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86" r:id="rId4"/>
    <p:sldId id="406" r:id="rId5"/>
    <p:sldId id="407" r:id="rId6"/>
    <p:sldId id="408" r:id="rId7"/>
    <p:sldId id="409" r:id="rId8"/>
    <p:sldId id="405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BBA"/>
    <a:srgbClr val="FEDEFA"/>
    <a:srgbClr val="EFAFE1"/>
    <a:srgbClr val="B41EA2"/>
    <a:srgbClr val="CA0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379C-4AE4-4BFE-AF80-57B95DBD5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52A24-F0E6-49C7-B509-19E43D2CA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A806C-0460-4269-87E4-2608DAF6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11C5A6-94AF-4C4B-88CE-EBC016A9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F95BAD-EEEB-4E2C-8EA5-328D119E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59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1AF9F-34EC-46B2-AE49-E31F5E64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3961D7-F6C0-47D2-8D5D-E9A3A2F66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6ADD1C-61FD-40BF-9822-3EDF2867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36D10-8CB8-47E9-9AF5-7A3871B8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0CD530-4530-406D-AE58-D22A6BC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301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565B01-C817-4B73-B905-BF884B863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497FB3-9FB5-4744-B3C9-7E5858AFA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3120C-62A0-415A-B2C3-906A37C1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97AF2-098F-40E2-8C1F-DFBCB39D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97B6E-7BF0-452D-B2CC-DEDE92AB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100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917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679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760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939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075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417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4857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83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23570-51AD-4E9F-AB96-A6BC0261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8C971-2782-413A-9FC9-FEFC480A3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F5EF40-362D-4394-8BB9-7B40AB80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B46F2-1B2F-45EC-A46C-66E9E9BF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F0B63E-F94B-456D-B069-7EEDF443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93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820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70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51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DA76E-6620-4484-9E30-6277B5F5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AF2996-20CF-48DC-B483-FB1765422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AC8AA-DF1F-49DF-A491-6B912A51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A85829-99DC-4D56-8DB9-530DB1A2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FF69E-BD74-48BF-A50C-A9FCD098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36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8D66E-85B8-4B8D-8609-A3CD8F2F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C6E045-4691-484F-91D0-BC85A08A2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B5CB41-7337-4B10-B9ED-D16CAEF09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40B7C2-7384-4D17-874E-4C46307D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2E216D-4D78-4A22-A8F0-21125CF0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319C9E-02DC-4011-8365-FE9CC348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645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70B36-86E2-4E76-831A-02BD827F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666F3-A543-4FC2-BB3C-B61881D63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8B57AC-F3FC-49C3-9113-F23EE20E8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A83389-8DA3-471C-B3EE-68A1B0080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5DE103-1861-4A0B-82F4-BA3AC3256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89ABE5-E7CD-4596-82AC-ADB5FD80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A4E6BA-C469-47FF-BAA9-8F6E179E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062BAA-9AC7-4F03-BA06-CD0441A8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986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B2789-29EB-47CE-91D4-A17AC403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C25320-262A-4500-9E9C-0108AD84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A1281-CA66-41C3-A6D3-456C1569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26E48-E3B9-49BE-A1EA-BDB3EE2A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31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E1A8FF-98DE-45C2-B3BF-708123BE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17930C-71DB-4727-8D62-A2686CB6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8373-7D32-4BB3-99C3-CB000DA1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050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8534-ABAC-4D23-993C-7DBB0237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0D5DF-4CDB-4438-9457-C76E3CF9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1C892F-E765-4661-93EF-B8C7945F2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FAB6F9-4CDD-40F8-93B6-FAFEB37E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2B79B-A739-44A3-A07C-CAE2F03F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F10263-1444-4197-A51E-A041C898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21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FA313-1512-4E32-97CA-95ADAC05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9207AF-1EDD-49B0-BF53-2F1F5346F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A415BD-08B1-4B10-9849-850E7943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AD553B-B116-4283-B22D-FADE4A3C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D7B630-41D6-425A-AD89-94A33EA81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6CA67B-5C18-4D30-BCC7-C88D3033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39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D152C5-C91F-4157-A389-E9F3632A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18F3E9-506C-41A1-B215-31BB4B94F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C9C6-E75E-49F6-AF9A-7340E954D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9AA2-B8C4-4FF8-813F-9231C540976B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C938A-6DE2-4F5D-928E-558173D51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ACA7E-15FE-472D-8A06-184E265A7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D51A-E77F-4035-A910-26397300ED0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907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18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QboaH-Vt7D-9lYl33SlHWXJQg4KNdfg/view?usp=shari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file/d/1eEL_5C4PwF--KZQ-MBUXV1ljeg2bvNKU/view?usp=drive_link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qEIYAJ7toha9BkFgbVXpmBZa7FZ3FiyI/view?usp=sharin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hyperlink" Target="https://drive.google.com/file/d/1Post6ZXpDsPG2ZsL7nQGADrtAt5xvwUk/view?usp=shari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file/d/1-lxx_Ef-n5KIAyIBtpg_LaosWKCwTeph/view?usp=shari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CB8F2-8A11-494C-9571-814ADFA42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873"/>
            <a:ext cx="9144000" cy="959268"/>
          </a:xfrm>
        </p:spPr>
        <p:txBody>
          <a:bodyPr/>
          <a:lstStyle/>
          <a:p>
            <a:r>
              <a:rPr lang="es-AR" dirty="0"/>
              <a:t>6B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2549F4-E4F7-4FA7-BDDF-317D8CC7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92968"/>
            <a:ext cx="9144000" cy="1191126"/>
          </a:xfrm>
        </p:spPr>
        <p:txBody>
          <a:bodyPr>
            <a:normAutofit fontScale="92500" lnSpcReduction="10000"/>
          </a:bodyPr>
          <a:lstStyle/>
          <a:p>
            <a:endParaRPr lang="es-AR" dirty="0"/>
          </a:p>
          <a:p>
            <a:r>
              <a:rPr lang="es-AR" sz="6000" dirty="0"/>
              <a:t>THE THIRD FRIDAY IN JUNE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4A60DC-4D47-B817-F1B4-F8E8B1BA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49342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4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A4BE97-EE10-40F2-8B3A-51E20CCEB4BB}"/>
              </a:ext>
            </a:extLst>
          </p:cNvPr>
          <p:cNvSpPr txBox="1"/>
          <p:nvPr/>
        </p:nvSpPr>
        <p:spPr>
          <a:xfrm>
            <a:off x="11219288" y="222819"/>
            <a:ext cx="72622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159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587153-F17A-D3B3-D97E-D358A5AF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677802"/>
            <a:ext cx="4451684" cy="5967606"/>
          </a:xfrm>
          <a:prstGeom prst="rect">
            <a:avLst/>
          </a:prstGeom>
        </p:spPr>
      </p:pic>
      <p:pic>
        <p:nvPicPr>
          <p:cNvPr id="12" name="Gráfico 11" descr="Música con relleno sólido">
            <a:hlinkClick r:id="rId3"/>
            <a:extLst>
              <a:ext uri="{FF2B5EF4-FFF2-40B4-BE49-F238E27FC236}">
                <a16:creationId xmlns:a16="http://schemas.microsoft.com/office/drawing/2014/main" id="{FFCAC54F-F8CB-998A-95C6-8501E3480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316" y="6188208"/>
            <a:ext cx="457200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BAF626F-78FF-FE19-F990-05DFFBF41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912" y="1028655"/>
            <a:ext cx="5011317" cy="50914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57C660-2586-C10C-3FE9-7DBCCB6ED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97" y="212592"/>
            <a:ext cx="362000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2294F-0502-EB8B-81F0-80C5A7A61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71D06F-EA8C-F4E8-7CFC-F6CDF198649D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Pages 48/49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9116BB-9630-72A2-8A0D-6AE63FD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1" y="328863"/>
            <a:ext cx="4369241" cy="62653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2A6EF1-07B7-1A80-FC0E-1D6FFCF53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461" y="0"/>
            <a:ext cx="3845607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AC284F-C5F4-5F51-517F-C81AF8D8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942" y="1692917"/>
            <a:ext cx="4001058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2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F6B13-9839-962A-60AF-8104C13EA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52209D-198C-1241-CEDD-41547A833B2B}"/>
              </a:ext>
            </a:extLst>
          </p:cNvPr>
          <p:cNvSpPr txBox="1"/>
          <p:nvPr/>
        </p:nvSpPr>
        <p:spPr>
          <a:xfrm>
            <a:off x="5173362" y="148874"/>
            <a:ext cx="9891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48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9B7207-5F65-9A65-83A2-879FE6BF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6" y="222819"/>
            <a:ext cx="4591691" cy="49727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5DE92D-A287-7AC1-359D-E7041A39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8" y="5371893"/>
            <a:ext cx="4201111" cy="14861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444D24-225C-69A4-21A6-31E17CBAA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925" y="748468"/>
            <a:ext cx="4305901" cy="288647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56D5C4D-5ECC-B54D-EA99-6F5B3E039087}"/>
              </a:ext>
            </a:extLst>
          </p:cNvPr>
          <p:cNvSpPr txBox="1"/>
          <p:nvPr/>
        </p:nvSpPr>
        <p:spPr>
          <a:xfrm>
            <a:off x="10775092" y="177614"/>
            <a:ext cx="10839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134</a:t>
            </a:r>
            <a:endParaRPr lang="es-AR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40C73CF-F36F-50B3-BBF9-326AD02A5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714" y="4153295"/>
            <a:ext cx="4458322" cy="1714739"/>
          </a:xfrm>
          <a:prstGeom prst="rect">
            <a:avLst/>
          </a:prstGeom>
        </p:spPr>
      </p:pic>
      <p:pic>
        <p:nvPicPr>
          <p:cNvPr id="2" name="Gráfico 11" descr="Música con relleno sólido">
            <a:hlinkClick r:id="rId6"/>
            <a:extLst>
              <a:ext uri="{FF2B5EF4-FFF2-40B4-BE49-F238E27FC236}">
                <a16:creationId xmlns:a16="http://schemas.microsoft.com/office/drawing/2014/main" id="{FFCAC54F-F8CB-998A-95C6-8501E3480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4230" y="1235242"/>
            <a:ext cx="360947" cy="3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4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9091A-5AB2-5E3E-1387-14CEB1520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BBBB33B8-1461-488B-3283-7569F6DA8B26}"/>
              </a:ext>
            </a:extLst>
          </p:cNvPr>
          <p:cNvSpPr txBox="1"/>
          <p:nvPr/>
        </p:nvSpPr>
        <p:spPr>
          <a:xfrm>
            <a:off x="10775092" y="177614"/>
            <a:ext cx="10839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135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B52562-8652-44C7-E501-5FC6A95E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22" y="1819191"/>
            <a:ext cx="11110093" cy="3703364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B4CB921-0B27-F87C-ADC7-253B22FA3AD7}"/>
              </a:ext>
            </a:extLst>
          </p:cNvPr>
          <p:cNvSpPr txBox="1">
            <a:spLocks/>
          </p:cNvSpPr>
          <p:nvPr/>
        </p:nvSpPr>
        <p:spPr>
          <a:xfrm>
            <a:off x="633663" y="362280"/>
            <a:ext cx="9144000" cy="119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/>
          </a:p>
          <a:p>
            <a:r>
              <a:rPr lang="es-AR" sz="6000" dirty="0"/>
              <a:t>LET’S PRACTICE</a:t>
            </a:r>
          </a:p>
        </p:txBody>
      </p:sp>
    </p:spTree>
    <p:extLst>
      <p:ext uri="{BB962C8B-B14F-4D97-AF65-F5344CB8AC3E}">
        <p14:creationId xmlns:p14="http://schemas.microsoft.com/office/powerpoint/2010/main" val="211575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BED15-DD9E-2812-95F9-CEA0FD0E7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E78E85CD-BCD6-7CF1-F84F-9ECEE62CCD65}"/>
              </a:ext>
            </a:extLst>
          </p:cNvPr>
          <p:cNvSpPr txBox="1"/>
          <p:nvPr/>
        </p:nvSpPr>
        <p:spPr>
          <a:xfrm>
            <a:off x="10775092" y="177614"/>
            <a:ext cx="10839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135</a:t>
            </a:r>
            <a:endParaRPr lang="es-A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823B0FD-5BEE-C573-32A8-66F14EFB6EC1}"/>
              </a:ext>
            </a:extLst>
          </p:cNvPr>
          <p:cNvSpPr txBox="1">
            <a:spLocks/>
          </p:cNvSpPr>
          <p:nvPr/>
        </p:nvSpPr>
        <p:spPr>
          <a:xfrm>
            <a:off x="633663" y="362280"/>
            <a:ext cx="9144000" cy="119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/>
          </a:p>
          <a:p>
            <a:r>
              <a:rPr lang="es-AR" sz="6000" dirty="0"/>
              <a:t>LET’S CHECK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4306E1-21D9-3184-0865-ABC22BE3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6" y="3108439"/>
            <a:ext cx="7468642" cy="31436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C27498-EA16-4663-0E4B-6AD28F7921E4}"/>
              </a:ext>
            </a:extLst>
          </p:cNvPr>
          <p:cNvSpPr txBox="1"/>
          <p:nvPr/>
        </p:nvSpPr>
        <p:spPr>
          <a:xfrm>
            <a:off x="276206" y="1245882"/>
            <a:ext cx="99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</a:t>
            </a:r>
            <a:endParaRPr lang="es-AR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4DE3EB-EF9F-473D-E786-70031946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36" y="1707547"/>
            <a:ext cx="8335538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6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11D46-F668-1FA9-82BF-4992F5ABE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A1D05EA-F838-085A-3352-3554D1092121}"/>
              </a:ext>
            </a:extLst>
          </p:cNvPr>
          <p:cNvSpPr txBox="1"/>
          <p:nvPr/>
        </p:nvSpPr>
        <p:spPr>
          <a:xfrm>
            <a:off x="11219288" y="222819"/>
            <a:ext cx="72622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48</a:t>
            </a:r>
            <a:endParaRPr lang="es-AR" dirty="0"/>
          </a:p>
        </p:txBody>
      </p:sp>
      <p:pic>
        <p:nvPicPr>
          <p:cNvPr id="12" name="Gráfico 11" descr="Música con relleno sólido">
            <a:hlinkClick r:id="rId2"/>
            <a:extLst>
              <a:ext uri="{FF2B5EF4-FFF2-40B4-BE49-F238E27FC236}">
                <a16:creationId xmlns:a16="http://schemas.microsoft.com/office/drawing/2014/main" id="{EB497715-89F1-51E2-2BF3-040E9C48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90" y="1279323"/>
            <a:ext cx="457200" cy="457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DEA1B3-FF81-C399-4944-6AEC7E8BE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28" y="1315712"/>
            <a:ext cx="4058216" cy="5363323"/>
          </a:xfrm>
          <a:prstGeom prst="rect">
            <a:avLst/>
          </a:prstGeom>
        </p:spPr>
      </p:pic>
      <p:pic>
        <p:nvPicPr>
          <p:cNvPr id="5" name="Gráfico 4" descr="Música con relleno sólido">
            <a:hlinkClick r:id="rId6"/>
            <a:extLst>
              <a:ext uri="{FF2B5EF4-FFF2-40B4-BE49-F238E27FC236}">
                <a16:creationId xmlns:a16="http://schemas.microsoft.com/office/drawing/2014/main" id="{FF84F36C-3C82-0DF4-93A6-101694FB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387" y="2193723"/>
            <a:ext cx="457200" cy="457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A9F8E0-A038-5B01-AB34-076B2ABE6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865" y="1315712"/>
            <a:ext cx="5238063" cy="4226576"/>
          </a:xfrm>
          <a:prstGeom prst="rect">
            <a:avLst/>
          </a:prstGeom>
        </p:spPr>
      </p:pic>
      <p:pic>
        <p:nvPicPr>
          <p:cNvPr id="11" name="Gráfico 10" descr="Música con relleno sólido">
            <a:hlinkClick r:id="rId8"/>
            <a:extLst>
              <a:ext uri="{FF2B5EF4-FFF2-40B4-BE49-F238E27FC236}">
                <a16:creationId xmlns:a16="http://schemas.microsoft.com/office/drawing/2014/main" id="{9B3DE74C-04A6-4D26-F2D7-790764A67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653" y="1736523"/>
            <a:ext cx="457200" cy="457200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C36D45F0-0480-8F96-863A-B7DD62BCD1F9}"/>
              </a:ext>
            </a:extLst>
          </p:cNvPr>
          <p:cNvSpPr txBox="1">
            <a:spLocks/>
          </p:cNvSpPr>
          <p:nvPr/>
        </p:nvSpPr>
        <p:spPr>
          <a:xfrm>
            <a:off x="665747" y="178434"/>
            <a:ext cx="9144000" cy="119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/>
          </a:p>
          <a:p>
            <a:r>
              <a:rPr lang="es-AR" sz="6000" dirty="0"/>
              <a:t>EXTRA PRACTICE</a:t>
            </a:r>
          </a:p>
        </p:txBody>
      </p:sp>
    </p:spTree>
    <p:extLst>
      <p:ext uri="{BB962C8B-B14F-4D97-AF65-F5344CB8AC3E}">
        <p14:creationId xmlns:p14="http://schemas.microsoft.com/office/powerpoint/2010/main" val="3248926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1_Tema de Office</vt:lpstr>
      <vt:lpstr>6B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6B</dc:title>
  <dc:creator>Gladys</dc:creator>
  <cp:lastModifiedBy>Miss Clara</cp:lastModifiedBy>
  <cp:revision>18</cp:revision>
  <dcterms:created xsi:type="dcterms:W3CDTF">2020-04-15T14:10:51Z</dcterms:created>
  <dcterms:modified xsi:type="dcterms:W3CDTF">2025-03-12T01:17:13Z</dcterms:modified>
</cp:coreProperties>
</file>