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80" r:id="rId4"/>
    <p:sldId id="381" r:id="rId5"/>
    <p:sldId id="379" r:id="rId6"/>
    <p:sldId id="398" r:id="rId7"/>
    <p:sldId id="399" r:id="rId8"/>
    <p:sldId id="400" r:id="rId9"/>
    <p:sldId id="401" r:id="rId10"/>
    <p:sldId id="382" r:id="rId11"/>
    <p:sldId id="402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2T13:22:40.0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7764 16073 0,'74'0'250,"-49"0"-235,0 0 32,0 0-47,-1 0 31,1 0 16,0 0-15,0 0-17,0 0 48,0 0-1,-1 0-15,1 0-16,0 0 32,0 0-16,0 0 0,-1 0-16,1 0 31,0 0 1,0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2T13:22:45.4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14883 15949 0,'25'0'219,"-1"0"-188,1 0-15,0 0 15,0 0-15,0 0 15,-1 0 0,1 0-15,0 0 15,0 0-15,0 0 15,-1 0-15,1 0 15,0 0-15,0 0-1,0 0 1,-1 0 0,1 0-1,0 0 1,0 0-1,0 0 1,0 0 0,-1 0-1,1 0 17,0 0-32,0 0 31,0 0-31,-1 0 15,1 0 17,0 0-17,25 0 1,-26 0 0,1 0-1,0 0 1,0 0-1,0 0 1,-1 0 15,1 0-31,0 0 32,0 0-17,0 0 16,-1 0-15,1 0 0,0 0-1,0 0 1,0 0 0,-1 0-1,1 0 1,0 0-1,0 0 1,0 0 0,-1 0-1,1 0 1,0 0 0,0 0 15,0 0 0,-1 0 0,1 0 1,0 0-17,0 0 16,0 0 1,0 0 15,-1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1-12T13:22:48.9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4961 15999 0,'25'0'110,"0"0"-63,-1 0-16,1 0-31,0 0 31,0 0-15,24 0-1,51 0 1,-76 0 0,1 0-16,25 25 0,-25-25 31,123 0 16,-123 0-32,0 0 17,25 0-32,-1 0 31,-24 0-16,49 0 1,-24 0 0,-25 0-16,25 0 15,-1 0 17,26 0-17,-51 0 1,26 0-1,0 0-15,-26 0 32,26 0-17,24 0 1,-49 0 0,0 0-1,25 0 1,-1 0 15,-24 0-15,25 0-1,24 0 1,-49 0 0,24 0-16,1 0 31,-25 0-16,24 0 1,1 0 0,-25 0-1,0 0 1,24 0 15,-24 0-15,0 0-16,0 0 15,0 0 1,24 0 0,-24 0-1,0 0 1,0 0 0,24 0 15,-24 0-16,0 0 32,0 0 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55818-D85C-4210-9979-3AB0BFE51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F8468-774F-480C-B0F0-907C9335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C97727-4A06-4A63-9C53-1EE262529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5E39A-0EF4-4D02-B223-CB041B52C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5E4EA2-5F78-4273-BA77-FEEFE2D0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7230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F5B622-1CF9-495B-9465-8A96A61E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953F42-3B86-488A-83B6-43AEA9929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45AFD-7343-4683-80B3-8D303865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AFB7E6-E4D5-42D8-87E8-F4D025BB3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007B3-C74E-4B9F-B952-0D81365F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591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EE05-32C7-4E2E-8682-593CAA8D18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54A2A2-CBD5-45A1-9410-EDC998D34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A5C4FB-CF3E-416E-824C-ECC66AE8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E83325-3061-45DC-AFB1-091C00BC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A493BA-2266-4099-A2B9-CA6F2B13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751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400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073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83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72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9451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665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4009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577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913FE-5FB5-4D36-81B9-FD57AD239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B6401A-6A3E-44C9-8E61-F6E3CEEB8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AD3C47-1C7D-4925-A705-B6CC248D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6317F-D59E-4CA8-AC1C-5C1614B6F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8B7082-0BA2-43E0-9AAF-4962D3DE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2497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40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5912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12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18E6CE-D8B1-416C-9D14-A48DDFA5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602199-006D-428C-AAE3-EAEB20C5F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B42539-EDC5-40E9-B975-E00A4F08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EBB7D7-6A67-49A1-A76E-FFA563B3D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4AE55F-F69E-48DF-B79B-2E944095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087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F8DA2-1003-494D-81AE-CC46F814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A3366-BEFC-48CC-B5ED-B18100DAF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AB901A-1215-4B92-A7D2-20FDEC32F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A7767F-E6A9-4BE2-99ED-54225B82C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470619-7511-4705-ADD8-EED79A16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91D0-1138-46DC-9F0A-14F3F08E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502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F4917-6B5D-4C0B-820C-AB4D3BCF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329A0F-24CA-42C1-858D-32BAA4A89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3AC4BC-0E3D-40EB-8ED6-9A04AE86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1A3B49-FD7B-434D-8DB5-FAD606270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06F390-8B8C-4413-B671-C7C4F301D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042011-C6EB-49D1-9C11-88717C179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243906-F193-4E93-8008-AB63BEDF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06AD9E-B112-4AFA-B22B-05EB75AD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0927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BF7BB-923D-4485-929D-CF6E9A3CF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8FDC67-B893-41C2-ABF6-DB3E7A82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A85FF4-7CC6-48E3-A44D-BEC7E088A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38C65B-CFC3-440F-837A-A6B8F771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2967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8B89BA5-E02B-4AF3-8333-C8E3BD46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6D3E05-5FD6-41D6-9A38-52E6F2A1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3082CA-D587-4828-B94A-043E258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999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255AB-90BD-4F43-80FE-466366F8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FAF672-151D-4109-B784-85C5DC386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FE4D80-89A1-4E9A-857B-2FF3F3E35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58DC0C-CF9A-4394-AB5B-D22E55950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B01724-0685-44DE-82F8-060149F22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10783A-5791-4440-A87D-6A34322E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8228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5A014-5B4C-43D9-A3B8-A0F2ED1F5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BD2202-7E45-4092-AEE8-C75D03940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302872-A0F1-444A-8772-6388BBDD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BEFF9D-17EC-4712-84D2-FC870D92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084751-66EA-4DE9-BC96-A87335F8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E5DF27-CEB4-4F5E-BAC1-489420A8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144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7FDA28-7EA4-4207-82F6-3A616070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D2A523-B283-4623-8F62-439CB6CB9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EB609-8AB3-4941-AF37-2BCCBA269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11592-30E1-4989-B8F4-1FDEF7078CD0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8B304-E22D-46E2-8DBF-78BCB3B22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85E92-3BE3-4F9C-A33F-3617AFEAF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6E3EF-3972-4096-BB90-0CE7EBF76B2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102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12/11/2020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81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13.xml"/><Relationship Id="rId7" Type="http://schemas.openxmlformats.org/officeDocument/2006/relationships/customXml" Target="../ink/ink1.xml"/><Relationship Id="rId12" Type="http://schemas.openxmlformats.org/officeDocument/2006/relationships/image" Target="../media/image10.em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11" Type="http://schemas.openxmlformats.org/officeDocument/2006/relationships/customXml" Target="../ink/ink3.xml"/><Relationship Id="rId5" Type="http://schemas.openxmlformats.org/officeDocument/2006/relationships/image" Target="../media/image6.png"/><Relationship Id="rId10" Type="http://schemas.openxmlformats.org/officeDocument/2006/relationships/image" Target="../media/image9.emf"/><Relationship Id="rId4" Type="http://schemas.openxmlformats.org/officeDocument/2006/relationships/image" Target="../media/image1.png"/><Relationship Id="rId9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1.png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D3ABF-1F07-4831-84E8-E19FF58979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5C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4EC2EA-8EA0-488D-8539-856379EE9F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sz="6600" dirty="0"/>
              <a:t>SUN AND THE CITY</a:t>
            </a:r>
          </a:p>
        </p:txBody>
      </p:sp>
    </p:spTree>
    <p:extLst>
      <p:ext uri="{BB962C8B-B14F-4D97-AF65-F5344CB8AC3E}">
        <p14:creationId xmlns:p14="http://schemas.microsoft.com/office/powerpoint/2010/main" val="264497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CD008-7882-4093-94CD-B487D332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PRESENT CONTINUOUS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7576969-C5ED-458D-AC0D-F82F018E5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348" y="1417638"/>
            <a:ext cx="6935304" cy="452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0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C_3.8">
            <a:hlinkClick r:id="" action="ppaction://media"/>
            <a:extLst>
              <a:ext uri="{FF2B5EF4-FFF2-40B4-BE49-F238E27FC236}">
                <a16:creationId xmlns:a16="http://schemas.microsoft.com/office/drawing/2014/main" id="{879100FA-0837-4024-B8B2-77DA8C7022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7605" y="1529708"/>
            <a:ext cx="609600" cy="6096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4694304-E9CF-4382-B239-9054E3B4D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54" y="2241025"/>
            <a:ext cx="10958037" cy="418505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59A9BD3-044C-4BC3-86CC-64790F0047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95" y="617683"/>
            <a:ext cx="3939147" cy="10423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7509BEC-7F9B-46A2-A5D3-771BD37EC7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191" y="617684"/>
            <a:ext cx="6851293" cy="9120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FFA3A9B-A151-4F6F-B2ED-5EA81ED68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300" y="5187148"/>
            <a:ext cx="4985046" cy="8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FAD65-B004-4F23-86DF-46757F06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FOUR SEASONS</a:t>
            </a:r>
          </a:p>
        </p:txBody>
      </p:sp>
      <p:pic>
        <p:nvPicPr>
          <p:cNvPr id="6" name="5C_3.9">
            <a:hlinkClick r:id="" action="ppaction://media"/>
            <a:extLst>
              <a:ext uri="{FF2B5EF4-FFF2-40B4-BE49-F238E27FC236}">
                <a16:creationId xmlns:a16="http://schemas.microsoft.com/office/drawing/2014/main" id="{89C17EF8-9C68-4D7E-9D99-AD5359FFAD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01200" y="627683"/>
            <a:ext cx="609600" cy="6096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736BDFF-6960-4C5C-9922-07458BC07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601" y="1768388"/>
            <a:ext cx="9958798" cy="21051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E287E6-9FC5-444A-866F-00875BE27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2100" y="4661160"/>
            <a:ext cx="9067799" cy="6236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4EE24A68-EF2A-4772-81F8-5800E87C146B}"/>
                  </a:ext>
                </a:extLst>
              </p14:cNvPr>
              <p14:cNvContentPartPr/>
              <p14:nvPr/>
            </p14:nvContentPartPr>
            <p14:xfrm>
              <a:off x="2676706" y="5294130"/>
              <a:ext cx="187920" cy="36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4EE24A68-EF2A-4772-81F8-5800E87C146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60866" y="5230770"/>
                <a:ext cx="219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2DFB5AC5-F33A-4AC6-9086-B445519179B6}"/>
                  </a:ext>
                </a:extLst>
              </p14:cNvPr>
              <p14:cNvContentPartPr/>
              <p14:nvPr/>
            </p14:nvContentPartPr>
            <p14:xfrm>
              <a:off x="5221955" y="5294130"/>
              <a:ext cx="571680" cy="36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2DFB5AC5-F33A-4AC6-9086-B445519179B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06115" y="5230770"/>
                <a:ext cx="603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D0D49319-ECCD-40A4-A85F-9B954901E64C}"/>
                  </a:ext>
                </a:extLst>
              </p14:cNvPr>
              <p14:cNvContentPartPr/>
              <p14:nvPr/>
            </p14:nvContentPartPr>
            <p14:xfrm>
              <a:off x="1699463" y="5284770"/>
              <a:ext cx="839880" cy="9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D0D49319-ECCD-40A4-A85F-9B954901E64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83623" y="5221410"/>
                <a:ext cx="871200" cy="1360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4717FC31-377B-432B-B7CA-001F6F8CE187}"/>
              </a:ext>
            </a:extLst>
          </p:cNvPr>
          <p:cNvSpPr txBox="1"/>
          <p:nvPr/>
        </p:nvSpPr>
        <p:spPr>
          <a:xfrm>
            <a:off x="1359992" y="5602825"/>
            <a:ext cx="9958797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AR" sz="3200" dirty="0" err="1"/>
              <a:t>What</a:t>
            </a:r>
            <a:r>
              <a:rPr lang="es-AR" sz="3200" dirty="0"/>
              <a:t> +be  +  </a:t>
            </a:r>
            <a:r>
              <a:rPr lang="es-AR" sz="3200" dirty="0" err="1"/>
              <a:t>noun</a:t>
            </a:r>
            <a:r>
              <a:rPr lang="es-AR" sz="3200" dirty="0"/>
              <a:t>   +  </a:t>
            </a:r>
            <a:r>
              <a:rPr lang="es-AR" sz="3200" dirty="0" err="1"/>
              <a:t>like</a:t>
            </a:r>
            <a:r>
              <a:rPr lang="es-AR" sz="3200" dirty="0"/>
              <a:t>= ¿</a:t>
            </a:r>
            <a:r>
              <a:rPr lang="es-AR" sz="3200" i="1" dirty="0"/>
              <a:t>Cómo es? </a:t>
            </a:r>
            <a:r>
              <a:rPr lang="es-AR" sz="2400" dirty="0"/>
              <a:t>(</a:t>
            </a:r>
            <a:r>
              <a:rPr lang="es-AR" sz="2400" dirty="0" err="1"/>
              <a:t>Give</a:t>
            </a:r>
            <a:r>
              <a:rPr lang="es-AR" sz="2400" dirty="0"/>
              <a:t> me a </a:t>
            </a:r>
            <a:r>
              <a:rPr lang="es-AR" sz="2400" dirty="0" err="1"/>
              <a:t>description</a:t>
            </a:r>
            <a:r>
              <a:rPr lang="es-AR" sz="2400" dirty="0"/>
              <a:t>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1C35A8-B662-4C8C-B30E-5CB3A90490F6}"/>
              </a:ext>
            </a:extLst>
          </p:cNvPr>
          <p:cNvSpPr txBox="1"/>
          <p:nvPr/>
        </p:nvSpPr>
        <p:spPr>
          <a:xfrm>
            <a:off x="6273800" y="1320800"/>
            <a:ext cx="127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/>
              <a:t>fall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078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F435F1-8B2C-4517-BF6E-DD9B6EA6F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138" y="387618"/>
            <a:ext cx="5081535" cy="754172"/>
          </a:xfrm>
          <a:prstGeom prst="rect">
            <a:avLst/>
          </a:prstGeom>
        </p:spPr>
      </p:pic>
      <p:pic>
        <p:nvPicPr>
          <p:cNvPr id="6" name="5C_3.10">
            <a:hlinkClick r:id="" action="ppaction://media"/>
            <a:extLst>
              <a:ext uri="{FF2B5EF4-FFF2-40B4-BE49-F238E27FC236}">
                <a16:creationId xmlns:a16="http://schemas.microsoft.com/office/drawing/2014/main" id="{7759068F-8DB5-4B2F-9DE9-9FBFCB2931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1899" y="1674532"/>
            <a:ext cx="609600" cy="609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DDCEA1-8E8F-43BB-99F9-AE6A4C6C74C1}"/>
              </a:ext>
            </a:extLst>
          </p:cNvPr>
          <p:cNvSpPr txBox="1"/>
          <p:nvPr/>
        </p:nvSpPr>
        <p:spPr>
          <a:xfrm>
            <a:off x="628738" y="1536142"/>
            <a:ext cx="2016224" cy="477053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prstClr val="black"/>
                </a:solidFill>
                <a:latin typeface="Calibri"/>
              </a:rPr>
              <a:t>Extreme</a:t>
            </a:r>
          </a:p>
          <a:p>
            <a:r>
              <a:rPr lang="es-AR" sz="1600" dirty="0">
                <a:solidFill>
                  <a:prstClr val="black"/>
                </a:solidFill>
                <a:latin typeface="Calibri"/>
              </a:rPr>
              <a:t>Hot</a:t>
            </a: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Cold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AR" sz="16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summer</a:t>
            </a:r>
            <a:endParaRPr lang="es-AR" sz="16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Sunny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Cloudy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Degrees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Rains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AR" sz="16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winter</a:t>
            </a:r>
            <a:endParaRPr lang="es-AR" sz="16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Windy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Cold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Snows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AR" sz="16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spring</a:t>
            </a:r>
            <a:r>
              <a:rPr lang="es-AR" sz="16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 and </a:t>
            </a:r>
            <a:r>
              <a:rPr lang="es-AR" sz="1600" dirty="0" err="1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autumn</a:t>
            </a:r>
            <a:endParaRPr lang="es-AR" sz="1600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Changeable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Sunglasses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Umbrellas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s-AR" sz="16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--------</a:t>
            </a: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Fog</a:t>
            </a:r>
            <a:r>
              <a:rPr lang="es-AR" sz="16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s-AR" sz="1600" dirty="0" err="1">
                <a:solidFill>
                  <a:prstClr val="black"/>
                </a:solidFill>
                <a:latin typeface="Calibri"/>
              </a:rPr>
              <a:t>foggy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  <a:p>
            <a:r>
              <a:rPr lang="es-AR" sz="1600" dirty="0" err="1">
                <a:solidFill>
                  <a:prstClr val="black"/>
                </a:solidFill>
                <a:latin typeface="Calibri"/>
              </a:rPr>
              <a:t>Dirty</a:t>
            </a:r>
            <a:r>
              <a:rPr lang="es-AR" sz="1600" dirty="0">
                <a:solidFill>
                  <a:prstClr val="black"/>
                </a:solidFill>
                <a:latin typeface="Calibri"/>
              </a:rPr>
              <a:t>/ </a:t>
            </a:r>
            <a:r>
              <a:rPr lang="es-AR" sz="1600" dirty="0" err="1">
                <a:solidFill>
                  <a:prstClr val="black"/>
                </a:solidFill>
                <a:latin typeface="Calibri"/>
              </a:rPr>
              <a:t>clean</a:t>
            </a:r>
            <a:endParaRPr lang="es-AR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A96E95F-61D7-47DE-868B-CFC1237B0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1620" y="2816874"/>
            <a:ext cx="4801270" cy="3439005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EA5A2A8-5C30-40E9-A489-7E6D284A2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1952" y="5149685"/>
            <a:ext cx="4161310" cy="1562686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9DD5CAB-590B-4DDC-8716-4989D9BC7157}"/>
              </a:ext>
            </a:extLst>
          </p:cNvPr>
          <p:cNvSpPr txBox="1"/>
          <p:nvPr/>
        </p:nvSpPr>
        <p:spPr>
          <a:xfrm>
            <a:off x="7401952" y="4120877"/>
            <a:ext cx="4320148" cy="830997"/>
          </a:xfrm>
          <a:prstGeom prst="rect">
            <a:avLst/>
          </a:prstGeom>
          <a:solidFill>
            <a:srgbClr val="00B050"/>
          </a:solidFill>
          <a:ln>
            <a:solidFill>
              <a:srgbClr val="6699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THE WEATHER LIKE IN MENDOZA?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08C8F70-DDBF-4AA6-9D3E-5D8AB21D0D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878" y="1200305"/>
            <a:ext cx="5304300" cy="232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1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/>
              <a:t>What</a:t>
            </a:r>
            <a:r>
              <a:rPr lang="es-AR" dirty="0"/>
              <a:t> </a:t>
            </a:r>
            <a:r>
              <a:rPr lang="es-AR" dirty="0" err="1"/>
              <a:t>season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it</a:t>
            </a:r>
            <a:r>
              <a:rPr lang="es-AR" dirty="0"/>
              <a:t>?</a:t>
            </a:r>
            <a:br>
              <a:rPr lang="es-AR" dirty="0"/>
            </a:br>
            <a:r>
              <a:rPr lang="es-AR" dirty="0" err="1"/>
              <a:t>What’s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weather</a:t>
            </a:r>
            <a:r>
              <a:rPr lang="es-AR" dirty="0"/>
              <a:t> </a:t>
            </a:r>
            <a:r>
              <a:rPr lang="es-AR" dirty="0" err="1"/>
              <a:t>like</a:t>
            </a:r>
            <a:r>
              <a:rPr lang="es-AR" dirty="0"/>
              <a:t>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7C5443-6FA6-44A3-865A-E9D97308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19" y="1606379"/>
            <a:ext cx="10104481" cy="441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/>
              <a:t>What</a:t>
            </a:r>
            <a:r>
              <a:rPr lang="es-AR" dirty="0"/>
              <a:t> </a:t>
            </a:r>
            <a:r>
              <a:rPr lang="es-AR" dirty="0" err="1"/>
              <a:t>season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it</a:t>
            </a:r>
            <a:r>
              <a:rPr lang="es-AR" dirty="0"/>
              <a:t>?</a:t>
            </a:r>
            <a:br>
              <a:rPr lang="es-AR" dirty="0"/>
            </a:br>
            <a:r>
              <a:rPr lang="es-AR" dirty="0" err="1"/>
              <a:t>What’s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weather</a:t>
            </a:r>
            <a:r>
              <a:rPr lang="es-AR" dirty="0"/>
              <a:t> </a:t>
            </a:r>
            <a:r>
              <a:rPr lang="es-AR" dirty="0" err="1"/>
              <a:t>like</a:t>
            </a:r>
            <a:r>
              <a:rPr lang="es-AR" dirty="0"/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85" y="1779257"/>
            <a:ext cx="3573558" cy="455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853" y="2150076"/>
            <a:ext cx="5905404" cy="418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0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err="1"/>
              <a:t>What</a:t>
            </a:r>
            <a:r>
              <a:rPr lang="es-AR" dirty="0"/>
              <a:t> </a:t>
            </a:r>
            <a:r>
              <a:rPr lang="es-AR" dirty="0" err="1"/>
              <a:t>season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it</a:t>
            </a:r>
            <a:r>
              <a:rPr lang="es-AR" dirty="0"/>
              <a:t>?</a:t>
            </a:r>
            <a:br>
              <a:rPr lang="es-AR" dirty="0"/>
            </a:br>
            <a:r>
              <a:rPr lang="es-AR" dirty="0" err="1"/>
              <a:t>What’s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weather</a:t>
            </a:r>
            <a:r>
              <a:rPr lang="es-AR" dirty="0"/>
              <a:t> </a:t>
            </a:r>
            <a:r>
              <a:rPr lang="es-AR" dirty="0" err="1"/>
              <a:t>like</a:t>
            </a:r>
            <a:r>
              <a:rPr lang="es-AR" dirty="0"/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6" y="2446638"/>
            <a:ext cx="11095594" cy="381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29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BAFF6-4797-4AB0-A0AE-E015A1D0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53135" cy="1143000"/>
          </a:xfrm>
        </p:spPr>
        <p:txBody>
          <a:bodyPr>
            <a:normAutofit fontScale="90000"/>
          </a:bodyPr>
          <a:lstStyle/>
          <a:p>
            <a:r>
              <a:rPr lang="es-AR" dirty="0" err="1"/>
              <a:t>What</a:t>
            </a:r>
            <a:r>
              <a:rPr lang="es-AR" dirty="0"/>
              <a:t> </a:t>
            </a:r>
            <a:r>
              <a:rPr lang="es-AR" dirty="0" err="1"/>
              <a:t>season</a:t>
            </a:r>
            <a:r>
              <a:rPr lang="es-AR" dirty="0"/>
              <a:t> </a:t>
            </a:r>
            <a:r>
              <a:rPr lang="es-AR" dirty="0" err="1"/>
              <a:t>is</a:t>
            </a:r>
            <a:r>
              <a:rPr lang="es-AR" dirty="0"/>
              <a:t> </a:t>
            </a:r>
            <a:r>
              <a:rPr lang="es-AR" dirty="0" err="1"/>
              <a:t>it</a:t>
            </a:r>
            <a:r>
              <a:rPr lang="es-AR" dirty="0"/>
              <a:t>? </a:t>
            </a:r>
            <a:r>
              <a:rPr lang="es-AR" dirty="0" err="1"/>
              <a:t>What’s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weather</a:t>
            </a:r>
            <a:r>
              <a:rPr lang="es-AR" dirty="0"/>
              <a:t> </a:t>
            </a:r>
            <a:r>
              <a:rPr lang="es-AR" dirty="0" err="1"/>
              <a:t>like</a:t>
            </a:r>
            <a:r>
              <a:rPr lang="es-AR" dirty="0"/>
              <a:t>? </a:t>
            </a:r>
            <a:r>
              <a:rPr lang="es-AR" dirty="0" err="1"/>
              <a:t>What</a:t>
            </a:r>
            <a:r>
              <a:rPr lang="es-AR" dirty="0"/>
              <a:t> can </a:t>
            </a:r>
            <a:r>
              <a:rPr lang="es-AR" dirty="0" err="1"/>
              <a:t>you</a:t>
            </a:r>
            <a:r>
              <a:rPr lang="es-AR" dirty="0"/>
              <a:t> do?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3AA70A2-5EDA-4639-8115-C2B8A7A977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09" y="1543230"/>
            <a:ext cx="3676618" cy="50401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0871A7-5F6F-4673-A974-02E68C6CB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337" y="1417638"/>
            <a:ext cx="3518853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4C9E1-51A3-4086-9AF5-8F4B0691B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541" y="274638"/>
            <a:ext cx="10354962" cy="1570186"/>
          </a:xfrm>
        </p:spPr>
        <p:txBody>
          <a:bodyPr>
            <a:normAutofit/>
          </a:bodyPr>
          <a:lstStyle/>
          <a:p>
            <a:r>
              <a:rPr lang="es-A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es-A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simple: </a:t>
            </a:r>
            <a:r>
              <a:rPr lang="es-A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s-A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</a:t>
            </a:r>
            <a:r>
              <a:rPr lang="es-A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</a:t>
            </a:r>
            <a:b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continuos: at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32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days</a:t>
            </a:r>
            <a:r>
              <a:rPr lang="es-AR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8F98757-A2BD-4DB2-8875-C2243B6828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76" y="1606379"/>
            <a:ext cx="7925373" cy="4522572"/>
          </a:xfrm>
          <a:prstGeom prst="rect">
            <a:avLst/>
          </a:prstGeom>
        </p:spPr>
      </p:pic>
      <p:pic>
        <p:nvPicPr>
          <p:cNvPr id="8" name="5C_3.12">
            <a:hlinkClick r:id="" action="ppaction://media"/>
            <a:extLst>
              <a:ext uri="{FF2B5EF4-FFF2-40B4-BE49-F238E27FC236}">
                <a16:creationId xmlns:a16="http://schemas.microsoft.com/office/drawing/2014/main" id="{E3F60D34-BC56-4585-8DAB-C0BF5E127A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05110" y="1844824"/>
            <a:ext cx="609600" cy="609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A3D2225-2E54-49F1-A8D4-8F8F1AE1A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8703" y="2879151"/>
            <a:ext cx="4802660" cy="14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130</Words>
  <Application>Microsoft Office PowerPoint</Application>
  <PresentationFormat>Panorámica</PresentationFormat>
  <Paragraphs>32</Paragraphs>
  <Slides>10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1_Tema de Office</vt:lpstr>
      <vt:lpstr>5C</vt:lpstr>
      <vt:lpstr>Presentación de PowerPoint</vt:lpstr>
      <vt:lpstr>THE FOUR SEASONS</vt:lpstr>
      <vt:lpstr>Presentación de PowerPoint</vt:lpstr>
      <vt:lpstr>What season is it? What’s the weather like?</vt:lpstr>
      <vt:lpstr>What season is it? What’s the weather like?</vt:lpstr>
      <vt:lpstr>What season is it? What’s the weather like?</vt:lpstr>
      <vt:lpstr>What season is it? What’s the weather like? What can you do?</vt:lpstr>
      <vt:lpstr>Present simple: always, sometimes,… Present continuos: at the moment, right now, these days …</vt:lpstr>
      <vt:lpstr>PRESENT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5C</dc:title>
  <dc:creator>Gladys</dc:creator>
  <cp:lastModifiedBy>Gladys</cp:lastModifiedBy>
  <cp:revision>12</cp:revision>
  <dcterms:created xsi:type="dcterms:W3CDTF">2020-04-15T14:03:42Z</dcterms:created>
  <dcterms:modified xsi:type="dcterms:W3CDTF">2020-11-12T19:43:55Z</dcterms:modified>
</cp:coreProperties>
</file>