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3" r:id="rId9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5" d="100"/>
          <a:sy n="55" d="100"/>
        </p:scale>
        <p:origin x="61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7846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888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9216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31615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51878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553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06320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44071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2460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9636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7979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B289-28DE-42B4-B292-072B24025234}" type="datetimeFigureOut">
              <a:rPr lang="es-AR" smtClean="0"/>
              <a:t>13/4/2021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4A4A0-FE54-421F-B0BC-20EA517C915E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92813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88473"/>
            <a:ext cx="9144000" cy="396932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AR" b="1" dirty="0" err="1" smtClean="0"/>
              <a:t>Patch</a:t>
            </a:r>
            <a:endParaRPr lang="es-AR" b="1" dirty="0" smtClean="0"/>
          </a:p>
          <a:p>
            <a:pPr algn="l"/>
            <a:r>
              <a:rPr lang="es-AR" dirty="0" smtClean="0">
                <a:solidFill>
                  <a:srgbClr val="660066"/>
                </a:solidFill>
              </a:rPr>
              <a:t>Parche</a:t>
            </a:r>
          </a:p>
          <a:p>
            <a:pPr algn="l"/>
            <a:r>
              <a:rPr lang="es-AR" dirty="0" smtClean="0">
                <a:solidFill>
                  <a:srgbClr val="660066"/>
                </a:solidFill>
              </a:rPr>
              <a:t>Remiendo</a:t>
            </a:r>
          </a:p>
          <a:p>
            <a:pPr algn="l"/>
            <a:r>
              <a:rPr lang="es-AR" dirty="0" smtClean="0">
                <a:solidFill>
                  <a:srgbClr val="660066"/>
                </a:solidFill>
              </a:rPr>
              <a:t>Trozo</a:t>
            </a:r>
          </a:p>
          <a:p>
            <a:pPr algn="l"/>
            <a:r>
              <a:rPr lang="es-AR" dirty="0" smtClean="0">
                <a:solidFill>
                  <a:srgbClr val="660066"/>
                </a:solidFill>
              </a:rPr>
              <a:t>pedazo</a:t>
            </a:r>
            <a:endParaRPr lang="es-AR" dirty="0">
              <a:solidFill>
                <a:srgbClr val="660066"/>
              </a:solidFill>
            </a:endParaRPr>
          </a:p>
          <a:p>
            <a:pPr algn="l"/>
            <a:r>
              <a:rPr lang="es-AR" b="1" dirty="0" err="1" smtClean="0"/>
              <a:t>Step</a:t>
            </a:r>
            <a:r>
              <a:rPr lang="es-AR" b="1" dirty="0"/>
              <a:t>: </a:t>
            </a:r>
            <a:endParaRPr lang="es-AR" b="1" dirty="0" smtClean="0"/>
          </a:p>
          <a:p>
            <a:pPr algn="l"/>
            <a:r>
              <a:rPr lang="es-AR" b="1" dirty="0" smtClean="0">
                <a:solidFill>
                  <a:srgbClr val="660066"/>
                </a:solidFill>
              </a:rPr>
              <a:t>escalón</a:t>
            </a:r>
          </a:p>
          <a:p>
            <a:pPr algn="l"/>
            <a:r>
              <a:rPr lang="es-AR" b="1" dirty="0" err="1" smtClean="0"/>
              <a:t>Stepped</a:t>
            </a:r>
            <a:r>
              <a:rPr lang="es-AR" b="1" dirty="0" smtClean="0"/>
              <a:t>: </a:t>
            </a:r>
          </a:p>
          <a:p>
            <a:pPr algn="l"/>
            <a:r>
              <a:rPr lang="es-AR" b="1" dirty="0" smtClean="0">
                <a:solidFill>
                  <a:srgbClr val="660066"/>
                </a:solidFill>
              </a:rPr>
              <a:t>escalonado</a:t>
            </a:r>
          </a:p>
          <a:p>
            <a:pPr algn="l"/>
            <a:r>
              <a:rPr lang="es-AR" b="1" dirty="0" err="1" smtClean="0"/>
              <a:t>Lap</a:t>
            </a:r>
            <a:r>
              <a:rPr lang="es-AR" b="1" dirty="0" smtClean="0"/>
              <a:t>: </a:t>
            </a:r>
          </a:p>
          <a:p>
            <a:pPr algn="l"/>
            <a:r>
              <a:rPr lang="es-AR" b="1" dirty="0" smtClean="0"/>
              <a:t>vuelta, </a:t>
            </a:r>
            <a:r>
              <a:rPr lang="es-AR" b="1" dirty="0" smtClean="0">
                <a:solidFill>
                  <a:srgbClr val="660066"/>
                </a:solidFill>
              </a:rPr>
              <a:t>falda, regazo </a:t>
            </a:r>
            <a:endParaRPr lang="es-AR" b="1" dirty="0">
              <a:solidFill>
                <a:srgbClr val="660066"/>
              </a:solidFill>
            </a:endParaRPr>
          </a:p>
          <a:p>
            <a:pPr algn="l"/>
            <a:r>
              <a:rPr lang="es-AR" b="1" dirty="0" err="1" smtClean="0"/>
              <a:t>Stepped-lap</a:t>
            </a:r>
            <a:r>
              <a:rPr lang="es-AR" b="1" dirty="0" smtClean="0"/>
              <a:t> </a:t>
            </a:r>
            <a:r>
              <a:rPr lang="es-AR" b="1" dirty="0" err="1" smtClean="0"/>
              <a:t>width</a:t>
            </a:r>
            <a:r>
              <a:rPr lang="es-AR" b="1" dirty="0" smtClean="0"/>
              <a:t>: </a:t>
            </a:r>
            <a:r>
              <a:rPr lang="es-AR" b="1" dirty="0" smtClean="0">
                <a:solidFill>
                  <a:srgbClr val="660066"/>
                </a:solidFill>
              </a:rPr>
              <a:t>ancho de vuelta escalonada/traslapada (segmento sobrepuesto escalonado)</a:t>
            </a:r>
          </a:p>
        </p:txBody>
      </p:sp>
      <p:pic>
        <p:nvPicPr>
          <p:cNvPr id="4" name="Picture 2" descr="Repair method: (a) patch repair, (b) scarf repair, (c) tapered scarf repair, and (d) stepped-l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327" y="1399309"/>
            <a:ext cx="8567108" cy="2751554"/>
          </a:xfrm>
          <a:prstGeom prst="rect">
            <a:avLst/>
          </a:prstGeom>
          <a:solidFill>
            <a:srgbClr val="7030A0"/>
          </a:solidFill>
          <a:ln w="57150"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90745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10800000" flipV="1">
            <a:off x="838200" y="319405"/>
            <a:ext cx="10515600" cy="68521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>
          <a:xfrm>
            <a:off x="838200" y="581891"/>
            <a:ext cx="10515600" cy="5595072"/>
          </a:xfrm>
        </p:spPr>
        <p:txBody>
          <a:bodyPr/>
          <a:lstStyle/>
          <a:p>
            <a:r>
              <a:rPr lang="es-AR" b="1" dirty="0" err="1" smtClean="0"/>
              <a:t>Doubler</a:t>
            </a:r>
            <a:r>
              <a:rPr lang="es-AR" b="1" dirty="0" smtClean="0"/>
              <a:t>:</a:t>
            </a:r>
            <a:r>
              <a:rPr lang="es-AR" dirty="0" smtClean="0"/>
              <a:t> </a:t>
            </a:r>
          </a:p>
          <a:p>
            <a:pPr marL="0" indent="0">
              <a:buNone/>
            </a:pPr>
            <a:r>
              <a:rPr lang="es-AR" dirty="0"/>
              <a:t> </a:t>
            </a:r>
            <a:r>
              <a:rPr lang="es-AR" dirty="0" smtClean="0"/>
              <a:t> </a:t>
            </a:r>
            <a:r>
              <a:rPr lang="es-AR" dirty="0" smtClean="0">
                <a:solidFill>
                  <a:srgbClr val="660066"/>
                </a:solidFill>
              </a:rPr>
              <a:t>duplicador, sobrepasar, </a:t>
            </a:r>
          </a:p>
          <a:p>
            <a:pPr marL="0" indent="0">
              <a:buNone/>
            </a:pPr>
            <a:r>
              <a:rPr lang="es-AR" dirty="0" smtClean="0">
                <a:solidFill>
                  <a:srgbClr val="660066"/>
                </a:solidFill>
              </a:rPr>
              <a:t>  refuerzo</a:t>
            </a:r>
          </a:p>
          <a:p>
            <a:r>
              <a:rPr lang="es-AR" b="1" dirty="0" smtClean="0"/>
              <a:t>Skin:</a:t>
            </a:r>
            <a:r>
              <a:rPr lang="es-AR" dirty="0" smtClean="0"/>
              <a:t> </a:t>
            </a:r>
            <a:r>
              <a:rPr lang="es-AR" dirty="0" smtClean="0">
                <a:solidFill>
                  <a:srgbClr val="660066"/>
                </a:solidFill>
              </a:rPr>
              <a:t>recubrimiento,</a:t>
            </a:r>
          </a:p>
          <a:p>
            <a:pPr marL="0" indent="0">
              <a:buNone/>
            </a:pPr>
            <a:r>
              <a:rPr lang="es-AR" dirty="0" smtClean="0">
                <a:solidFill>
                  <a:srgbClr val="660066"/>
                </a:solidFill>
              </a:rPr>
              <a:t>   revestimiento</a:t>
            </a:r>
            <a:endParaRPr lang="es-AR" dirty="0">
              <a:solidFill>
                <a:srgbClr val="660066"/>
              </a:solidFill>
            </a:endParaRPr>
          </a:p>
        </p:txBody>
      </p:sp>
      <p:pic>
        <p:nvPicPr>
          <p:cNvPr id="6" name="Picture 2" descr="Geometries of flush repairs: (a) doubler-scarf repair, (b)... | Download  Scientific Diagram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7236" y="858981"/>
            <a:ext cx="4475018" cy="4987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4264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9128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34835" y="1260619"/>
            <a:ext cx="9144000" cy="3927764"/>
          </a:xfrm>
        </p:spPr>
        <p:txBody>
          <a:bodyPr/>
          <a:lstStyle/>
          <a:p>
            <a:pPr algn="l"/>
            <a:r>
              <a:rPr lang="es-AR" b="1" dirty="0" smtClean="0"/>
              <a:t>Interface: </a:t>
            </a:r>
            <a:r>
              <a:rPr lang="es-AR" dirty="0" err="1" smtClean="0">
                <a:solidFill>
                  <a:srgbClr val="660066"/>
                </a:solidFill>
              </a:rPr>
              <a:t>interconección</a:t>
            </a:r>
            <a:r>
              <a:rPr lang="es-AR" dirty="0" smtClean="0">
                <a:solidFill>
                  <a:srgbClr val="660066"/>
                </a:solidFill>
              </a:rPr>
              <a:t>, puntos de contacto, </a:t>
            </a:r>
          </a:p>
          <a:p>
            <a:pPr algn="l"/>
            <a:r>
              <a:rPr lang="es-AR" dirty="0" smtClean="0">
                <a:solidFill>
                  <a:srgbClr val="660066"/>
                </a:solidFill>
              </a:rPr>
              <a:t>                  Superficie de contacto</a:t>
            </a:r>
          </a:p>
          <a:p>
            <a:pPr algn="l"/>
            <a:r>
              <a:rPr lang="es-AR" b="1" dirty="0" err="1" smtClean="0"/>
              <a:t>Optimized</a:t>
            </a:r>
            <a:r>
              <a:rPr lang="es-AR" b="1" dirty="0" smtClean="0"/>
              <a:t>: </a:t>
            </a:r>
            <a:r>
              <a:rPr lang="es-AR" dirty="0" smtClean="0">
                <a:solidFill>
                  <a:srgbClr val="660066"/>
                </a:solidFill>
              </a:rPr>
              <a:t>optimizado, perfeccionado</a:t>
            </a:r>
          </a:p>
          <a:p>
            <a:pPr algn="l"/>
            <a:r>
              <a:rPr lang="es-AR" dirty="0" smtClean="0"/>
              <a:t> </a:t>
            </a:r>
            <a:endParaRPr lang="es-AR" dirty="0"/>
          </a:p>
        </p:txBody>
      </p:sp>
      <p:pic>
        <p:nvPicPr>
          <p:cNvPr id="4" name="Picture 2" descr="Bonded Repair - an overview | ScienceDirect Topic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6535" y="1191491"/>
            <a:ext cx="3162300" cy="3851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0652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982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330036"/>
            <a:ext cx="9144000" cy="3969328"/>
          </a:xfrm>
        </p:spPr>
        <p:txBody>
          <a:bodyPr/>
          <a:lstStyle/>
          <a:p>
            <a:pPr algn="l"/>
            <a:r>
              <a:rPr lang="es-AR" b="1" dirty="0" err="1" smtClean="0"/>
              <a:t>Double-sided</a:t>
            </a:r>
            <a:r>
              <a:rPr lang="es-AR" dirty="0" smtClean="0"/>
              <a:t>: </a:t>
            </a:r>
            <a:r>
              <a:rPr lang="es-AR" dirty="0" smtClean="0">
                <a:solidFill>
                  <a:srgbClr val="660066"/>
                </a:solidFill>
              </a:rPr>
              <a:t>de doble faz</a:t>
            </a:r>
          </a:p>
          <a:p>
            <a:pPr algn="l"/>
            <a:r>
              <a:rPr lang="es-AR" dirty="0">
                <a:solidFill>
                  <a:srgbClr val="660066"/>
                </a:solidFill>
              </a:rPr>
              <a:t> </a:t>
            </a:r>
            <a:r>
              <a:rPr lang="es-AR" dirty="0" smtClean="0">
                <a:solidFill>
                  <a:srgbClr val="660066"/>
                </a:solidFill>
              </a:rPr>
              <a:t>             de doble cara</a:t>
            </a:r>
            <a:endParaRPr lang="es-AR" dirty="0">
              <a:solidFill>
                <a:srgbClr val="660066"/>
              </a:solidFill>
            </a:endParaRPr>
          </a:p>
        </p:txBody>
      </p:sp>
      <p:pic>
        <p:nvPicPr>
          <p:cNvPr id="4" name="Imagen 3" descr="Composite materials guide: Repair &gt; Scarfing – NetComposite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82" y="1330036"/>
            <a:ext cx="4322618" cy="36714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545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273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88473"/>
            <a:ext cx="9144000" cy="3969327"/>
          </a:xfrm>
        </p:spPr>
        <p:txBody>
          <a:bodyPr/>
          <a:lstStyle/>
          <a:p>
            <a:pPr algn="l"/>
            <a:r>
              <a:rPr lang="es-AR" dirty="0" smtClean="0"/>
              <a:t>p</a:t>
            </a:r>
            <a:endParaRPr lang="es-AR" dirty="0"/>
          </a:p>
        </p:txBody>
      </p:sp>
      <p:pic>
        <p:nvPicPr>
          <p:cNvPr id="4" name="Imagen 3" descr="Scarf joint - Wikipedi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470" y="1372985"/>
            <a:ext cx="5845001" cy="38848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7146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273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88473"/>
            <a:ext cx="9144000" cy="3969327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AR" sz="3100" b="1" dirty="0" err="1" smtClean="0"/>
              <a:t>Beveled</a:t>
            </a:r>
            <a:r>
              <a:rPr lang="es-AR" sz="3100" b="1" dirty="0" smtClean="0"/>
              <a:t>:</a:t>
            </a:r>
            <a:r>
              <a:rPr lang="es-AR" dirty="0" smtClean="0"/>
              <a:t> </a:t>
            </a:r>
            <a:r>
              <a:rPr lang="es-AR" sz="3400" dirty="0" smtClean="0">
                <a:solidFill>
                  <a:srgbClr val="660066"/>
                </a:solidFill>
              </a:rPr>
              <a:t>biselado</a:t>
            </a:r>
          </a:p>
          <a:p>
            <a:pPr algn="l"/>
            <a:endParaRPr lang="es-AR" dirty="0"/>
          </a:p>
          <a:p>
            <a:pPr algn="l"/>
            <a:endParaRPr lang="es-AR" dirty="0" smtClean="0"/>
          </a:p>
          <a:p>
            <a:pPr algn="l"/>
            <a:endParaRPr lang="es-AR" dirty="0"/>
          </a:p>
          <a:p>
            <a:pPr algn="l"/>
            <a:endParaRPr lang="es-AR" dirty="0" smtClean="0"/>
          </a:p>
          <a:p>
            <a:pPr algn="l"/>
            <a:endParaRPr lang="es-AR" dirty="0"/>
          </a:p>
          <a:p>
            <a:pPr algn="l"/>
            <a:endParaRPr lang="es-AR" dirty="0" smtClean="0"/>
          </a:p>
          <a:p>
            <a:pPr algn="l"/>
            <a:endParaRPr lang="es-AR" dirty="0"/>
          </a:p>
          <a:p>
            <a:pPr algn="l"/>
            <a:endParaRPr lang="es-AR" dirty="0" smtClean="0"/>
          </a:p>
          <a:p>
            <a:pPr algn="l"/>
            <a:endParaRPr lang="en-US" b="1" dirty="0" smtClean="0"/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Figure </a:t>
            </a:r>
            <a:r>
              <a:rPr lang="en-US" b="1" dirty="0"/>
              <a:t>6-24. Beveled scarf joint</a:t>
            </a:r>
            <a:r>
              <a:rPr lang="en-US" b="1" dirty="0" smtClean="0"/>
              <a:t>.</a:t>
            </a:r>
            <a:endParaRPr lang="es-AR" dirty="0"/>
          </a:p>
        </p:txBody>
      </p:sp>
      <p:pic>
        <p:nvPicPr>
          <p:cNvPr id="4" name="Imagen 3" descr="Figure 6-24. Beveled scarf joint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219" y="1427017"/>
            <a:ext cx="5735782" cy="35744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6626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273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88473"/>
            <a:ext cx="9144000" cy="3969327"/>
          </a:xfrm>
        </p:spPr>
        <p:txBody>
          <a:bodyPr>
            <a:normAutofit fontScale="92500" lnSpcReduction="20000"/>
          </a:bodyPr>
          <a:lstStyle/>
          <a:p>
            <a:pPr algn="l"/>
            <a:endParaRPr lang="es-AR" dirty="0" smtClean="0"/>
          </a:p>
          <a:p>
            <a:pPr algn="l"/>
            <a:r>
              <a:rPr lang="es-AR" b="1" dirty="0" err="1" smtClean="0"/>
              <a:t>Splice</a:t>
            </a:r>
            <a:r>
              <a:rPr lang="es-AR" b="1" dirty="0" smtClean="0"/>
              <a:t> in:</a:t>
            </a:r>
            <a:r>
              <a:rPr lang="es-AR" dirty="0" smtClean="0"/>
              <a:t> </a:t>
            </a:r>
            <a:r>
              <a:rPr lang="es-AR" dirty="0" err="1" smtClean="0">
                <a:solidFill>
                  <a:srgbClr val="660066"/>
                </a:solidFill>
              </a:rPr>
              <a:t>emplamar</a:t>
            </a:r>
            <a:r>
              <a:rPr lang="es-AR" dirty="0" smtClean="0">
                <a:solidFill>
                  <a:srgbClr val="660066"/>
                </a:solidFill>
              </a:rPr>
              <a:t>, unir</a:t>
            </a:r>
          </a:p>
          <a:p>
            <a:pPr algn="l"/>
            <a:endParaRPr lang="es-AR" dirty="0"/>
          </a:p>
          <a:p>
            <a:pPr algn="l"/>
            <a:endParaRPr lang="es-AR" dirty="0" smtClean="0"/>
          </a:p>
          <a:p>
            <a:pPr algn="l"/>
            <a:endParaRPr lang="es-AR" dirty="0"/>
          </a:p>
          <a:p>
            <a:pPr algn="l"/>
            <a:endParaRPr lang="es-AR" dirty="0" smtClean="0"/>
          </a:p>
          <a:p>
            <a:pPr algn="l"/>
            <a:endParaRPr lang="es-AR" dirty="0"/>
          </a:p>
          <a:p>
            <a:pPr algn="l"/>
            <a:endParaRPr lang="es-AR" dirty="0" smtClean="0"/>
          </a:p>
          <a:p>
            <a:pPr algn="l"/>
            <a:endParaRPr lang="es-AR" dirty="0"/>
          </a:p>
          <a:p>
            <a:pPr algn="l"/>
            <a:endParaRPr lang="en-US" b="1" dirty="0" smtClean="0"/>
          </a:p>
          <a:p>
            <a:pPr algn="l"/>
            <a:r>
              <a:rPr lang="en-US" b="1" dirty="0" smtClean="0"/>
              <a:t>Figure </a:t>
            </a:r>
            <a:r>
              <a:rPr lang="en-US" b="1" dirty="0"/>
              <a:t>6-25. Making a scarf joint</a:t>
            </a:r>
            <a:r>
              <a:rPr lang="en-US" b="1" dirty="0" smtClean="0"/>
              <a:t>.</a:t>
            </a:r>
            <a:endParaRPr lang="en-US" b="1" dirty="0"/>
          </a:p>
        </p:txBody>
      </p:sp>
      <p:pic>
        <p:nvPicPr>
          <p:cNvPr id="4" name="Imagen 3" descr="Figure 6-25. Making a scarf joint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491" y="1288473"/>
            <a:ext cx="5264727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5239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55273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288473"/>
            <a:ext cx="9144000" cy="3969327"/>
          </a:xfrm>
        </p:spPr>
        <p:txBody>
          <a:bodyPr>
            <a:normAutofit/>
          </a:bodyPr>
          <a:lstStyle/>
          <a:p>
            <a:pPr algn="l"/>
            <a:endParaRPr lang="es-AR" dirty="0" smtClean="0"/>
          </a:p>
          <a:p>
            <a:pPr algn="l"/>
            <a:r>
              <a:rPr lang="es-AR" b="1" dirty="0" err="1" smtClean="0"/>
              <a:t>Routed</a:t>
            </a:r>
            <a:r>
              <a:rPr lang="es-AR" b="1" dirty="0" smtClean="0"/>
              <a:t> </a:t>
            </a:r>
            <a:r>
              <a:rPr lang="es-AR" b="1" dirty="0" err="1" smtClean="0"/>
              <a:t>Scaft</a:t>
            </a:r>
            <a:r>
              <a:rPr lang="es-AR" b="1" dirty="0" smtClean="0"/>
              <a:t>:</a:t>
            </a:r>
            <a:r>
              <a:rPr lang="es-AR" dirty="0" smtClean="0"/>
              <a:t> </a:t>
            </a:r>
            <a:r>
              <a:rPr lang="es-AR" dirty="0" err="1" smtClean="0">
                <a:solidFill>
                  <a:srgbClr val="660066"/>
                </a:solidFill>
              </a:rPr>
              <a:t>scaft</a:t>
            </a:r>
            <a:r>
              <a:rPr lang="es-AR" dirty="0" smtClean="0">
                <a:solidFill>
                  <a:srgbClr val="660066"/>
                </a:solidFill>
              </a:rPr>
              <a:t> </a:t>
            </a:r>
            <a:r>
              <a:rPr lang="es-AR" dirty="0" err="1" smtClean="0">
                <a:solidFill>
                  <a:srgbClr val="660066"/>
                </a:solidFill>
              </a:rPr>
              <a:t>enrutado</a:t>
            </a:r>
            <a:r>
              <a:rPr lang="es-AR" dirty="0" smtClean="0">
                <a:solidFill>
                  <a:srgbClr val="660066"/>
                </a:solidFill>
              </a:rPr>
              <a:t> </a:t>
            </a:r>
          </a:p>
          <a:p>
            <a:pPr algn="l"/>
            <a:r>
              <a:rPr lang="es-AR" dirty="0" smtClean="0">
                <a:solidFill>
                  <a:srgbClr val="660066"/>
                </a:solidFill>
              </a:rPr>
              <a:t>(alineado)</a:t>
            </a:r>
          </a:p>
          <a:p>
            <a:pPr algn="l"/>
            <a:r>
              <a:rPr lang="es-AR" b="1" dirty="0" err="1" smtClean="0"/>
              <a:t>Slope</a:t>
            </a:r>
            <a:r>
              <a:rPr lang="es-AR" b="1" dirty="0" smtClean="0"/>
              <a:t>:</a:t>
            </a:r>
            <a:r>
              <a:rPr lang="es-AR" dirty="0" smtClean="0"/>
              <a:t> </a:t>
            </a:r>
            <a:r>
              <a:rPr lang="es-AR" dirty="0" smtClean="0">
                <a:solidFill>
                  <a:srgbClr val="660066"/>
                </a:solidFill>
              </a:rPr>
              <a:t>pendiente</a:t>
            </a:r>
          </a:p>
          <a:p>
            <a:pPr algn="l"/>
            <a:r>
              <a:rPr lang="es-AR" b="1" dirty="0" err="1" smtClean="0"/>
              <a:t>Clamp</a:t>
            </a:r>
            <a:r>
              <a:rPr lang="es-AR" b="1" dirty="0" smtClean="0"/>
              <a:t>:</a:t>
            </a:r>
            <a:r>
              <a:rPr lang="es-AR" dirty="0" smtClean="0"/>
              <a:t> </a:t>
            </a:r>
            <a:r>
              <a:rPr lang="es-AR" dirty="0" smtClean="0">
                <a:solidFill>
                  <a:srgbClr val="660066"/>
                </a:solidFill>
              </a:rPr>
              <a:t>abrazadera</a:t>
            </a:r>
            <a:r>
              <a:rPr lang="es-AR" dirty="0" smtClean="0"/>
              <a:t> </a:t>
            </a:r>
          </a:p>
          <a:p>
            <a:pPr algn="l"/>
            <a:r>
              <a:rPr lang="en-US" b="1" dirty="0" smtClean="0"/>
              <a:t>Figure </a:t>
            </a:r>
            <a:r>
              <a:rPr lang="en-US" b="1" dirty="0"/>
              <a:t>6-26. Scarf cutting fixture.</a:t>
            </a:r>
            <a:endParaRPr lang="es-AR" dirty="0"/>
          </a:p>
        </p:txBody>
      </p:sp>
      <p:pic>
        <p:nvPicPr>
          <p:cNvPr id="4" name="Imagen 3" descr="Figure 6-26. Scarf cutting fixture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1418" y="1427018"/>
            <a:ext cx="5043055" cy="38307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34422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118</Words>
  <Application>Microsoft Office PowerPoint</Application>
  <PresentationFormat>Panorámica</PresentationFormat>
  <Paragraphs>53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Stella pellicer</dc:creator>
  <cp:lastModifiedBy>Stella pellicer</cp:lastModifiedBy>
  <cp:revision>16</cp:revision>
  <dcterms:created xsi:type="dcterms:W3CDTF">2021-04-09T15:24:21Z</dcterms:created>
  <dcterms:modified xsi:type="dcterms:W3CDTF">2021-04-13T15:47:17Z</dcterms:modified>
</cp:coreProperties>
</file>