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2" r:id="rId3"/>
    <p:sldId id="397" r:id="rId4"/>
    <p:sldId id="393" r:id="rId5"/>
    <p:sldId id="394" r:id="rId6"/>
    <p:sldId id="395" r:id="rId7"/>
    <p:sldId id="396" r:id="rId8"/>
    <p:sldId id="398" r:id="rId9"/>
    <p:sldId id="399" r:id="rId10"/>
    <p:sldId id="400" r:id="rId11"/>
    <p:sldId id="401" r:id="rId12"/>
    <p:sldId id="402" r:id="rId13"/>
    <p:sldId id="403" r:id="rId14"/>
    <p:sldId id="406" r:id="rId15"/>
    <p:sldId id="404" r:id="rId16"/>
    <p:sldId id="405" r:id="rId17"/>
    <p:sldId id="407" r:id="rId18"/>
    <p:sldId id="408" r:id="rId19"/>
    <p:sldId id="409" r:id="rId20"/>
    <p:sldId id="410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01BE1F-EE3B-4CE7-BC4C-2880896B6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6D074E3-C87B-46BE-85F7-398896857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B944FE0-A835-4270-A835-50F242A8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039B66C-732D-4D77-91F2-7093B35A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9F08DD0-3C77-448E-83DC-B3450970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652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F0D084-BB79-493E-BA76-67378E94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98E0027-7FD9-4DD7-B832-276D2D6EC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AE1BB38-588B-4DFE-910F-4F79726E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E70C7A4-EC42-455E-813B-554E86C8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CEC5F37-503E-4F55-ACF9-7D4835E5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261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B40DB8B-E1F7-4EF7-AD83-00712DE21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884AA86-7C28-4B95-854B-9DF25BD02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508A539-CB38-4F84-BB73-0019818F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8E70545-D01B-46BB-87B6-416D61BEC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69D1AF3-D95D-4F2F-8D50-D13354A7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372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4995E3-F706-4196-AC2E-59B88060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4162F29-D2FF-4DA8-A20D-2F8295270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A62D2E3-312D-457B-94CD-4B74EFF5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C7641E-6B7B-4822-A4C4-D00CFB69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DE50986-C405-4366-882E-A5CC3B95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412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0CAFE3-A02C-4BBF-A203-9354945E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2ACF6F4-CAA1-45AC-AD60-6882ECF71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0078569-0D17-4D0A-9402-76CD03F8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623790A-1C44-4A58-9188-6B7FEE2D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DAAB822-44CB-444F-B854-31140E9D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081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A0718F-917B-4E39-80F5-515F3F95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20718A-0D88-4261-819E-749DEB780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77F312C-4BA5-42F6-A404-0E7AE1315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2FA66CC-4780-4C0D-9E91-759A3012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0DE8FDD-EF3B-4505-9956-2FF9431C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F2721CF-778F-48FF-B2A0-F1D0DE5F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049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7E63AA-5A35-434B-9272-B67C7C8C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36405C9-A6C7-4637-8A51-788FCF1FB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312F293-4A00-4F4B-9F99-5F7D418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EB5B8B4-2D9C-43CC-B1AC-7A5A4D197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F0FA018-8B67-45BA-984A-93EF60D33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DCA28DA-B8B8-4E55-AC98-D113A065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CFB971B-1676-4979-9F9C-7B605483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06B5AFF-3857-412C-9E78-6A7378CA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632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82727-7559-4652-9217-81D2B066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7011B82-6DB7-44B2-9F3E-D3BC6ED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F755170-D515-4BC9-A6E4-5B1F7972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42794E6-EEDF-4372-9265-73DC8547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940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DC840F-0BCC-4EBD-AECD-EB4581E2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4E090DA-AD7D-4DD7-A618-56C60A93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DC77BB4-F35B-4572-BD24-2BBD090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003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C2609F-52C4-47A7-A703-4E2599C7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D459519-97F2-4C79-A8C4-22F5D9BBA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38CCCCA-65D8-4C24-BB39-2011FAC3E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6E9B9A1-7E83-480E-A5AD-41BD6098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0155F8B-C95F-4568-9996-0B7F5DEC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1064D96-2B9A-4D32-9D44-EDD823A2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02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6B9328-8B85-421D-B09F-B3E72A1B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60FD2E6-A773-4356-9137-CDC28DE71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E7D77B2-ECAE-4A4D-8400-3F3B6C7CE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C820284-9C54-4A4E-902C-6DC74641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D4E8BF9-845C-4AC4-A1A1-E68CD9EF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B1785FD-650D-4714-BAAE-79164117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256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CF194159-16F2-4537-9179-9F05720C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E000FCE-95EB-4BA0-B456-4DA9F5436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BEF3F84-0B0C-40B5-B1EB-79B734231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7363-5DAE-48DE-B74D-93C0186EA50E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F1A3AE3-B102-43A2-89B0-A8C505CE7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E7FE67F-B153-481E-8455-CC37987F7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292B-593F-43EF-9810-BFA6DE1CD4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73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665246"/>
            <a:ext cx="85058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69" y="3268054"/>
            <a:ext cx="3528261" cy="236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082463" y="2105526"/>
            <a:ext cx="125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1.07</a:t>
            </a:r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2" y="254640"/>
            <a:ext cx="6596814" cy="63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841832" y="1937084"/>
            <a:ext cx="188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1.47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84" y="357188"/>
            <a:ext cx="79914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08" y="251660"/>
            <a:ext cx="6810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5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6369" y="251660"/>
            <a:ext cx="609600" cy="609600"/>
          </a:xfrm>
          <a:prstGeom prst="rect">
            <a:avLst/>
          </a:prstGeom>
        </p:spPr>
      </p:pic>
      <p:pic>
        <p:nvPicPr>
          <p:cNvPr id="6" name="EF4e_ElemSB_5.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8664" y="1204160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50" y="2002757"/>
            <a:ext cx="5210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4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7" y="480690"/>
            <a:ext cx="6821907" cy="59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537" y="512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49" y="1215190"/>
            <a:ext cx="9327285" cy="34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47" y="613839"/>
            <a:ext cx="8311006" cy="514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145505" y="390701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82644" y="1890638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an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speak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07368" y="2516280"/>
            <a:ext cx="9424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20127" y="2516280"/>
            <a:ext cx="13555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help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55758" y="2953312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see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54968" y="3219918"/>
            <a:ext cx="10948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9257" y="3226716"/>
            <a:ext cx="9424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close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297905" y="543101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31167" y="3571048"/>
            <a:ext cx="1094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684293" y="3571048"/>
            <a:ext cx="10948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repeat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582652" y="3919964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park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759769" y="4336943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swim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753224" y="4966712"/>
            <a:ext cx="7900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338792" y="4966712"/>
            <a:ext cx="10220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use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44" y="709864"/>
            <a:ext cx="7555581" cy="56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909887" y="2748891"/>
            <a:ext cx="37903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an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meet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me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after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88368" y="3521243"/>
            <a:ext cx="1535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21855" y="3521243"/>
            <a:ext cx="43116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pen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door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please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57161" y="4216743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ski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88368" y="5022860"/>
            <a:ext cx="1535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Can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77476" y="5022860"/>
            <a:ext cx="2189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50000"/>
                  </a:schemeClr>
                </a:solidFill>
              </a:rPr>
              <a:t>u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se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car?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5261" y="5768817"/>
            <a:ext cx="42098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an’t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take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photos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50000"/>
                  </a:schemeClr>
                </a:solidFill>
              </a:rPr>
              <a:t>here</a:t>
            </a:r>
            <a:r>
              <a:rPr lang="es-MX" sz="23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AR" sz="23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22" y="392635"/>
            <a:ext cx="6136104" cy="603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6632" y="549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83" y="332115"/>
            <a:ext cx="5358816" cy="61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990" y="681790"/>
            <a:ext cx="609600" cy="609600"/>
          </a:xfrm>
          <a:prstGeom prst="rect">
            <a:avLst/>
          </a:prstGeom>
        </p:spPr>
      </p:pic>
      <p:pic>
        <p:nvPicPr>
          <p:cNvPr id="5" name="EF4e_ElemSB_5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990" y="5301916"/>
            <a:ext cx="609600" cy="60960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3477127" y="1997239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477126" y="161222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3494673" y="4604077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477125" y="2707353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3473867" y="392629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3477127" y="4989088"/>
            <a:ext cx="453189" cy="385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19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3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7" y="368968"/>
            <a:ext cx="74485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1588167"/>
            <a:ext cx="20764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2105025"/>
            <a:ext cx="1733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2" y="2674018"/>
            <a:ext cx="16287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4" y="3429000"/>
            <a:ext cx="75723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2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55" y="736753"/>
            <a:ext cx="8202672" cy="521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652" y="736753"/>
            <a:ext cx="676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68" y="180666"/>
            <a:ext cx="6855743" cy="665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13155"/>
            <a:ext cx="52673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7" y="724401"/>
            <a:ext cx="638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7" y="2023812"/>
            <a:ext cx="876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74" y="3175084"/>
            <a:ext cx="17240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71" y="381753"/>
            <a:ext cx="57435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240403"/>
            <a:ext cx="10333439" cy="23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3992228"/>
            <a:ext cx="10399497" cy="231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4" y="3148262"/>
            <a:ext cx="549442" cy="36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9" y="3139146"/>
            <a:ext cx="900113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27" y="3173743"/>
            <a:ext cx="581526" cy="37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4" y="5923297"/>
            <a:ext cx="831934" cy="3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8" y="5923297"/>
            <a:ext cx="525846" cy="32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15" y="5943184"/>
            <a:ext cx="676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1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3" y="902368"/>
            <a:ext cx="10628195" cy="49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3" y="2863516"/>
            <a:ext cx="745959" cy="4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93" y="2971800"/>
            <a:ext cx="742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62" y="2991198"/>
            <a:ext cx="1123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64" y="5502192"/>
            <a:ext cx="4095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18" y="5502192"/>
            <a:ext cx="495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50" y="5502192"/>
            <a:ext cx="485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5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24" y="938462"/>
            <a:ext cx="10436656" cy="483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1" y="2915142"/>
            <a:ext cx="592556" cy="34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74" y="2909454"/>
            <a:ext cx="624389" cy="34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2950938"/>
            <a:ext cx="665246" cy="3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7" y="5339513"/>
            <a:ext cx="748968" cy="43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61" y="5379681"/>
            <a:ext cx="553284" cy="3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01" y="5438899"/>
            <a:ext cx="773092" cy="29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0" y="700838"/>
            <a:ext cx="9643777" cy="216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" y="3728284"/>
            <a:ext cx="11954417" cy="21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" y="5430252"/>
            <a:ext cx="87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47" y="5449302"/>
            <a:ext cx="447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139" y="5488906"/>
            <a:ext cx="5905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53" y="2468303"/>
            <a:ext cx="947140" cy="3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46" y="2580248"/>
            <a:ext cx="590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93" y="2580248"/>
            <a:ext cx="590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45" y="5449302"/>
            <a:ext cx="5810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3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29" y="758240"/>
            <a:ext cx="23145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11" y="758240"/>
            <a:ext cx="2362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5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0711" y="4592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10" y="722146"/>
            <a:ext cx="8001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7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5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916" y="56147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034337" y="2021305"/>
            <a:ext cx="103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0.27</a:t>
            </a:r>
            <a:endParaRPr lang="es-A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2" y="312640"/>
            <a:ext cx="7664115" cy="59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5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44</Words>
  <Application>Microsoft Office PowerPoint</Application>
  <PresentationFormat>Personalizado</PresentationFormat>
  <Paragraphs>22</Paragraphs>
  <Slides>20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A</dc:title>
  <dc:creator>Gladys</dc:creator>
  <cp:lastModifiedBy>gladysmaba@outlook.com</cp:lastModifiedBy>
  <cp:revision>52</cp:revision>
  <dcterms:created xsi:type="dcterms:W3CDTF">2020-04-15T13:56:29Z</dcterms:created>
  <dcterms:modified xsi:type="dcterms:W3CDTF">2025-05-13T01:25:56Z</dcterms:modified>
</cp:coreProperties>
</file>