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8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44"/>
  </p:notesMasterIdLst>
  <p:handoutMasterIdLst>
    <p:handoutMasterId r:id="rId45"/>
  </p:handoutMasterIdLst>
  <p:sldIdLst>
    <p:sldId id="256" r:id="rId5"/>
    <p:sldId id="264" r:id="rId6"/>
    <p:sldId id="259" r:id="rId7"/>
    <p:sldId id="279" r:id="rId8"/>
    <p:sldId id="280" r:id="rId9"/>
    <p:sldId id="282" r:id="rId10"/>
    <p:sldId id="281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260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6" d="100"/>
          <a:sy n="86" d="100"/>
        </p:scale>
        <p:origin x="56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Correas" userId="c5d5ca50-5e66-4979-9ee7-83c87385ea28" providerId="ADAL" clId="{58EC7813-5331-424A-8CC1-12F8F8EE0B12}"/>
    <pc:docChg chg="modSld">
      <pc:chgData name="Andres Correas" userId="c5d5ca50-5e66-4979-9ee7-83c87385ea28" providerId="ADAL" clId="{58EC7813-5331-424A-8CC1-12F8F8EE0B12}" dt="2023-05-17T00:29:54.074" v="27" actId="20577"/>
      <pc:docMkLst>
        <pc:docMk/>
      </pc:docMkLst>
      <pc:sldChg chg="modSp mod">
        <pc:chgData name="Andres Correas" userId="c5d5ca50-5e66-4979-9ee7-83c87385ea28" providerId="ADAL" clId="{58EC7813-5331-424A-8CC1-12F8F8EE0B12}" dt="2023-05-15T15:39:09.134" v="2" actId="20577"/>
        <pc:sldMkLst>
          <pc:docMk/>
          <pc:sldMk cId="264202284" sldId="256"/>
        </pc:sldMkLst>
        <pc:spChg chg="mod">
          <ac:chgData name="Andres Correas" userId="c5d5ca50-5e66-4979-9ee7-83c87385ea28" providerId="ADAL" clId="{58EC7813-5331-424A-8CC1-12F8F8EE0B12}" dt="2023-05-15T15:39:03.033" v="1" actId="20577"/>
          <ac:spMkLst>
            <pc:docMk/>
            <pc:sldMk cId="264202284" sldId="256"/>
            <ac:spMk id="3" creationId="{6063915B-82A1-4F1C-B5C6-3E18DDD97232}"/>
          </ac:spMkLst>
        </pc:spChg>
        <pc:spChg chg="mod">
          <ac:chgData name="Andres Correas" userId="c5d5ca50-5e66-4979-9ee7-83c87385ea28" providerId="ADAL" clId="{58EC7813-5331-424A-8CC1-12F8F8EE0B12}" dt="2023-05-15T15:39:09.134" v="2" actId="20577"/>
          <ac:spMkLst>
            <pc:docMk/>
            <pc:sldMk cId="264202284" sldId="256"/>
            <ac:spMk id="4" creationId="{CD05AB9F-15DE-4CE7-8856-8AD9254680E4}"/>
          </ac:spMkLst>
        </pc:spChg>
      </pc:sldChg>
      <pc:sldChg chg="modSp mod">
        <pc:chgData name="Andres Correas" userId="c5d5ca50-5e66-4979-9ee7-83c87385ea28" providerId="ADAL" clId="{58EC7813-5331-424A-8CC1-12F8F8EE0B12}" dt="2023-05-17T00:29:32.204" v="11" actId="20577"/>
        <pc:sldMkLst>
          <pc:docMk/>
          <pc:sldMk cId="963294887" sldId="301"/>
        </pc:sldMkLst>
        <pc:spChg chg="mod">
          <ac:chgData name="Andres Correas" userId="c5d5ca50-5e66-4979-9ee7-83c87385ea28" providerId="ADAL" clId="{58EC7813-5331-424A-8CC1-12F8F8EE0B12}" dt="2023-05-17T00:29:32.204" v="11" actId="20577"/>
          <ac:spMkLst>
            <pc:docMk/>
            <pc:sldMk cId="963294887" sldId="301"/>
            <ac:spMk id="72" creationId="{C4AE3C82-8F45-4EE6-BCB1-0DB79FA8D2DE}"/>
          </ac:spMkLst>
        </pc:spChg>
      </pc:sldChg>
      <pc:sldChg chg="modSp mod">
        <pc:chgData name="Andres Correas" userId="c5d5ca50-5e66-4979-9ee7-83c87385ea28" providerId="ADAL" clId="{58EC7813-5331-424A-8CC1-12F8F8EE0B12}" dt="2023-05-17T00:29:44.806" v="19" actId="20577"/>
        <pc:sldMkLst>
          <pc:docMk/>
          <pc:sldMk cId="692158658" sldId="302"/>
        </pc:sldMkLst>
        <pc:spChg chg="mod">
          <ac:chgData name="Andres Correas" userId="c5d5ca50-5e66-4979-9ee7-83c87385ea28" providerId="ADAL" clId="{58EC7813-5331-424A-8CC1-12F8F8EE0B12}" dt="2023-05-17T00:27:50.973" v="10" actId="20577"/>
          <ac:spMkLst>
            <pc:docMk/>
            <pc:sldMk cId="692158658" sldId="302"/>
            <ac:spMk id="13" creationId="{2314DC30-15BC-4207-8CD5-EEF35F5CB970}"/>
          </ac:spMkLst>
        </pc:spChg>
        <pc:spChg chg="mod">
          <ac:chgData name="Andres Correas" userId="c5d5ca50-5e66-4979-9ee7-83c87385ea28" providerId="ADAL" clId="{58EC7813-5331-424A-8CC1-12F8F8EE0B12}" dt="2023-05-17T00:29:44.806" v="19" actId="20577"/>
          <ac:spMkLst>
            <pc:docMk/>
            <pc:sldMk cId="692158658" sldId="302"/>
            <ac:spMk id="72" creationId="{C4AE3C82-8F45-4EE6-BCB1-0DB79FA8D2DE}"/>
          </ac:spMkLst>
        </pc:spChg>
      </pc:sldChg>
      <pc:sldChg chg="modSp mod">
        <pc:chgData name="Andres Correas" userId="c5d5ca50-5e66-4979-9ee7-83c87385ea28" providerId="ADAL" clId="{58EC7813-5331-424A-8CC1-12F8F8EE0B12}" dt="2023-05-17T00:29:54.074" v="27" actId="20577"/>
        <pc:sldMkLst>
          <pc:docMk/>
          <pc:sldMk cId="1504383180" sldId="303"/>
        </pc:sldMkLst>
        <pc:spChg chg="mod">
          <ac:chgData name="Andres Correas" userId="c5d5ca50-5e66-4979-9ee7-83c87385ea28" providerId="ADAL" clId="{58EC7813-5331-424A-8CC1-12F8F8EE0B12}" dt="2023-05-17T00:29:54.074" v="27" actId="20577"/>
          <ac:spMkLst>
            <pc:docMk/>
            <pc:sldMk cId="1504383180" sldId="303"/>
            <ac:spMk id="72" creationId="{C4AE3C82-8F45-4EE6-BCB1-0DB79FA8D2D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image" Target="../media/image6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</dgm:pt>
    <dgm:pt modelId="{4AF52931-E4CA-4429-AACB-B8747CDB2409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 dirty="0"/>
            <a:t>Función </a:t>
          </a:r>
          <a:r>
            <a:rPr lang="es-ES" noProof="0" dirty="0" err="1"/>
            <a:t>Momenta</a:t>
          </a:r>
          <a:r>
            <a:rPr lang="es-ES" noProof="0" dirty="0"/>
            <a:t> o Conservación de la cantidad de movimiento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 dirty="0"/>
            <a:t>Relación </a:t>
          </a:r>
          <a:r>
            <a:rPr lang="es-ES" noProof="0" dirty="0" err="1"/>
            <a:t>Momenta</a:t>
          </a:r>
          <a:r>
            <a:rPr lang="es-ES" noProof="0" dirty="0"/>
            <a:t> y Bernoulli</a:t>
          </a:r>
        </a:p>
        <a:p>
          <a:pPr>
            <a:lnSpc>
              <a:spcPct val="100000"/>
            </a:lnSpc>
          </a:pPr>
          <a:r>
            <a:rPr lang="es-ES" noProof="0" dirty="0" err="1"/>
            <a:t>Momenta</a:t>
          </a:r>
          <a:r>
            <a:rPr lang="es-ES" noProof="0" dirty="0"/>
            <a:t> en resaltos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es-ES" noProof="0" dirty="0"/>
            <a:t>Ejercicios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noProof="0" dirty="0"/>
        </a:p>
      </dgm:t>
    </dgm:pt>
    <dgm:pt modelId="{0662385E-E408-45CE-AAE3-DCCA810BD5CE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2E10C7BE-64D1-4C8E-955C-3C3201A4DB6E}" type="pres">
      <dgm:prSet presAssocID="{4AF52931-E4CA-4429-AACB-B8747CDB2409}" presName="compNode" presStyleCnt="0"/>
      <dgm:spPr/>
    </dgm:pt>
    <dgm:pt modelId="{BB808751-1D3A-4AF2-A828-F61EB9498A28}" type="pres">
      <dgm:prSet presAssocID="{4AF52931-E4CA-4429-AACB-B8747CDB2409}" presName="bgRect" presStyleLbl="bgShp" presStyleIdx="0" presStyleCnt="3"/>
      <dgm:spPr/>
    </dgm:pt>
    <dgm:pt modelId="{C19E0BA9-59A2-436C-9AD0-3998992B75AC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ndizaje remoto de matemáticas con relleno sólido"/>
        </a:ext>
      </dgm:extLst>
    </dgm:pt>
    <dgm:pt modelId="{2F4A57B0-FD96-4F8B-8459-50F7E4D52317}" type="pres">
      <dgm:prSet presAssocID="{4AF52931-E4CA-4429-AACB-B8747CDB2409}" presName="spaceRect" presStyleCnt="0"/>
      <dgm:spPr/>
    </dgm:pt>
    <dgm:pt modelId="{CB092067-D4BD-40AE-B17C-0309D1421D4A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69E64A5-2D2E-4C55-823B-F8F475A11A6C}" type="pres">
      <dgm:prSet presAssocID="{D86AF01C-9CBC-41F8-9354-48CD82BDFDC9}" presName="sibTrans" presStyleCnt="0"/>
      <dgm:spPr/>
    </dgm:pt>
    <dgm:pt modelId="{73D7C8D1-8D22-42E6-93D8-63AFC1ABFFD4}" type="pres">
      <dgm:prSet presAssocID="{81BEB84D-9A77-49C6-9301-B3359FCAC75F}" presName="compNode" presStyleCnt="0"/>
      <dgm:spPr/>
    </dgm:pt>
    <dgm:pt modelId="{B45C241F-F93C-418E-8909-85201E30858D}" type="pres">
      <dgm:prSet presAssocID="{81BEB84D-9A77-49C6-9301-B3359FCAC75F}" presName="bgRect" presStyleLbl="bgShp" presStyleIdx="1" presStyleCnt="3"/>
      <dgm:spPr/>
    </dgm:pt>
    <dgm:pt modelId="{EC0FE3F1-0995-4A5D-80BC-F81F2F628E1D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iódico gráfico con relleno sólido"/>
        </a:ext>
      </dgm:extLst>
    </dgm:pt>
    <dgm:pt modelId="{E86F67FD-9443-4DB5-B833-54725CE3553A}" type="pres">
      <dgm:prSet presAssocID="{81BEB84D-9A77-49C6-9301-B3359FCAC75F}" presName="spaceRect" presStyleCnt="0"/>
      <dgm:spPr/>
    </dgm:pt>
    <dgm:pt modelId="{9BE2CD47-3307-46F1-9DBC-E43B25FBD49B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F4DD9213-2C58-4317-9E36-84B909810C5D}" type="pres">
      <dgm:prSet presAssocID="{5D260F18-25D2-4074-87F1-7E78DDA61C58}" presName="sibTrans" presStyleCnt="0"/>
      <dgm:spPr/>
    </dgm:pt>
    <dgm:pt modelId="{565DADBC-8529-4448-A76C-294BAC747EAF}" type="pres">
      <dgm:prSet presAssocID="{BFF9359E-E9B1-4B73-BACC-2C7988765B16}" presName="compNode" presStyleCnt="0"/>
      <dgm:spPr/>
    </dgm:pt>
    <dgm:pt modelId="{1FEB9527-CF1C-40FE-9CA9-FA36F0023BAC}" type="pres">
      <dgm:prSet presAssocID="{BFF9359E-E9B1-4B73-BACC-2C7988765B16}" presName="bgRect" presStyleLbl="bgShp" presStyleIdx="2" presStyleCnt="3"/>
      <dgm:spPr/>
    </dgm:pt>
    <dgm:pt modelId="{5B784460-B3DB-436D-9CEA-01207EB2C0CE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ligencia artificial contorno"/>
        </a:ext>
      </dgm:extLst>
    </dgm:pt>
    <dgm:pt modelId="{9F666AA0-0ACF-4F2B-88D7-AA32A1465EFC}" type="pres">
      <dgm:prSet presAssocID="{BFF9359E-E9B1-4B73-BACC-2C7988765B16}" presName="spaceRect" presStyleCnt="0"/>
      <dgm:spPr/>
    </dgm:pt>
    <dgm:pt modelId="{B20210F2-CB3F-43B4-90F1-8246026B0226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ED031369-F2E2-4219-93CF-241A1BDFD3C2}" type="presOf" srcId="{BFF9359E-E9B1-4B73-BACC-2C7988765B16}" destId="{B20210F2-CB3F-43B4-90F1-8246026B0226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E093D3E8-BCA1-47D2-AF90-D8683819F869}" type="presOf" srcId="{C7720856-93F0-4CC7-B7FD-2466914A11D4}" destId="{0662385E-E408-45CE-AAE3-DCCA810BD5CE}" srcOrd="0" destOrd="0" presId="urn:microsoft.com/office/officeart/2018/2/layout/IconVerticalSolidList"/>
    <dgm:cxn modelId="{2E97DEF4-C22C-4AEC-915C-59C8FD1A21FD}" type="presOf" srcId="{4AF52931-E4CA-4429-AACB-B8747CDB2409}" destId="{CB092067-D4BD-40AE-B17C-0309D1421D4A}" srcOrd="0" destOrd="0" presId="urn:microsoft.com/office/officeart/2018/2/layout/IconVerticalSolidList"/>
    <dgm:cxn modelId="{F9BAAAF7-C875-4876-8E7D-0CF56BB1DBDE}" type="presOf" srcId="{81BEB84D-9A77-49C6-9301-B3359FCAC75F}" destId="{9BE2CD47-3307-46F1-9DBC-E43B25FBD49B}" srcOrd="0" destOrd="0" presId="urn:microsoft.com/office/officeart/2018/2/layout/IconVerticalSolidList"/>
    <dgm:cxn modelId="{839FA8C5-3E3B-475F-83E6-90A5E0151881}" type="presParOf" srcId="{0662385E-E408-45CE-AAE3-DCCA810BD5CE}" destId="{2E10C7BE-64D1-4C8E-955C-3C3201A4DB6E}" srcOrd="0" destOrd="0" presId="urn:microsoft.com/office/officeart/2018/2/layout/IconVerticalSolidList"/>
    <dgm:cxn modelId="{BB562FE8-32AD-496E-8675-09C7E9B3C4A6}" type="presParOf" srcId="{2E10C7BE-64D1-4C8E-955C-3C3201A4DB6E}" destId="{BB808751-1D3A-4AF2-A828-F61EB9498A28}" srcOrd="0" destOrd="0" presId="urn:microsoft.com/office/officeart/2018/2/layout/IconVerticalSolidList"/>
    <dgm:cxn modelId="{BE681D38-F7AD-4278-88AD-B5422146ED70}" type="presParOf" srcId="{2E10C7BE-64D1-4C8E-955C-3C3201A4DB6E}" destId="{C19E0BA9-59A2-436C-9AD0-3998992B75AC}" srcOrd="1" destOrd="0" presId="urn:microsoft.com/office/officeart/2018/2/layout/IconVerticalSolidList"/>
    <dgm:cxn modelId="{6EAF4F5E-28D8-4F52-B290-C0493C810C60}" type="presParOf" srcId="{2E10C7BE-64D1-4C8E-955C-3C3201A4DB6E}" destId="{2F4A57B0-FD96-4F8B-8459-50F7E4D52317}" srcOrd="2" destOrd="0" presId="urn:microsoft.com/office/officeart/2018/2/layout/IconVerticalSolidList"/>
    <dgm:cxn modelId="{CEE426B7-E717-4738-B59D-33F8AE62AE09}" type="presParOf" srcId="{2E10C7BE-64D1-4C8E-955C-3C3201A4DB6E}" destId="{CB092067-D4BD-40AE-B17C-0309D1421D4A}" srcOrd="3" destOrd="0" presId="urn:microsoft.com/office/officeart/2018/2/layout/IconVerticalSolidList"/>
    <dgm:cxn modelId="{BB17A40D-B877-40AD-8F3B-137517E5EF3B}" type="presParOf" srcId="{0662385E-E408-45CE-AAE3-DCCA810BD5CE}" destId="{569E64A5-2D2E-4C55-823B-F8F475A11A6C}" srcOrd="1" destOrd="0" presId="urn:microsoft.com/office/officeart/2018/2/layout/IconVerticalSolidList"/>
    <dgm:cxn modelId="{E31F6601-0B6F-4A53-BE96-9E73754E4D7F}" type="presParOf" srcId="{0662385E-E408-45CE-AAE3-DCCA810BD5CE}" destId="{73D7C8D1-8D22-42E6-93D8-63AFC1ABFFD4}" srcOrd="2" destOrd="0" presId="urn:microsoft.com/office/officeart/2018/2/layout/IconVerticalSolidList"/>
    <dgm:cxn modelId="{7BE14B14-C7C7-49AA-9EDD-D0CC725D90B6}" type="presParOf" srcId="{73D7C8D1-8D22-42E6-93D8-63AFC1ABFFD4}" destId="{B45C241F-F93C-418E-8909-85201E30858D}" srcOrd="0" destOrd="0" presId="urn:microsoft.com/office/officeart/2018/2/layout/IconVerticalSolidList"/>
    <dgm:cxn modelId="{3EE75753-799B-43A3-81F0-51BB57047CDF}" type="presParOf" srcId="{73D7C8D1-8D22-42E6-93D8-63AFC1ABFFD4}" destId="{EC0FE3F1-0995-4A5D-80BC-F81F2F628E1D}" srcOrd="1" destOrd="0" presId="urn:microsoft.com/office/officeart/2018/2/layout/IconVerticalSolidList"/>
    <dgm:cxn modelId="{245CB71D-90E3-4B66-AADC-0E393B420D45}" type="presParOf" srcId="{73D7C8D1-8D22-42E6-93D8-63AFC1ABFFD4}" destId="{E86F67FD-9443-4DB5-B833-54725CE3553A}" srcOrd="2" destOrd="0" presId="urn:microsoft.com/office/officeart/2018/2/layout/IconVerticalSolidList"/>
    <dgm:cxn modelId="{3CFE9B1E-F566-4BA9-9C8B-EFAD64769DF5}" type="presParOf" srcId="{73D7C8D1-8D22-42E6-93D8-63AFC1ABFFD4}" destId="{9BE2CD47-3307-46F1-9DBC-E43B25FBD49B}" srcOrd="3" destOrd="0" presId="urn:microsoft.com/office/officeart/2018/2/layout/IconVerticalSolidList"/>
    <dgm:cxn modelId="{F7C3C56B-6E05-439C-A607-9FF484DF734A}" type="presParOf" srcId="{0662385E-E408-45CE-AAE3-DCCA810BD5CE}" destId="{F4DD9213-2C58-4317-9E36-84B909810C5D}" srcOrd="3" destOrd="0" presId="urn:microsoft.com/office/officeart/2018/2/layout/IconVerticalSolidList"/>
    <dgm:cxn modelId="{CE673F1C-40C4-4C72-9F4E-4667D344898B}" type="presParOf" srcId="{0662385E-E408-45CE-AAE3-DCCA810BD5CE}" destId="{565DADBC-8529-4448-A76C-294BAC747EAF}" srcOrd="4" destOrd="0" presId="urn:microsoft.com/office/officeart/2018/2/layout/IconVerticalSolidList"/>
    <dgm:cxn modelId="{065F9D8C-08BC-4AB9-878F-66D069462680}" type="presParOf" srcId="{565DADBC-8529-4448-A76C-294BAC747EAF}" destId="{1FEB9527-CF1C-40FE-9CA9-FA36F0023BAC}" srcOrd="0" destOrd="0" presId="urn:microsoft.com/office/officeart/2018/2/layout/IconVerticalSolidList"/>
    <dgm:cxn modelId="{92496743-DA3A-4E2D-8EF4-2A5C26CD2665}" type="presParOf" srcId="{565DADBC-8529-4448-A76C-294BAC747EAF}" destId="{5B784460-B3DB-436D-9CEA-01207EB2C0CE}" srcOrd="1" destOrd="0" presId="urn:microsoft.com/office/officeart/2018/2/layout/IconVerticalSolidList"/>
    <dgm:cxn modelId="{4649ED4F-88FE-4E2D-A706-240E861FE6EF}" type="presParOf" srcId="{565DADBC-8529-4448-A76C-294BAC747EAF}" destId="{9F666AA0-0ACF-4F2B-88D7-AA32A1465EFC}" srcOrd="2" destOrd="0" presId="urn:microsoft.com/office/officeart/2018/2/layout/IconVerticalSolidList"/>
    <dgm:cxn modelId="{397AF570-4BFF-4872-AA23-0FAD790C52A4}" type="presParOf" srcId="{565DADBC-8529-4448-A76C-294BAC747EAF}" destId="{B20210F2-CB3F-43B4-90F1-8246026B02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30B88-D464-4E01-8EC3-EDA307C2D46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2433B61-B3BB-462F-A5F6-805F027FEED3}">
      <dgm:prSet phldrT="[Texto]"/>
      <dgm:spPr/>
      <dgm:t>
        <a:bodyPr/>
        <a:lstStyle/>
        <a:p>
          <a:r>
            <a:rPr lang="es-AR" dirty="0"/>
            <a:t>Variación de sección en canales</a:t>
          </a:r>
        </a:p>
      </dgm:t>
    </dgm:pt>
    <dgm:pt modelId="{F2412FAD-96EF-4DD4-920B-F8BDC0C1FDC0}" type="parTrans" cxnId="{F5EB3BB2-3AD5-46D9-A370-9B150352BF29}">
      <dgm:prSet/>
      <dgm:spPr/>
      <dgm:t>
        <a:bodyPr/>
        <a:lstStyle/>
        <a:p>
          <a:endParaRPr lang="es-AR"/>
        </a:p>
      </dgm:t>
    </dgm:pt>
    <dgm:pt modelId="{0E0811C7-FD0F-4A27-AB9C-A19F42ECDA28}" type="sibTrans" cxnId="{F5EB3BB2-3AD5-46D9-A370-9B150352BF29}">
      <dgm:prSet/>
      <dgm:spPr/>
      <dgm:t>
        <a:bodyPr/>
        <a:lstStyle/>
        <a:p>
          <a:endParaRPr lang="es-AR"/>
        </a:p>
      </dgm:t>
    </dgm:pt>
    <dgm:pt modelId="{1E7525CD-E6B0-43D0-8255-93E90B92F7AE}">
      <dgm:prSet phldrT="[Texto]"/>
      <dgm:spPr/>
      <dgm:t>
        <a:bodyPr/>
        <a:lstStyle/>
        <a:p>
          <a:r>
            <a:rPr lang="es-AR" dirty="0"/>
            <a:t>Además de vertederos tenemos muchas otras singularidades en canales abiertos</a:t>
          </a:r>
        </a:p>
      </dgm:t>
    </dgm:pt>
    <dgm:pt modelId="{BDF1E98C-D992-4D4B-BDDC-70440607CE82}" type="parTrans" cxnId="{8BE8D232-AB01-47DE-9A75-BF46EF5DF212}">
      <dgm:prSet/>
      <dgm:spPr/>
      <dgm:t>
        <a:bodyPr/>
        <a:lstStyle/>
        <a:p>
          <a:endParaRPr lang="es-AR"/>
        </a:p>
      </dgm:t>
    </dgm:pt>
    <dgm:pt modelId="{5CCAE25C-D61B-4C26-AFC2-204E7219E87E}" type="sibTrans" cxnId="{8BE8D232-AB01-47DE-9A75-BF46EF5DF212}">
      <dgm:prSet/>
      <dgm:spPr/>
      <dgm:t>
        <a:bodyPr/>
        <a:lstStyle/>
        <a:p>
          <a:endParaRPr lang="es-AR"/>
        </a:p>
      </dgm:t>
    </dgm:pt>
    <dgm:pt modelId="{A30D632B-CA9E-4DAC-824A-5E85402232D5}" type="pres">
      <dgm:prSet presAssocID="{02C30B88-D464-4E01-8EC3-EDA307C2D463}" presName="Name0" presStyleCnt="0">
        <dgm:presLayoutVars>
          <dgm:chMax/>
          <dgm:chPref/>
          <dgm:dir/>
          <dgm:animLvl val="lvl"/>
        </dgm:presLayoutVars>
      </dgm:prSet>
      <dgm:spPr/>
    </dgm:pt>
    <dgm:pt modelId="{DA9A58E0-7C48-4D4F-9CE7-80B86DA36BE4}" type="pres">
      <dgm:prSet presAssocID="{B2433B61-B3BB-462F-A5F6-805F027FEED3}" presName="composite" presStyleCnt="0"/>
      <dgm:spPr/>
    </dgm:pt>
    <dgm:pt modelId="{82149645-DD66-411E-ACEA-91A4104DFC76}" type="pres">
      <dgm:prSet presAssocID="{B2433B61-B3BB-462F-A5F6-805F027FEED3}" presName="ParentAccentShape" presStyleLbl="trBgShp" presStyleIdx="0" presStyleCnt="2"/>
      <dgm:spPr/>
    </dgm:pt>
    <dgm:pt modelId="{C03BBCF3-D2EA-43C3-A3FE-C0A1963AA27D}" type="pres">
      <dgm:prSet presAssocID="{B2433B61-B3BB-462F-A5F6-805F027FEED3}" presName="ParentText" presStyleLbl="revTx" presStyleIdx="0" presStyleCnt="2" custScaleY="171306">
        <dgm:presLayoutVars>
          <dgm:chMax val="1"/>
          <dgm:chPref val="1"/>
          <dgm:bulletEnabled val="1"/>
        </dgm:presLayoutVars>
      </dgm:prSet>
      <dgm:spPr/>
    </dgm:pt>
    <dgm:pt modelId="{773D1095-B6DD-4367-BACE-0A4A5A7956C7}" type="pres">
      <dgm:prSet presAssocID="{B2433B61-B3BB-462F-A5F6-805F027FEED3}" presName="ChildText" presStyleLbl="revTx" presStyleIdx="1" presStyleCnt="2">
        <dgm:presLayoutVars>
          <dgm:chMax val="0"/>
          <dgm:chPref val="0"/>
        </dgm:presLayoutVars>
      </dgm:prSet>
      <dgm:spPr/>
    </dgm:pt>
    <dgm:pt modelId="{5F6666D0-97B3-47AA-9FAD-892D47D67B65}" type="pres">
      <dgm:prSet presAssocID="{B2433B61-B3BB-462F-A5F6-805F027FEED3}" presName="ChildAccentShape" presStyleLbl="trBgShp" presStyleIdx="1" presStyleCnt="2"/>
      <dgm:spPr/>
    </dgm:pt>
    <dgm:pt modelId="{01445C8F-062B-4CAB-B8C8-6E1C35FCD004}" type="pres">
      <dgm:prSet presAssocID="{B2433B61-B3BB-462F-A5F6-805F027FEED3}" presName="Image" presStyleLbl="alignImgPlace1" presStyleIdx="0" presStyleCnt="1"/>
      <dgm:spPr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94" t="6484" r="1260" b="-15274"/>
          </a:stretch>
        </a:blipFill>
      </dgm:spPr>
    </dgm:pt>
  </dgm:ptLst>
  <dgm:cxnLst>
    <dgm:cxn modelId="{8BE8D232-AB01-47DE-9A75-BF46EF5DF212}" srcId="{B2433B61-B3BB-462F-A5F6-805F027FEED3}" destId="{1E7525CD-E6B0-43D0-8255-93E90B92F7AE}" srcOrd="0" destOrd="0" parTransId="{BDF1E98C-D992-4D4B-BDDC-70440607CE82}" sibTransId="{5CCAE25C-D61B-4C26-AFC2-204E7219E87E}"/>
    <dgm:cxn modelId="{003A0146-95A0-49BC-BDCB-D8CFC957774B}" type="presOf" srcId="{B2433B61-B3BB-462F-A5F6-805F027FEED3}" destId="{C03BBCF3-D2EA-43C3-A3FE-C0A1963AA27D}" srcOrd="0" destOrd="0" presId="urn:microsoft.com/office/officeart/2009/3/layout/SnapshotPictureList"/>
    <dgm:cxn modelId="{3ACC429A-F8CB-44C7-B0DB-6B38A1315039}" type="presOf" srcId="{02C30B88-D464-4E01-8EC3-EDA307C2D463}" destId="{A30D632B-CA9E-4DAC-824A-5E85402232D5}" srcOrd="0" destOrd="0" presId="urn:microsoft.com/office/officeart/2009/3/layout/SnapshotPictureList"/>
    <dgm:cxn modelId="{9388869D-CDEB-4A6B-BD2E-30F92B0FB046}" type="presOf" srcId="{1E7525CD-E6B0-43D0-8255-93E90B92F7AE}" destId="{773D1095-B6DD-4367-BACE-0A4A5A7956C7}" srcOrd="0" destOrd="0" presId="urn:microsoft.com/office/officeart/2009/3/layout/SnapshotPictureList"/>
    <dgm:cxn modelId="{F5EB3BB2-3AD5-46D9-A370-9B150352BF29}" srcId="{02C30B88-D464-4E01-8EC3-EDA307C2D463}" destId="{B2433B61-B3BB-462F-A5F6-805F027FEED3}" srcOrd="0" destOrd="0" parTransId="{F2412FAD-96EF-4DD4-920B-F8BDC0C1FDC0}" sibTransId="{0E0811C7-FD0F-4A27-AB9C-A19F42ECDA28}"/>
    <dgm:cxn modelId="{130DC528-EB4D-4733-AE9A-C28FE8D98871}" type="presParOf" srcId="{A30D632B-CA9E-4DAC-824A-5E85402232D5}" destId="{DA9A58E0-7C48-4D4F-9CE7-80B86DA36BE4}" srcOrd="0" destOrd="0" presId="urn:microsoft.com/office/officeart/2009/3/layout/SnapshotPictureList"/>
    <dgm:cxn modelId="{7F91DBB2-2706-4DFF-8737-D7E89306FDBC}" type="presParOf" srcId="{DA9A58E0-7C48-4D4F-9CE7-80B86DA36BE4}" destId="{82149645-DD66-411E-ACEA-91A4104DFC76}" srcOrd="0" destOrd="0" presId="urn:microsoft.com/office/officeart/2009/3/layout/SnapshotPictureList"/>
    <dgm:cxn modelId="{5E53E1E0-24D5-4C5C-AA65-01F159345A4C}" type="presParOf" srcId="{DA9A58E0-7C48-4D4F-9CE7-80B86DA36BE4}" destId="{C03BBCF3-D2EA-43C3-A3FE-C0A1963AA27D}" srcOrd="1" destOrd="0" presId="urn:microsoft.com/office/officeart/2009/3/layout/SnapshotPictureList"/>
    <dgm:cxn modelId="{461C4D1B-955E-4B81-89DB-A7A355C3440F}" type="presParOf" srcId="{DA9A58E0-7C48-4D4F-9CE7-80B86DA36BE4}" destId="{773D1095-B6DD-4367-BACE-0A4A5A7956C7}" srcOrd="2" destOrd="0" presId="urn:microsoft.com/office/officeart/2009/3/layout/SnapshotPictureList"/>
    <dgm:cxn modelId="{8AD2CD7E-B149-417F-9F21-DB36332C3CBE}" type="presParOf" srcId="{DA9A58E0-7C48-4D4F-9CE7-80B86DA36BE4}" destId="{5F6666D0-97B3-47AA-9FAD-892D47D67B65}" srcOrd="3" destOrd="0" presId="urn:microsoft.com/office/officeart/2009/3/layout/SnapshotPictureList"/>
    <dgm:cxn modelId="{EC16C72C-1606-45BA-A9C2-48C76BC57960}" type="presParOf" srcId="{DA9A58E0-7C48-4D4F-9CE7-80B86DA36BE4}" destId="{01445C8F-062B-4CAB-B8C8-6E1C35FCD00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5BE2F-5570-426F-BD8C-01CF2B91A96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5F1233-2A75-4095-8113-B772A66EDBD6}">
      <dgm:prSet phldrT="[Texto]"/>
      <dgm:spPr/>
      <dgm:t>
        <a:bodyPr/>
        <a:lstStyle/>
        <a:p>
          <a:r>
            <a:rPr lang="es-AR" dirty="0"/>
            <a:t>Conozco 1</a:t>
          </a:r>
        </a:p>
      </dgm:t>
    </dgm:pt>
    <dgm:pt modelId="{8190E200-12DE-42B9-A2FD-F4CA1CB2BA24}" type="parTrans" cxnId="{6F81A139-16B1-4E6C-8B33-C01C42FCC0C1}">
      <dgm:prSet/>
      <dgm:spPr/>
      <dgm:t>
        <a:bodyPr/>
        <a:lstStyle/>
        <a:p>
          <a:endParaRPr lang="es-AR"/>
        </a:p>
      </dgm:t>
    </dgm:pt>
    <dgm:pt modelId="{A70BEED7-95AD-40D5-B9A4-D86AEF34D920}" type="sibTrans" cxnId="{6F81A139-16B1-4E6C-8B33-C01C42FCC0C1}">
      <dgm:prSet/>
      <dgm:spPr/>
      <dgm:t>
        <a:bodyPr/>
        <a:lstStyle/>
        <a:p>
          <a:endParaRPr lang="es-AR"/>
        </a:p>
      </dgm:t>
    </dgm:pt>
    <dgm:pt modelId="{3671CFC0-4FE1-4FA4-A2D1-DB9D7B5FC7F1}">
      <dgm:prSet phldrT="[Texto]"/>
      <dgm:spPr/>
      <dgm:t>
        <a:bodyPr/>
        <a:lstStyle/>
        <a:p>
          <a:r>
            <a:rPr lang="es-AR" dirty="0"/>
            <a:t>Quiero conocer 2</a:t>
          </a:r>
        </a:p>
      </dgm:t>
    </dgm:pt>
    <dgm:pt modelId="{FB872347-7B9B-441D-885C-F415A885A78C}" type="parTrans" cxnId="{A549CA92-6906-4385-B859-ED9AE8383F41}">
      <dgm:prSet/>
      <dgm:spPr/>
      <dgm:t>
        <a:bodyPr/>
        <a:lstStyle/>
        <a:p>
          <a:endParaRPr lang="es-AR"/>
        </a:p>
      </dgm:t>
    </dgm:pt>
    <dgm:pt modelId="{479452B7-71F6-4AEF-965E-7FCE03AFFC84}" type="sibTrans" cxnId="{A549CA92-6906-4385-B859-ED9AE8383F41}">
      <dgm:prSet/>
      <dgm:spPr/>
      <dgm:t>
        <a:bodyPr/>
        <a:lstStyle/>
        <a:p>
          <a:endParaRPr lang="es-AR"/>
        </a:p>
      </dgm:t>
    </dgm:pt>
    <dgm:pt modelId="{43AB80A6-7068-4DC9-BCD0-6FB18901FE23}" type="pres">
      <dgm:prSet presAssocID="{1475BE2F-5570-426F-BD8C-01CF2B91A964}" presName="Name0" presStyleCnt="0">
        <dgm:presLayoutVars>
          <dgm:dir/>
          <dgm:animLvl val="lvl"/>
          <dgm:resizeHandles val="exact"/>
        </dgm:presLayoutVars>
      </dgm:prSet>
      <dgm:spPr/>
    </dgm:pt>
    <dgm:pt modelId="{CA72F1F1-0A86-4C8E-B14E-FF8B31830112}" type="pres">
      <dgm:prSet presAssocID="{5D5F1233-2A75-4095-8113-B772A66EDBD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89EE7480-370D-4020-828C-99C8B4E45508}" type="pres">
      <dgm:prSet presAssocID="{A70BEED7-95AD-40D5-B9A4-D86AEF34D920}" presName="parTxOnlySpace" presStyleCnt="0"/>
      <dgm:spPr/>
    </dgm:pt>
    <dgm:pt modelId="{5707DDD0-4F48-4DB4-A3C1-0F5EAB512EDE}" type="pres">
      <dgm:prSet presAssocID="{3671CFC0-4FE1-4FA4-A2D1-DB9D7B5FC7F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F81A139-16B1-4E6C-8B33-C01C42FCC0C1}" srcId="{1475BE2F-5570-426F-BD8C-01CF2B91A964}" destId="{5D5F1233-2A75-4095-8113-B772A66EDBD6}" srcOrd="0" destOrd="0" parTransId="{8190E200-12DE-42B9-A2FD-F4CA1CB2BA24}" sibTransId="{A70BEED7-95AD-40D5-B9A4-D86AEF34D920}"/>
    <dgm:cxn modelId="{A549CA92-6906-4385-B859-ED9AE8383F41}" srcId="{1475BE2F-5570-426F-BD8C-01CF2B91A964}" destId="{3671CFC0-4FE1-4FA4-A2D1-DB9D7B5FC7F1}" srcOrd="1" destOrd="0" parTransId="{FB872347-7B9B-441D-885C-F415A885A78C}" sibTransId="{479452B7-71F6-4AEF-965E-7FCE03AFFC84}"/>
    <dgm:cxn modelId="{2A8CB3B5-F5A2-40BE-99AB-363116DEE757}" type="presOf" srcId="{3671CFC0-4FE1-4FA4-A2D1-DB9D7B5FC7F1}" destId="{5707DDD0-4F48-4DB4-A3C1-0F5EAB512EDE}" srcOrd="0" destOrd="0" presId="urn:microsoft.com/office/officeart/2005/8/layout/chevron1"/>
    <dgm:cxn modelId="{21A667BB-76CB-45D3-85C7-5A8057B11A15}" type="presOf" srcId="{5D5F1233-2A75-4095-8113-B772A66EDBD6}" destId="{CA72F1F1-0A86-4C8E-B14E-FF8B31830112}" srcOrd="0" destOrd="0" presId="urn:microsoft.com/office/officeart/2005/8/layout/chevron1"/>
    <dgm:cxn modelId="{DB5E0FBF-F49A-4229-B58D-49602800AE53}" type="presOf" srcId="{1475BE2F-5570-426F-BD8C-01CF2B91A964}" destId="{43AB80A6-7068-4DC9-BCD0-6FB18901FE23}" srcOrd="0" destOrd="0" presId="urn:microsoft.com/office/officeart/2005/8/layout/chevron1"/>
    <dgm:cxn modelId="{54C913C5-BED1-4AE3-AE67-9BB9ECFD6D50}" type="presParOf" srcId="{43AB80A6-7068-4DC9-BCD0-6FB18901FE23}" destId="{CA72F1F1-0A86-4C8E-B14E-FF8B31830112}" srcOrd="0" destOrd="0" presId="urn:microsoft.com/office/officeart/2005/8/layout/chevron1"/>
    <dgm:cxn modelId="{D701E1B9-110E-4E3C-A61C-8C27377275A8}" type="presParOf" srcId="{43AB80A6-7068-4DC9-BCD0-6FB18901FE23}" destId="{89EE7480-370D-4020-828C-99C8B4E45508}" srcOrd="1" destOrd="0" presId="urn:microsoft.com/office/officeart/2005/8/layout/chevron1"/>
    <dgm:cxn modelId="{F03680FF-296C-4742-9472-AE9CA1C0BC1C}" type="presParOf" srcId="{43AB80A6-7068-4DC9-BCD0-6FB18901FE23}" destId="{5707DDD0-4F48-4DB4-A3C1-0F5EAB512ED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30B88-D464-4E01-8EC3-EDA307C2D46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2433B61-B3BB-462F-A5F6-805F027FEED3}">
      <dgm:prSet phldrT="[Texto]"/>
      <dgm:spPr/>
      <dgm:t>
        <a:bodyPr/>
        <a:lstStyle/>
        <a:p>
          <a:r>
            <a:rPr lang="es-AR" dirty="0"/>
            <a:t>Variación de sección en canales</a:t>
          </a:r>
        </a:p>
      </dgm:t>
    </dgm:pt>
    <dgm:pt modelId="{F2412FAD-96EF-4DD4-920B-F8BDC0C1FDC0}" type="parTrans" cxnId="{F5EB3BB2-3AD5-46D9-A370-9B150352BF29}">
      <dgm:prSet/>
      <dgm:spPr/>
      <dgm:t>
        <a:bodyPr/>
        <a:lstStyle/>
        <a:p>
          <a:endParaRPr lang="es-AR"/>
        </a:p>
      </dgm:t>
    </dgm:pt>
    <dgm:pt modelId="{0E0811C7-FD0F-4A27-AB9C-A19F42ECDA28}" type="sibTrans" cxnId="{F5EB3BB2-3AD5-46D9-A370-9B150352BF29}">
      <dgm:prSet/>
      <dgm:spPr/>
      <dgm:t>
        <a:bodyPr/>
        <a:lstStyle/>
        <a:p>
          <a:endParaRPr lang="es-AR"/>
        </a:p>
      </dgm:t>
    </dgm:pt>
    <dgm:pt modelId="{1E7525CD-E6B0-43D0-8255-93E90B92F7AE}">
      <dgm:prSet phldrT="[Texto]"/>
      <dgm:spPr/>
      <dgm:t>
        <a:bodyPr/>
        <a:lstStyle/>
        <a:p>
          <a:r>
            <a:rPr lang="es-AR" dirty="0"/>
            <a:t>Además de vertederos tenemos muchas otras singularidades en canales abiertos</a:t>
          </a:r>
        </a:p>
      </dgm:t>
    </dgm:pt>
    <dgm:pt modelId="{BDF1E98C-D992-4D4B-BDDC-70440607CE82}" type="parTrans" cxnId="{8BE8D232-AB01-47DE-9A75-BF46EF5DF212}">
      <dgm:prSet/>
      <dgm:spPr/>
      <dgm:t>
        <a:bodyPr/>
        <a:lstStyle/>
        <a:p>
          <a:endParaRPr lang="es-AR"/>
        </a:p>
      </dgm:t>
    </dgm:pt>
    <dgm:pt modelId="{5CCAE25C-D61B-4C26-AFC2-204E7219E87E}" type="sibTrans" cxnId="{8BE8D232-AB01-47DE-9A75-BF46EF5DF212}">
      <dgm:prSet/>
      <dgm:spPr/>
      <dgm:t>
        <a:bodyPr/>
        <a:lstStyle/>
        <a:p>
          <a:endParaRPr lang="es-AR"/>
        </a:p>
      </dgm:t>
    </dgm:pt>
    <dgm:pt modelId="{A30D632B-CA9E-4DAC-824A-5E85402232D5}" type="pres">
      <dgm:prSet presAssocID="{02C30B88-D464-4E01-8EC3-EDA307C2D463}" presName="Name0" presStyleCnt="0">
        <dgm:presLayoutVars>
          <dgm:chMax/>
          <dgm:chPref/>
          <dgm:dir/>
          <dgm:animLvl val="lvl"/>
        </dgm:presLayoutVars>
      </dgm:prSet>
      <dgm:spPr/>
    </dgm:pt>
    <dgm:pt modelId="{DA9A58E0-7C48-4D4F-9CE7-80B86DA36BE4}" type="pres">
      <dgm:prSet presAssocID="{B2433B61-B3BB-462F-A5F6-805F027FEED3}" presName="composite" presStyleCnt="0"/>
      <dgm:spPr/>
    </dgm:pt>
    <dgm:pt modelId="{82149645-DD66-411E-ACEA-91A4104DFC76}" type="pres">
      <dgm:prSet presAssocID="{B2433B61-B3BB-462F-A5F6-805F027FEED3}" presName="ParentAccentShape" presStyleLbl="trBgShp" presStyleIdx="0" presStyleCnt="2"/>
      <dgm:spPr/>
    </dgm:pt>
    <dgm:pt modelId="{C03BBCF3-D2EA-43C3-A3FE-C0A1963AA27D}" type="pres">
      <dgm:prSet presAssocID="{B2433B61-B3BB-462F-A5F6-805F027FEED3}" presName="ParentText" presStyleLbl="revTx" presStyleIdx="0" presStyleCnt="2" custScaleY="171306">
        <dgm:presLayoutVars>
          <dgm:chMax val="1"/>
          <dgm:chPref val="1"/>
          <dgm:bulletEnabled val="1"/>
        </dgm:presLayoutVars>
      </dgm:prSet>
      <dgm:spPr/>
    </dgm:pt>
    <dgm:pt modelId="{773D1095-B6DD-4367-BACE-0A4A5A7956C7}" type="pres">
      <dgm:prSet presAssocID="{B2433B61-B3BB-462F-A5F6-805F027FEED3}" presName="ChildText" presStyleLbl="revTx" presStyleIdx="1" presStyleCnt="2">
        <dgm:presLayoutVars>
          <dgm:chMax val="0"/>
          <dgm:chPref val="0"/>
        </dgm:presLayoutVars>
      </dgm:prSet>
      <dgm:spPr/>
    </dgm:pt>
    <dgm:pt modelId="{5F6666D0-97B3-47AA-9FAD-892D47D67B65}" type="pres">
      <dgm:prSet presAssocID="{B2433B61-B3BB-462F-A5F6-805F027FEED3}" presName="ChildAccentShape" presStyleLbl="trBgShp" presStyleIdx="1" presStyleCnt="2"/>
      <dgm:spPr/>
    </dgm:pt>
    <dgm:pt modelId="{01445C8F-062B-4CAB-B8C8-6E1C35FCD004}" type="pres">
      <dgm:prSet presAssocID="{B2433B61-B3BB-462F-A5F6-805F027FEED3}" presName="Image" presStyleLbl="alignImgPlace1" presStyleIdx="0" presStyleCnt="1"/>
      <dgm:spPr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94" t="6484" r="1260" b="-15274"/>
          </a:stretch>
        </a:blipFill>
      </dgm:spPr>
    </dgm:pt>
  </dgm:ptLst>
  <dgm:cxnLst>
    <dgm:cxn modelId="{8BE8D232-AB01-47DE-9A75-BF46EF5DF212}" srcId="{B2433B61-B3BB-462F-A5F6-805F027FEED3}" destId="{1E7525CD-E6B0-43D0-8255-93E90B92F7AE}" srcOrd="0" destOrd="0" parTransId="{BDF1E98C-D992-4D4B-BDDC-70440607CE82}" sibTransId="{5CCAE25C-D61B-4C26-AFC2-204E7219E87E}"/>
    <dgm:cxn modelId="{003A0146-95A0-49BC-BDCB-D8CFC957774B}" type="presOf" srcId="{B2433B61-B3BB-462F-A5F6-805F027FEED3}" destId="{C03BBCF3-D2EA-43C3-A3FE-C0A1963AA27D}" srcOrd="0" destOrd="0" presId="urn:microsoft.com/office/officeart/2009/3/layout/SnapshotPictureList"/>
    <dgm:cxn modelId="{3ACC429A-F8CB-44C7-B0DB-6B38A1315039}" type="presOf" srcId="{02C30B88-D464-4E01-8EC3-EDA307C2D463}" destId="{A30D632B-CA9E-4DAC-824A-5E85402232D5}" srcOrd="0" destOrd="0" presId="urn:microsoft.com/office/officeart/2009/3/layout/SnapshotPictureList"/>
    <dgm:cxn modelId="{9388869D-CDEB-4A6B-BD2E-30F92B0FB046}" type="presOf" srcId="{1E7525CD-E6B0-43D0-8255-93E90B92F7AE}" destId="{773D1095-B6DD-4367-BACE-0A4A5A7956C7}" srcOrd="0" destOrd="0" presId="urn:microsoft.com/office/officeart/2009/3/layout/SnapshotPictureList"/>
    <dgm:cxn modelId="{F5EB3BB2-3AD5-46D9-A370-9B150352BF29}" srcId="{02C30B88-D464-4E01-8EC3-EDA307C2D463}" destId="{B2433B61-B3BB-462F-A5F6-805F027FEED3}" srcOrd="0" destOrd="0" parTransId="{F2412FAD-96EF-4DD4-920B-F8BDC0C1FDC0}" sibTransId="{0E0811C7-FD0F-4A27-AB9C-A19F42ECDA28}"/>
    <dgm:cxn modelId="{130DC528-EB4D-4733-AE9A-C28FE8D98871}" type="presParOf" srcId="{A30D632B-CA9E-4DAC-824A-5E85402232D5}" destId="{DA9A58E0-7C48-4D4F-9CE7-80B86DA36BE4}" srcOrd="0" destOrd="0" presId="urn:microsoft.com/office/officeart/2009/3/layout/SnapshotPictureList"/>
    <dgm:cxn modelId="{7F91DBB2-2706-4DFF-8737-D7E89306FDBC}" type="presParOf" srcId="{DA9A58E0-7C48-4D4F-9CE7-80B86DA36BE4}" destId="{82149645-DD66-411E-ACEA-91A4104DFC76}" srcOrd="0" destOrd="0" presId="urn:microsoft.com/office/officeart/2009/3/layout/SnapshotPictureList"/>
    <dgm:cxn modelId="{5E53E1E0-24D5-4C5C-AA65-01F159345A4C}" type="presParOf" srcId="{DA9A58E0-7C48-4D4F-9CE7-80B86DA36BE4}" destId="{C03BBCF3-D2EA-43C3-A3FE-C0A1963AA27D}" srcOrd="1" destOrd="0" presId="urn:microsoft.com/office/officeart/2009/3/layout/SnapshotPictureList"/>
    <dgm:cxn modelId="{461C4D1B-955E-4B81-89DB-A7A355C3440F}" type="presParOf" srcId="{DA9A58E0-7C48-4D4F-9CE7-80B86DA36BE4}" destId="{773D1095-B6DD-4367-BACE-0A4A5A7956C7}" srcOrd="2" destOrd="0" presId="urn:microsoft.com/office/officeart/2009/3/layout/SnapshotPictureList"/>
    <dgm:cxn modelId="{8AD2CD7E-B149-417F-9F21-DB36332C3CBE}" type="presParOf" srcId="{DA9A58E0-7C48-4D4F-9CE7-80B86DA36BE4}" destId="{5F6666D0-97B3-47AA-9FAD-892D47D67B65}" srcOrd="3" destOrd="0" presId="urn:microsoft.com/office/officeart/2009/3/layout/SnapshotPictureList"/>
    <dgm:cxn modelId="{EC16C72C-1606-45BA-A9C2-48C76BC57960}" type="presParOf" srcId="{DA9A58E0-7C48-4D4F-9CE7-80B86DA36BE4}" destId="{01445C8F-062B-4CAB-B8C8-6E1C35FCD00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9B2D97-7F71-4A2E-8371-4610D1198EE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681BA0D-7695-4CF0-B667-9241D19107CC}">
      <dgm:prSet phldrT="[Texto]"/>
      <dgm:spPr/>
      <dgm:t>
        <a:bodyPr/>
        <a:lstStyle/>
        <a:p>
          <a:r>
            <a:rPr lang="es-AR" dirty="0"/>
            <a:t>Presión</a:t>
          </a:r>
        </a:p>
      </dgm:t>
    </dgm:pt>
    <dgm:pt modelId="{504D94BD-806F-4F35-9DEF-996DA47632D1}" type="parTrans" cxnId="{A9A74A94-D593-4933-8BAA-A20C51C4455A}">
      <dgm:prSet/>
      <dgm:spPr/>
      <dgm:t>
        <a:bodyPr/>
        <a:lstStyle/>
        <a:p>
          <a:endParaRPr lang="es-AR"/>
        </a:p>
      </dgm:t>
    </dgm:pt>
    <dgm:pt modelId="{4438A326-5448-451A-A260-6A01B3107BC4}" type="sibTrans" cxnId="{A9A74A94-D593-4933-8BAA-A20C51C4455A}">
      <dgm:prSet/>
      <dgm:spPr/>
      <dgm:t>
        <a:bodyPr/>
        <a:lstStyle/>
        <a:p>
          <a:endParaRPr lang="es-AR"/>
        </a:p>
      </dgm:t>
    </dgm:pt>
    <dgm:pt modelId="{2A88C1A6-5ABE-46D7-AED8-71E09C9D268B}">
      <dgm:prSet phldrT="[Texto]"/>
      <dgm:spPr/>
      <dgm:t>
        <a:bodyPr/>
        <a:lstStyle/>
        <a:p>
          <a:r>
            <a:rPr lang="es-AR" dirty="0"/>
            <a:t>Pérdidas </a:t>
          </a:r>
        </a:p>
        <a:p>
          <a:r>
            <a:rPr lang="es-AR" dirty="0"/>
            <a:t>Frotamiento</a:t>
          </a:r>
        </a:p>
      </dgm:t>
    </dgm:pt>
    <dgm:pt modelId="{B6E5AB5F-F0C8-4056-B20A-DD6D1209FEB5}" type="parTrans" cxnId="{DD9648D8-3483-42C6-9AD9-E05B84B7B239}">
      <dgm:prSet/>
      <dgm:spPr/>
      <dgm:t>
        <a:bodyPr/>
        <a:lstStyle/>
        <a:p>
          <a:endParaRPr lang="es-AR"/>
        </a:p>
      </dgm:t>
    </dgm:pt>
    <dgm:pt modelId="{3BFAE36D-6D60-4C0D-9365-BDE3359AD355}" type="sibTrans" cxnId="{DD9648D8-3483-42C6-9AD9-E05B84B7B239}">
      <dgm:prSet/>
      <dgm:spPr/>
      <dgm:t>
        <a:bodyPr/>
        <a:lstStyle/>
        <a:p>
          <a:endParaRPr lang="es-AR"/>
        </a:p>
      </dgm:t>
    </dgm:pt>
    <dgm:pt modelId="{BD3156E2-FB6A-4CC3-B636-9F603FA3A574}" type="pres">
      <dgm:prSet presAssocID="{6F9B2D97-7F71-4A2E-8371-4610D1198EE9}" presName="diagram" presStyleCnt="0">
        <dgm:presLayoutVars>
          <dgm:dir/>
          <dgm:resizeHandles val="exact"/>
        </dgm:presLayoutVars>
      </dgm:prSet>
      <dgm:spPr/>
    </dgm:pt>
    <dgm:pt modelId="{49E20F29-BAB3-489F-A4B1-BBBB2B585D02}" type="pres">
      <dgm:prSet presAssocID="{F681BA0D-7695-4CF0-B667-9241D19107CC}" presName="arrow" presStyleLbl="node1" presStyleIdx="0" presStyleCnt="2">
        <dgm:presLayoutVars>
          <dgm:bulletEnabled val="1"/>
        </dgm:presLayoutVars>
      </dgm:prSet>
      <dgm:spPr/>
    </dgm:pt>
    <dgm:pt modelId="{AB98B263-BA41-4BA3-9C3D-36F0500917D5}" type="pres">
      <dgm:prSet presAssocID="{2A88C1A6-5ABE-46D7-AED8-71E09C9D268B}" presName="arrow" presStyleLbl="node1" presStyleIdx="1" presStyleCnt="2">
        <dgm:presLayoutVars>
          <dgm:bulletEnabled val="1"/>
        </dgm:presLayoutVars>
      </dgm:prSet>
      <dgm:spPr/>
    </dgm:pt>
  </dgm:ptLst>
  <dgm:cxnLst>
    <dgm:cxn modelId="{794AAC0D-4EEA-40DD-80D7-D324B8F574D8}" type="presOf" srcId="{F681BA0D-7695-4CF0-B667-9241D19107CC}" destId="{49E20F29-BAB3-489F-A4B1-BBBB2B585D02}" srcOrd="0" destOrd="0" presId="urn:microsoft.com/office/officeart/2005/8/layout/arrow5"/>
    <dgm:cxn modelId="{558D3A53-4A7D-477C-92DF-49D43EED2FC6}" type="presOf" srcId="{6F9B2D97-7F71-4A2E-8371-4610D1198EE9}" destId="{BD3156E2-FB6A-4CC3-B636-9F603FA3A574}" srcOrd="0" destOrd="0" presId="urn:microsoft.com/office/officeart/2005/8/layout/arrow5"/>
    <dgm:cxn modelId="{A9A74A94-D593-4933-8BAA-A20C51C4455A}" srcId="{6F9B2D97-7F71-4A2E-8371-4610D1198EE9}" destId="{F681BA0D-7695-4CF0-B667-9241D19107CC}" srcOrd="0" destOrd="0" parTransId="{504D94BD-806F-4F35-9DEF-996DA47632D1}" sibTransId="{4438A326-5448-451A-A260-6A01B3107BC4}"/>
    <dgm:cxn modelId="{DD9648D8-3483-42C6-9AD9-E05B84B7B239}" srcId="{6F9B2D97-7F71-4A2E-8371-4610D1198EE9}" destId="{2A88C1A6-5ABE-46D7-AED8-71E09C9D268B}" srcOrd="1" destOrd="0" parTransId="{B6E5AB5F-F0C8-4056-B20A-DD6D1209FEB5}" sibTransId="{3BFAE36D-6D60-4C0D-9365-BDE3359AD355}"/>
    <dgm:cxn modelId="{9DCB1BEC-F4FB-468D-A9A8-29DE6E7D451E}" type="presOf" srcId="{2A88C1A6-5ABE-46D7-AED8-71E09C9D268B}" destId="{AB98B263-BA41-4BA3-9C3D-36F0500917D5}" srcOrd="0" destOrd="0" presId="urn:microsoft.com/office/officeart/2005/8/layout/arrow5"/>
    <dgm:cxn modelId="{A788DD44-C74C-4887-935B-2266174D878A}" type="presParOf" srcId="{BD3156E2-FB6A-4CC3-B636-9F603FA3A574}" destId="{49E20F29-BAB3-489F-A4B1-BBBB2B585D02}" srcOrd="0" destOrd="0" presId="urn:microsoft.com/office/officeart/2005/8/layout/arrow5"/>
    <dgm:cxn modelId="{F2082710-7415-408C-8D44-F5DCA26789E6}" type="presParOf" srcId="{BD3156E2-FB6A-4CC3-B636-9F603FA3A574}" destId="{AB98B263-BA41-4BA3-9C3D-36F0500917D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80DC67-DBCE-4086-8A1C-9CBC36AD7A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1E091F2-52B7-49A6-A818-EC5E1A81AEBC}">
      <dgm:prSet phldrT="[Texto]"/>
      <dgm:spPr/>
      <dgm:t>
        <a:bodyPr/>
        <a:lstStyle/>
        <a:p>
          <a:r>
            <a:rPr lang="es-AR" dirty="0"/>
            <a:t>Aplicaciones</a:t>
          </a:r>
        </a:p>
      </dgm:t>
    </dgm:pt>
    <dgm:pt modelId="{AF8A76AF-67DE-4D18-AC8F-356CFB0A8096}" type="parTrans" cxnId="{F927D510-DA0F-425D-BC54-4963E1B71ABA}">
      <dgm:prSet/>
      <dgm:spPr/>
      <dgm:t>
        <a:bodyPr/>
        <a:lstStyle/>
        <a:p>
          <a:endParaRPr lang="es-AR"/>
        </a:p>
      </dgm:t>
    </dgm:pt>
    <dgm:pt modelId="{469B8706-32E5-44D5-9514-435F15B4DB10}" type="sibTrans" cxnId="{F927D510-DA0F-425D-BC54-4963E1B71ABA}">
      <dgm:prSet/>
      <dgm:spPr/>
      <dgm:t>
        <a:bodyPr/>
        <a:lstStyle/>
        <a:p>
          <a:endParaRPr lang="es-AR"/>
        </a:p>
      </dgm:t>
    </dgm:pt>
    <dgm:pt modelId="{C22D7D15-4500-45AB-98AB-913DB955B3D9}">
      <dgm:prSet phldrT="[Texto]"/>
      <dgm:spPr/>
      <dgm:t>
        <a:bodyPr/>
        <a:lstStyle/>
        <a:p>
          <a:r>
            <a:rPr lang="es-AR" dirty="0"/>
            <a:t>Disipación de energía.</a:t>
          </a:r>
        </a:p>
      </dgm:t>
    </dgm:pt>
    <dgm:pt modelId="{795F3925-323F-46EE-9B0F-4E6EB042C03D}" type="parTrans" cxnId="{E88F19CC-DFD9-4C59-8C16-7CCA6441DA76}">
      <dgm:prSet/>
      <dgm:spPr/>
      <dgm:t>
        <a:bodyPr/>
        <a:lstStyle/>
        <a:p>
          <a:endParaRPr lang="es-AR"/>
        </a:p>
      </dgm:t>
    </dgm:pt>
    <dgm:pt modelId="{D0C8A6F5-EBAA-4393-A54A-CF9BBE99A23A}" type="sibTrans" cxnId="{E88F19CC-DFD9-4C59-8C16-7CCA6441DA76}">
      <dgm:prSet/>
      <dgm:spPr/>
      <dgm:t>
        <a:bodyPr/>
        <a:lstStyle/>
        <a:p>
          <a:endParaRPr lang="es-AR"/>
        </a:p>
      </dgm:t>
    </dgm:pt>
    <dgm:pt modelId="{B28F3554-4A1C-485C-A333-75506F96BBC5}">
      <dgm:prSet phldrT="[Texto]"/>
      <dgm:spPr/>
      <dgm:t>
        <a:bodyPr/>
        <a:lstStyle/>
        <a:p>
          <a:r>
            <a:rPr lang="es-AR" dirty="0"/>
            <a:t>Recuperar altura o aumentar el nivel de agua.</a:t>
          </a:r>
        </a:p>
      </dgm:t>
    </dgm:pt>
    <dgm:pt modelId="{A26385CC-C1BA-450D-97F6-E7C162E3D920}" type="parTrans" cxnId="{B89C4D20-2E3C-4A79-ACD0-2539E576BA7D}">
      <dgm:prSet/>
      <dgm:spPr/>
      <dgm:t>
        <a:bodyPr/>
        <a:lstStyle/>
        <a:p>
          <a:endParaRPr lang="es-AR"/>
        </a:p>
      </dgm:t>
    </dgm:pt>
    <dgm:pt modelId="{FF3E8C2E-149A-4319-8B1F-F06E166B2648}" type="sibTrans" cxnId="{B89C4D20-2E3C-4A79-ACD0-2539E576BA7D}">
      <dgm:prSet/>
      <dgm:spPr/>
      <dgm:t>
        <a:bodyPr/>
        <a:lstStyle/>
        <a:p>
          <a:endParaRPr lang="es-AR"/>
        </a:p>
      </dgm:t>
    </dgm:pt>
    <dgm:pt modelId="{259CD58C-026B-44F3-8C9C-C5E8D82F16C1}">
      <dgm:prSet phldrT="[Texto]"/>
      <dgm:spPr/>
      <dgm:t>
        <a:bodyPr/>
        <a:lstStyle/>
        <a:p>
          <a:r>
            <a:rPr lang="es-AR" dirty="0"/>
            <a:t>Separar condiciones de flujo, establecer secciones de control y estaciones de aforo.</a:t>
          </a:r>
        </a:p>
      </dgm:t>
    </dgm:pt>
    <dgm:pt modelId="{702F9863-9821-48FE-ADD9-7B31AB9297A8}" type="parTrans" cxnId="{A494C814-CBE0-4F99-AD02-DC7CD518159D}">
      <dgm:prSet/>
      <dgm:spPr/>
      <dgm:t>
        <a:bodyPr/>
        <a:lstStyle/>
        <a:p>
          <a:endParaRPr lang="es-AR"/>
        </a:p>
      </dgm:t>
    </dgm:pt>
    <dgm:pt modelId="{976E0DF1-CD03-4592-A763-F9E1E082CE1C}" type="sibTrans" cxnId="{A494C814-CBE0-4F99-AD02-DC7CD518159D}">
      <dgm:prSet/>
      <dgm:spPr/>
      <dgm:t>
        <a:bodyPr/>
        <a:lstStyle/>
        <a:p>
          <a:endParaRPr lang="es-AR"/>
        </a:p>
      </dgm:t>
    </dgm:pt>
    <dgm:pt modelId="{C0605CE1-5F4C-4FF8-9539-34EDF67C3F7B}">
      <dgm:prSet phldrT="[Texto]"/>
      <dgm:spPr/>
      <dgm:t>
        <a:bodyPr/>
        <a:lstStyle/>
        <a:p>
          <a:r>
            <a:rPr lang="es-AR" dirty="0"/>
            <a:t>Mezcla de químicos.</a:t>
          </a:r>
        </a:p>
      </dgm:t>
    </dgm:pt>
    <dgm:pt modelId="{397279F5-6319-4A86-9AD2-CCE6D5B1708B}" type="parTrans" cxnId="{137FF529-42FB-47AE-A01D-2FEC7BBD3EBD}">
      <dgm:prSet/>
      <dgm:spPr/>
      <dgm:t>
        <a:bodyPr/>
        <a:lstStyle/>
        <a:p>
          <a:endParaRPr lang="es-AR"/>
        </a:p>
      </dgm:t>
    </dgm:pt>
    <dgm:pt modelId="{C6C6D980-F4D7-4F7C-9D24-42F3991FDE7C}" type="sibTrans" cxnId="{137FF529-42FB-47AE-A01D-2FEC7BBD3EBD}">
      <dgm:prSet/>
      <dgm:spPr/>
      <dgm:t>
        <a:bodyPr/>
        <a:lstStyle/>
        <a:p>
          <a:endParaRPr lang="es-AR"/>
        </a:p>
      </dgm:t>
    </dgm:pt>
    <dgm:pt modelId="{BCC7BC8D-E9B3-4E16-B41D-677A9EC02E63}">
      <dgm:prSet phldrT="[Texto]"/>
      <dgm:spPr/>
      <dgm:t>
        <a:bodyPr/>
        <a:lstStyle/>
        <a:p>
          <a:r>
            <a:rPr lang="es-AR" dirty="0"/>
            <a:t>Airear el agua, remoción de bolsas de aire, prevenir taponamientos por aire.</a:t>
          </a:r>
        </a:p>
      </dgm:t>
    </dgm:pt>
    <dgm:pt modelId="{D4439F7E-BCDD-42FF-8EE5-CD2A0A6B0534}" type="parTrans" cxnId="{CF042C55-2A0C-4F18-97E1-5E8D98FE84E0}">
      <dgm:prSet/>
      <dgm:spPr/>
      <dgm:t>
        <a:bodyPr/>
        <a:lstStyle/>
        <a:p>
          <a:endParaRPr lang="es-AR"/>
        </a:p>
      </dgm:t>
    </dgm:pt>
    <dgm:pt modelId="{471449FC-F3BA-4073-B42A-6AD7B97F7665}" type="sibTrans" cxnId="{CF042C55-2A0C-4F18-97E1-5E8D98FE84E0}">
      <dgm:prSet/>
      <dgm:spPr/>
      <dgm:t>
        <a:bodyPr/>
        <a:lstStyle/>
        <a:p>
          <a:endParaRPr lang="es-AR"/>
        </a:p>
      </dgm:t>
    </dgm:pt>
    <dgm:pt modelId="{3147589A-E58D-4257-8824-7BA668DFF0CB}" type="pres">
      <dgm:prSet presAssocID="{6280DC67-DBCE-4086-8A1C-9CBC36AD7A2A}" presName="linear" presStyleCnt="0">
        <dgm:presLayoutVars>
          <dgm:dir/>
          <dgm:animLvl val="lvl"/>
          <dgm:resizeHandles val="exact"/>
        </dgm:presLayoutVars>
      </dgm:prSet>
      <dgm:spPr/>
    </dgm:pt>
    <dgm:pt modelId="{E9146256-0766-43D4-9638-C4B7404733DF}" type="pres">
      <dgm:prSet presAssocID="{F1E091F2-52B7-49A6-A818-EC5E1A81AEBC}" presName="parentLin" presStyleCnt="0"/>
      <dgm:spPr/>
    </dgm:pt>
    <dgm:pt modelId="{5D91C759-4564-4AB8-87C3-B16CBA028B9B}" type="pres">
      <dgm:prSet presAssocID="{F1E091F2-52B7-49A6-A818-EC5E1A81AEBC}" presName="parentLeftMargin" presStyleLbl="node1" presStyleIdx="0" presStyleCnt="1"/>
      <dgm:spPr/>
    </dgm:pt>
    <dgm:pt modelId="{285A1D8E-D3D6-447A-8951-52BDBA135351}" type="pres">
      <dgm:prSet presAssocID="{F1E091F2-52B7-49A6-A818-EC5E1A81AEB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0223572-5F2F-41C0-93D5-33D2937F495D}" type="pres">
      <dgm:prSet presAssocID="{F1E091F2-52B7-49A6-A818-EC5E1A81AEBC}" presName="negativeSpace" presStyleCnt="0"/>
      <dgm:spPr/>
    </dgm:pt>
    <dgm:pt modelId="{6B076CDA-9C0F-4D3F-A328-4A01E152A7AA}" type="pres">
      <dgm:prSet presAssocID="{F1E091F2-52B7-49A6-A818-EC5E1A81AEB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927D510-DA0F-425D-BC54-4963E1B71ABA}" srcId="{6280DC67-DBCE-4086-8A1C-9CBC36AD7A2A}" destId="{F1E091F2-52B7-49A6-A818-EC5E1A81AEBC}" srcOrd="0" destOrd="0" parTransId="{AF8A76AF-67DE-4D18-AC8F-356CFB0A8096}" sibTransId="{469B8706-32E5-44D5-9514-435F15B4DB10}"/>
    <dgm:cxn modelId="{A494C814-CBE0-4F99-AD02-DC7CD518159D}" srcId="{F1E091F2-52B7-49A6-A818-EC5E1A81AEBC}" destId="{259CD58C-026B-44F3-8C9C-C5E8D82F16C1}" srcOrd="2" destOrd="0" parTransId="{702F9863-9821-48FE-ADD9-7B31AB9297A8}" sibTransId="{976E0DF1-CD03-4592-A763-F9E1E082CE1C}"/>
    <dgm:cxn modelId="{B89C4D20-2E3C-4A79-ACD0-2539E576BA7D}" srcId="{F1E091F2-52B7-49A6-A818-EC5E1A81AEBC}" destId="{B28F3554-4A1C-485C-A333-75506F96BBC5}" srcOrd="1" destOrd="0" parTransId="{A26385CC-C1BA-450D-97F6-E7C162E3D920}" sibTransId="{FF3E8C2E-149A-4319-8B1F-F06E166B2648}"/>
    <dgm:cxn modelId="{137FF529-42FB-47AE-A01D-2FEC7BBD3EBD}" srcId="{F1E091F2-52B7-49A6-A818-EC5E1A81AEBC}" destId="{C0605CE1-5F4C-4FF8-9539-34EDF67C3F7B}" srcOrd="3" destOrd="0" parTransId="{397279F5-6319-4A86-9AD2-CCE6D5B1708B}" sibTransId="{C6C6D980-F4D7-4F7C-9D24-42F3991FDE7C}"/>
    <dgm:cxn modelId="{96A00D33-D2B0-4C12-93B8-D5CCE8B9055D}" type="presOf" srcId="{C22D7D15-4500-45AB-98AB-913DB955B3D9}" destId="{6B076CDA-9C0F-4D3F-A328-4A01E152A7AA}" srcOrd="0" destOrd="0" presId="urn:microsoft.com/office/officeart/2005/8/layout/list1"/>
    <dgm:cxn modelId="{494E3A33-2CB8-4C73-B4F1-45D5DBAFE2DD}" type="presOf" srcId="{259CD58C-026B-44F3-8C9C-C5E8D82F16C1}" destId="{6B076CDA-9C0F-4D3F-A328-4A01E152A7AA}" srcOrd="0" destOrd="2" presId="urn:microsoft.com/office/officeart/2005/8/layout/list1"/>
    <dgm:cxn modelId="{757D9149-B0A9-40A9-A4FC-8D4E04DB16EB}" type="presOf" srcId="{BCC7BC8D-E9B3-4E16-B41D-677A9EC02E63}" destId="{6B076CDA-9C0F-4D3F-A328-4A01E152A7AA}" srcOrd="0" destOrd="4" presId="urn:microsoft.com/office/officeart/2005/8/layout/list1"/>
    <dgm:cxn modelId="{BD75986C-3D3C-48FC-A74D-2939B3703B1F}" type="presOf" srcId="{B28F3554-4A1C-485C-A333-75506F96BBC5}" destId="{6B076CDA-9C0F-4D3F-A328-4A01E152A7AA}" srcOrd="0" destOrd="1" presId="urn:microsoft.com/office/officeart/2005/8/layout/list1"/>
    <dgm:cxn modelId="{CF042C55-2A0C-4F18-97E1-5E8D98FE84E0}" srcId="{F1E091F2-52B7-49A6-A818-EC5E1A81AEBC}" destId="{BCC7BC8D-E9B3-4E16-B41D-677A9EC02E63}" srcOrd="4" destOrd="0" parTransId="{D4439F7E-BCDD-42FF-8EE5-CD2A0A6B0534}" sibTransId="{471449FC-F3BA-4073-B42A-6AD7B97F7665}"/>
    <dgm:cxn modelId="{158A2FB4-B497-401B-BF0E-963825CCF6F6}" type="presOf" srcId="{F1E091F2-52B7-49A6-A818-EC5E1A81AEBC}" destId="{5D91C759-4564-4AB8-87C3-B16CBA028B9B}" srcOrd="0" destOrd="0" presId="urn:microsoft.com/office/officeart/2005/8/layout/list1"/>
    <dgm:cxn modelId="{E88F19CC-DFD9-4C59-8C16-7CCA6441DA76}" srcId="{F1E091F2-52B7-49A6-A818-EC5E1A81AEBC}" destId="{C22D7D15-4500-45AB-98AB-913DB955B3D9}" srcOrd="0" destOrd="0" parTransId="{795F3925-323F-46EE-9B0F-4E6EB042C03D}" sibTransId="{D0C8A6F5-EBAA-4393-A54A-CF9BBE99A23A}"/>
    <dgm:cxn modelId="{AD4279DE-153B-447B-9568-089D1C460B3E}" type="presOf" srcId="{6280DC67-DBCE-4086-8A1C-9CBC36AD7A2A}" destId="{3147589A-E58D-4257-8824-7BA668DFF0CB}" srcOrd="0" destOrd="0" presId="urn:microsoft.com/office/officeart/2005/8/layout/list1"/>
    <dgm:cxn modelId="{3521C6E9-553B-4EC5-B2EE-44E2D957D8FF}" type="presOf" srcId="{F1E091F2-52B7-49A6-A818-EC5E1A81AEBC}" destId="{285A1D8E-D3D6-447A-8951-52BDBA135351}" srcOrd="1" destOrd="0" presId="urn:microsoft.com/office/officeart/2005/8/layout/list1"/>
    <dgm:cxn modelId="{57A5ECFB-0939-4109-9679-7C83EDB9E74F}" type="presOf" srcId="{C0605CE1-5F4C-4FF8-9539-34EDF67C3F7B}" destId="{6B076CDA-9C0F-4D3F-A328-4A01E152A7AA}" srcOrd="0" destOrd="3" presId="urn:microsoft.com/office/officeart/2005/8/layout/list1"/>
    <dgm:cxn modelId="{552AB4E3-102F-4490-B163-7DBB03A2CD05}" type="presParOf" srcId="{3147589A-E58D-4257-8824-7BA668DFF0CB}" destId="{E9146256-0766-43D4-9638-C4B7404733DF}" srcOrd="0" destOrd="0" presId="urn:microsoft.com/office/officeart/2005/8/layout/list1"/>
    <dgm:cxn modelId="{F7F5582F-C8DA-4F91-BC44-E6210382910E}" type="presParOf" srcId="{E9146256-0766-43D4-9638-C4B7404733DF}" destId="{5D91C759-4564-4AB8-87C3-B16CBA028B9B}" srcOrd="0" destOrd="0" presId="urn:microsoft.com/office/officeart/2005/8/layout/list1"/>
    <dgm:cxn modelId="{6312428C-AF86-4E4F-8B7C-02CB090904ED}" type="presParOf" srcId="{E9146256-0766-43D4-9638-C4B7404733DF}" destId="{285A1D8E-D3D6-447A-8951-52BDBA135351}" srcOrd="1" destOrd="0" presId="urn:microsoft.com/office/officeart/2005/8/layout/list1"/>
    <dgm:cxn modelId="{A4574B43-9074-443C-B9CD-CEFBF4053D4F}" type="presParOf" srcId="{3147589A-E58D-4257-8824-7BA668DFF0CB}" destId="{40223572-5F2F-41C0-93D5-33D2937F495D}" srcOrd="1" destOrd="0" presId="urn:microsoft.com/office/officeart/2005/8/layout/list1"/>
    <dgm:cxn modelId="{CEEA3FEB-0854-42D1-BD18-96C62632F1EC}" type="presParOf" srcId="{3147589A-E58D-4257-8824-7BA668DFF0CB}" destId="{6B076CDA-9C0F-4D3F-A328-4A01E152A7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53502C-FE57-454C-A020-DB5DE3672C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6A67283-E3ED-48C8-8203-0EA25700DB1C}">
      <dgm:prSet phldrT="[Texto]"/>
      <dgm:spPr/>
      <dgm:t>
        <a:bodyPr/>
        <a:lstStyle/>
        <a:p>
          <a:r>
            <a:rPr lang="es-AR" dirty="0"/>
            <a:t>Autor</a:t>
          </a:r>
        </a:p>
      </dgm:t>
    </dgm:pt>
    <dgm:pt modelId="{743D3544-578A-4D18-B873-0830F354DEA2}" type="parTrans" cxnId="{BE08F7B6-EE74-43F2-8176-36BF04E1C654}">
      <dgm:prSet/>
      <dgm:spPr/>
      <dgm:t>
        <a:bodyPr/>
        <a:lstStyle/>
        <a:p>
          <a:endParaRPr lang="es-AR"/>
        </a:p>
      </dgm:t>
    </dgm:pt>
    <dgm:pt modelId="{27503048-A469-451A-916B-DC9704391111}" type="sibTrans" cxnId="{BE08F7B6-EE74-43F2-8176-36BF04E1C654}">
      <dgm:prSet/>
      <dgm:spPr/>
      <dgm:t>
        <a:bodyPr/>
        <a:lstStyle/>
        <a:p>
          <a:endParaRPr lang="es-AR"/>
        </a:p>
      </dgm:t>
    </dgm:pt>
    <dgm:pt modelId="{40E488D1-FEAB-4FC5-8B37-B5BA07E27832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AR" dirty="0" err="1"/>
            <a:t>Alamos</a:t>
          </a:r>
          <a:r>
            <a:rPr lang="es-AR" dirty="0"/>
            <a:t> y </a:t>
          </a:r>
          <a:r>
            <a:rPr lang="es-AR" dirty="0" err="1"/>
            <a:t>Gallardo</a:t>
          </a:r>
          <a:r>
            <a:rPr lang="es-AR" dirty="0"/>
            <a:t> (canales sin pendiente)</a:t>
          </a:r>
        </a:p>
      </dgm:t>
    </dgm:pt>
    <dgm:pt modelId="{509E6A2C-EEC8-4C62-B814-9CC88594F1F9}" type="parTrans" cxnId="{706C48D0-7293-4141-BE25-E6A511D18F52}">
      <dgm:prSet/>
      <dgm:spPr/>
      <dgm:t>
        <a:bodyPr/>
        <a:lstStyle/>
        <a:p>
          <a:endParaRPr lang="es-AR"/>
        </a:p>
      </dgm:t>
    </dgm:pt>
    <dgm:pt modelId="{FF7E4A04-43F5-49DA-A849-1BE26DFC2400}" type="sibTrans" cxnId="{706C48D0-7293-4141-BE25-E6A511D18F52}">
      <dgm:prSet/>
      <dgm:spPr/>
      <dgm:t>
        <a:bodyPr/>
        <a:lstStyle/>
        <a:p>
          <a:endParaRPr lang="es-AR"/>
        </a:p>
      </dgm:t>
    </dgm:pt>
    <dgm:pt modelId="{A3F59FCA-BFAB-4A52-A5E7-1EC136D37125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AR" dirty="0" err="1"/>
            <a:t>Safranez</a:t>
          </a:r>
          <a:endParaRPr lang="es-AR" dirty="0"/>
        </a:p>
      </dgm:t>
    </dgm:pt>
    <dgm:pt modelId="{33357890-3824-402F-9E11-DE661CF5EA08}" type="parTrans" cxnId="{15464C32-6172-4939-8D9C-DBCA81140044}">
      <dgm:prSet/>
      <dgm:spPr/>
      <dgm:t>
        <a:bodyPr/>
        <a:lstStyle/>
        <a:p>
          <a:endParaRPr lang="es-AR"/>
        </a:p>
      </dgm:t>
    </dgm:pt>
    <dgm:pt modelId="{571E322C-4398-498D-8ED7-EABDF2883414}" type="sibTrans" cxnId="{15464C32-6172-4939-8D9C-DBCA81140044}">
      <dgm:prSet/>
      <dgm:spPr/>
      <dgm:t>
        <a:bodyPr/>
        <a:lstStyle/>
        <a:p>
          <a:endParaRPr lang="es-AR"/>
        </a:p>
      </dgm:t>
    </dgm:pt>
    <dgm:pt modelId="{7A79B12C-8EF7-4AF0-88DB-0A27BC1BE394}">
      <dgm:prSet phldrT="[Texto]"/>
      <dgm:spPr/>
      <dgm:t>
        <a:bodyPr/>
        <a:lstStyle/>
        <a:p>
          <a:r>
            <a:rPr lang="es-AR" dirty="0"/>
            <a:t>Fórmula</a:t>
          </a:r>
        </a:p>
      </dgm:t>
    </dgm:pt>
    <dgm:pt modelId="{917A68AC-F328-4ACA-B538-8012D64AA6B8}" type="parTrans" cxnId="{D163AC98-4627-4621-9E3B-3A8AD7F6A39F}">
      <dgm:prSet/>
      <dgm:spPr/>
      <dgm:t>
        <a:bodyPr/>
        <a:lstStyle/>
        <a:p>
          <a:endParaRPr lang="es-AR"/>
        </a:p>
      </dgm:t>
    </dgm:pt>
    <dgm:pt modelId="{04B9B46B-AE3E-4643-B1DE-8C1FD9C606E1}" type="sibTrans" cxnId="{D163AC98-4627-4621-9E3B-3A8AD7F6A39F}">
      <dgm:prSet/>
      <dgm:spPr/>
      <dgm:t>
        <a:bodyPr/>
        <a:lstStyle/>
        <a:p>
          <a:endParaRPr lang="es-AR"/>
        </a:p>
      </dgm:t>
    </dgm:pt>
    <dgm:pt modelId="{0EA6F47D-746F-4F0E-88A3-59BE6C633FD0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AR" dirty="0"/>
            <a:t>Miami </a:t>
          </a:r>
          <a:r>
            <a:rPr lang="es-AR" dirty="0" err="1"/>
            <a:t>Conservancy</a:t>
          </a:r>
          <a:r>
            <a:rPr lang="es-AR" dirty="0"/>
            <a:t> </a:t>
          </a:r>
          <a:r>
            <a:rPr lang="es-AR" dirty="0" err="1"/>
            <a:t>District</a:t>
          </a:r>
          <a:endParaRPr lang="es-AR" dirty="0"/>
        </a:p>
      </dgm:t>
    </dgm:pt>
    <dgm:pt modelId="{72C8D8D0-420E-4A7F-B3EC-81D9A4DD76C2}" type="parTrans" cxnId="{BF66D4BC-4964-49DA-ADD6-7F7C31E87669}">
      <dgm:prSet/>
      <dgm:spPr/>
      <dgm:t>
        <a:bodyPr/>
        <a:lstStyle/>
        <a:p>
          <a:endParaRPr lang="es-AR"/>
        </a:p>
      </dgm:t>
    </dgm:pt>
    <dgm:pt modelId="{AD91C462-B973-4AB8-83B0-A71FD9F01B4B}" type="sibTrans" cxnId="{BF66D4BC-4964-49DA-ADD6-7F7C31E87669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83C5E290-EEC5-4748-9B68-130554327DD8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Ovalle y Domínguez      </a:t>
              </a:r>
              <a14:m>
                <m:oMath xmlns:m="http://schemas.openxmlformats.org/officeDocument/2006/math">
                  <m:d>
                    <m:dPr>
                      <m:ctrlPr>
                        <a:rPr lang="es-AR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𝑝𝑎𝑟𝑎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2&lt;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&lt;16</m:t>
                      </m:r>
                    </m:e>
                  </m:d>
                </m:oMath>
              </a14:m>
              <a:endParaRPr lang="es-AR" dirty="0"/>
            </a:p>
          </dgm:t>
        </dgm:pt>
      </mc:Choice>
      <mc:Fallback xmlns="">
        <dgm:pt modelId="{83C5E290-EEC5-4748-9B68-130554327DD8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Ovalle y Domínguez      </a:t>
              </a:r>
              <a:r>
                <a:rPr lang="es-AR" b="0" i="0">
                  <a:latin typeface="Cambria Math" panose="02040503050406030204" pitchFamily="18" charset="0"/>
                </a:rPr>
                <a:t>(𝑝𝑎𝑟𝑎 2&lt;𝑋_𝑓/𝑋_𝑖 &lt;16)</a:t>
              </a:r>
              <a:endParaRPr lang="es-AR" dirty="0"/>
            </a:p>
          </dgm:t>
        </dgm:pt>
      </mc:Fallback>
    </mc:AlternateContent>
    <dgm:pt modelId="{7E0AE629-9BAB-42BB-9105-64B7D8D77094}" type="parTrans" cxnId="{2697EE9C-8829-4FA0-A0D0-8B0D69B02820}">
      <dgm:prSet/>
      <dgm:spPr/>
      <dgm:t>
        <a:bodyPr/>
        <a:lstStyle/>
        <a:p>
          <a:endParaRPr lang="es-AR"/>
        </a:p>
      </dgm:t>
    </dgm:pt>
    <dgm:pt modelId="{AB38043E-7B52-448C-92C1-CD1BF9C39302}" type="sibTrans" cxnId="{2697EE9C-8829-4FA0-A0D0-8B0D69B02820}">
      <dgm:prSet/>
      <dgm:spPr/>
      <dgm:t>
        <a:bodyPr/>
        <a:lstStyle/>
        <a:p>
          <a:endParaRPr lang="es-AR"/>
        </a:p>
      </dgm:t>
    </dgm:pt>
    <dgm:pt modelId="{F68EE24C-8CD6-4ADE-8445-C42E0AA205D1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AR" dirty="0" err="1"/>
            <a:t>Woycicki</a:t>
          </a:r>
          <a:r>
            <a:rPr lang="es-AR" dirty="0"/>
            <a:t> para resaltos completos</a:t>
          </a:r>
        </a:p>
      </dgm:t>
    </dgm:pt>
    <dgm:pt modelId="{C91D15CA-E3B8-452F-8E0E-87EFB660B647}" type="parTrans" cxnId="{DCBDB95A-9405-43EF-8973-2DCBABE311C8}">
      <dgm:prSet/>
      <dgm:spPr/>
      <dgm:t>
        <a:bodyPr/>
        <a:lstStyle/>
        <a:p>
          <a:endParaRPr lang="es-AR"/>
        </a:p>
      </dgm:t>
    </dgm:pt>
    <dgm:pt modelId="{88CF22B7-D17D-44A0-BC0D-682EB2B10B11}" type="sibTrans" cxnId="{DCBDB95A-9405-43EF-8973-2DCBABE311C8}">
      <dgm:prSet/>
      <dgm:spPr/>
      <dgm:t>
        <a:bodyPr/>
        <a:lstStyle/>
        <a:p>
          <a:endParaRPr lang="es-AR"/>
        </a:p>
      </dgm:t>
    </dgm:pt>
    <dgm:pt modelId="{19301738-5538-4A92-8672-F0EF3307A9ED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AR" dirty="0" err="1"/>
            <a:t>Woycicki</a:t>
          </a:r>
          <a:r>
            <a:rPr lang="es-AR" dirty="0"/>
            <a:t> para resaltos incompletos</a:t>
          </a:r>
        </a:p>
      </dgm:t>
    </dgm:pt>
    <dgm:pt modelId="{18D80CC3-4738-4247-93FE-0D6060FCA457}" type="parTrans" cxnId="{34B1B1AE-5666-4BE3-B516-7BB943621CDE}">
      <dgm:prSet/>
      <dgm:spPr/>
      <dgm:t>
        <a:bodyPr/>
        <a:lstStyle/>
        <a:p>
          <a:endParaRPr lang="es-AR"/>
        </a:p>
      </dgm:t>
    </dgm:pt>
    <dgm:pt modelId="{163BF627-645F-4E4B-9E58-897BDE0044FD}" type="sibTrans" cxnId="{34B1B1AE-5666-4BE3-B516-7BB943621CDE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75A35AE0-92DB-4F8A-BD3B-19BF1B4E1D39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s-AR" b="0" i="0" smtClean="0">
                      <a:latin typeface="Cambria Math" panose="02040503050406030204" pitchFamily="18" charset="0"/>
                    </a:rPr>
                    <m:t>L</m:t>
                  </m:r>
                  <m:r>
                    <a:rPr lang="es-AR" b="0" i="0" smtClean="0">
                      <a:latin typeface="Cambria Math" panose="02040503050406030204" pitchFamily="18" charset="0"/>
                    </a:rPr>
                    <m:t>=</m:t>
                  </m:r>
                  <m:r>
                    <a:rPr lang="es-AR" b="0" i="1" smtClean="0">
                      <a:latin typeface="Cambria Math" panose="02040503050406030204" pitchFamily="18" charset="0"/>
                    </a:rPr>
                    <m:t>1,5</m:t>
                  </m:r>
                  <m:d>
                    <m:dPr>
                      <m:ctrlPr>
                        <a:rPr lang="es-AR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−0,8</m:t>
                      </m:r>
                    </m:e>
                  </m:d>
                </m:oMath>
              </a14:m>
              <a:endParaRPr lang="es-AR" dirty="0"/>
            </a:p>
          </dgm:t>
        </dgm:pt>
      </mc:Choice>
      <mc:Fallback xmlns="">
        <dgm:pt modelId="{75A35AE0-92DB-4F8A-BD3B-19BF1B4E1D39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:r>
                <a:rPr lang="es-AR" b="0" i="0">
                  <a:latin typeface="Cambria Math" panose="02040503050406030204" pitchFamily="18" charset="0"/>
                </a:rPr>
                <a:t>L=1,5(𝑋_𝑓/𝑋_𝑖 −0,8)</a:t>
              </a:r>
              <a:endParaRPr lang="es-AR" dirty="0"/>
            </a:p>
          </dgm:t>
        </dgm:pt>
      </mc:Fallback>
    </mc:AlternateContent>
    <dgm:pt modelId="{D47C4961-F1FC-4255-8006-E53780F06F53}" type="parTrans" cxnId="{61D7A9DE-7CAF-4293-87CF-7434E77BC580}">
      <dgm:prSet/>
      <dgm:spPr/>
      <dgm:t>
        <a:bodyPr/>
        <a:lstStyle/>
        <a:p>
          <a:endParaRPr lang="es-AR"/>
        </a:p>
      </dgm:t>
    </dgm:pt>
    <dgm:pt modelId="{16242A66-D485-46CB-9D42-21909CF72606}" type="sibTrans" cxnId="{61D7A9DE-7CAF-4293-87CF-7434E77BC580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8F681144-1F1B-473B-9E16-6F25C1E3515D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14:m>
                <m:oMath xmlns:m="http://schemas.openxmlformats.org/officeDocument/2006/math">
                  <m:r>
                    <a:rPr lang="es-AR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𝐿</m:t>
                  </m:r>
                  <m:r>
                    <a:rPr lang="es-AR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=4,5·</m:t>
                  </m:r>
                  <m:sSub>
                    <m:sSubPr>
                      <m:ctrlP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sub>
                  </m:sSub>
                </m:oMath>
              </a14:m>
              <a:endParaRPr lang="es-AR" dirty="0"/>
            </a:p>
          </dgm:t>
        </dgm:pt>
      </mc:Choice>
      <mc:Fallback xmlns="">
        <dgm:pt modelId="{8F681144-1F1B-473B-9E16-6F25C1E3515D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:r>
                <a:rPr lang="es-AR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𝐿=4,5·𝑋_𝑓</a:t>
              </a:r>
              <a:endParaRPr lang="es-AR" dirty="0"/>
            </a:p>
          </dgm:t>
        </dgm:pt>
      </mc:Fallback>
    </mc:AlternateContent>
    <dgm:pt modelId="{3434D4BA-DD86-49A1-93F4-0BCF2941F9E5}" type="parTrans" cxnId="{2605FF75-4372-435B-A32B-25762AFAD2A3}">
      <dgm:prSet/>
      <dgm:spPr/>
      <dgm:t>
        <a:bodyPr/>
        <a:lstStyle/>
        <a:p>
          <a:endParaRPr lang="es-AR"/>
        </a:p>
      </dgm:t>
    </dgm:pt>
    <dgm:pt modelId="{EFEAFD15-9DAA-430D-A350-E24230375F10}" type="sibTrans" cxnId="{2605FF75-4372-435B-A32B-25762AFAD2A3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6BB657B5-ADC9-4491-A9BF-C4CB11DB6292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14:m>
                <m:oMath xmlns:m="http://schemas.openxmlformats.org/officeDocument/2006/math">
                  <m:r>
                    <a:rPr lang="es-AR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𝐿</m:t>
                  </m:r>
                  <m:r>
                    <a:rPr lang="es-AR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=5</m:t>
                  </m:r>
                  <m:d>
                    <m:dPr>
                      <m:ctrlP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</m:oMath>
              </a14:m>
              <a:endParaRPr lang="es-AR" dirty="0"/>
            </a:p>
          </dgm:t>
        </dgm:pt>
      </mc:Choice>
      <mc:Fallback xmlns="">
        <dgm:pt modelId="{6BB657B5-ADC9-4491-A9BF-C4CB11DB6292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:r>
                <a:rPr lang="es-AR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𝐿=5(𝑋_𝑓−𝑋_𝑖 )</a:t>
              </a:r>
              <a:endParaRPr lang="es-AR" dirty="0"/>
            </a:p>
          </dgm:t>
        </dgm:pt>
      </mc:Fallback>
    </mc:AlternateContent>
    <dgm:pt modelId="{EBF55456-5218-4612-A46B-D55BBAFDBB3E}" type="parTrans" cxnId="{07A106FF-F7D7-462F-9A58-DE8C0DE2D4A5}">
      <dgm:prSet/>
      <dgm:spPr/>
      <dgm:t>
        <a:bodyPr/>
        <a:lstStyle/>
        <a:p>
          <a:endParaRPr lang="es-AR"/>
        </a:p>
      </dgm:t>
    </dgm:pt>
    <dgm:pt modelId="{FFDD6CA4-37FE-41E0-BF60-88C01DCBD75A}" type="sibTrans" cxnId="{07A106FF-F7D7-462F-9A58-DE8C0DE2D4A5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09922D38-281E-464B-8FD0-9C7E6B843574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14:m>
                <m:oMath xmlns:m="http://schemas.openxmlformats.org/officeDocument/2006/math">
                  <m:r>
                    <a:rPr lang="es-AR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𝐿</m:t>
                  </m:r>
                  <m:r>
                    <a:rPr lang="es-AR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=18−20·</m:t>
                  </m:r>
                  <m:sSub>
                    <m:sSubPr>
                      <m:ctrlP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endParaRPr lang="es-AR" dirty="0"/>
            </a:p>
          </dgm:t>
        </dgm:pt>
      </mc:Choice>
      <mc:Fallback xmlns="">
        <dgm:pt modelId="{09922D38-281E-464B-8FD0-9C7E6B843574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:r>
                <a:rPr lang="es-AR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𝐿=18−20·𝑋_𝑖</a:t>
              </a:r>
              <a:endParaRPr lang="es-AR" dirty="0"/>
            </a:p>
          </dgm:t>
        </dgm:pt>
      </mc:Fallback>
    </mc:AlternateContent>
    <dgm:pt modelId="{C89F1621-6DC6-4B44-8569-DD01AE248D2C}" type="sibTrans" cxnId="{028C87B3-3828-4CAA-B73E-3B32681C78B0}">
      <dgm:prSet/>
      <dgm:spPr/>
      <dgm:t>
        <a:bodyPr/>
        <a:lstStyle/>
        <a:p>
          <a:endParaRPr lang="es-AR"/>
        </a:p>
      </dgm:t>
    </dgm:pt>
    <dgm:pt modelId="{C26ECEED-A00C-4E1A-B855-4938C8BD9D02}" type="parTrans" cxnId="{028C87B3-3828-4CAA-B73E-3B32681C78B0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39A88E4D-4809-4561-90B2-431B6E5B7486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s-AR" b="0" i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L</m:t>
                  </m:r>
                  <m:r>
                    <a:rPr lang="es-AR" b="0" i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  <m:d>
                    <m:dPr>
                      <m:ctrlP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8−0,05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e>
                  </m:d>
                </m:oMath>
              </a14:m>
              <a:endParaRPr lang="es-AR" dirty="0"/>
            </a:p>
          </dgm:t>
        </dgm:pt>
      </mc:Choice>
      <mc:Fallback xmlns="">
        <dgm:pt modelId="{39A88E4D-4809-4561-90B2-431B6E5B7486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:r>
                <a:rPr lang="es-AR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L=(𝑋_𝑓−𝑋_𝑖 )(8−0,05 𝑋_𝑓/𝑋_𝑖 )</a:t>
              </a:r>
              <a:endParaRPr lang="es-AR" dirty="0"/>
            </a:p>
          </dgm:t>
        </dgm:pt>
      </mc:Fallback>
    </mc:AlternateContent>
    <dgm:pt modelId="{E43A666A-DDC0-4354-BBA3-EC53D4534285}" type="parTrans" cxnId="{18787197-97A7-4F4D-9C14-FA0770B63C47}">
      <dgm:prSet/>
      <dgm:spPr/>
      <dgm:t>
        <a:bodyPr/>
        <a:lstStyle/>
        <a:p>
          <a:endParaRPr lang="es-AR"/>
        </a:p>
      </dgm:t>
    </dgm:pt>
    <dgm:pt modelId="{9983A1A4-0239-4E2E-ABF6-1F42237508E4}" type="sibTrans" cxnId="{18787197-97A7-4F4D-9C14-FA0770B63C47}">
      <dgm:prSet/>
      <dgm:spPr/>
      <dgm:t>
        <a:bodyPr/>
        <a:lstStyle/>
        <a:p>
          <a:endParaRPr lang="es-AR"/>
        </a:p>
      </dgm:t>
    </dgm:pt>
    <mc:AlternateContent xmlns:mc="http://schemas.openxmlformats.org/markup-compatibility/2006" xmlns:a14="http://schemas.microsoft.com/office/drawing/2010/main">
      <mc:Choice Requires="a14">
        <dgm:pt modelId="{5D0C3205-18F4-4170-AE70-22697D423570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s-AR" b="0" i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L</m:t>
                  </m:r>
                  <m:r>
                    <a:rPr lang="es-AR" b="0" i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  <m:d>
                    <m:dPr>
                      <m:ctrlP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6−0,05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e>
                  </m:d>
                </m:oMath>
              </a14:m>
              <a:endParaRPr lang="es-AR" dirty="0"/>
            </a:p>
          </dgm:t>
        </dgm:pt>
      </mc:Choice>
      <mc:Fallback xmlns="">
        <dgm:pt modelId="{5D0C3205-18F4-4170-AE70-22697D423570}">
          <dgm:prSet phldrT="[Texto]"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s-AR" dirty="0"/>
                <a:t> </a:t>
              </a:r>
              <a:r>
                <a:rPr lang="es-AR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L=(𝑋_𝑓−𝑋_𝑖 )(6−0,05 𝑋_𝑓/𝑋_𝑖 )</a:t>
              </a:r>
              <a:endParaRPr lang="es-AR" dirty="0"/>
            </a:p>
          </dgm:t>
        </dgm:pt>
      </mc:Fallback>
    </mc:AlternateContent>
    <dgm:pt modelId="{40084223-CADA-4733-A87F-B5B0EDC81B46}" type="parTrans" cxnId="{EE063CE7-A489-4006-9438-0CFDF5927A54}">
      <dgm:prSet/>
      <dgm:spPr/>
      <dgm:t>
        <a:bodyPr/>
        <a:lstStyle/>
        <a:p>
          <a:endParaRPr lang="es-AR"/>
        </a:p>
      </dgm:t>
    </dgm:pt>
    <dgm:pt modelId="{9214FE11-5BC9-4172-BEC0-3857E58412D5}" type="sibTrans" cxnId="{EE063CE7-A489-4006-9438-0CFDF5927A54}">
      <dgm:prSet/>
      <dgm:spPr/>
      <dgm:t>
        <a:bodyPr/>
        <a:lstStyle/>
        <a:p>
          <a:endParaRPr lang="es-AR"/>
        </a:p>
      </dgm:t>
    </dgm:pt>
    <dgm:pt modelId="{E1B8620D-9223-4F24-AE0D-86E48EFB5C26}">
      <dgm:prSet phldrT="[Texto]"/>
      <dgm:spPr/>
      <dgm:t>
        <a:bodyPr/>
        <a:lstStyle/>
        <a:p>
          <a:pPr>
            <a:buFont typeface="+mj-lt"/>
            <a:buAutoNum type="arabicPeriod"/>
          </a:pPr>
          <a:endParaRPr lang="es-AR" dirty="0"/>
        </a:p>
      </dgm:t>
    </dgm:pt>
    <dgm:pt modelId="{CADD7BF4-9491-4043-AE37-CDF307F8D885}" type="parTrans" cxnId="{756A7852-021D-454E-93D2-D74B6D72453B}">
      <dgm:prSet/>
      <dgm:spPr/>
      <dgm:t>
        <a:bodyPr/>
        <a:lstStyle/>
        <a:p>
          <a:endParaRPr lang="es-AR"/>
        </a:p>
      </dgm:t>
    </dgm:pt>
    <dgm:pt modelId="{31BCE437-3046-4DBF-9973-DE271B052C95}" type="sibTrans" cxnId="{756A7852-021D-454E-93D2-D74B6D72453B}">
      <dgm:prSet/>
      <dgm:spPr/>
      <dgm:t>
        <a:bodyPr/>
        <a:lstStyle/>
        <a:p>
          <a:endParaRPr lang="es-AR"/>
        </a:p>
      </dgm:t>
    </dgm:pt>
    <dgm:pt modelId="{5D260ED1-D2DA-481C-989C-9C99CB22D1B3}" type="pres">
      <dgm:prSet presAssocID="{1653502C-FE57-454C-A020-DB5DE3672CCD}" presName="Name0" presStyleCnt="0">
        <dgm:presLayoutVars>
          <dgm:dir/>
          <dgm:animLvl val="lvl"/>
          <dgm:resizeHandles val="exact"/>
        </dgm:presLayoutVars>
      </dgm:prSet>
      <dgm:spPr/>
    </dgm:pt>
    <dgm:pt modelId="{D6E0727E-E069-4143-ACF7-5C832F06F3C9}" type="pres">
      <dgm:prSet presAssocID="{66A67283-E3ED-48C8-8203-0EA25700DB1C}" presName="composite" presStyleCnt="0"/>
      <dgm:spPr/>
    </dgm:pt>
    <dgm:pt modelId="{AD1E8F4D-E034-4586-851A-31A8AF4EA534}" type="pres">
      <dgm:prSet presAssocID="{66A67283-E3ED-48C8-8203-0EA25700DB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9A403DD-5376-4363-A8FA-D522E1253DDC}" type="pres">
      <dgm:prSet presAssocID="{66A67283-E3ED-48C8-8203-0EA25700DB1C}" presName="desTx" presStyleLbl="alignAccFollowNode1" presStyleIdx="0" presStyleCnt="2">
        <dgm:presLayoutVars>
          <dgm:bulletEnabled val="1"/>
        </dgm:presLayoutVars>
      </dgm:prSet>
      <dgm:spPr/>
    </dgm:pt>
    <dgm:pt modelId="{AB87F9C4-3433-4C26-860D-FB7348A76757}" type="pres">
      <dgm:prSet presAssocID="{27503048-A469-451A-916B-DC9704391111}" presName="space" presStyleCnt="0"/>
      <dgm:spPr/>
    </dgm:pt>
    <dgm:pt modelId="{CD387F12-C7C7-4395-A3CC-E413E4C40EDC}" type="pres">
      <dgm:prSet presAssocID="{7A79B12C-8EF7-4AF0-88DB-0A27BC1BE394}" presName="composite" presStyleCnt="0"/>
      <dgm:spPr/>
    </dgm:pt>
    <dgm:pt modelId="{33405476-3271-4A0B-B96D-A41D13734C54}" type="pres">
      <dgm:prSet presAssocID="{7A79B12C-8EF7-4AF0-88DB-0A27BC1BE39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E4E7055-0A8D-4357-87DA-00C04EDEC7C7}" type="pres">
      <dgm:prSet presAssocID="{7A79B12C-8EF7-4AF0-88DB-0A27BC1BE394}" presName="desTx" presStyleLbl="alignAccFollowNode1" presStyleIdx="1" presStyleCnt="2" custLinFactNeighborX="310">
        <dgm:presLayoutVars>
          <dgm:bulletEnabled val="1"/>
        </dgm:presLayoutVars>
      </dgm:prSet>
      <dgm:spPr/>
    </dgm:pt>
  </dgm:ptLst>
  <dgm:cxnLst>
    <dgm:cxn modelId="{28E26615-5DA0-4B7D-B4BD-AACD0B16F77F}" type="presOf" srcId="{75A35AE0-92DB-4F8A-BD3B-19BF1B4E1D39}" destId="{CE4E7055-0A8D-4357-87DA-00C04EDEC7C7}" srcOrd="0" destOrd="3" presId="urn:microsoft.com/office/officeart/2005/8/layout/hList1"/>
    <dgm:cxn modelId="{40CABE2D-C39F-4F22-99CB-727EDA7043C9}" type="presOf" srcId="{39A88E4D-4809-4561-90B2-431B6E5B7486}" destId="{CE4E7055-0A8D-4357-87DA-00C04EDEC7C7}" srcOrd="0" destOrd="5" presId="urn:microsoft.com/office/officeart/2005/8/layout/hList1"/>
    <dgm:cxn modelId="{15464C32-6172-4939-8D9C-DBCA81140044}" srcId="{66A67283-E3ED-48C8-8203-0EA25700DB1C}" destId="{A3F59FCA-BFAB-4A52-A5E7-1EC136D37125}" srcOrd="1" destOrd="0" parTransId="{33357890-3824-402F-9E11-DE661CF5EA08}" sibTransId="{571E322C-4398-498D-8ED7-EABDF2883414}"/>
    <dgm:cxn modelId="{68A3643B-3729-47BC-826D-F1A7C797548B}" type="presOf" srcId="{40E488D1-FEAB-4FC5-8B37-B5BA07E27832}" destId="{C9A403DD-5376-4363-A8FA-D522E1253DDC}" srcOrd="0" destOrd="0" presId="urn:microsoft.com/office/officeart/2005/8/layout/hList1"/>
    <dgm:cxn modelId="{D6DCE73C-45C2-4F24-A4DA-4DB1F79310DA}" type="presOf" srcId="{5D0C3205-18F4-4170-AE70-22697D423570}" destId="{CE4E7055-0A8D-4357-87DA-00C04EDEC7C7}" srcOrd="0" destOrd="6" presId="urn:microsoft.com/office/officeart/2005/8/layout/hList1"/>
    <dgm:cxn modelId="{55C53271-C757-457E-A252-1C0110487F9B}" type="presOf" srcId="{83C5E290-EEC5-4748-9B68-130554327DD8}" destId="{C9A403DD-5376-4363-A8FA-D522E1253DDC}" srcOrd="0" destOrd="3" presId="urn:microsoft.com/office/officeart/2005/8/layout/hList1"/>
    <dgm:cxn modelId="{756A7852-021D-454E-93D2-D74B6D72453B}" srcId="{7A79B12C-8EF7-4AF0-88DB-0A27BC1BE394}" destId="{E1B8620D-9223-4F24-AE0D-86E48EFB5C26}" srcOrd="4" destOrd="0" parTransId="{CADD7BF4-9491-4043-AE37-CDF307F8D885}" sibTransId="{31BCE437-3046-4DBF-9973-DE271B052C95}"/>
    <dgm:cxn modelId="{2605FF75-4372-435B-A32B-25762AFAD2A3}" srcId="{7A79B12C-8EF7-4AF0-88DB-0A27BC1BE394}" destId="{8F681144-1F1B-473B-9E16-6F25C1E3515D}" srcOrd="1" destOrd="0" parTransId="{3434D4BA-DD86-49A1-93F4-0BCF2941F9E5}" sibTransId="{EFEAFD15-9DAA-430D-A350-E24230375F10}"/>
    <dgm:cxn modelId="{2952E676-B49E-4A83-8995-F595E399E02E}" type="presOf" srcId="{E1B8620D-9223-4F24-AE0D-86E48EFB5C26}" destId="{CE4E7055-0A8D-4357-87DA-00C04EDEC7C7}" srcOrd="0" destOrd="4" presId="urn:microsoft.com/office/officeart/2005/8/layout/hList1"/>
    <dgm:cxn modelId="{5346C778-8C28-4BF4-8DAE-AA12D8EFCB60}" type="presOf" srcId="{1653502C-FE57-454C-A020-DB5DE3672CCD}" destId="{5D260ED1-D2DA-481C-989C-9C99CB22D1B3}" srcOrd="0" destOrd="0" presId="urn:microsoft.com/office/officeart/2005/8/layout/hList1"/>
    <dgm:cxn modelId="{DCBDB95A-9405-43EF-8973-2DCBABE311C8}" srcId="{66A67283-E3ED-48C8-8203-0EA25700DB1C}" destId="{F68EE24C-8CD6-4ADE-8445-C42E0AA205D1}" srcOrd="4" destOrd="0" parTransId="{C91D15CA-E3B8-452F-8E0E-87EFB660B647}" sibTransId="{88CF22B7-D17D-44A0-BC0D-682EB2B10B11}"/>
    <dgm:cxn modelId="{67E3357F-B5A7-4771-862E-91DA31CD6B24}" type="presOf" srcId="{09922D38-281E-464B-8FD0-9C7E6B843574}" destId="{CE4E7055-0A8D-4357-87DA-00C04EDEC7C7}" srcOrd="0" destOrd="0" presId="urn:microsoft.com/office/officeart/2005/8/layout/hList1"/>
    <dgm:cxn modelId="{9EC18082-92EB-406B-B635-CA59B5A695F5}" type="presOf" srcId="{19301738-5538-4A92-8672-F0EF3307A9ED}" destId="{C9A403DD-5376-4363-A8FA-D522E1253DDC}" srcOrd="0" destOrd="5" presId="urn:microsoft.com/office/officeart/2005/8/layout/hList1"/>
    <dgm:cxn modelId="{E096268A-D46A-498E-B885-C36E511A299C}" type="presOf" srcId="{A3F59FCA-BFAB-4A52-A5E7-1EC136D37125}" destId="{C9A403DD-5376-4363-A8FA-D522E1253DDC}" srcOrd="0" destOrd="1" presId="urn:microsoft.com/office/officeart/2005/8/layout/hList1"/>
    <dgm:cxn modelId="{B0F86B8F-8098-4414-A18A-38A29F9D7314}" type="presOf" srcId="{F68EE24C-8CD6-4ADE-8445-C42E0AA205D1}" destId="{C9A403DD-5376-4363-A8FA-D522E1253DDC}" srcOrd="0" destOrd="4" presId="urn:microsoft.com/office/officeart/2005/8/layout/hList1"/>
    <dgm:cxn modelId="{18787197-97A7-4F4D-9C14-FA0770B63C47}" srcId="{7A79B12C-8EF7-4AF0-88DB-0A27BC1BE394}" destId="{39A88E4D-4809-4561-90B2-431B6E5B7486}" srcOrd="5" destOrd="0" parTransId="{E43A666A-DDC0-4354-BBA3-EC53D4534285}" sibTransId="{9983A1A4-0239-4E2E-ABF6-1F42237508E4}"/>
    <dgm:cxn modelId="{D163AC98-4627-4621-9E3B-3A8AD7F6A39F}" srcId="{1653502C-FE57-454C-A020-DB5DE3672CCD}" destId="{7A79B12C-8EF7-4AF0-88DB-0A27BC1BE394}" srcOrd="1" destOrd="0" parTransId="{917A68AC-F328-4ACA-B538-8012D64AA6B8}" sibTransId="{04B9B46B-AE3E-4643-B1DE-8C1FD9C606E1}"/>
    <dgm:cxn modelId="{2697EE9C-8829-4FA0-A0D0-8B0D69B02820}" srcId="{66A67283-E3ED-48C8-8203-0EA25700DB1C}" destId="{83C5E290-EEC5-4748-9B68-130554327DD8}" srcOrd="3" destOrd="0" parTransId="{7E0AE629-9BAB-42BB-9105-64B7D8D77094}" sibTransId="{AB38043E-7B52-448C-92C1-CD1BF9C39302}"/>
    <dgm:cxn modelId="{5831899E-8B2D-4F49-9289-4230D8CE5952}" type="presOf" srcId="{8F681144-1F1B-473B-9E16-6F25C1E3515D}" destId="{CE4E7055-0A8D-4357-87DA-00C04EDEC7C7}" srcOrd="0" destOrd="1" presId="urn:microsoft.com/office/officeart/2005/8/layout/hList1"/>
    <dgm:cxn modelId="{9737A8A2-9FB3-4D3B-9A7A-0A6799F355BF}" type="presOf" srcId="{66A67283-E3ED-48C8-8203-0EA25700DB1C}" destId="{AD1E8F4D-E034-4586-851A-31A8AF4EA534}" srcOrd="0" destOrd="0" presId="urn:microsoft.com/office/officeart/2005/8/layout/hList1"/>
    <dgm:cxn modelId="{34B1B1AE-5666-4BE3-B516-7BB943621CDE}" srcId="{66A67283-E3ED-48C8-8203-0EA25700DB1C}" destId="{19301738-5538-4A92-8672-F0EF3307A9ED}" srcOrd="5" destOrd="0" parTransId="{18D80CC3-4738-4247-93FE-0D6060FCA457}" sibTransId="{163BF627-645F-4E4B-9E58-897BDE0044FD}"/>
    <dgm:cxn modelId="{028C87B3-3828-4CAA-B73E-3B32681C78B0}" srcId="{7A79B12C-8EF7-4AF0-88DB-0A27BC1BE394}" destId="{09922D38-281E-464B-8FD0-9C7E6B843574}" srcOrd="0" destOrd="0" parTransId="{C26ECEED-A00C-4E1A-B855-4938C8BD9D02}" sibTransId="{C89F1621-6DC6-4B44-8569-DD01AE248D2C}"/>
    <dgm:cxn modelId="{BE08F7B6-EE74-43F2-8176-36BF04E1C654}" srcId="{1653502C-FE57-454C-A020-DB5DE3672CCD}" destId="{66A67283-E3ED-48C8-8203-0EA25700DB1C}" srcOrd="0" destOrd="0" parTransId="{743D3544-578A-4D18-B873-0830F354DEA2}" sibTransId="{27503048-A469-451A-916B-DC9704391111}"/>
    <dgm:cxn modelId="{BF66D4BC-4964-49DA-ADD6-7F7C31E87669}" srcId="{66A67283-E3ED-48C8-8203-0EA25700DB1C}" destId="{0EA6F47D-746F-4F0E-88A3-59BE6C633FD0}" srcOrd="2" destOrd="0" parTransId="{72C8D8D0-420E-4A7F-B3EC-81D9A4DD76C2}" sibTransId="{AD91C462-B973-4AB8-83B0-A71FD9F01B4B}"/>
    <dgm:cxn modelId="{706C48D0-7293-4141-BE25-E6A511D18F52}" srcId="{66A67283-E3ED-48C8-8203-0EA25700DB1C}" destId="{40E488D1-FEAB-4FC5-8B37-B5BA07E27832}" srcOrd="0" destOrd="0" parTransId="{509E6A2C-EEC8-4C62-B814-9CC88594F1F9}" sibTransId="{FF7E4A04-43F5-49DA-A849-1BE26DFC2400}"/>
    <dgm:cxn modelId="{8FBF8ED7-BC39-48C6-A0AD-6A266C5F5FFB}" type="presOf" srcId="{0EA6F47D-746F-4F0E-88A3-59BE6C633FD0}" destId="{C9A403DD-5376-4363-A8FA-D522E1253DDC}" srcOrd="0" destOrd="2" presId="urn:microsoft.com/office/officeart/2005/8/layout/hList1"/>
    <dgm:cxn modelId="{455B68DE-C5B6-4D6A-A236-8A5801CF92FB}" type="presOf" srcId="{7A79B12C-8EF7-4AF0-88DB-0A27BC1BE394}" destId="{33405476-3271-4A0B-B96D-A41D13734C54}" srcOrd="0" destOrd="0" presId="urn:microsoft.com/office/officeart/2005/8/layout/hList1"/>
    <dgm:cxn modelId="{61D7A9DE-7CAF-4293-87CF-7434E77BC580}" srcId="{7A79B12C-8EF7-4AF0-88DB-0A27BC1BE394}" destId="{75A35AE0-92DB-4F8A-BD3B-19BF1B4E1D39}" srcOrd="3" destOrd="0" parTransId="{D47C4961-F1FC-4255-8006-E53780F06F53}" sibTransId="{16242A66-D485-46CB-9D42-21909CF72606}"/>
    <dgm:cxn modelId="{EE063CE7-A489-4006-9438-0CFDF5927A54}" srcId="{7A79B12C-8EF7-4AF0-88DB-0A27BC1BE394}" destId="{5D0C3205-18F4-4170-AE70-22697D423570}" srcOrd="6" destOrd="0" parTransId="{40084223-CADA-4733-A87F-B5B0EDC81B46}" sibTransId="{9214FE11-5BC9-4172-BEC0-3857E58412D5}"/>
    <dgm:cxn modelId="{85F1E6E8-6B2F-4E4E-8898-08753C59F530}" type="presOf" srcId="{6BB657B5-ADC9-4491-A9BF-C4CB11DB6292}" destId="{CE4E7055-0A8D-4357-87DA-00C04EDEC7C7}" srcOrd="0" destOrd="2" presId="urn:microsoft.com/office/officeart/2005/8/layout/hList1"/>
    <dgm:cxn modelId="{07A106FF-F7D7-462F-9A58-DE8C0DE2D4A5}" srcId="{7A79B12C-8EF7-4AF0-88DB-0A27BC1BE394}" destId="{6BB657B5-ADC9-4491-A9BF-C4CB11DB6292}" srcOrd="2" destOrd="0" parTransId="{EBF55456-5218-4612-A46B-D55BBAFDBB3E}" sibTransId="{FFDD6CA4-37FE-41E0-BF60-88C01DCBD75A}"/>
    <dgm:cxn modelId="{FA240087-8CC2-47C4-A843-5BEFC8721C1E}" type="presParOf" srcId="{5D260ED1-D2DA-481C-989C-9C99CB22D1B3}" destId="{D6E0727E-E069-4143-ACF7-5C832F06F3C9}" srcOrd="0" destOrd="0" presId="urn:microsoft.com/office/officeart/2005/8/layout/hList1"/>
    <dgm:cxn modelId="{D7212007-7B0A-41C2-9829-7B8E1B796AD8}" type="presParOf" srcId="{D6E0727E-E069-4143-ACF7-5C832F06F3C9}" destId="{AD1E8F4D-E034-4586-851A-31A8AF4EA534}" srcOrd="0" destOrd="0" presId="urn:microsoft.com/office/officeart/2005/8/layout/hList1"/>
    <dgm:cxn modelId="{168F9F69-5562-4BE2-BD77-7457630559B6}" type="presParOf" srcId="{D6E0727E-E069-4143-ACF7-5C832F06F3C9}" destId="{C9A403DD-5376-4363-A8FA-D522E1253DDC}" srcOrd="1" destOrd="0" presId="urn:microsoft.com/office/officeart/2005/8/layout/hList1"/>
    <dgm:cxn modelId="{67CEDD11-42DB-4940-8C1B-EA54489EB61F}" type="presParOf" srcId="{5D260ED1-D2DA-481C-989C-9C99CB22D1B3}" destId="{AB87F9C4-3433-4C26-860D-FB7348A76757}" srcOrd="1" destOrd="0" presId="urn:microsoft.com/office/officeart/2005/8/layout/hList1"/>
    <dgm:cxn modelId="{F59AD3EF-F6FB-4162-8536-373DD615299C}" type="presParOf" srcId="{5D260ED1-D2DA-481C-989C-9C99CB22D1B3}" destId="{CD387F12-C7C7-4395-A3CC-E413E4C40EDC}" srcOrd="2" destOrd="0" presId="urn:microsoft.com/office/officeart/2005/8/layout/hList1"/>
    <dgm:cxn modelId="{A6950CF3-0B05-4BEB-AB9F-326C2E26C1E0}" type="presParOf" srcId="{CD387F12-C7C7-4395-A3CC-E413E4C40EDC}" destId="{33405476-3271-4A0B-B96D-A41D13734C54}" srcOrd="0" destOrd="0" presId="urn:microsoft.com/office/officeart/2005/8/layout/hList1"/>
    <dgm:cxn modelId="{5496EDA6-6EA6-4D51-BABD-D9EE0A3BB6CD}" type="presParOf" srcId="{CD387F12-C7C7-4395-A3CC-E413E4C40EDC}" destId="{CE4E7055-0A8D-4357-87DA-00C04EDEC7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53502C-FE57-454C-A020-DB5DE3672CC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6A67283-E3ED-48C8-8203-0EA25700DB1C}">
      <dgm:prSet phldrT="[Texto]"/>
      <dgm:spPr/>
      <dgm:t>
        <a:bodyPr/>
        <a:lstStyle/>
        <a:p>
          <a:r>
            <a:rPr lang="es-AR" dirty="0"/>
            <a:t>Autor</a:t>
          </a:r>
        </a:p>
      </dgm:t>
    </dgm:pt>
    <dgm:pt modelId="{743D3544-578A-4D18-B873-0830F354DEA2}" type="parTrans" cxnId="{BE08F7B6-EE74-43F2-8176-36BF04E1C654}">
      <dgm:prSet/>
      <dgm:spPr/>
      <dgm:t>
        <a:bodyPr/>
        <a:lstStyle/>
        <a:p>
          <a:endParaRPr lang="es-AR"/>
        </a:p>
      </dgm:t>
    </dgm:pt>
    <dgm:pt modelId="{27503048-A469-451A-916B-DC9704391111}" type="sibTrans" cxnId="{BE08F7B6-EE74-43F2-8176-36BF04E1C654}">
      <dgm:prSet/>
      <dgm:spPr/>
      <dgm:t>
        <a:bodyPr/>
        <a:lstStyle/>
        <a:p>
          <a:endParaRPr lang="es-AR"/>
        </a:p>
      </dgm:t>
    </dgm:pt>
    <dgm:pt modelId="{40E488D1-FEAB-4FC5-8B37-B5BA07E27832}">
      <dgm:prSet phldrT="[Texto]"/>
      <dgm:spPr>
        <a:blipFill>
          <a:blip xmlns:r="http://schemas.openxmlformats.org/officeDocument/2006/relationships" r:embed="rId1"/>
          <a:stretch>
            <a:fillRect l="-676"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509E6A2C-EEC8-4C62-B814-9CC88594F1F9}" type="parTrans" cxnId="{706C48D0-7293-4141-BE25-E6A511D18F52}">
      <dgm:prSet/>
      <dgm:spPr/>
      <dgm:t>
        <a:bodyPr/>
        <a:lstStyle/>
        <a:p>
          <a:endParaRPr lang="es-AR"/>
        </a:p>
      </dgm:t>
    </dgm:pt>
    <dgm:pt modelId="{FF7E4A04-43F5-49DA-A849-1BE26DFC2400}" type="sibTrans" cxnId="{706C48D0-7293-4141-BE25-E6A511D18F52}">
      <dgm:prSet/>
      <dgm:spPr/>
      <dgm:t>
        <a:bodyPr/>
        <a:lstStyle/>
        <a:p>
          <a:endParaRPr lang="es-AR"/>
        </a:p>
      </dgm:t>
    </dgm:pt>
    <dgm:pt modelId="{A3F59FCA-BFAB-4A52-A5E7-1EC136D37125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33357890-3824-402F-9E11-DE661CF5EA08}" type="parTrans" cxnId="{15464C32-6172-4939-8D9C-DBCA81140044}">
      <dgm:prSet/>
      <dgm:spPr/>
      <dgm:t>
        <a:bodyPr/>
        <a:lstStyle/>
        <a:p>
          <a:endParaRPr lang="es-AR"/>
        </a:p>
      </dgm:t>
    </dgm:pt>
    <dgm:pt modelId="{571E322C-4398-498D-8ED7-EABDF2883414}" type="sibTrans" cxnId="{15464C32-6172-4939-8D9C-DBCA81140044}">
      <dgm:prSet/>
      <dgm:spPr/>
      <dgm:t>
        <a:bodyPr/>
        <a:lstStyle/>
        <a:p>
          <a:endParaRPr lang="es-AR"/>
        </a:p>
      </dgm:t>
    </dgm:pt>
    <dgm:pt modelId="{7A79B12C-8EF7-4AF0-88DB-0A27BC1BE394}">
      <dgm:prSet phldrT="[Texto]"/>
      <dgm:spPr/>
      <dgm:t>
        <a:bodyPr/>
        <a:lstStyle/>
        <a:p>
          <a:r>
            <a:rPr lang="es-AR" dirty="0"/>
            <a:t>Fórmula</a:t>
          </a:r>
        </a:p>
      </dgm:t>
    </dgm:pt>
    <dgm:pt modelId="{917A68AC-F328-4ACA-B538-8012D64AA6B8}" type="parTrans" cxnId="{D163AC98-4627-4621-9E3B-3A8AD7F6A39F}">
      <dgm:prSet/>
      <dgm:spPr/>
      <dgm:t>
        <a:bodyPr/>
        <a:lstStyle/>
        <a:p>
          <a:endParaRPr lang="es-AR"/>
        </a:p>
      </dgm:t>
    </dgm:pt>
    <dgm:pt modelId="{04B9B46B-AE3E-4643-B1DE-8C1FD9C606E1}" type="sibTrans" cxnId="{D163AC98-4627-4621-9E3B-3A8AD7F6A39F}">
      <dgm:prSet/>
      <dgm:spPr/>
      <dgm:t>
        <a:bodyPr/>
        <a:lstStyle/>
        <a:p>
          <a:endParaRPr lang="es-AR"/>
        </a:p>
      </dgm:t>
    </dgm:pt>
    <dgm:pt modelId="{0EA6F47D-746F-4F0E-88A3-59BE6C633FD0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72C8D8D0-420E-4A7F-B3EC-81D9A4DD76C2}" type="parTrans" cxnId="{BF66D4BC-4964-49DA-ADD6-7F7C31E87669}">
      <dgm:prSet/>
      <dgm:spPr/>
      <dgm:t>
        <a:bodyPr/>
        <a:lstStyle/>
        <a:p>
          <a:endParaRPr lang="es-AR"/>
        </a:p>
      </dgm:t>
    </dgm:pt>
    <dgm:pt modelId="{AD91C462-B973-4AB8-83B0-A71FD9F01B4B}" type="sibTrans" cxnId="{BF66D4BC-4964-49DA-ADD6-7F7C31E87669}">
      <dgm:prSet/>
      <dgm:spPr/>
      <dgm:t>
        <a:bodyPr/>
        <a:lstStyle/>
        <a:p>
          <a:endParaRPr lang="es-AR"/>
        </a:p>
      </dgm:t>
    </dgm:pt>
    <dgm:pt modelId="{83C5E290-EEC5-4748-9B68-130554327DD8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7E0AE629-9BAB-42BB-9105-64B7D8D77094}" type="parTrans" cxnId="{2697EE9C-8829-4FA0-A0D0-8B0D69B02820}">
      <dgm:prSet/>
      <dgm:spPr/>
      <dgm:t>
        <a:bodyPr/>
        <a:lstStyle/>
        <a:p>
          <a:endParaRPr lang="es-AR"/>
        </a:p>
      </dgm:t>
    </dgm:pt>
    <dgm:pt modelId="{AB38043E-7B52-448C-92C1-CD1BF9C39302}" type="sibTrans" cxnId="{2697EE9C-8829-4FA0-A0D0-8B0D69B02820}">
      <dgm:prSet/>
      <dgm:spPr/>
      <dgm:t>
        <a:bodyPr/>
        <a:lstStyle/>
        <a:p>
          <a:endParaRPr lang="es-AR"/>
        </a:p>
      </dgm:t>
    </dgm:pt>
    <dgm:pt modelId="{F68EE24C-8CD6-4ADE-8445-C42E0AA205D1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C91D15CA-E3B8-452F-8E0E-87EFB660B647}" type="parTrans" cxnId="{DCBDB95A-9405-43EF-8973-2DCBABE311C8}">
      <dgm:prSet/>
      <dgm:spPr/>
      <dgm:t>
        <a:bodyPr/>
        <a:lstStyle/>
        <a:p>
          <a:endParaRPr lang="es-AR"/>
        </a:p>
      </dgm:t>
    </dgm:pt>
    <dgm:pt modelId="{88CF22B7-D17D-44A0-BC0D-682EB2B10B11}" type="sibTrans" cxnId="{DCBDB95A-9405-43EF-8973-2DCBABE311C8}">
      <dgm:prSet/>
      <dgm:spPr/>
      <dgm:t>
        <a:bodyPr/>
        <a:lstStyle/>
        <a:p>
          <a:endParaRPr lang="es-AR"/>
        </a:p>
      </dgm:t>
    </dgm:pt>
    <dgm:pt modelId="{19301738-5538-4A92-8672-F0EF3307A9ED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18D80CC3-4738-4247-93FE-0D6060FCA457}" type="parTrans" cxnId="{34B1B1AE-5666-4BE3-B516-7BB943621CDE}">
      <dgm:prSet/>
      <dgm:spPr/>
      <dgm:t>
        <a:bodyPr/>
        <a:lstStyle/>
        <a:p>
          <a:endParaRPr lang="es-AR"/>
        </a:p>
      </dgm:t>
    </dgm:pt>
    <dgm:pt modelId="{163BF627-645F-4E4B-9E58-897BDE0044FD}" type="sibTrans" cxnId="{34B1B1AE-5666-4BE3-B516-7BB943621CDE}">
      <dgm:prSet/>
      <dgm:spPr/>
      <dgm:t>
        <a:bodyPr/>
        <a:lstStyle/>
        <a:p>
          <a:endParaRPr lang="es-AR"/>
        </a:p>
      </dgm:t>
    </dgm:pt>
    <dgm:pt modelId="{75A35AE0-92DB-4F8A-BD3B-19BF1B4E1D39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D47C4961-F1FC-4255-8006-E53780F06F53}" type="parTrans" cxnId="{61D7A9DE-7CAF-4293-87CF-7434E77BC580}">
      <dgm:prSet/>
      <dgm:spPr/>
      <dgm:t>
        <a:bodyPr/>
        <a:lstStyle/>
        <a:p>
          <a:endParaRPr lang="es-AR"/>
        </a:p>
      </dgm:t>
    </dgm:pt>
    <dgm:pt modelId="{16242A66-D485-46CB-9D42-21909CF72606}" type="sibTrans" cxnId="{61D7A9DE-7CAF-4293-87CF-7434E77BC580}">
      <dgm:prSet/>
      <dgm:spPr/>
      <dgm:t>
        <a:bodyPr/>
        <a:lstStyle/>
        <a:p>
          <a:endParaRPr lang="es-AR"/>
        </a:p>
      </dgm:t>
    </dgm:pt>
    <dgm:pt modelId="{8F681144-1F1B-473B-9E16-6F25C1E3515D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3434D4BA-DD86-49A1-93F4-0BCF2941F9E5}" type="parTrans" cxnId="{2605FF75-4372-435B-A32B-25762AFAD2A3}">
      <dgm:prSet/>
      <dgm:spPr/>
      <dgm:t>
        <a:bodyPr/>
        <a:lstStyle/>
        <a:p>
          <a:endParaRPr lang="es-AR"/>
        </a:p>
      </dgm:t>
    </dgm:pt>
    <dgm:pt modelId="{EFEAFD15-9DAA-430D-A350-E24230375F10}" type="sibTrans" cxnId="{2605FF75-4372-435B-A32B-25762AFAD2A3}">
      <dgm:prSet/>
      <dgm:spPr/>
      <dgm:t>
        <a:bodyPr/>
        <a:lstStyle/>
        <a:p>
          <a:endParaRPr lang="es-AR"/>
        </a:p>
      </dgm:t>
    </dgm:pt>
    <dgm:pt modelId="{6BB657B5-ADC9-4491-A9BF-C4CB11DB6292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EBF55456-5218-4612-A46B-D55BBAFDBB3E}" type="parTrans" cxnId="{07A106FF-F7D7-462F-9A58-DE8C0DE2D4A5}">
      <dgm:prSet/>
      <dgm:spPr/>
      <dgm:t>
        <a:bodyPr/>
        <a:lstStyle/>
        <a:p>
          <a:endParaRPr lang="es-AR"/>
        </a:p>
      </dgm:t>
    </dgm:pt>
    <dgm:pt modelId="{FFDD6CA4-37FE-41E0-BF60-88C01DCBD75A}" type="sibTrans" cxnId="{07A106FF-F7D7-462F-9A58-DE8C0DE2D4A5}">
      <dgm:prSet/>
      <dgm:spPr/>
      <dgm:t>
        <a:bodyPr/>
        <a:lstStyle/>
        <a:p>
          <a:endParaRPr lang="es-AR"/>
        </a:p>
      </dgm:t>
    </dgm:pt>
    <dgm:pt modelId="{09922D38-281E-464B-8FD0-9C7E6B843574}">
      <dgm:prSet phldrT="[Texto]"/>
      <dgm:spPr>
        <a:blipFill>
          <a:blip xmlns:r="http://schemas.openxmlformats.org/officeDocument/2006/relationships" r:embed="rId2"/>
          <a:stretch>
            <a:fillRect l="-676"/>
          </a:stretch>
        </a:blipFill>
      </dgm:spPr>
      <dgm:t>
        <a:bodyPr/>
        <a:lstStyle/>
        <a:p>
          <a:r>
            <a:rPr lang="es-AR">
              <a:noFill/>
            </a:rPr>
            <a:t> </a:t>
          </a:r>
        </a:p>
      </dgm:t>
    </dgm:pt>
    <dgm:pt modelId="{C89F1621-6DC6-4B44-8569-DD01AE248D2C}" type="sibTrans" cxnId="{028C87B3-3828-4CAA-B73E-3B32681C78B0}">
      <dgm:prSet/>
      <dgm:spPr/>
      <dgm:t>
        <a:bodyPr/>
        <a:lstStyle/>
        <a:p>
          <a:endParaRPr lang="es-AR"/>
        </a:p>
      </dgm:t>
    </dgm:pt>
    <dgm:pt modelId="{C26ECEED-A00C-4E1A-B855-4938C8BD9D02}" type="parTrans" cxnId="{028C87B3-3828-4CAA-B73E-3B32681C78B0}">
      <dgm:prSet/>
      <dgm:spPr/>
      <dgm:t>
        <a:bodyPr/>
        <a:lstStyle/>
        <a:p>
          <a:endParaRPr lang="es-AR"/>
        </a:p>
      </dgm:t>
    </dgm:pt>
    <dgm:pt modelId="{39A88E4D-4809-4561-90B2-431B6E5B7486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E43A666A-DDC0-4354-BBA3-EC53D4534285}" type="parTrans" cxnId="{18787197-97A7-4F4D-9C14-FA0770B63C47}">
      <dgm:prSet/>
      <dgm:spPr/>
      <dgm:t>
        <a:bodyPr/>
        <a:lstStyle/>
        <a:p>
          <a:endParaRPr lang="es-AR"/>
        </a:p>
      </dgm:t>
    </dgm:pt>
    <dgm:pt modelId="{9983A1A4-0239-4E2E-ABF6-1F42237508E4}" type="sibTrans" cxnId="{18787197-97A7-4F4D-9C14-FA0770B63C47}">
      <dgm:prSet/>
      <dgm:spPr/>
      <dgm:t>
        <a:bodyPr/>
        <a:lstStyle/>
        <a:p>
          <a:endParaRPr lang="es-AR"/>
        </a:p>
      </dgm:t>
    </dgm:pt>
    <dgm:pt modelId="{5D0C3205-18F4-4170-AE70-22697D423570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40084223-CADA-4733-A87F-B5B0EDC81B46}" type="parTrans" cxnId="{EE063CE7-A489-4006-9438-0CFDF5927A54}">
      <dgm:prSet/>
      <dgm:spPr/>
      <dgm:t>
        <a:bodyPr/>
        <a:lstStyle/>
        <a:p>
          <a:endParaRPr lang="es-AR"/>
        </a:p>
      </dgm:t>
    </dgm:pt>
    <dgm:pt modelId="{9214FE11-5BC9-4172-BEC0-3857E58412D5}" type="sibTrans" cxnId="{EE063CE7-A489-4006-9438-0CFDF5927A54}">
      <dgm:prSet/>
      <dgm:spPr/>
      <dgm:t>
        <a:bodyPr/>
        <a:lstStyle/>
        <a:p>
          <a:endParaRPr lang="es-AR"/>
        </a:p>
      </dgm:t>
    </dgm:pt>
    <dgm:pt modelId="{E1B8620D-9223-4F24-AE0D-86E48EFB5C26}">
      <dgm:prSet phldrT="[Texto]"/>
      <dgm:spPr/>
      <dgm:t>
        <a:bodyPr/>
        <a:lstStyle/>
        <a:p>
          <a:r>
            <a:rPr lang="es-AR">
              <a:noFill/>
            </a:rPr>
            <a:t> </a:t>
          </a:r>
        </a:p>
      </dgm:t>
    </dgm:pt>
    <dgm:pt modelId="{CADD7BF4-9491-4043-AE37-CDF307F8D885}" type="parTrans" cxnId="{756A7852-021D-454E-93D2-D74B6D72453B}">
      <dgm:prSet/>
      <dgm:spPr/>
      <dgm:t>
        <a:bodyPr/>
        <a:lstStyle/>
        <a:p>
          <a:endParaRPr lang="es-AR"/>
        </a:p>
      </dgm:t>
    </dgm:pt>
    <dgm:pt modelId="{31BCE437-3046-4DBF-9973-DE271B052C95}" type="sibTrans" cxnId="{756A7852-021D-454E-93D2-D74B6D72453B}">
      <dgm:prSet/>
      <dgm:spPr/>
      <dgm:t>
        <a:bodyPr/>
        <a:lstStyle/>
        <a:p>
          <a:endParaRPr lang="es-AR"/>
        </a:p>
      </dgm:t>
    </dgm:pt>
    <dgm:pt modelId="{5D260ED1-D2DA-481C-989C-9C99CB22D1B3}" type="pres">
      <dgm:prSet presAssocID="{1653502C-FE57-454C-A020-DB5DE3672CCD}" presName="Name0" presStyleCnt="0">
        <dgm:presLayoutVars>
          <dgm:dir/>
          <dgm:animLvl val="lvl"/>
          <dgm:resizeHandles val="exact"/>
        </dgm:presLayoutVars>
      </dgm:prSet>
      <dgm:spPr/>
    </dgm:pt>
    <dgm:pt modelId="{D6E0727E-E069-4143-ACF7-5C832F06F3C9}" type="pres">
      <dgm:prSet presAssocID="{66A67283-E3ED-48C8-8203-0EA25700DB1C}" presName="composite" presStyleCnt="0"/>
      <dgm:spPr/>
    </dgm:pt>
    <dgm:pt modelId="{AD1E8F4D-E034-4586-851A-31A8AF4EA534}" type="pres">
      <dgm:prSet presAssocID="{66A67283-E3ED-48C8-8203-0EA25700DB1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9A403DD-5376-4363-A8FA-D522E1253DDC}" type="pres">
      <dgm:prSet presAssocID="{66A67283-E3ED-48C8-8203-0EA25700DB1C}" presName="desTx" presStyleLbl="alignAccFollowNode1" presStyleIdx="0" presStyleCnt="2">
        <dgm:presLayoutVars>
          <dgm:bulletEnabled val="1"/>
        </dgm:presLayoutVars>
      </dgm:prSet>
      <dgm:spPr/>
    </dgm:pt>
    <dgm:pt modelId="{AB87F9C4-3433-4C26-860D-FB7348A76757}" type="pres">
      <dgm:prSet presAssocID="{27503048-A469-451A-916B-DC9704391111}" presName="space" presStyleCnt="0"/>
      <dgm:spPr/>
    </dgm:pt>
    <dgm:pt modelId="{CD387F12-C7C7-4395-A3CC-E413E4C40EDC}" type="pres">
      <dgm:prSet presAssocID="{7A79B12C-8EF7-4AF0-88DB-0A27BC1BE394}" presName="composite" presStyleCnt="0"/>
      <dgm:spPr/>
    </dgm:pt>
    <dgm:pt modelId="{33405476-3271-4A0B-B96D-A41D13734C54}" type="pres">
      <dgm:prSet presAssocID="{7A79B12C-8EF7-4AF0-88DB-0A27BC1BE39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E4E7055-0A8D-4357-87DA-00C04EDEC7C7}" type="pres">
      <dgm:prSet presAssocID="{7A79B12C-8EF7-4AF0-88DB-0A27BC1BE394}" presName="desTx" presStyleLbl="alignAccFollowNode1" presStyleIdx="1" presStyleCnt="2" custLinFactNeighborX="310">
        <dgm:presLayoutVars>
          <dgm:bulletEnabled val="1"/>
        </dgm:presLayoutVars>
      </dgm:prSet>
      <dgm:spPr/>
    </dgm:pt>
  </dgm:ptLst>
  <dgm:cxnLst>
    <dgm:cxn modelId="{28E26615-5DA0-4B7D-B4BD-AACD0B16F77F}" type="presOf" srcId="{75A35AE0-92DB-4F8A-BD3B-19BF1B4E1D39}" destId="{CE4E7055-0A8D-4357-87DA-00C04EDEC7C7}" srcOrd="0" destOrd="3" presId="urn:microsoft.com/office/officeart/2005/8/layout/hList1"/>
    <dgm:cxn modelId="{40CABE2D-C39F-4F22-99CB-727EDA7043C9}" type="presOf" srcId="{39A88E4D-4809-4561-90B2-431B6E5B7486}" destId="{CE4E7055-0A8D-4357-87DA-00C04EDEC7C7}" srcOrd="0" destOrd="5" presId="urn:microsoft.com/office/officeart/2005/8/layout/hList1"/>
    <dgm:cxn modelId="{15464C32-6172-4939-8D9C-DBCA81140044}" srcId="{66A67283-E3ED-48C8-8203-0EA25700DB1C}" destId="{A3F59FCA-BFAB-4A52-A5E7-1EC136D37125}" srcOrd="1" destOrd="0" parTransId="{33357890-3824-402F-9E11-DE661CF5EA08}" sibTransId="{571E322C-4398-498D-8ED7-EABDF2883414}"/>
    <dgm:cxn modelId="{68A3643B-3729-47BC-826D-F1A7C797548B}" type="presOf" srcId="{40E488D1-FEAB-4FC5-8B37-B5BA07E27832}" destId="{C9A403DD-5376-4363-A8FA-D522E1253DDC}" srcOrd="0" destOrd="0" presId="urn:microsoft.com/office/officeart/2005/8/layout/hList1"/>
    <dgm:cxn modelId="{D6DCE73C-45C2-4F24-A4DA-4DB1F79310DA}" type="presOf" srcId="{5D0C3205-18F4-4170-AE70-22697D423570}" destId="{CE4E7055-0A8D-4357-87DA-00C04EDEC7C7}" srcOrd="0" destOrd="6" presId="urn:microsoft.com/office/officeart/2005/8/layout/hList1"/>
    <dgm:cxn modelId="{55C53271-C757-457E-A252-1C0110487F9B}" type="presOf" srcId="{83C5E290-EEC5-4748-9B68-130554327DD8}" destId="{C9A403DD-5376-4363-A8FA-D522E1253DDC}" srcOrd="0" destOrd="3" presId="urn:microsoft.com/office/officeart/2005/8/layout/hList1"/>
    <dgm:cxn modelId="{756A7852-021D-454E-93D2-D74B6D72453B}" srcId="{7A79B12C-8EF7-4AF0-88DB-0A27BC1BE394}" destId="{E1B8620D-9223-4F24-AE0D-86E48EFB5C26}" srcOrd="4" destOrd="0" parTransId="{CADD7BF4-9491-4043-AE37-CDF307F8D885}" sibTransId="{31BCE437-3046-4DBF-9973-DE271B052C95}"/>
    <dgm:cxn modelId="{2605FF75-4372-435B-A32B-25762AFAD2A3}" srcId="{7A79B12C-8EF7-4AF0-88DB-0A27BC1BE394}" destId="{8F681144-1F1B-473B-9E16-6F25C1E3515D}" srcOrd="1" destOrd="0" parTransId="{3434D4BA-DD86-49A1-93F4-0BCF2941F9E5}" sibTransId="{EFEAFD15-9DAA-430D-A350-E24230375F10}"/>
    <dgm:cxn modelId="{2952E676-B49E-4A83-8995-F595E399E02E}" type="presOf" srcId="{E1B8620D-9223-4F24-AE0D-86E48EFB5C26}" destId="{CE4E7055-0A8D-4357-87DA-00C04EDEC7C7}" srcOrd="0" destOrd="4" presId="urn:microsoft.com/office/officeart/2005/8/layout/hList1"/>
    <dgm:cxn modelId="{5346C778-8C28-4BF4-8DAE-AA12D8EFCB60}" type="presOf" srcId="{1653502C-FE57-454C-A020-DB5DE3672CCD}" destId="{5D260ED1-D2DA-481C-989C-9C99CB22D1B3}" srcOrd="0" destOrd="0" presId="urn:microsoft.com/office/officeart/2005/8/layout/hList1"/>
    <dgm:cxn modelId="{DCBDB95A-9405-43EF-8973-2DCBABE311C8}" srcId="{66A67283-E3ED-48C8-8203-0EA25700DB1C}" destId="{F68EE24C-8CD6-4ADE-8445-C42E0AA205D1}" srcOrd="4" destOrd="0" parTransId="{C91D15CA-E3B8-452F-8E0E-87EFB660B647}" sibTransId="{88CF22B7-D17D-44A0-BC0D-682EB2B10B11}"/>
    <dgm:cxn modelId="{67E3357F-B5A7-4771-862E-91DA31CD6B24}" type="presOf" srcId="{09922D38-281E-464B-8FD0-9C7E6B843574}" destId="{CE4E7055-0A8D-4357-87DA-00C04EDEC7C7}" srcOrd="0" destOrd="0" presId="urn:microsoft.com/office/officeart/2005/8/layout/hList1"/>
    <dgm:cxn modelId="{9EC18082-92EB-406B-B635-CA59B5A695F5}" type="presOf" srcId="{19301738-5538-4A92-8672-F0EF3307A9ED}" destId="{C9A403DD-5376-4363-A8FA-D522E1253DDC}" srcOrd="0" destOrd="5" presId="urn:microsoft.com/office/officeart/2005/8/layout/hList1"/>
    <dgm:cxn modelId="{E096268A-D46A-498E-B885-C36E511A299C}" type="presOf" srcId="{A3F59FCA-BFAB-4A52-A5E7-1EC136D37125}" destId="{C9A403DD-5376-4363-A8FA-D522E1253DDC}" srcOrd="0" destOrd="1" presId="urn:microsoft.com/office/officeart/2005/8/layout/hList1"/>
    <dgm:cxn modelId="{B0F86B8F-8098-4414-A18A-38A29F9D7314}" type="presOf" srcId="{F68EE24C-8CD6-4ADE-8445-C42E0AA205D1}" destId="{C9A403DD-5376-4363-A8FA-D522E1253DDC}" srcOrd="0" destOrd="4" presId="urn:microsoft.com/office/officeart/2005/8/layout/hList1"/>
    <dgm:cxn modelId="{18787197-97A7-4F4D-9C14-FA0770B63C47}" srcId="{7A79B12C-8EF7-4AF0-88DB-0A27BC1BE394}" destId="{39A88E4D-4809-4561-90B2-431B6E5B7486}" srcOrd="5" destOrd="0" parTransId="{E43A666A-DDC0-4354-BBA3-EC53D4534285}" sibTransId="{9983A1A4-0239-4E2E-ABF6-1F42237508E4}"/>
    <dgm:cxn modelId="{D163AC98-4627-4621-9E3B-3A8AD7F6A39F}" srcId="{1653502C-FE57-454C-A020-DB5DE3672CCD}" destId="{7A79B12C-8EF7-4AF0-88DB-0A27BC1BE394}" srcOrd="1" destOrd="0" parTransId="{917A68AC-F328-4ACA-B538-8012D64AA6B8}" sibTransId="{04B9B46B-AE3E-4643-B1DE-8C1FD9C606E1}"/>
    <dgm:cxn modelId="{2697EE9C-8829-4FA0-A0D0-8B0D69B02820}" srcId="{66A67283-E3ED-48C8-8203-0EA25700DB1C}" destId="{83C5E290-EEC5-4748-9B68-130554327DD8}" srcOrd="3" destOrd="0" parTransId="{7E0AE629-9BAB-42BB-9105-64B7D8D77094}" sibTransId="{AB38043E-7B52-448C-92C1-CD1BF9C39302}"/>
    <dgm:cxn modelId="{5831899E-8B2D-4F49-9289-4230D8CE5952}" type="presOf" srcId="{8F681144-1F1B-473B-9E16-6F25C1E3515D}" destId="{CE4E7055-0A8D-4357-87DA-00C04EDEC7C7}" srcOrd="0" destOrd="1" presId="urn:microsoft.com/office/officeart/2005/8/layout/hList1"/>
    <dgm:cxn modelId="{9737A8A2-9FB3-4D3B-9A7A-0A6799F355BF}" type="presOf" srcId="{66A67283-E3ED-48C8-8203-0EA25700DB1C}" destId="{AD1E8F4D-E034-4586-851A-31A8AF4EA534}" srcOrd="0" destOrd="0" presId="urn:microsoft.com/office/officeart/2005/8/layout/hList1"/>
    <dgm:cxn modelId="{34B1B1AE-5666-4BE3-B516-7BB943621CDE}" srcId="{66A67283-E3ED-48C8-8203-0EA25700DB1C}" destId="{19301738-5538-4A92-8672-F0EF3307A9ED}" srcOrd="5" destOrd="0" parTransId="{18D80CC3-4738-4247-93FE-0D6060FCA457}" sibTransId="{163BF627-645F-4E4B-9E58-897BDE0044FD}"/>
    <dgm:cxn modelId="{028C87B3-3828-4CAA-B73E-3B32681C78B0}" srcId="{7A79B12C-8EF7-4AF0-88DB-0A27BC1BE394}" destId="{09922D38-281E-464B-8FD0-9C7E6B843574}" srcOrd="0" destOrd="0" parTransId="{C26ECEED-A00C-4E1A-B855-4938C8BD9D02}" sibTransId="{C89F1621-6DC6-4B44-8569-DD01AE248D2C}"/>
    <dgm:cxn modelId="{BE08F7B6-EE74-43F2-8176-36BF04E1C654}" srcId="{1653502C-FE57-454C-A020-DB5DE3672CCD}" destId="{66A67283-E3ED-48C8-8203-0EA25700DB1C}" srcOrd="0" destOrd="0" parTransId="{743D3544-578A-4D18-B873-0830F354DEA2}" sibTransId="{27503048-A469-451A-916B-DC9704391111}"/>
    <dgm:cxn modelId="{BF66D4BC-4964-49DA-ADD6-7F7C31E87669}" srcId="{66A67283-E3ED-48C8-8203-0EA25700DB1C}" destId="{0EA6F47D-746F-4F0E-88A3-59BE6C633FD0}" srcOrd="2" destOrd="0" parTransId="{72C8D8D0-420E-4A7F-B3EC-81D9A4DD76C2}" sibTransId="{AD91C462-B973-4AB8-83B0-A71FD9F01B4B}"/>
    <dgm:cxn modelId="{706C48D0-7293-4141-BE25-E6A511D18F52}" srcId="{66A67283-E3ED-48C8-8203-0EA25700DB1C}" destId="{40E488D1-FEAB-4FC5-8B37-B5BA07E27832}" srcOrd="0" destOrd="0" parTransId="{509E6A2C-EEC8-4C62-B814-9CC88594F1F9}" sibTransId="{FF7E4A04-43F5-49DA-A849-1BE26DFC2400}"/>
    <dgm:cxn modelId="{8FBF8ED7-BC39-48C6-A0AD-6A266C5F5FFB}" type="presOf" srcId="{0EA6F47D-746F-4F0E-88A3-59BE6C633FD0}" destId="{C9A403DD-5376-4363-A8FA-D522E1253DDC}" srcOrd="0" destOrd="2" presId="urn:microsoft.com/office/officeart/2005/8/layout/hList1"/>
    <dgm:cxn modelId="{455B68DE-C5B6-4D6A-A236-8A5801CF92FB}" type="presOf" srcId="{7A79B12C-8EF7-4AF0-88DB-0A27BC1BE394}" destId="{33405476-3271-4A0B-B96D-A41D13734C54}" srcOrd="0" destOrd="0" presId="urn:microsoft.com/office/officeart/2005/8/layout/hList1"/>
    <dgm:cxn modelId="{61D7A9DE-7CAF-4293-87CF-7434E77BC580}" srcId="{7A79B12C-8EF7-4AF0-88DB-0A27BC1BE394}" destId="{75A35AE0-92DB-4F8A-BD3B-19BF1B4E1D39}" srcOrd="3" destOrd="0" parTransId="{D47C4961-F1FC-4255-8006-E53780F06F53}" sibTransId="{16242A66-D485-46CB-9D42-21909CF72606}"/>
    <dgm:cxn modelId="{EE063CE7-A489-4006-9438-0CFDF5927A54}" srcId="{7A79B12C-8EF7-4AF0-88DB-0A27BC1BE394}" destId="{5D0C3205-18F4-4170-AE70-22697D423570}" srcOrd="6" destOrd="0" parTransId="{40084223-CADA-4733-A87F-B5B0EDC81B46}" sibTransId="{9214FE11-5BC9-4172-BEC0-3857E58412D5}"/>
    <dgm:cxn modelId="{85F1E6E8-6B2F-4E4E-8898-08753C59F530}" type="presOf" srcId="{6BB657B5-ADC9-4491-A9BF-C4CB11DB6292}" destId="{CE4E7055-0A8D-4357-87DA-00C04EDEC7C7}" srcOrd="0" destOrd="2" presId="urn:microsoft.com/office/officeart/2005/8/layout/hList1"/>
    <dgm:cxn modelId="{07A106FF-F7D7-462F-9A58-DE8C0DE2D4A5}" srcId="{7A79B12C-8EF7-4AF0-88DB-0A27BC1BE394}" destId="{6BB657B5-ADC9-4491-A9BF-C4CB11DB6292}" srcOrd="2" destOrd="0" parTransId="{EBF55456-5218-4612-A46B-D55BBAFDBB3E}" sibTransId="{FFDD6CA4-37FE-41E0-BF60-88C01DCBD75A}"/>
    <dgm:cxn modelId="{FA240087-8CC2-47C4-A843-5BEFC8721C1E}" type="presParOf" srcId="{5D260ED1-D2DA-481C-989C-9C99CB22D1B3}" destId="{D6E0727E-E069-4143-ACF7-5C832F06F3C9}" srcOrd="0" destOrd="0" presId="urn:microsoft.com/office/officeart/2005/8/layout/hList1"/>
    <dgm:cxn modelId="{D7212007-7B0A-41C2-9829-7B8E1B796AD8}" type="presParOf" srcId="{D6E0727E-E069-4143-ACF7-5C832F06F3C9}" destId="{AD1E8F4D-E034-4586-851A-31A8AF4EA534}" srcOrd="0" destOrd="0" presId="urn:microsoft.com/office/officeart/2005/8/layout/hList1"/>
    <dgm:cxn modelId="{168F9F69-5562-4BE2-BD77-7457630559B6}" type="presParOf" srcId="{D6E0727E-E069-4143-ACF7-5C832F06F3C9}" destId="{C9A403DD-5376-4363-A8FA-D522E1253DDC}" srcOrd="1" destOrd="0" presId="urn:microsoft.com/office/officeart/2005/8/layout/hList1"/>
    <dgm:cxn modelId="{67CEDD11-42DB-4940-8C1B-EA54489EB61F}" type="presParOf" srcId="{5D260ED1-D2DA-481C-989C-9C99CB22D1B3}" destId="{AB87F9C4-3433-4C26-860D-FB7348A76757}" srcOrd="1" destOrd="0" presId="urn:microsoft.com/office/officeart/2005/8/layout/hList1"/>
    <dgm:cxn modelId="{F59AD3EF-F6FB-4162-8536-373DD615299C}" type="presParOf" srcId="{5D260ED1-D2DA-481C-989C-9C99CB22D1B3}" destId="{CD387F12-C7C7-4395-A3CC-E413E4C40EDC}" srcOrd="2" destOrd="0" presId="urn:microsoft.com/office/officeart/2005/8/layout/hList1"/>
    <dgm:cxn modelId="{A6950CF3-0B05-4BEB-AB9F-326C2E26C1E0}" type="presParOf" srcId="{CD387F12-C7C7-4395-A3CC-E413E4C40EDC}" destId="{33405476-3271-4A0B-B96D-A41D13734C54}" srcOrd="0" destOrd="0" presId="urn:microsoft.com/office/officeart/2005/8/layout/hList1"/>
    <dgm:cxn modelId="{5496EDA6-6EA6-4D51-BABD-D9EE0A3BB6CD}" type="presParOf" srcId="{CD387F12-C7C7-4395-A3CC-E413E4C40EDC}" destId="{CE4E7055-0A8D-4357-87DA-00C04EDEC7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80DC67-DBCE-4086-8A1C-9CBC36AD7A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1E091F2-52B7-49A6-A818-EC5E1A81AEBC}">
      <dgm:prSet phldrT="[Texto]"/>
      <dgm:spPr/>
      <dgm:t>
        <a:bodyPr/>
        <a:lstStyle/>
        <a:p>
          <a:r>
            <a:rPr lang="es-AR" dirty="0"/>
            <a:t>Clasificación de resaltos</a:t>
          </a:r>
        </a:p>
      </dgm:t>
    </dgm:pt>
    <dgm:pt modelId="{AF8A76AF-67DE-4D18-AC8F-356CFB0A8096}" type="parTrans" cxnId="{F927D510-DA0F-425D-BC54-4963E1B71ABA}">
      <dgm:prSet/>
      <dgm:spPr/>
      <dgm:t>
        <a:bodyPr/>
        <a:lstStyle/>
        <a:p>
          <a:endParaRPr lang="es-AR"/>
        </a:p>
      </dgm:t>
    </dgm:pt>
    <dgm:pt modelId="{469B8706-32E5-44D5-9514-435F15B4DB10}" type="sibTrans" cxnId="{F927D510-DA0F-425D-BC54-4963E1B71ABA}">
      <dgm:prSet/>
      <dgm:spPr/>
      <dgm:t>
        <a:bodyPr/>
        <a:lstStyle/>
        <a:p>
          <a:endParaRPr lang="es-AR"/>
        </a:p>
      </dgm:t>
    </dgm:pt>
    <dgm:pt modelId="{C22D7D15-4500-45AB-98AB-913DB955B3D9}">
      <dgm:prSet phldrT="[Texto]"/>
      <dgm:spPr/>
      <dgm:t>
        <a:bodyPr/>
        <a:lstStyle/>
        <a:p>
          <a:r>
            <a:rPr lang="es-AR" dirty="0"/>
            <a:t>Resalto ondulatorio: 1 &lt; Fr </a:t>
          </a:r>
          <a:r>
            <a:rPr lang="es-AR" dirty="0">
              <a:latin typeface="Tw Cen MT" panose="020B0602020104020603" pitchFamily="34" charset="0"/>
            </a:rPr>
            <a:t>≤ 1,75</a:t>
          </a:r>
          <a:r>
            <a:rPr lang="es-AR" dirty="0"/>
            <a:t>.</a:t>
          </a:r>
        </a:p>
      </dgm:t>
    </dgm:pt>
    <dgm:pt modelId="{795F3925-323F-46EE-9B0F-4E6EB042C03D}" type="parTrans" cxnId="{E88F19CC-DFD9-4C59-8C16-7CCA6441DA76}">
      <dgm:prSet/>
      <dgm:spPr/>
      <dgm:t>
        <a:bodyPr/>
        <a:lstStyle/>
        <a:p>
          <a:endParaRPr lang="es-AR"/>
        </a:p>
      </dgm:t>
    </dgm:pt>
    <dgm:pt modelId="{D0C8A6F5-EBAA-4393-A54A-CF9BBE99A23A}" type="sibTrans" cxnId="{E88F19CC-DFD9-4C59-8C16-7CCA6441DA76}">
      <dgm:prSet/>
      <dgm:spPr/>
      <dgm:t>
        <a:bodyPr/>
        <a:lstStyle/>
        <a:p>
          <a:endParaRPr lang="es-AR"/>
        </a:p>
      </dgm:t>
    </dgm:pt>
    <dgm:pt modelId="{B28F3554-4A1C-485C-A333-75506F96BBC5}">
      <dgm:prSet phldrT="[Texto]"/>
      <dgm:spPr/>
      <dgm:t>
        <a:bodyPr/>
        <a:lstStyle/>
        <a:p>
          <a:r>
            <a:rPr lang="es-AR" dirty="0"/>
            <a:t>Resalto débil: 1,75 &lt; Fr </a:t>
          </a:r>
          <a:r>
            <a:rPr lang="es-AR" dirty="0">
              <a:latin typeface="Tw Cen MT" panose="020B0602020104020603" pitchFamily="34" charset="0"/>
            </a:rPr>
            <a:t>≤ 2,5</a:t>
          </a:r>
          <a:r>
            <a:rPr lang="es-AR" dirty="0"/>
            <a:t>. Pérdida de energía es baja.</a:t>
          </a:r>
        </a:p>
      </dgm:t>
    </dgm:pt>
    <dgm:pt modelId="{A26385CC-C1BA-450D-97F6-E7C162E3D920}" type="parTrans" cxnId="{B89C4D20-2E3C-4A79-ACD0-2539E576BA7D}">
      <dgm:prSet/>
      <dgm:spPr/>
      <dgm:t>
        <a:bodyPr/>
        <a:lstStyle/>
        <a:p>
          <a:endParaRPr lang="es-AR"/>
        </a:p>
      </dgm:t>
    </dgm:pt>
    <dgm:pt modelId="{FF3E8C2E-149A-4319-8B1F-F06E166B2648}" type="sibTrans" cxnId="{B89C4D20-2E3C-4A79-ACD0-2539E576BA7D}">
      <dgm:prSet/>
      <dgm:spPr/>
      <dgm:t>
        <a:bodyPr/>
        <a:lstStyle/>
        <a:p>
          <a:endParaRPr lang="es-AR"/>
        </a:p>
      </dgm:t>
    </dgm:pt>
    <dgm:pt modelId="{259CD58C-026B-44F3-8C9C-C5E8D82F16C1}">
      <dgm:prSet phldrT="[Texto]"/>
      <dgm:spPr/>
      <dgm:t>
        <a:bodyPr/>
        <a:lstStyle/>
        <a:p>
          <a:r>
            <a:rPr lang="es-AR" dirty="0"/>
            <a:t>Resalto oscilante: 2,5 &lt; Fr </a:t>
          </a:r>
          <a:r>
            <a:rPr lang="es-AR" dirty="0">
              <a:latin typeface="Tw Cen MT" panose="020B0602020104020603" pitchFamily="34" charset="0"/>
            </a:rPr>
            <a:t>≤ 4,5</a:t>
          </a:r>
          <a:r>
            <a:rPr lang="es-AR" dirty="0"/>
            <a:t>. Produce ondas grandes y de período irregular.</a:t>
          </a:r>
        </a:p>
      </dgm:t>
    </dgm:pt>
    <dgm:pt modelId="{702F9863-9821-48FE-ADD9-7B31AB9297A8}" type="parTrans" cxnId="{A494C814-CBE0-4F99-AD02-DC7CD518159D}">
      <dgm:prSet/>
      <dgm:spPr/>
      <dgm:t>
        <a:bodyPr/>
        <a:lstStyle/>
        <a:p>
          <a:endParaRPr lang="es-AR"/>
        </a:p>
      </dgm:t>
    </dgm:pt>
    <dgm:pt modelId="{976E0DF1-CD03-4592-A763-F9E1E082CE1C}" type="sibTrans" cxnId="{A494C814-CBE0-4F99-AD02-DC7CD518159D}">
      <dgm:prSet/>
      <dgm:spPr/>
      <dgm:t>
        <a:bodyPr/>
        <a:lstStyle/>
        <a:p>
          <a:endParaRPr lang="es-AR"/>
        </a:p>
      </dgm:t>
    </dgm:pt>
    <dgm:pt modelId="{C0605CE1-5F4C-4FF8-9539-34EDF67C3F7B}">
      <dgm:prSet phldrT="[Texto]"/>
      <dgm:spPr/>
      <dgm:t>
        <a:bodyPr/>
        <a:lstStyle/>
        <a:p>
          <a:r>
            <a:rPr lang="es-AR" dirty="0"/>
            <a:t>Resalto estable: 4,5 &lt; Fr </a:t>
          </a:r>
          <a:r>
            <a:rPr lang="es-AR" dirty="0">
              <a:latin typeface="Tw Cen MT" panose="020B0602020104020603" pitchFamily="34" charset="0"/>
            </a:rPr>
            <a:t>≤ 9,0</a:t>
          </a:r>
          <a:r>
            <a:rPr lang="es-AR" dirty="0"/>
            <a:t>. Pérdida de energía entre 45% y 70%.</a:t>
          </a:r>
        </a:p>
      </dgm:t>
    </dgm:pt>
    <dgm:pt modelId="{397279F5-6319-4A86-9AD2-CCE6D5B1708B}" type="parTrans" cxnId="{137FF529-42FB-47AE-A01D-2FEC7BBD3EBD}">
      <dgm:prSet/>
      <dgm:spPr/>
      <dgm:t>
        <a:bodyPr/>
        <a:lstStyle/>
        <a:p>
          <a:endParaRPr lang="es-AR"/>
        </a:p>
      </dgm:t>
    </dgm:pt>
    <dgm:pt modelId="{C6C6D980-F4D7-4F7C-9D24-42F3991FDE7C}" type="sibTrans" cxnId="{137FF529-42FB-47AE-A01D-2FEC7BBD3EBD}">
      <dgm:prSet/>
      <dgm:spPr/>
      <dgm:t>
        <a:bodyPr/>
        <a:lstStyle/>
        <a:p>
          <a:endParaRPr lang="es-AR"/>
        </a:p>
      </dgm:t>
    </dgm:pt>
    <dgm:pt modelId="{BCC7BC8D-E9B3-4E16-B41D-677A9EC02E63}">
      <dgm:prSet phldrT="[Texto]"/>
      <dgm:spPr/>
      <dgm:t>
        <a:bodyPr/>
        <a:lstStyle/>
        <a:p>
          <a:r>
            <a:rPr lang="es-AR" dirty="0"/>
            <a:t>Resalto fuerte: Fr </a:t>
          </a:r>
          <a:r>
            <a:rPr lang="es-AR" dirty="0">
              <a:latin typeface="Tw Cen MT" panose="020B0602020104020603" pitchFamily="34" charset="0"/>
            </a:rPr>
            <a:t>≥ 9,0</a:t>
          </a:r>
          <a:r>
            <a:rPr lang="es-AR" dirty="0"/>
            <a:t>. Genera ondas, disipación de energía del 85%.</a:t>
          </a:r>
        </a:p>
      </dgm:t>
    </dgm:pt>
    <dgm:pt modelId="{D4439F7E-BCDD-42FF-8EE5-CD2A0A6B0534}" type="parTrans" cxnId="{CF042C55-2A0C-4F18-97E1-5E8D98FE84E0}">
      <dgm:prSet/>
      <dgm:spPr/>
      <dgm:t>
        <a:bodyPr/>
        <a:lstStyle/>
        <a:p>
          <a:endParaRPr lang="es-AR"/>
        </a:p>
      </dgm:t>
    </dgm:pt>
    <dgm:pt modelId="{471449FC-F3BA-4073-B42A-6AD7B97F7665}" type="sibTrans" cxnId="{CF042C55-2A0C-4F18-97E1-5E8D98FE84E0}">
      <dgm:prSet/>
      <dgm:spPr/>
      <dgm:t>
        <a:bodyPr/>
        <a:lstStyle/>
        <a:p>
          <a:endParaRPr lang="es-AR"/>
        </a:p>
      </dgm:t>
    </dgm:pt>
    <dgm:pt modelId="{3147589A-E58D-4257-8824-7BA668DFF0CB}" type="pres">
      <dgm:prSet presAssocID="{6280DC67-DBCE-4086-8A1C-9CBC36AD7A2A}" presName="linear" presStyleCnt="0">
        <dgm:presLayoutVars>
          <dgm:dir/>
          <dgm:animLvl val="lvl"/>
          <dgm:resizeHandles val="exact"/>
        </dgm:presLayoutVars>
      </dgm:prSet>
      <dgm:spPr/>
    </dgm:pt>
    <dgm:pt modelId="{E9146256-0766-43D4-9638-C4B7404733DF}" type="pres">
      <dgm:prSet presAssocID="{F1E091F2-52B7-49A6-A818-EC5E1A81AEBC}" presName="parentLin" presStyleCnt="0"/>
      <dgm:spPr/>
    </dgm:pt>
    <dgm:pt modelId="{5D91C759-4564-4AB8-87C3-B16CBA028B9B}" type="pres">
      <dgm:prSet presAssocID="{F1E091F2-52B7-49A6-A818-EC5E1A81AEBC}" presName="parentLeftMargin" presStyleLbl="node1" presStyleIdx="0" presStyleCnt="1"/>
      <dgm:spPr/>
    </dgm:pt>
    <dgm:pt modelId="{285A1D8E-D3D6-447A-8951-52BDBA135351}" type="pres">
      <dgm:prSet presAssocID="{F1E091F2-52B7-49A6-A818-EC5E1A81AEB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0223572-5F2F-41C0-93D5-33D2937F495D}" type="pres">
      <dgm:prSet presAssocID="{F1E091F2-52B7-49A6-A818-EC5E1A81AEBC}" presName="negativeSpace" presStyleCnt="0"/>
      <dgm:spPr/>
    </dgm:pt>
    <dgm:pt modelId="{6B076CDA-9C0F-4D3F-A328-4A01E152A7AA}" type="pres">
      <dgm:prSet presAssocID="{F1E091F2-52B7-49A6-A818-EC5E1A81AEB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927D510-DA0F-425D-BC54-4963E1B71ABA}" srcId="{6280DC67-DBCE-4086-8A1C-9CBC36AD7A2A}" destId="{F1E091F2-52B7-49A6-A818-EC5E1A81AEBC}" srcOrd="0" destOrd="0" parTransId="{AF8A76AF-67DE-4D18-AC8F-356CFB0A8096}" sibTransId="{469B8706-32E5-44D5-9514-435F15B4DB10}"/>
    <dgm:cxn modelId="{A494C814-CBE0-4F99-AD02-DC7CD518159D}" srcId="{F1E091F2-52B7-49A6-A818-EC5E1A81AEBC}" destId="{259CD58C-026B-44F3-8C9C-C5E8D82F16C1}" srcOrd="2" destOrd="0" parTransId="{702F9863-9821-48FE-ADD9-7B31AB9297A8}" sibTransId="{976E0DF1-CD03-4592-A763-F9E1E082CE1C}"/>
    <dgm:cxn modelId="{B89C4D20-2E3C-4A79-ACD0-2539E576BA7D}" srcId="{F1E091F2-52B7-49A6-A818-EC5E1A81AEBC}" destId="{B28F3554-4A1C-485C-A333-75506F96BBC5}" srcOrd="1" destOrd="0" parTransId="{A26385CC-C1BA-450D-97F6-E7C162E3D920}" sibTransId="{FF3E8C2E-149A-4319-8B1F-F06E166B2648}"/>
    <dgm:cxn modelId="{137FF529-42FB-47AE-A01D-2FEC7BBD3EBD}" srcId="{F1E091F2-52B7-49A6-A818-EC5E1A81AEBC}" destId="{C0605CE1-5F4C-4FF8-9539-34EDF67C3F7B}" srcOrd="3" destOrd="0" parTransId="{397279F5-6319-4A86-9AD2-CCE6D5B1708B}" sibTransId="{C6C6D980-F4D7-4F7C-9D24-42F3991FDE7C}"/>
    <dgm:cxn modelId="{96A00D33-D2B0-4C12-93B8-D5CCE8B9055D}" type="presOf" srcId="{C22D7D15-4500-45AB-98AB-913DB955B3D9}" destId="{6B076CDA-9C0F-4D3F-A328-4A01E152A7AA}" srcOrd="0" destOrd="0" presId="urn:microsoft.com/office/officeart/2005/8/layout/list1"/>
    <dgm:cxn modelId="{494E3A33-2CB8-4C73-B4F1-45D5DBAFE2DD}" type="presOf" srcId="{259CD58C-026B-44F3-8C9C-C5E8D82F16C1}" destId="{6B076CDA-9C0F-4D3F-A328-4A01E152A7AA}" srcOrd="0" destOrd="2" presId="urn:microsoft.com/office/officeart/2005/8/layout/list1"/>
    <dgm:cxn modelId="{757D9149-B0A9-40A9-A4FC-8D4E04DB16EB}" type="presOf" srcId="{BCC7BC8D-E9B3-4E16-B41D-677A9EC02E63}" destId="{6B076CDA-9C0F-4D3F-A328-4A01E152A7AA}" srcOrd="0" destOrd="4" presId="urn:microsoft.com/office/officeart/2005/8/layout/list1"/>
    <dgm:cxn modelId="{BD75986C-3D3C-48FC-A74D-2939B3703B1F}" type="presOf" srcId="{B28F3554-4A1C-485C-A333-75506F96BBC5}" destId="{6B076CDA-9C0F-4D3F-A328-4A01E152A7AA}" srcOrd="0" destOrd="1" presId="urn:microsoft.com/office/officeart/2005/8/layout/list1"/>
    <dgm:cxn modelId="{CF042C55-2A0C-4F18-97E1-5E8D98FE84E0}" srcId="{F1E091F2-52B7-49A6-A818-EC5E1A81AEBC}" destId="{BCC7BC8D-E9B3-4E16-B41D-677A9EC02E63}" srcOrd="4" destOrd="0" parTransId="{D4439F7E-BCDD-42FF-8EE5-CD2A0A6B0534}" sibTransId="{471449FC-F3BA-4073-B42A-6AD7B97F7665}"/>
    <dgm:cxn modelId="{158A2FB4-B497-401B-BF0E-963825CCF6F6}" type="presOf" srcId="{F1E091F2-52B7-49A6-A818-EC5E1A81AEBC}" destId="{5D91C759-4564-4AB8-87C3-B16CBA028B9B}" srcOrd="0" destOrd="0" presId="urn:microsoft.com/office/officeart/2005/8/layout/list1"/>
    <dgm:cxn modelId="{E88F19CC-DFD9-4C59-8C16-7CCA6441DA76}" srcId="{F1E091F2-52B7-49A6-A818-EC5E1A81AEBC}" destId="{C22D7D15-4500-45AB-98AB-913DB955B3D9}" srcOrd="0" destOrd="0" parTransId="{795F3925-323F-46EE-9B0F-4E6EB042C03D}" sibTransId="{D0C8A6F5-EBAA-4393-A54A-CF9BBE99A23A}"/>
    <dgm:cxn modelId="{AD4279DE-153B-447B-9568-089D1C460B3E}" type="presOf" srcId="{6280DC67-DBCE-4086-8A1C-9CBC36AD7A2A}" destId="{3147589A-E58D-4257-8824-7BA668DFF0CB}" srcOrd="0" destOrd="0" presId="urn:microsoft.com/office/officeart/2005/8/layout/list1"/>
    <dgm:cxn modelId="{3521C6E9-553B-4EC5-B2EE-44E2D957D8FF}" type="presOf" srcId="{F1E091F2-52B7-49A6-A818-EC5E1A81AEBC}" destId="{285A1D8E-D3D6-447A-8951-52BDBA135351}" srcOrd="1" destOrd="0" presId="urn:microsoft.com/office/officeart/2005/8/layout/list1"/>
    <dgm:cxn modelId="{57A5ECFB-0939-4109-9679-7C83EDB9E74F}" type="presOf" srcId="{C0605CE1-5F4C-4FF8-9539-34EDF67C3F7B}" destId="{6B076CDA-9C0F-4D3F-A328-4A01E152A7AA}" srcOrd="0" destOrd="3" presId="urn:microsoft.com/office/officeart/2005/8/layout/list1"/>
    <dgm:cxn modelId="{552AB4E3-102F-4490-B163-7DBB03A2CD05}" type="presParOf" srcId="{3147589A-E58D-4257-8824-7BA668DFF0CB}" destId="{E9146256-0766-43D4-9638-C4B7404733DF}" srcOrd="0" destOrd="0" presId="urn:microsoft.com/office/officeart/2005/8/layout/list1"/>
    <dgm:cxn modelId="{F7F5582F-C8DA-4F91-BC44-E6210382910E}" type="presParOf" srcId="{E9146256-0766-43D4-9638-C4B7404733DF}" destId="{5D91C759-4564-4AB8-87C3-B16CBA028B9B}" srcOrd="0" destOrd="0" presId="urn:microsoft.com/office/officeart/2005/8/layout/list1"/>
    <dgm:cxn modelId="{6312428C-AF86-4E4F-8B7C-02CB090904ED}" type="presParOf" srcId="{E9146256-0766-43D4-9638-C4B7404733DF}" destId="{285A1D8E-D3D6-447A-8951-52BDBA135351}" srcOrd="1" destOrd="0" presId="urn:microsoft.com/office/officeart/2005/8/layout/list1"/>
    <dgm:cxn modelId="{A4574B43-9074-443C-B9CD-CEFBF4053D4F}" type="presParOf" srcId="{3147589A-E58D-4257-8824-7BA668DFF0CB}" destId="{40223572-5F2F-41C0-93D5-33D2937F495D}" srcOrd="1" destOrd="0" presId="urn:microsoft.com/office/officeart/2005/8/layout/list1"/>
    <dgm:cxn modelId="{CEEA3FEB-0854-42D1-BD18-96C62632F1EC}" type="presParOf" srcId="{3147589A-E58D-4257-8824-7BA668DFF0CB}" destId="{6B076CDA-9C0F-4D3F-A328-4A01E152A7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08751-1D3A-4AF2-A828-F61EB9498A28}">
      <dsp:nvSpPr>
        <dsp:cNvPr id="0" name=""/>
        <dsp:cNvSpPr/>
      </dsp:nvSpPr>
      <dsp:spPr>
        <a:xfrm>
          <a:off x="0" y="473"/>
          <a:ext cx="3352128" cy="11086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9E0BA9-59A2-436C-9AD0-3998992B75AC}">
      <dsp:nvSpPr>
        <dsp:cNvPr id="0" name=""/>
        <dsp:cNvSpPr/>
      </dsp:nvSpPr>
      <dsp:spPr>
        <a:xfrm>
          <a:off x="335374" y="249925"/>
          <a:ext cx="609771" cy="60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092067-D4BD-40AE-B17C-0309D1421D4A}">
      <dsp:nvSpPr>
        <dsp:cNvPr id="0" name=""/>
        <dsp:cNvSpPr/>
      </dsp:nvSpPr>
      <dsp:spPr>
        <a:xfrm>
          <a:off x="1280519" y="473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rtlCol="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Función </a:t>
          </a:r>
          <a:r>
            <a:rPr lang="es-ES" sz="1500" kern="1200" noProof="0" dirty="0" err="1"/>
            <a:t>Momenta</a:t>
          </a:r>
          <a:r>
            <a:rPr lang="es-ES" sz="1500" kern="1200" noProof="0" dirty="0"/>
            <a:t> o Conservación de la cantidad de movimiento</a:t>
          </a:r>
        </a:p>
      </dsp:txBody>
      <dsp:txXfrm>
        <a:off x="1280519" y="473"/>
        <a:ext cx="2071608" cy="1108674"/>
      </dsp:txXfrm>
    </dsp:sp>
    <dsp:sp modelId="{B45C241F-F93C-418E-8909-85201E30858D}">
      <dsp:nvSpPr>
        <dsp:cNvPr id="0" name=""/>
        <dsp:cNvSpPr/>
      </dsp:nvSpPr>
      <dsp:spPr>
        <a:xfrm>
          <a:off x="0" y="1386317"/>
          <a:ext cx="3352128" cy="11086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FE3F1-0995-4A5D-80BC-F81F2F628E1D}">
      <dsp:nvSpPr>
        <dsp:cNvPr id="0" name=""/>
        <dsp:cNvSpPr/>
      </dsp:nvSpPr>
      <dsp:spPr>
        <a:xfrm>
          <a:off x="335374" y="1635768"/>
          <a:ext cx="609771" cy="609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2CD47-3307-46F1-9DBC-E43B25FBD49B}">
      <dsp:nvSpPr>
        <dsp:cNvPr id="0" name=""/>
        <dsp:cNvSpPr/>
      </dsp:nvSpPr>
      <dsp:spPr>
        <a:xfrm>
          <a:off x="1280519" y="1386317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rtlCol="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Relación </a:t>
          </a:r>
          <a:r>
            <a:rPr lang="es-ES" sz="1500" kern="1200" noProof="0" dirty="0" err="1"/>
            <a:t>Momenta</a:t>
          </a:r>
          <a:r>
            <a:rPr lang="es-ES" sz="1500" kern="1200" noProof="0" dirty="0"/>
            <a:t> y Bernoulli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 err="1"/>
            <a:t>Momenta</a:t>
          </a:r>
          <a:r>
            <a:rPr lang="es-ES" sz="1500" kern="1200" noProof="0" dirty="0"/>
            <a:t> en resaltos</a:t>
          </a:r>
        </a:p>
      </dsp:txBody>
      <dsp:txXfrm>
        <a:off x="1280519" y="1386317"/>
        <a:ext cx="2071608" cy="1108674"/>
      </dsp:txXfrm>
    </dsp:sp>
    <dsp:sp modelId="{1FEB9527-CF1C-40FE-9CA9-FA36F0023BAC}">
      <dsp:nvSpPr>
        <dsp:cNvPr id="0" name=""/>
        <dsp:cNvSpPr/>
      </dsp:nvSpPr>
      <dsp:spPr>
        <a:xfrm>
          <a:off x="0" y="2772160"/>
          <a:ext cx="3352128" cy="11086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784460-B3DB-436D-9CEA-01207EB2C0CE}">
      <dsp:nvSpPr>
        <dsp:cNvPr id="0" name=""/>
        <dsp:cNvSpPr/>
      </dsp:nvSpPr>
      <dsp:spPr>
        <a:xfrm>
          <a:off x="335374" y="3021612"/>
          <a:ext cx="609771" cy="609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0210F2-CB3F-43B4-90F1-8246026B0226}">
      <dsp:nvSpPr>
        <dsp:cNvPr id="0" name=""/>
        <dsp:cNvSpPr/>
      </dsp:nvSpPr>
      <dsp:spPr>
        <a:xfrm>
          <a:off x="1280519" y="2772160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rtlCol="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/>
            <a:t>Ejercicios</a:t>
          </a:r>
        </a:p>
      </dsp:txBody>
      <dsp:txXfrm>
        <a:off x="1280519" y="2772160"/>
        <a:ext cx="2071608" cy="1108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666D0-97B3-47AA-9FAD-892D47D67B65}">
      <dsp:nvSpPr>
        <dsp:cNvPr id="0" name=""/>
        <dsp:cNvSpPr/>
      </dsp:nvSpPr>
      <dsp:spPr>
        <a:xfrm>
          <a:off x="7753037" y="768631"/>
          <a:ext cx="189020" cy="349837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49645-DD66-411E-ACEA-91A4104DFC76}">
      <dsp:nvSpPr>
        <dsp:cNvPr id="0" name=""/>
        <dsp:cNvSpPr/>
      </dsp:nvSpPr>
      <dsp:spPr>
        <a:xfrm>
          <a:off x="189020" y="768631"/>
          <a:ext cx="4916133" cy="3498376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45C8F-062B-4CAB-B8C8-6E1C35FCD004}">
      <dsp:nvSpPr>
        <dsp:cNvPr id="0" name=""/>
        <dsp:cNvSpPr/>
      </dsp:nvSpPr>
      <dsp:spPr>
        <a:xfrm>
          <a:off x="0" y="349452"/>
          <a:ext cx="4727112" cy="330915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94" t="6484" r="1260" b="-15274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BBCF3-D2EA-43C3-A3FE-C0A1963AA27D}">
      <dsp:nvSpPr>
        <dsp:cNvPr id="0" name=""/>
        <dsp:cNvSpPr/>
      </dsp:nvSpPr>
      <dsp:spPr>
        <a:xfrm>
          <a:off x="381218" y="3511733"/>
          <a:ext cx="4534915" cy="71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0" tIns="95250" rIns="25400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Variación de sección en canales</a:t>
          </a:r>
        </a:p>
      </dsp:txBody>
      <dsp:txXfrm>
        <a:off x="381218" y="3511733"/>
        <a:ext cx="4534915" cy="711366"/>
      </dsp:txXfrm>
    </dsp:sp>
    <dsp:sp modelId="{773D1095-B6DD-4367-BACE-0A4A5A7956C7}">
      <dsp:nvSpPr>
        <dsp:cNvPr id="0" name=""/>
        <dsp:cNvSpPr/>
      </dsp:nvSpPr>
      <dsp:spPr>
        <a:xfrm>
          <a:off x="5305294" y="768631"/>
          <a:ext cx="2247602" cy="349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Además de vertederos tenemos muchas otras singularidades en canales abiertos</a:t>
          </a:r>
        </a:p>
      </dsp:txBody>
      <dsp:txXfrm>
        <a:off x="5305294" y="768631"/>
        <a:ext cx="2247602" cy="3498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2F1F1-0A86-4C8E-B14E-FF8B31830112}">
      <dsp:nvSpPr>
        <dsp:cNvPr id="0" name=""/>
        <dsp:cNvSpPr/>
      </dsp:nvSpPr>
      <dsp:spPr>
        <a:xfrm>
          <a:off x="6163" y="0"/>
          <a:ext cx="3684474" cy="1031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700" kern="1200" dirty="0"/>
            <a:t>Conozco 1</a:t>
          </a:r>
        </a:p>
      </dsp:txBody>
      <dsp:txXfrm>
        <a:off x="521700" y="0"/>
        <a:ext cx="2653400" cy="1031074"/>
      </dsp:txXfrm>
    </dsp:sp>
    <dsp:sp modelId="{5707DDD0-4F48-4DB4-A3C1-0F5EAB512EDE}">
      <dsp:nvSpPr>
        <dsp:cNvPr id="0" name=""/>
        <dsp:cNvSpPr/>
      </dsp:nvSpPr>
      <dsp:spPr>
        <a:xfrm>
          <a:off x="3322190" y="0"/>
          <a:ext cx="3684474" cy="1031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700" kern="1200" dirty="0"/>
            <a:t>Quiero conocer 2</a:t>
          </a:r>
        </a:p>
      </dsp:txBody>
      <dsp:txXfrm>
        <a:off x="3837727" y="0"/>
        <a:ext cx="2653400" cy="1031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666D0-97B3-47AA-9FAD-892D47D67B65}">
      <dsp:nvSpPr>
        <dsp:cNvPr id="0" name=""/>
        <dsp:cNvSpPr/>
      </dsp:nvSpPr>
      <dsp:spPr>
        <a:xfrm>
          <a:off x="7616721" y="404069"/>
          <a:ext cx="182208" cy="337228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49645-DD66-411E-ACEA-91A4104DFC76}">
      <dsp:nvSpPr>
        <dsp:cNvPr id="0" name=""/>
        <dsp:cNvSpPr/>
      </dsp:nvSpPr>
      <dsp:spPr>
        <a:xfrm>
          <a:off x="325336" y="404069"/>
          <a:ext cx="4738940" cy="337228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45C8F-062B-4CAB-B8C8-6E1C35FCD004}">
      <dsp:nvSpPr>
        <dsp:cNvPr id="0" name=""/>
        <dsp:cNvSpPr/>
      </dsp:nvSpPr>
      <dsp:spPr>
        <a:xfrm>
          <a:off x="143128" y="0"/>
          <a:ext cx="4556732" cy="3189885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494" t="6484" r="1260" b="-15274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BBCF3-D2EA-43C3-A3FE-C0A1963AA27D}">
      <dsp:nvSpPr>
        <dsp:cNvPr id="0" name=""/>
        <dsp:cNvSpPr/>
      </dsp:nvSpPr>
      <dsp:spPr>
        <a:xfrm>
          <a:off x="510607" y="3048301"/>
          <a:ext cx="4371462" cy="685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91440" rIns="2438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Variación de sección en canales</a:t>
          </a:r>
        </a:p>
      </dsp:txBody>
      <dsp:txXfrm>
        <a:off x="510607" y="3048301"/>
        <a:ext cx="4371462" cy="685726"/>
      </dsp:txXfrm>
    </dsp:sp>
    <dsp:sp modelId="{773D1095-B6DD-4367-BACE-0A4A5A7956C7}">
      <dsp:nvSpPr>
        <dsp:cNvPr id="0" name=""/>
        <dsp:cNvSpPr/>
      </dsp:nvSpPr>
      <dsp:spPr>
        <a:xfrm>
          <a:off x="5257203" y="404069"/>
          <a:ext cx="2166591" cy="337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Además de vertederos tenemos muchas otras singularidades en canales abiertos</a:t>
          </a:r>
        </a:p>
      </dsp:txBody>
      <dsp:txXfrm>
        <a:off x="5257203" y="404069"/>
        <a:ext cx="2166591" cy="3372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20F29-BAB3-489F-A4B1-BBBB2B585D02}">
      <dsp:nvSpPr>
        <dsp:cNvPr id="0" name=""/>
        <dsp:cNvSpPr/>
      </dsp:nvSpPr>
      <dsp:spPr>
        <a:xfrm rot="16200000">
          <a:off x="507" y="134"/>
          <a:ext cx="2366581" cy="236658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Presión</a:t>
          </a:r>
        </a:p>
      </dsp:txBody>
      <dsp:txXfrm rot="5400000">
        <a:off x="507" y="591779"/>
        <a:ext cx="1952429" cy="1183291"/>
      </dsp:txXfrm>
    </dsp:sp>
    <dsp:sp modelId="{AB98B263-BA41-4BA3-9C3D-36F0500917D5}">
      <dsp:nvSpPr>
        <dsp:cNvPr id="0" name=""/>
        <dsp:cNvSpPr/>
      </dsp:nvSpPr>
      <dsp:spPr>
        <a:xfrm rot="5400000">
          <a:off x="2484520" y="134"/>
          <a:ext cx="2366581" cy="236658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Pérdidas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Frotamiento</a:t>
          </a:r>
        </a:p>
      </dsp:txBody>
      <dsp:txXfrm rot="-5400000">
        <a:off x="2898672" y="591779"/>
        <a:ext cx="1952429" cy="1183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76CDA-9C0F-4D3F-A328-4A01E152A7AA}">
      <dsp:nvSpPr>
        <dsp:cNvPr id="0" name=""/>
        <dsp:cNvSpPr/>
      </dsp:nvSpPr>
      <dsp:spPr>
        <a:xfrm>
          <a:off x="0" y="531998"/>
          <a:ext cx="7902543" cy="340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325" tIns="562356" rIns="613325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700" kern="1200" dirty="0"/>
            <a:t>Disipación de energía.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700" kern="1200" dirty="0"/>
            <a:t>Recuperar altura o aumentar el nivel de agua.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700" kern="1200" dirty="0"/>
            <a:t>Separar condiciones de flujo, establecer secciones de control y estaciones de aforo.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700" kern="1200" dirty="0"/>
            <a:t>Mezcla de químicos.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700" kern="1200" dirty="0"/>
            <a:t>Airear el agua, remoción de bolsas de aire, prevenir taponamientos por aire.</a:t>
          </a:r>
        </a:p>
      </dsp:txBody>
      <dsp:txXfrm>
        <a:off x="0" y="531998"/>
        <a:ext cx="7902543" cy="3402000"/>
      </dsp:txXfrm>
    </dsp:sp>
    <dsp:sp modelId="{285A1D8E-D3D6-447A-8951-52BDBA135351}">
      <dsp:nvSpPr>
        <dsp:cNvPr id="0" name=""/>
        <dsp:cNvSpPr/>
      </dsp:nvSpPr>
      <dsp:spPr>
        <a:xfrm>
          <a:off x="395127" y="133478"/>
          <a:ext cx="55317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088" tIns="0" rIns="209088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kern="1200" dirty="0"/>
            <a:t>Aplicaciones</a:t>
          </a:r>
        </a:p>
      </dsp:txBody>
      <dsp:txXfrm>
        <a:off x="434035" y="172386"/>
        <a:ext cx="5453964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E8F4D-E034-4586-851A-31A8AF4EA534}">
      <dsp:nvSpPr>
        <dsp:cNvPr id="0" name=""/>
        <dsp:cNvSpPr/>
      </dsp:nvSpPr>
      <dsp:spPr>
        <a:xfrm>
          <a:off x="37" y="16608"/>
          <a:ext cx="359277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Autor</a:t>
          </a:r>
        </a:p>
      </dsp:txBody>
      <dsp:txXfrm>
        <a:off x="37" y="16608"/>
        <a:ext cx="3592775" cy="547200"/>
      </dsp:txXfrm>
    </dsp:sp>
    <dsp:sp modelId="{C9A403DD-5376-4363-A8FA-D522E1253DDC}">
      <dsp:nvSpPr>
        <dsp:cNvPr id="0" name=""/>
        <dsp:cNvSpPr/>
      </dsp:nvSpPr>
      <dsp:spPr>
        <a:xfrm>
          <a:off x="37" y="563808"/>
          <a:ext cx="3592775" cy="30771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 err="1"/>
            <a:t>Alamos</a:t>
          </a:r>
          <a:r>
            <a:rPr lang="es-AR" sz="1900" kern="1200" dirty="0"/>
            <a:t> y </a:t>
          </a:r>
          <a:r>
            <a:rPr lang="es-AR" sz="1900" kern="1200" dirty="0" err="1"/>
            <a:t>Gallardo</a:t>
          </a:r>
          <a:r>
            <a:rPr lang="es-AR" sz="1900" kern="1200" dirty="0"/>
            <a:t> (canales sin pendiente)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 err="1"/>
            <a:t>Safranez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/>
            <a:t>Miami </a:t>
          </a:r>
          <a:r>
            <a:rPr lang="es-AR" sz="1900" kern="1200" dirty="0" err="1"/>
            <a:t>Conservancy</a:t>
          </a:r>
          <a:r>
            <a:rPr lang="es-AR" sz="1900" kern="1200" dirty="0"/>
            <a:t> </a:t>
          </a:r>
          <a:r>
            <a:rPr lang="es-AR" sz="1900" kern="1200" dirty="0" err="1"/>
            <a:t>District</a:t>
          </a: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/>
            <a:t>Ovalle y Domínguez     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s-AR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s-AR" sz="1900" b="0" i="1" kern="1200" smtClean="0">
                      <a:latin typeface="Cambria Math" panose="02040503050406030204" pitchFamily="18" charset="0"/>
                    </a:rPr>
                    <m:t>𝑝𝑎𝑟𝑎</m:t>
                  </m:r>
                  <m:r>
                    <a:rPr lang="es-AR" sz="1900" b="0" i="1" kern="1200" smtClean="0">
                      <a:latin typeface="Cambria Math" panose="02040503050406030204" pitchFamily="18" charset="0"/>
                    </a:rPr>
                    <m:t> 2&lt;</m:t>
                  </m:r>
                  <m:f>
                    <m:fPr>
                      <m:ctrlPr>
                        <a:rPr lang="es-AR" sz="19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den>
                  </m:f>
                  <m:r>
                    <a:rPr lang="es-AR" sz="1900" b="0" i="1" kern="1200" smtClean="0">
                      <a:latin typeface="Cambria Math" panose="02040503050406030204" pitchFamily="18" charset="0"/>
                    </a:rPr>
                    <m:t>&lt;16</m:t>
                  </m:r>
                </m:e>
              </m:d>
            </m:oMath>
          </a14:m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 err="1"/>
            <a:t>Woycicki</a:t>
          </a:r>
          <a:r>
            <a:rPr lang="es-AR" sz="1900" kern="1200" dirty="0"/>
            <a:t> para resaltos completos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 err="1"/>
            <a:t>Woycicki</a:t>
          </a:r>
          <a:r>
            <a:rPr lang="es-AR" sz="1900" kern="1200" dirty="0"/>
            <a:t> para resaltos incompletos</a:t>
          </a:r>
        </a:p>
      </dsp:txBody>
      <dsp:txXfrm>
        <a:off x="37" y="563808"/>
        <a:ext cx="3592775" cy="3077145"/>
      </dsp:txXfrm>
    </dsp:sp>
    <dsp:sp modelId="{33405476-3271-4A0B-B96D-A41D13734C54}">
      <dsp:nvSpPr>
        <dsp:cNvPr id="0" name=""/>
        <dsp:cNvSpPr/>
      </dsp:nvSpPr>
      <dsp:spPr>
        <a:xfrm>
          <a:off x="4095801" y="16608"/>
          <a:ext cx="359277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Fórmula</a:t>
          </a:r>
        </a:p>
      </dsp:txBody>
      <dsp:txXfrm>
        <a:off x="4095801" y="16608"/>
        <a:ext cx="3592775" cy="547200"/>
      </dsp:txXfrm>
    </dsp:sp>
    <dsp:sp modelId="{CE4E7055-0A8D-4357-87DA-00C04EDEC7C7}">
      <dsp:nvSpPr>
        <dsp:cNvPr id="0" name=""/>
        <dsp:cNvSpPr/>
      </dsp:nvSpPr>
      <dsp:spPr>
        <a:xfrm>
          <a:off x="4095838" y="563808"/>
          <a:ext cx="3592775" cy="30771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s-AR" sz="19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𝐿</m:t>
              </m:r>
              <m:r>
                <a:rPr lang="es-AR" sz="19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=18−20·</m:t>
              </m:r>
              <m:sSub>
                <m:sSubPr>
                  <m:ctrlP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𝑋</m:t>
                  </m:r>
                </m:e>
                <m:sub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s-AR" sz="19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𝐿</m:t>
              </m:r>
              <m:r>
                <a:rPr lang="es-AR" sz="19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=4,5·</m:t>
              </m:r>
              <m:sSub>
                <m:sSubPr>
                  <m:ctrlP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𝑋</m:t>
                  </m:r>
                </m:e>
                <m:sub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𝑓</m:t>
                  </m:r>
                </m:sub>
              </m:sSub>
            </m:oMath>
          </a14:m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s-AR" sz="19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𝐿</m:t>
              </m:r>
              <m:r>
                <a:rPr lang="es-AR" sz="19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=5</m:t>
              </m:r>
              <m:d>
                <m:dPr>
                  <m:ctrlP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sub>
                  </m:sSub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d>
            </m:oMath>
          </a14:m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s-AR" sz="1900" b="0" i="0" kern="1200" smtClean="0">
                  <a:latin typeface="Cambria Math" panose="02040503050406030204" pitchFamily="18" charset="0"/>
                </a:rPr>
                <m:t>L</m:t>
              </m:r>
              <m:r>
                <a:rPr lang="es-AR" sz="1900" b="0" i="0" kern="1200" smtClean="0">
                  <a:latin typeface="Cambria Math" panose="02040503050406030204" pitchFamily="18" charset="0"/>
                </a:rPr>
                <m:t>=</m:t>
              </m:r>
              <m:r>
                <a:rPr lang="es-AR" sz="1900" b="0" i="1" kern="1200" smtClean="0">
                  <a:latin typeface="Cambria Math" panose="02040503050406030204" pitchFamily="18" charset="0"/>
                </a:rPr>
                <m:t>1,5</m:t>
              </m:r>
              <m:d>
                <m:dPr>
                  <m:ctrlPr>
                    <a:rPr lang="es-AR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f>
                    <m:fPr>
                      <m:ctrlPr>
                        <a:rPr lang="es-AR" sz="19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den>
                  </m:f>
                  <m:r>
                    <a:rPr lang="es-AR" sz="1900" b="0" i="1" kern="1200" smtClean="0">
                      <a:latin typeface="Cambria Math" panose="02040503050406030204" pitchFamily="18" charset="0"/>
                    </a:rPr>
                    <m:t>−0,8</m:t>
                  </m:r>
                </m:e>
              </m:d>
            </m:oMath>
          </a14:m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s-AR" sz="1900" b="0" i="0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L</m:t>
              </m:r>
              <m:r>
                <a:rPr lang="es-AR" sz="1900" b="0" i="0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d>
                <m:dPr>
                  <m:ctrlP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sub>
                  </m:sSub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d>
              <m:d>
                <m:dPr>
                  <m:ctrlP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dPr>
                <m:e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8−0,05</m:t>
                  </m:r>
                  <m:f>
                    <m:fPr>
                      <m:ctrlP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den>
                  </m:f>
                </m:e>
              </m:d>
            </m:oMath>
          </a14:m>
          <a:endParaRPr lang="es-A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s-AR" sz="19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s-AR" sz="1900" b="0" i="0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L</m:t>
              </m:r>
              <m:r>
                <a:rPr lang="es-AR" sz="1900" b="0" i="0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d>
                <m:dPr>
                  <m:ctrlP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sub>
                  </m:sSub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−</m:t>
                  </m:r>
                  <m:sSub>
                    <m:sSubPr>
                      <m:ctrlP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e>
                    <m:sub>
                      <m: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sub>
                  </m:sSub>
                </m:e>
              </m:d>
              <m:d>
                <m:dPr>
                  <m:ctrlP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dPr>
                <m:e>
                  <m:r>
                    <a:rPr lang="es-AR" sz="19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6−0,05</m:t>
                  </m:r>
                  <m:f>
                    <m:fPr>
                      <m:ctrlPr>
                        <a:rPr lang="es-AR" sz="19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9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den>
                  </m:f>
                </m:e>
              </m:d>
            </m:oMath>
          </a14:m>
          <a:endParaRPr lang="es-AR" sz="1900" kern="1200" dirty="0"/>
        </a:p>
      </dsp:txBody>
      <dsp:txXfrm>
        <a:off x="4095838" y="563808"/>
        <a:ext cx="3592775" cy="30771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76CDA-9C0F-4D3F-A328-4A01E152A7AA}">
      <dsp:nvSpPr>
        <dsp:cNvPr id="0" name=""/>
        <dsp:cNvSpPr/>
      </dsp:nvSpPr>
      <dsp:spPr>
        <a:xfrm>
          <a:off x="0" y="458090"/>
          <a:ext cx="7902543" cy="393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325" tIns="541528" rIns="613325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600" kern="1200" dirty="0"/>
            <a:t>Resalto ondulatorio: 1 &lt; Fr </a:t>
          </a:r>
          <a:r>
            <a:rPr lang="es-AR" sz="2600" kern="1200" dirty="0">
              <a:latin typeface="Tw Cen MT" panose="020B0602020104020603" pitchFamily="34" charset="0"/>
            </a:rPr>
            <a:t>≤ 1,75</a:t>
          </a:r>
          <a:r>
            <a:rPr lang="es-AR" sz="2600" kern="1200" dirty="0"/>
            <a:t>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600" kern="1200" dirty="0"/>
            <a:t>Resalto débil: 1,75 &lt; Fr </a:t>
          </a:r>
          <a:r>
            <a:rPr lang="es-AR" sz="2600" kern="1200" dirty="0">
              <a:latin typeface="Tw Cen MT" panose="020B0602020104020603" pitchFamily="34" charset="0"/>
            </a:rPr>
            <a:t>≤ 2,5</a:t>
          </a:r>
          <a:r>
            <a:rPr lang="es-AR" sz="2600" kern="1200" dirty="0"/>
            <a:t>. Pérdida de energía es baja.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600" kern="1200" dirty="0"/>
            <a:t>Resalto oscilante: 2,5 &lt; Fr </a:t>
          </a:r>
          <a:r>
            <a:rPr lang="es-AR" sz="2600" kern="1200" dirty="0">
              <a:latin typeface="Tw Cen MT" panose="020B0602020104020603" pitchFamily="34" charset="0"/>
            </a:rPr>
            <a:t>≤ 4,5</a:t>
          </a:r>
          <a:r>
            <a:rPr lang="es-AR" sz="2600" kern="1200" dirty="0"/>
            <a:t>. Produce ondas grandes y de período irregular.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600" kern="1200" dirty="0"/>
            <a:t>Resalto estable: 4,5 &lt; Fr </a:t>
          </a:r>
          <a:r>
            <a:rPr lang="es-AR" sz="2600" kern="1200" dirty="0">
              <a:latin typeface="Tw Cen MT" panose="020B0602020104020603" pitchFamily="34" charset="0"/>
            </a:rPr>
            <a:t>≤ 9,0</a:t>
          </a:r>
          <a:r>
            <a:rPr lang="es-AR" sz="2600" kern="1200" dirty="0"/>
            <a:t>. Pérdida de energía entre 45% y 70%.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600" kern="1200" dirty="0"/>
            <a:t>Resalto fuerte: Fr </a:t>
          </a:r>
          <a:r>
            <a:rPr lang="es-AR" sz="2600" kern="1200" dirty="0">
              <a:latin typeface="Tw Cen MT" panose="020B0602020104020603" pitchFamily="34" charset="0"/>
            </a:rPr>
            <a:t>≥ 9,0</a:t>
          </a:r>
          <a:r>
            <a:rPr lang="es-AR" sz="2600" kern="1200" dirty="0"/>
            <a:t>. Genera ondas, disipación de energía del 85%.</a:t>
          </a:r>
        </a:p>
      </dsp:txBody>
      <dsp:txXfrm>
        <a:off x="0" y="458090"/>
        <a:ext cx="7902543" cy="3931200"/>
      </dsp:txXfrm>
    </dsp:sp>
    <dsp:sp modelId="{285A1D8E-D3D6-447A-8951-52BDBA135351}">
      <dsp:nvSpPr>
        <dsp:cNvPr id="0" name=""/>
        <dsp:cNvSpPr/>
      </dsp:nvSpPr>
      <dsp:spPr>
        <a:xfrm>
          <a:off x="395127" y="74330"/>
          <a:ext cx="553178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088" tIns="0" rIns="209088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600" kern="1200" dirty="0"/>
            <a:t>Clasificación de resaltos</a:t>
          </a:r>
        </a:p>
      </dsp:txBody>
      <dsp:txXfrm>
        <a:off x="432594" y="111797"/>
        <a:ext cx="545684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ABF28D3-4C98-4A0C-8E9E-2258B31A8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6FEEF3-4418-4A4D-9563-9C6E6CD14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B026-FA0D-4688-974F-F5F316B121FB}" type="datetimeFigureOut">
              <a:rPr lang="es-ES" smtClean="0"/>
              <a:t>16/05/2023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EDAFB2-A393-4C93-BB71-812808DDF7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E4B9CF-4AA2-455E-8BE6-21362BA3D2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4987C-5CC5-4EF7-ABA1-8403BF62D8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075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.14748E9" units="cm"/>
          <inkml:channel name="Y" type="integer" max="2.14748E9" units="cm"/>
          <inkml:channel name="F" type="integer" max="8192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1" units="1/dev"/>
        </inkml:channelProperties>
      </inkml:inkSource>
      <inkml:timestamp xml:id="ts0" timeString="2021-05-29T13:11:36.778"/>
    </inkml:context>
    <inkml:brush xml:id="br0">
      <inkml:brushProperty name="width" value="0.05261" units="cm"/>
      <inkml:brushProperty name="height" value="0.05261" units="cm"/>
    </inkml:brush>
    <inkml:brush xml:id="br1">
      <inkml:brushProperty name="width" value="0.05261" units="cm"/>
      <inkml:brushProperty name="height" value="0.05261" units="cm"/>
      <inkml:brushProperty name="color" value="#32CCFF"/>
    </inkml:brush>
    <inkml:brush xml:id="br2">
      <inkml:brushProperty name="width" value="0.14029" units="cm"/>
      <inkml:brushProperty name="height" value="0.14029" units="cm"/>
      <inkml:brushProperty name="color" value="#02A556"/>
    </inkml:brush>
    <inkml:brush xml:id="br3">
      <inkml:brushProperty name="width" value="0.14029" units="cm"/>
      <inkml:brushProperty name="height" value="0.14029" units="cm"/>
      <inkml:brushProperty name="color" value="#0069BF"/>
    </inkml:brush>
    <inkml:brush xml:id="br4">
      <inkml:brushProperty name="width" value="0.14029" units="cm"/>
      <inkml:brushProperty name="height" value="0.14029" units="cm"/>
      <inkml:brushProperty name="color" value="#E71224"/>
    </inkml:brush>
  </inkml:definitions>
  <inkml:trace contextRef="#ctx0" brushRef="#br0">50 4236 4096,'-3'0'0,"6"0"0,2 0 0,5 0 0,1 0 0,6-4 0,4 1 0,3 0 0,1-4 0,-2-1 0,0 2 0,-4 1 0,1 1 0,-1 2 0,1 0 0,1-3 0,2 1 0,5 1 0,3-1 0,-1 2 0,0 2 0,0-4 0,-3-1 0,-2 0 0,2-1 0,-4 0 0,0 3 0,-1 1 0,2 2 0,3 0 0,2 0 0,2 0 0,5 0 0,4 0 0,1 0 0,2 0 0,-1 0 0,-3 0 0,0 0 0,1 0 0,-2 0 0,-1 0 0,1 0 0,-2 0 0,-1 0 0,0 0 0,1 0 0,0 0 0,-3 0 0,-2 0 0,2 0 0,3 0 0,0 0 0,2 0 0,-1 0 0,0 0 0,1 0 0,2 0 0,1 0 0,5 0 0,2 0 0,-1 0 0,4 0 0,2 0 0,1 0 0,-1 0 0,2 0 0,1 0 0,0 0 0,-1 0 0,-1 0 0,-1 0 0,-3 0 0,-4 0 0,-3 0 0,-3 0 0,-2 0 0,-4 0 0,-1 0 0,-3 0 0,4 0 0,2 0 0,2 0 0,3 0 0,5 0 0,2 0 0,5 0 0,5 0 0,5 0 0,0 0 0,4 0 0,2 0 0,-4 0 0,-2 0 0,-2 0 0,1 0 0,-3 0 0,-1 0 0,-4 0 0,-1 0 0,-10 0 0,-6 0 0,-8 0 0,-1 0 0,-3 0 0,-2 0 0,-1 0 0,-2 0 0,-2 0 0,2 0 0,1 0 0,0 0 0,3 0 0,-2 0 0,-3 0 0,2 0 0,3 0 0,-1 0 0,1 0 0,1 0 0,2 0 0,1 0 0,3 0 0,2 0 0,1 0 0,-1 0 0,1 0 0,-2 0 0,-2 0 0,4 4 0,0-1 0,4-1 0,-1 0 0,-2 0 0,-2 0 0,-5 0 0,-1-2 0,0-2 0,0 2 0,-4 2 0,-3-2 0,1 1 0,3 3 0,0-2 0,-1 1 0,5-1 0,2 2 0,2 3 0,1 2 0,5-3 0,2-1 0,-2-2 0,-2-1 0,-1 1 0,-2-2 0,-2 6 0,2 2 0,-3-1 0,-1-1 0,0-3 0,2 1 0,2-1 0,3-2 0,6 2 0,2 3 0,7 1 0,-6 0 0,0-1 0,-2 1 0,-5-1 0,-5-2 0,-5-1 0,-3-4 0,-2 4 0,2-2 0,-2 1 0,2 4 0,2 1 0,4 1 0,0-4 0,-8 2 0,2 2 0,0 1 0,2-2 0,-5 2 0,3 3 0,1-2 0,3 3 0,4-3 0,1 6 0,5-2 0,-3-3 0,4-3 0,-2 0 0,-3 0 0,-3 3 0,0-2 0,-1 0 0,-1-2 0,-2 1 0,0-3 0,2 4 0,-2 0 0,-5 0 0,2-2 0,-3-3 0,2-1 0,-2 2 0,-1 2 0,-1 4 0,2 1 0,4 3 0,2-2 0,-2 1 0,1 1 0,-1-1 0,-1-5 0,0-2 0,1 1 0,-1 0 0,-2 2 0,2-2 0,-1 0 0,-2 0 0,0 0 0,-1 0 0,3 0 0,-2-5 0,2 0 0,-1 1 0,0 4 0,2-3 0,0 4 0,2 1 0,-1 1 0,1 2 0,2-1 0,0-2 0,0 2 0,-3 2 0,5-2 0,2-5 0,-3 1 0,5 0 0,-2 2 0,-4-3 0,0-2 0,6 0 0,3 0 0,-2 2 0,-1-1 0,-2 1 0,-2-1 0,3-1 0,-5 1 0,0-2 0,6-1 0,3 0 0,-1 0 0,1 2 0,0 0 0,2 0 0,4-3 0,1-1 0,1-2 0,4 0 0,-1 0 0,-3 0 0,-4 0 0,-2 0 0,-6 0 0,-1 0 0,-3 0 0,-5 0 0,-2 0 0,-2 0 0,-1 0 0,2 0 0,-2 0 0,1 0 0,-1 0 0,4 0 0,-4 0 0,7 0 0,-2 0 0,1 0 0,0 0 0,-1 0 0,2 0 0,1 0 0,-1 0 0,-3 0 0,1 0 0,2 0 0,1 0 0,3 0 0,5 0 0,-1 0 0,3 0 0,2 0 0,1 0 0,4 0 0,4 0 0,5 0 0,3 0 0,1 0 0,2 0 0,-2 0 0,-6 0 0,0 0 0,-3 0 0,-1 0 0,-5 0 0,-5 0 0,-5 0 0,-3 0 0,-2 0 0,0 0 0,-1 0 0,-6 0 0,-3 0 0,2 0 0,4 0 0,6 0 0,-1 0 0,0 0 0,3 0 0,1 0 0,5 0 0,2 0 0,1 0 0,2 0 0,-2 0 0,2 0 0,-3 0 0,-2 0 0,0 0 0,-2 0 0,-1 0 0,-2 0 0,-2 0 0,-1 0 0,3 0 0,4 0 0,2 0 0,2 0 0,6 0 0,4-4 0,2 1 0,5-1 0,-1 2 0,-1 0 0,1 0 0,-6 2 0,-3 0 0,-2 0 0,-2 0 0,-3 0 0,-4 0 0,-4-3 0,1-2 0,-1 1 0,0 0 0,2 2 0,-3 1 0,3 1 0,1 0 0,3 0 0,0 0 0,0 0 0,0-4 0,0-1 0,-2 1 0,-1 0 0,2 2 0,0 1 0,2 1 0,2 0 0,-2-2 0,0 0 0,-3-1 0,2 1 0,1 1 0,3 1 0,-3 0 0,-1 0 0,1 0 0,-2 0 0,1 0 0,0 0 0,4 0 0,2 0 0,-3 0 0,0 0 0,-2 0 0,-4 0 0,-5 0 0,0 0 0,0 0 0,-2 0 0,2 0 0,4 0 0,5 0 0,1 0 0,-2 0 0,-3 0 0,2 0 0,-2 0 0,-1 0 0,-2 0 0,-4 0 0,0 0 0,2 0 0,-1 0 0,0 0 0,1 0 0,0 0 0,2 0 0,-2 0 0,-2 0 0,0 0 0,2 0 0,0 0 0,-2 0 0,0 0 0,0 0 0,3 0 0,0 0 0,-3-3 0,-2-1 0,-3 2 0,1 1 0,-2-3 0,-2 3 0,1-1 0,-2 2 0,0 2 0,0-2 0,0-2 0,0 2 0,0 2 0,-4-2 0,2-2 0,2-1 0,-2 0 0,1-1 0,1 2 0,2 1 0,-4-2 0,-1 0 0,-1 1 0,-1 0 0,1 2 0,2 0 0,2 0 0,-1 0 0,-2 0 0</inkml:trace>
  <inkml:trace contextRef="#ctx0" brushRef="#br0" timeOffset="1">5300 4236 4096,'-3'2'0,"-2"3"0,-4 4 0,0 4 0,-2 2 0,2 1 0,0-3 0,1 1 0,1 1 0,1-1 0,-1-3 0,1-1 0,1-2 0,2-1 0,-3-1 0,0 3 0,-2 1 0,-2 2 0,-2 1 0,3-2 0,0-1 0,-1-2 0,2-1 0,2 1 0,-1 2 0,-4 5 0,2 1 0,-3-3 0,-1-4 0,1-4 0</inkml:trace>
  <inkml:trace contextRef="#ctx0" brushRef="#br0" timeOffset="2">5591 4249 4096,'-2'0'0,"-2"5"0,-7 2 0,2 1 0,-2-1 0,4 2 0,-4 3 0,3 1 0,-2 2 0,-1 2 0,-1 2 0,-1-2 0,3-1 0,2-1 0,-4 1 0,-1-1 0,-2-1 0,1-1 0,-4-2 0,0-2 0,3 1 0,-1-2 0,0-3 0,1-1 0,2 0 0,-2 3 0,1-2 0</inkml:trace>
  <inkml:trace contextRef="#ctx0" brushRef="#br0" timeOffset="3">5829 4330 4096,'-5'0'0,"-1"0"0,-2 3 0,0 3 0,1 1 0,0-1 0,-1 1 0,0 3 0,-2 2 0,-1 1 0,-1-2 0,2-1 0,-1-2 0,1 4 0,2 1 0,-3-2 0,4 2 0,-2-7 0,2 2 0,1 0 0,-3 2 0,0 2 0,0-1 0,0 3 0,0-1 0,1 0 0,-2 1 0,0-3 0,-1-2 0,1-3 0</inkml:trace>
  <inkml:trace contextRef="#ctx0" brushRef="#br0" timeOffset="4">6106 4330 4096,'0'3'0,"-2"3"0,-6 3 0,-2 4 0,-5 1 0,1 3 0,1-2 0,0-1 0,4 0 0,-3 3 0,-1-4 0,2 0 0,-2 0 0,0-3 0,0-2 0,-1 2 0,0 1 0,-1 0 0,2-2 0,3 2 0,4-2 0,-1 0 0,-1 0 0,-1 4 0,3-4 0,-1 0 0,-1-3 0,-2 3 0,-1 0 0,-3 0 0</inkml:trace>
  <inkml:trace contextRef="#ctx0" brushRef="#br0" timeOffset="5">6305 4355 4096,'-3'0'0,"-1"2"0,-1 0 0,1 5 0,-3 1 0,-2 2 0,0 1 0,-4 2 0,1-1 0,0-2 0,2 1 0,2 0 0,-2-2 0,-2 0 0,3 2 0,0-1 0,0 0 0,-2 1 0,4 3 0,-2-3 0,2-1 0,-1 0 0,-1 0 0,0 2 0,-3 1 0,1-2 0,1 0 0,1-4 0,0 2 0,0 1 0,0-2 0,-2-1 0,0 1 0,2-2 0</inkml:trace>
  <inkml:trace contextRef="#ctx0" brushRef="#br0" timeOffset="6">6582 4500 4096,'0'2'0,"-1"3"0,-7 2 0,-3 1 0,2-1 0,-4 0 0,-3 4 0,-2-2 0,-2 0 0,-1 0 0,2 0 0,0 2 0,3 2 0,0 0 0,2 0 0,1-2 0,1 1 0,-2-3 0,0 2 0,-3-3 0,1-1 0,3-2 0</inkml:trace>
  <inkml:trace contextRef="#ctx0" brushRef="#br0" timeOffset="7">6701 4514 4096,'0'3'0,"0"3"0,-4 7 0,1 2 0,-1 3 0,-5 0 0,0-2 0,-3 1 0,2-3 0,-1 1 0,0-2 0,2 1 0,-3-5 0,-1-2 0,-2-1 0,-2 1 0,4 0 0,1-2 0,5 0 0,-4 5 0,-2 1 0,-2 1 0,1 1 0,3 1 0,2-5 0,0-2 0</inkml:trace>
  <inkml:trace contextRef="#ctx0" brushRef="#br0" timeOffset="8">6926 4607 4096,'0'1'0,"0"5"0,-3 3 0,-2 3 0,0 3 0,-2-2 0,-3 0 0,-1-1 0,-1-1 0,-1 6 0,1-1 0,3-2 0,0-3 0,0 1 0,0 1 0,1-1 0,1 1 0,-1-2 0,-4 3 0,-1 1 0,-1-2 0,-1 2 0,1-2 0,1-3 0,2-3 0,0-1 0,4-1 0,0-2 0</inkml:trace>
  <inkml:trace contextRef="#ctx0" brushRef="#br0" timeOffset="9">7139 4672 4096,'-5'4'0,"1"1"0,-1 1 0,1 3 0,-2 0 0,-3 2 0,0 0 0,0 1 0,0-2 0,-2 0 0,2-2 0,-2 1 0,-3 0 0,2 3 0,-1-1 0,0 2 0,-2-1 0,0-2 0,2-2 0,3-1 0,0-2 0,1-1 0,0 3 0,-2 4 0,-3 0 0,1-2 0,2 4 0,-2-4 0,4 0 0,0-3 0,3-1 0</inkml:trace>
  <inkml:trace contextRef="#ctx0" brushRef="#br0" timeOffset="10">7296 4752 4096,'2'0'0,"-1"1"0,3 4 0,-2 6 0,-4 0 0,-5 3 0,-2-1 0,-4 5 0,0-2 0,2-3 0,1-1 0,-2 1 0,1-1 0,-3-3 0,1 3 0,2 0 0,1-2 0,-2 0 0,0-2 0,-1 0 0,-1 2 0,-3-2 0,1 1 0,1-3 0,2 3 0,-3-2 0,3 0 0,-1 0 0,-1-1 0,1 1 0</inkml:trace>
  <inkml:trace contextRef="#ctx0" brushRef="#br0" timeOffset="11">7521 4858 4096,'-1'0'0,"-1"2"0,-4 2 0,-1 6 0,-2 1 0,0 1 0,-4 2 0,0 0 0,0 3 0,2-3 0,-1-1 0,3 0 0,-1-2 0,1-2 0,1 2 0,2-2 0,0 2 0,1-4 0,-1 2 0,-1 1 0,0 0 0,1 0 0,-2-2 0,2-2 0,-3 0 0,2 0 0,1 2 0,-1 1 0,-3-3 0,0 1 0,-1 0 0,-1-5 0</inkml:trace>
  <inkml:trace contextRef="#ctx0" brushRef="#br0" timeOffset="12">7720 4924 4096,'3'0'0,"1"3"0,-1 2 0,-3 2 0,-2 5 0,-5 0 0,-4 1 0,-2 1 0,-3 3 0,-2-1 0,-1-1 0,1 1 0,3-1 0,2-1 0,1-1 0,2-2 0,2 0 0,1-4 0,-2 4 0,0 0 0,-6 1 0,2 1 0,1-2 0,3 0 0,0-3 0,-1 1 0,0 0 0,2-2 0</inkml:trace>
  <inkml:trace contextRef="#ctx0" brushRef="#br0" timeOffset="13">8024 5003 4096,'-3'4'0,"0"0"0,-6 3 0,1 2 0,1 0 0,-1 2 0,1 0 0,-1 0 0,2 3 0,-5-1 0,-2 0 0,0 0 0,0-3 0,3 0 0,2-1 0,-2-2 0,2-3 0,-2 3 0,-3 2 0,0 3 0,-3 1 0,1-1 0,2-2 0,-3 0 0,1 1 0,-5 5 0,-1 0 0,1-3 0,0-2 0,2 0 0,1-4 0,2 0 0,2 0 0,5-1 0</inkml:trace>
  <inkml:trace contextRef="#ctx0" brushRef="#br0" timeOffset="14">8447 5109 4096,'0'2'0,"0"5"0,-2 6 0,-3 0 0,-2 1 0,-2 3 0,-2-3 0,0-1 0,1-4 0,2 0 0,-2-1 0,-2-1 0,3-1 0,0 2 0,3 1 0,-3-3 0,0 1 0,-3 2 0,-1 2 0,0-2 0,-3 4 0,1 1 0,2-3 0,2-1 0,0-5 0,0-1 0,-1-3 0,-3-1 0,1-1 0</inkml:trace>
  <inkml:trace contextRef="#ctx0" brushRef="#br0" timeOffset="15">5115 4196 4096,'0'4'0,"3"4"0,2 3 0,0 2 0,-2 2 0,0 1 0,2 0 0,1 1 0,-3-3 0,-2 1 0,2-1 0,3-3 0,-3-1 0,0 2 0,0-3 0,1-1 0</inkml:trace>
  <inkml:trace contextRef="#ctx0" brushRef="#br0" timeOffset="16">5327 4223 4096,'3'3'0,"3"2"0,3 2 0,0 4 0,0 2 0,0 1 0,2-1 0,-3 1 0,2-1 0,-2 0 0,-1 0 0,0-1 0,0-1 0,-1-1 0,1-2 0,-1 0 0,1 2 0,0 0 0,0-1 0</inkml:trace>
  <inkml:trace contextRef="#ctx0" brushRef="#br0" timeOffset="17">5631 4290 4096,'3'0'0,"2"1"0,1 1 0,3 4 0,0 1 0,2 0 0,0-1 0,0 3 0,3-3 0,-4 3 0,-3 0 0,-2 0 0</inkml:trace>
  <inkml:trace contextRef="#ctx0" brushRef="#br0" timeOffset="18">5458 4382 4096,'4'3'0,"5"7"0,7 2 0,-2-1 0,-1-1 0,-1-2 0,-2 1 0,1-2 0,3-1 0,1 2 0,1 4 0,3 1 0,-3-1 0</inkml:trace>
  <inkml:trace contextRef="#ctx0" brushRef="#br0" timeOffset="19">5882 4355 4096,'3'0'0,"1"2"0,0 0 0,1 5 0,2-3 0,2 0 0,4 4 0,2-2 0,1 4 0,0 2 0,-1-2 0,-3-2 0,-6-2 0</inkml:trace>
  <inkml:trace contextRef="#ctx0" brushRef="#br0" timeOffset="20">5723 4461 4096,'4'0'0,"5"2"0,1 2 0,4 3 0,-1 1 0,1 2 0,1-2 0,-2-1 0,1 0 0,-1 2 0,-2-2 0,0-1 0,0 0 0,-1-3 0</inkml:trace>
  <inkml:trace contextRef="#ctx0" brushRef="#br0" timeOffset="21">6093 4408 4096,'3'0'0,"3"0"0,3 4 0,-1 0 0,-1 1 0,3 2 0,2 3 0,-3 0 0</inkml:trace>
  <inkml:trace contextRef="#ctx0" brushRef="#br0" timeOffset="22">5947 4487 4096,'4'4'0,"-1"1"0,3-1 0,1 3 0,6 4 0,1 1 0</inkml:trace>
  <inkml:trace contextRef="#ctx0" brushRef="#br0" timeOffset="23">6251 4382 4096,'5'0'0,"-1"0"0,1 2 0,1 2 0,5 3 0,0 1 0,3 2 0,-3 2 0,-1-3 0,-2 2 0,-2-2 0,0 3 0,1-4 0,0 3 0,-1-2 0,1 5 0,-1-1 0,-1-2 0,2-2 0,0-3 0</inkml:trace>
  <inkml:trace contextRef="#ctx0" brushRef="#br0" timeOffset="24">6133 4461 4096,'0'2'0,"4"6"0,5 2 0,0 0 0,3-1 0,1 3 0,-1 1 0,2-2 0,-3 0 0,0-1 0,0 0 0,-2 1 0,0 3 0,-2-3 0,0 2 0,-1 0 0,-2 3 0,3-2 0,0-1 0,-3 0 0,3 1 0,1-2 0</inkml:trace>
  <inkml:trace contextRef="#ctx0" brushRef="#br0" timeOffset="25">6517 4553 4096,'-4'0'0,"1"3"0,3 4 0,3 1 0,2 2 0,2 2 0,1 2 0,2-1 0,0-2 0,0-1 0,-2-2 0,-3 2 0,-2 2 0,-1-1 0,-2 2 0,1 3 0,3-5 0,-1-6 0</inkml:trace>
  <inkml:trace contextRef="#ctx0" brushRef="#br0" timeOffset="26">6701 4553 4096,'3'3'0,"5"3"0,6 3 0,1 3 0,-2 1 0,1 2 0,-1 0 0,0 2 0,0 2 0,0 3 0,-1 1 0,-4-5 0</inkml:trace>
  <inkml:trace contextRef="#ctx0" brushRef="#br0" timeOffset="27">6530 4712 4096,'1'0'0,"5"0"0,0 2 0,4 2 0,3-3 0,0 2 0,3 0 0,-2 4 0,-1 1 0,0 2 0,1-2 0,-1 6 0,0-3 0,0 1 0,1-2 0,1 1 0,-1 0 0,-1-4 0</inkml:trace>
  <inkml:trace contextRef="#ctx0" brushRef="#br0" timeOffset="28">6913 4634 4096,'0'3'0,"0"1"0,0 3 0,0 4 0,0 6 0,3-1 0,0 3 0,2-1 0,3-1 0,-1-1 0,2-1 0,-1-2 0,-1 2 0,0-2 0,0-1 0</inkml:trace>
  <inkml:trace contextRef="#ctx0" brushRef="#br0" timeOffset="29">6808 4791 4096,'1'2'0,"4"1"0,2 3 0,1-1 0,0 6 0,-1 0 0,1 5 0,-1 0 0,0 1 0,0-4 0</inkml:trace>
  <inkml:trace contextRef="#ctx0" brushRef="#br0" timeOffset="30">7139 4752 4096,'-5'0'0,"3"1"0,-2 4 0,2 6 0,1 0 0,1 3 0,3-1 0,1 5 0,-3-2 0,0-1 0,4 0 0,-1 1 0,1 2 0,-2 1 0,1 1 0,-2-4 0</inkml:trace>
  <inkml:trace contextRef="#ctx0" brushRef="#br0" timeOffset="31">6992 4818 4096,'0'4'0,"2"5"0,1 4 0,-1 3 0,0 0 0,5-1 0,2 1 0,-1-3 0,-1-1 0,-2-2 0,-2 1 0,2-1 0,-2 0 0,4 0 0,-1-2 0</inkml:trace>
  <inkml:trace contextRef="#ctx0" brushRef="#br0" timeOffset="32">7362 4804 4096,'2'0'0,"6"5"0,2 8 0,2 10 0,3-1 0,-2-2 0,-2-2 0,-1-1 0,-2-2 0,-1-1 0,-2-2 0,-1 0 0</inkml:trace>
  <inkml:trace contextRef="#ctx0" brushRef="#br0" timeOffset="33">7203 4951 4096,'0'1'0,"6"4"0,1 1 0,0 3 0,4-1 0,0 2 0,-1 2 0,2-2 0,-5-2 0,0 2 0,0 0 0,1 0 0,-1 1 0,2-1 0,-2-1 0</inkml:trace>
  <inkml:trace contextRef="#ctx0" brushRef="#br0" timeOffset="34">7508 4963 4096,'2'-1'0,"2"-3"0,7 3 0,0 4 0,1 4 0,1 0 0,0 1 0,0 2 0,1 1 0,-1 2 0,-2 1 0,-2-1 0,-2 0 0,-5-1 0,-2-4 0</inkml:trace>
  <inkml:trace contextRef="#ctx0" brushRef="#br0" timeOffset="35">7390 4976 4096,'2'2'0,"3"3"0,2 6 0,1 0 0,3 2 0,-3 2 0,0-1 0,2-1 0,-2 1 0,0 3 0,2 1 0,2-2 0,-2-1 0,-2-1 0,-1-3 0,-2 0 0,-1-2 0,-4 1 0,0-2 0</inkml:trace>
  <inkml:trace contextRef="#ctx0" brushRef="#br0" timeOffset="36">7733 4938 4096,'0'1'0,"2"2"0,1 2 0,-1 2 0,1 2 0,4 4 0,1 1 0,0 3 0,-2-1 0,0-1 0,-3 0 0,-1-1 0,-2-1 0,2 1 0,4-1 0,2-1 0,-2 1 0,1 0 0,2 0 0,-1-4 0,-1 0 0</inkml:trace>
  <inkml:trace contextRef="#ctx0" brushRef="#br0" timeOffset="37">7574 5122 4096,'0'2'0,"4"1"0,-1 1 0,1 3 0,2 4 0,0-2 0,-1 1 0,2-1 0,1 0 0,2 3 0,-2 1 0,2 0 0,-1 3 0,-3-3 0,1-6 0</inkml:trace>
  <inkml:trace contextRef="#ctx0" brushRef="#br0" timeOffset="38">8011 5029 4096,'0'4'0,"3"1"0,1 2 0,0 1 0,3 2 0,2 0 0,0 0 0,4 1 0,3 0 0,-3 0 0,-2 0 0,-1 0 0,2 3 0,-2-2 0,-2-3 0,-1 3 0,0-2 0,2-2 0,-3 0 0,1 3 0,0-4 0</inkml:trace>
  <inkml:trace contextRef="#ctx0" brushRef="#br0" timeOffset="39">7891 5096 4096,'2'0'0,"5"4"0,4 5 0,2 7 0,1 4 0,-3-1 0,-1-3 0,-2-5 0,-1 0 0,-3-2 0,2 0 0,1-1 0,2-1 0,1 2 0,0 3 0,0-1 0,-2-1 0</inkml:trace>
  <inkml:trace contextRef="#ctx0" brushRef="#br0" timeOffset="40">8289 5162 4096,'1'3'0,"4"3"0,2 3 0,1-1 0,0-1 0,-1 2 0,-3 1 0</inkml:trace>
  <inkml:trace contextRef="#ctx0" brushRef="#br0" timeOffset="41">8447 5189 4096,'4'3'0,"2"5"0,2 6 0,2 4 0,-1 2 0,-3-1 0,1-1 0,-1 2 0,0-2 0,0-5 0</inkml:trace>
  <inkml:trace contextRef="#ctx0" brushRef="#br0" timeOffset="42">579 4170 4096,'-1'2'0,"-1"3"0,-2 5 0,3 1 0,-4-1 0,-2 1 0,2-1 0,0-1 0,-1-1 0,-5-2 0,0 5 0,-3-2 0,-3 4 0,1 1 0,-4 3 0,0-3 0,0 1 0,0 1 0,0-1 0,2-3 0,1-2 0,6 0 0,1-2 0,2-1 0,-1-2 0,0 1 0,-2 3 0,2-1 0,0-1 0</inkml:trace>
  <inkml:trace contextRef="#ctx0" brushRef="#br0" timeOffset="43">830 4196 4096,'2'0'0,"2"4"0,-3 4 0,-1 3 0,-3-1 0,-1 0 0,-2 2 0,-6 0 0,1 1 0,-2 0 0,-3 3 0,3 1 0,2 0 0,-3-1 0,0 1 0,1-1 0,-2 3 0,-2-1 0,1-2 0,1-1 0,3-4 0</inkml:trace>
  <inkml:trace contextRef="#ctx0" brushRef="#br0" timeOffset="44">1056 4157 4096,'1'0'0,"1"3"0,1 2 0,-2 2 0,-1 8 0,-1 1 0,-5 0 0,-5 3 0,-2-1 0,2-2 0,-1 1 0,2-3 0,-1-5 0,-1 0 0,-1-3 0,0-1 0,1 2 0,2-1 0,2 1 0,2-1 0,-3 3 0,-4-1 0,1 2 0,-1-1 0,0 0 0,2 2 0,0 0 0,4-4 0,0 4 0,1-3 0</inkml:trace>
  <inkml:trace contextRef="#ctx0" brushRef="#br0" timeOffset="45">1306 4157 4096,'0'3'0,"-4"4"0,0 4 0,-3 6 0,-4 1 0,-3 1 0,-2 1 0,-4 5 0,0 2 0,2 1 0,-2-2 0,5-4 0,2-8 0,0 0 0,-1-2 0,3-2 0,-4 1 0,2-1 0,1-2 0,-1 2 0,-2 2 0,-1 1 0,-6 3 0,2-1 0</inkml:trace>
  <inkml:trace contextRef="#ctx0" brushRef="#br0" timeOffset="46">1478 4144 4096,'0'3'0,"0"4"0,0 1 0,0 2 0,0 1 0,0 2 0,0 1 0,0 1 0,-1 3 0,-5 5 0,-3 3 0,-4 1 0,-3-3 0,-4 3 0,0-3 0,0 0 0,0-3 0,2-1 0,1-5 0,6-2 0,0-1 0,2-1 0,0-4 0</inkml:trace>
  <inkml:trace contextRef="#ctx0" brushRef="#br0" timeOffset="47">1743 4144 4096,'0'3'0,"0"5"0,0 2 0,0 5 0,0 1 0,-3 1 0,-1 2 0,1 1 0,0-1 0,-1-2 0,-2-2 0,1-2 0,-3 1 0,-6 5 0,-2 4 0,-3-1 0,3-3 0,-2 2 0,-2 3 0,0-3 0,2-4 0,3-6 0</inkml:trace>
  <inkml:trace contextRef="#ctx0" brushRef="#br0" timeOffset="48">645 4183 4096,'0'4'0,"4"2"0,2 2 0,2 2 0,2-2 0,2 2 0,-3 0 0,4 3 0,-4 2 0,3-1 0,-2-3 0,-1 0 0,2-2 0,-4 0 0</inkml:trace>
  <inkml:trace contextRef="#ctx0" brushRef="#br0" timeOffset="49">883 4157 4096,'4'0'0,"0"0"0,3 0 0,4 0 0,3 3 0,-3 2 0,0 0 0,-3 2 0,2-1 0,0 3 0,-2-1 0,-4 2 0,0 1 0,3 0 0,1-4 0,0 0 0</inkml:trace>
  <inkml:trace contextRef="#ctx0" brushRef="#br0" timeOffset="50">1082 4144 4096,'0'3'0,"1"0"0,3 2 0,1 0 0,-1 2 0,2 0 0,2 0 0,4 0 0,-2 1 0,1-1 0,0 3 0,3 2 0,-4-1 0,-1 3 0,0-1 0,0-2 0,0-1 0,1 2 0,0-2 0,-1-2 0</inkml:trace>
  <inkml:trace contextRef="#ctx0" brushRef="#br0" timeOffset="51">1280 4130 4096,'5'0'0,"3"2"0,2 3 0,0 5 0,1 3 0,0 2 0,-4 0 0,4 1 0,-4-1 0,2-2 0,-3 3 0,5-3 0,-2 0 0,0 3 0,-1 1 0,-1-1 0,-2-1 0,-2-1 0,-2-3 0</inkml:trace>
  <inkml:trace contextRef="#ctx0" brushRef="#br0" timeOffset="52">1505 4157 4096,'0'3'0,"0"2"0,3 0 0,4 5 0,1 2 0,4 2 0,1 3 0,-2-2 0,3 1 0,-3 0 0,2 0 0,1-3 0,-1-3 0,-2-2 0,-2 0 0,-3-1 0</inkml:trace>
  <inkml:trace contextRef="#ctx0" brushRef="#br0" timeOffset="53">1689 4183 4096,'-1'2'0,"-1"3"0,-1 5 0,2 1 0,-5-1 0,-1 1 0,3 0 0,-1-3 0,-2 0 0,-3-2 0,-1 5 0,-4-2 0,-2 4 0,1 1 0,-4 3 0,0-3 0,0 1 0,1 2 0,-1-3 0,2-2 0,0-2 0,7 0 0,2-2 0,0-1 0,1-2 0,-2 1 0,0 3 0,0-1 0,2-1 0</inkml:trace>
  <inkml:trace contextRef="#ctx0" brushRef="#br0" timeOffset="54">1940 4210 4096,'2'0'0,"2"3"0,-3 5 0,-1 3 0,-3 0 0,-1-2 0,-1 3 0,-8 0 0,2 1 0,-2 0 0,-2 3 0,2 2 0,1-2 0,-1 0 0,-1 1 0,1-1 0,-3 3 0,0-1 0,-1-2 0,2-1 0,4-3 0</inkml:trace>
  <inkml:trace contextRef="#ctx0" brushRef="#br0" timeOffset="55">2166 4170 4096,'1'0'0,"1"4"0,2 0 0,-3 3 0,-1 8 0,-1 1 0,-6 0 0,-3 3 0,-3-1 0,1-2 0,1 2 0,1-5 0,-2-4 0,1 0 0,-2-3 0,-1-1 0,3 2 0,0-1 0,4 1 0,0 0 0,-2 1 0,-4 0 0,2 2 0,-2-1 0,-1 0 0,3 2 0,1 0 0,2-4 0,1 4 0,2-3 0</inkml:trace>
  <inkml:trace contextRef="#ctx0" brushRef="#br0" timeOffset="56">2417 4170 4096,'0'4'0,"-4"2"0,-1 6 0,-1 4 0,-6 2 0,-1 2 0,-3-1 0,-4 6 0,0 2 0,2 1 0,-2-1 0,5-6 0,2-7 0,-1 0 0,1-2 0,2-2 0,-5 1 0,3-1 0,2-2 0,-2 2 0,-2 2 0,-2 1 0,-4 3 0,1-1 0</inkml:trace>
  <inkml:trace contextRef="#ctx0" brushRef="#br0" timeOffset="57">2589 4157 4096,'0'3'0,"0"4"0,0 1 0,0 2 0,0 1 0,0 3 0,0-1 0,0 2 0,-2 3 0,-3 5 0,-5 3 0,-3 1 0,-2-2 0,-5 1 0,-1-2 0,1 0 0,0-3 0,2-1 0,2-5 0,4-2 0,1-1 0,2-1 0,0-4 0</inkml:trace>
  <inkml:trace contextRef="#ctx0" brushRef="#br0" timeOffset="58">2853 4157 4096,'0'3'0,"0"5"0,0 2 0,0 5 0,0 2 0,-3-1 0,-1 4 0,1-1 0,0 1 0,0-4 0,-4-1 0,2-2 0,-3 1 0,-5 5 0,-3 4 0,-4-1 0,4-2 0,-2 1 0,-1 2 0,-1-2 0,2-4 0,3-6 0</inkml:trace>
  <inkml:trace contextRef="#ctx0" brushRef="#br0" timeOffset="59">1755 4196 4096,'0'4'0,"4"3"0,3 0 0,0 4 0,4-4 0,0 4 0,-1-2 0,2 4 0,-2 2 0,1-1 0,-1-3 0,0 0 0,0-2 0,-2 0 0</inkml:trace>
  <inkml:trace contextRef="#ctx0" brushRef="#br0" timeOffset="60">1993 4170 4096,'4'0'0,"1"0"0,2 0 0,4 0 0,2 4 0,-1 0 0,-2 1 0,-2 2 0,2-1 0,0 3 0,-2-1 0,-3 2 0,-2 1 0,4-1 0,2-2 0,-2-1 0</inkml:trace>
  <inkml:trace contextRef="#ctx0" brushRef="#br0" timeOffset="61">2193 4157 4096,'0'3'0,"1"0"0,3 2 0,0 1 0,0 0 0,3 1 0,0 1 0,5-2 0,-2 3 0,1-3 0,1 4 0,1 2 0,-3-1 0,0 3 0,-2-1 0,2-2 0,-2-1 0,3 2 0,-2-2 0,0-2 0</inkml:trace>
  <inkml:trace contextRef="#ctx0" brushRef="#br0" timeOffset="62">2390 4143 4096,'5'0'0,"3"2"0,2 3 0,0 5 0,2 4 0,-2 0 0,-2 1 0,2 1 0,-3-1 0,2-2 0,-2 3 0,3-3 0,0 0 0,-2 3 0,1 1 0,-3 0 0,-1-2 0,-2-2 0,-1-2 0</inkml:trace>
  <inkml:trace contextRef="#ctx0" brushRef="#br0" timeOffset="63">2615 4170 4096,'0'4'0,"0"0"0,4 1 0,2 5 0,2 2 0,4 2 0,2 3 0,-3-2 0,2 1 0,-1 0 0,1 0 0,0-3 0,0-3 0,-1-2 0,-4 1 0,-1-3 0</inkml:trace>
  <inkml:trace contextRef="#ctx0" brushRef="#br0" timeOffset="64">2787 4196 4096,'-1'2'0,"-1"2"0,-2 7 0,3 1 0,-5-3 0,0 2 0,1 0 0,0-3 0,-1 0 0,-5-1 0,0 3 0,-3-1 0,-3 5 0,1-1 0,-4 4 0,0-3 0,0 1 0,0 1 0,0 0 0,2-5 0,1-1 0,6 0 0,1-2 0,2-1 0,-1-2 0,0 1 0,-2 3 0,2-1 0,0-1 0</inkml:trace>
  <inkml:trace contextRef="#ctx0" brushRef="#br0" timeOffset="65">3038 4222 4096,'2'0'0,"2"4"0,-3 4 0,-1 3 0,-3 0 0,-1-2 0,-2 3 0,-6 0 0,1 1 0,-3 0 0,-1 3 0,2 1 0,2-1 0,-3 1 0,0 0 0,1-1 0,-2 3 0,-1-1 0,-1-2 0,1-1 0,5-4 0</inkml:trace>
  <inkml:trace contextRef="#ctx0" brushRef="#br0" timeOffset="66">3264 4183 4096,'1'0'0,"1"4"0,1 0 0,-1 3 0,-2 8 0,-2 1 0,-4 0 0,-4 3 0,-4-1 0,3-2 0,0 1 0,0-3 0,-1-5 0,1 0 0,-2-3 0,0-1 0,1 2 0,2-1 0,2 1 0,2 0 0,-3 1 0,-4 0 0,2 2 0,-3-2 0,1 2 0,2 1 0,0 0 0,4-4 0,0 4 0,1-2 0</inkml:trace>
  <inkml:trace contextRef="#ctx0" brushRef="#br0" timeOffset="67">3514 4183 4096,'0'4'0,"-4"2"0,-1 6 0,-1 4 0,-6 2 0,-1 2 0,-3 0 0,-4 4 0,0 3 0,2 1 0,-1-1 0,3-6 0,3-6 0,0-2 0,-1-1 0,3-3 0,-4 3 0,2-1 0,2-4 0,-3 4 0,-1 0 0,-1 2 0,-6 3 0,2-1 0</inkml:trace>
  <inkml:trace contextRef="#ctx0" brushRef="#br0" timeOffset="68">3686 4169 4096,'0'4'0,"0"3"0,0 0 0,0 4 0,0 0 0,0 3 0,0-1 0,0 2 0,-1 3 0,-5 5 0,-3 3 0,-5 1 0,-1-2 0,-4 1 0,-2-1 0,1-2 0,0-2 0,2-1 0,1-5 0,5-1 0,2-3 0,1 0 0,0-4 0</inkml:trace>
  <inkml:trace contextRef="#ctx0" brushRef="#br0" timeOffset="69">3950 4169 4096,'0'4'0,"0"4"0,0 2 0,0 6 0,0 0 0,-2 0 0,-2 4 0,1 0 0,0-2 0,-1-2 0,-2 0 0,1-3 0,-4 1 0,-4 5 0,-3 4 0,-3-1 0,3-2 0,-2 0 0,-2 4 0,0-3 0,2-4 0,3-6 0</inkml:trace>
  <inkml:trace contextRef="#ctx0" brushRef="#br0" timeOffset="70">2853 4209 4096,'0'4'0,"4"3"0,2 0 0,2 4 0,2-4 0,2 4 0,-3-2 0,4 5 0,-4 1 0,2-2 0,0-2 0,-2 0 0,2-2 0,-4 0 0</inkml:trace>
  <inkml:trace contextRef="#ctx0" brushRef="#br0" timeOffset="71">3091 4183 4096,'4'0'0,"0"0"0,3 0 0,4 0 0,3 4 0,-3 0 0,0 1 0,-3 2 0,2-1 0,0 3 0,-2-1 0,-4 2 0,0 1 0,3 0 0,1-4 0,0 0 0</inkml:trace>
  <inkml:trace contextRef="#ctx0" brushRef="#br0" timeOffset="72">3290 4169 4096,'0'4'0,"1"-1"0,3 2 0,1 1 0,-2 0 0,4 1 0,1 0 0,4 0 0,-3 2 0,3-3 0,-1 4 0,2 2 0,-2-1 0,-1 3 0,-2-1 0,2-2 0,-2-1 0,2 2 0,0-3 0,-2 0 0</inkml:trace>
  <inkml:trace contextRef="#ctx0" brushRef="#br0" timeOffset="73">3488 4156 4096,'4'0'0,"5"2"0,0 3 0,2 5 0,0 4 0,0 0 0,-4 1 0,4 1 0,-4-1 0,2-1 0,-3 1 0,5-2 0,-2 0 0,0 3 0,-1 2 0,-1-2 0,-2-1 0,-3-2 0,0-2 0</inkml:trace>
  <inkml:trace contextRef="#ctx0" brushRef="#br0" timeOffset="74">3712 4183 4096,'0'4'0,"0"0"0,4 1 0,3 6 0,0 0 0,6 3 0,0 3 0,-2-2 0,3 1 0,-3-1 0,2 2 0,0-4 0,1-3 0,-3-2 0,-2 0 0,-3-1 0</inkml:trace>
  <inkml:trace contextRef="#ctx0" brushRef="#br0" timeOffset="75">3897 4209 4096,'-1'2'0,"-1"3"0,-1 5 0,2 2 0,-5-3 0,-1 2 0,3 0 0,-1-3 0,-2 0 0,-3-1 0,-2 3 0,-2 0 0,-3 3 0,1 0 0,-4 4 0,0-3 0,1 1 0,-1 1 0,-1 0 0,3-5 0,2-1 0,4 0 0,3-2 0,0-1 0,1-2 0,-2 1 0,0 3 0,0-1 0,2-1 0</inkml:trace>
  <inkml:trace contextRef="#ctx0" brushRef="#br0" timeOffset="76">4149 4235 4096,'1'0'0,"3"4"0,-3 4 0,-1 3 0,-3 0 0,0-2 0,-3 4 0,-6-2 0,0 2 0,-1 0 0,-2 4 0,1-1 0,3 1 0,-2-1 0,-1 1 0,0-1 0,-1 3 0,-1-1 0,-1-2 0,2-1 0,3-4 0</inkml:trace>
  <inkml:trace contextRef="#ctx0" brushRef="#br0" timeOffset="77">4374 4196 4096,'1'0'0,"1"4"0,2 0 0,-3 3 0,-1 8 0,-1 1 0,-6 0 0,-3 3 0,-3-1 0,1-1 0,1-1 0,0-2 0,0-5 0,0 0 0,-3-3 0,1-1 0,2 2 0,0-1 0,4 1 0,0 0 0,-1 1 0,-6 0 0,3 2 0,-2-1 0,0 0 0,1 3 0,1-2 0,4-2 0,1 2 0,0-1 0</inkml:trace>
  <inkml:trace contextRef="#ctx0" brushRef="#br0" timeOffset="78">4625 4196 4096,'0'4'0,"-4"2"0,-1 6 0,-2 4 0,-4 2 0,-2 2 0,-3 0 0,-4 4 0,0 3 0,2 1 0,-2-1 0,5-6 0,1-6 0,1-2 0,0-1 0,1-2 0,-3 1 0,2 0 0,2-4 0,-2 4 0,-3 0 0,0 2 0,-6 3 0,3 0 0</inkml:trace>
  <inkml:trace contextRef="#ctx0" brushRef="#br0" timeOffset="79">4796 4183 4096,'0'3'0,"0"4"0,0 1 0,0 2 0,0 1 0,0 3 0,0-1 0,0 2 0,0 3 0,-6 5 0,-4 3 0,-3 1 0,-2-3 0,-5 3 0,-1-2 0,1-2 0,0-2 0,3-1 0,-1-5 0,7-1 0,1-3 0,0 0 0,2-4 0</inkml:trace>
  <inkml:trace contextRef="#ctx0" brushRef="#br0" timeOffset="80">5061 4183 4096,'0'3'0,"0"5"0,0 2 0,0 6 0,0 0 0,-3 0 0,-1 4 0,2 0 0,-1-2 0,-1-1 0,-3-2 0,3-2 0,-5 1 0,-5 5 0,-2 4 0,-2-1 0,1-2 0,-1 0 0,-1 4 0,-1-3 0,2-4 0,2-5 0</inkml:trace>
  <inkml:trace contextRef="#ctx0" brushRef="#br0" timeOffset="81">3963 4222 4096,'0'4'0,"4"3"0,3 0 0,0 4 0,4-4 0,0 4 0,-1-2 0,2 4 0,-3 3 0,3-3 0,-2-2 0,0 0 0,0-2 0,-2 0 0</inkml:trace>
  <inkml:trace contextRef="#ctx0" brushRef="#br0" timeOffset="82">4201 4196 4096,'4'0'0,"1"0"0,1 0 0,6 0 0,1 4 0,-2 0 0,0 1 0,-2 2 0,0-1 0,1 3 0,-2 0 0,-3 0 0,-1 2 0,2 0 0,3-4 0,-2 0 0</inkml:trace>
  <inkml:trace contextRef="#ctx0" brushRef="#br0" timeOffset="83">4401 4183 4096,'0'3'0,"1"0"0,2 2 0,2 1 0,-1 0 0,3 1 0,0 0 0,6 0 0,-4 2 0,2-3 0,1 4 0,1 2 0,-3 0 0,0 1 0,-2 0 0,2-2 0,-2-1 0,3 2 0,-2-2 0,0-2 0</inkml:trace>
  <inkml:trace contextRef="#ctx0" brushRef="#br0" timeOffset="84">4598 4169 4096,'5'0'0,"4"2"0,0 3 0,1 5 0,2 4 0,-2 0 0,-2 1 0,2 1 0,-2 0 0,0-3 0,-1 2 0,3-2 0,0 0 0,-2 3 0,1 2 0,-3-2 0,-1-1 0,-2-2 0,-1-2 0</inkml:trace>
  <inkml:trace contextRef="#ctx0" brushRef="#br0" timeOffset="85">4823 4196 4096,'0'4'0,"0"0"0,4 1 0,2 6 0,2 0 0,4 3 0,1 3 0,-1-2 0,1 2 0,-2-2 0,3 1 0,-1-3 0,0-3 0,-1-2 0,-4 0 0,-1-1 0</inkml:trace>
  <inkml:trace contextRef="#ctx0" brushRef="#br0" timeOffset="86">8711 5148 4096,'-1'2'0,"-1"3"0,-2 5 0,3 2 0,-4-3 0,-2 2 0,2 0 0,0-3 0,-1 0 0,-4-1 0,-2 3 0,-2-1 0,-3 5 0,1-1 0,-4 4 0,0-3 0,0 2 0,0 0 0,0-1 0,2-4 0,1-1 0,6 0 0,1-2 0,2-1 0,-1-2 0,0 1 0,-2 3 0,2 0 0,0-3 0</inkml:trace>
  <inkml:trace contextRef="#ctx0" brushRef="#br0" timeOffset="87">8962 5175 4096,'2'0'0,"2"4"0,-3 3 0,-1 4 0,-3 0 0,-1-2 0,-1 3 0,-8 0 0,2 1 0,-3 0 0,-1 3 0,2 2 0,2-2 0,-2 0 0,-2 1 0,2-1 0,-2 3 0,-1-1 0,-2-2 0,4-1 0,2-3 0</inkml:trace>
  <inkml:trace contextRef="#ctx0" brushRef="#br0" timeOffset="88">9188 5135 4096,'1'0'0,"1"4"0,2 0 0,-4 3 0,0 8 0,0 2 0,-7-1 0,-4 2 0,-2 0 0,2-2 0,-1 2 0,2-5 0,-1-4 0,-1 0 0,-1-2 0,0-3 0,1 3 0,2 0 0,2-1 0,2 1 0,-3 1 0,-4 0 0,1 2 0,-1-1 0,0 0 0,2 3 0,0-2 0,4-2 0,0 2 0,1-1 0</inkml:trace>
  <inkml:trace contextRef="#ctx0" brushRef="#br0" timeOffset="89">9438 5135 4096,'0'4'0,"-4"3"0,0 4 0,-3 5 0,-4 2 0,-3 2 0,-2 0 0,-4 4 0,1 3 0,0 1 0,-1-1 0,5-6 0,2-6 0,0-2 0,0-1 0,1-2 0,-3 1 0,2 0 0,1-4 0,-1 4 0,-2 0 0,-1 2 0,-6 3 0,2-1 0</inkml:trace>
  <inkml:trace contextRef="#ctx0" brushRef="#br0" timeOffset="90">9610 5122 4096,'0'4'0,"0"2"0,0 2 0,0 2 0,0 2 0,0 1 0,0 0 0,0 2 0,-1 3 0,-5 5 0,-3 3 0,-4 1 0,-2-2 0,-5 1 0,-1-1 0,1-1 0,0-4 0,2 0 0,1-4 0,6-3 0,0-2 0,2 0 0,0-4 0</inkml:trace>
  <inkml:trace contextRef="#ctx0" brushRef="#br0" timeOffset="91">9875 5122 4096,'0'4'0,"0"3"0,0 4 0,0 4 0,0 1 0,-3 0 0,-1 4 0,1 0 0,0-1 0,-1-3 0,-2-1 0,1-2 0,-3 1 0,-6 5 0,-2 4 0,-3-1 0,3-2 0,-2 0 0,-2 4 0,0-3 0,2-4 0,3-6 0</inkml:trace>
  <inkml:trace contextRef="#ctx0" brushRef="#br0" timeOffset="92">8777 5161 4096,'0'4'0,"4"3"0,2 0 0,2 4 0,2-4 0,2 4 0,-3-2 0,3 5 0,-2 1 0,1-2 0,0-2 0,-2 0 0,2-2 0,-4 0 0</inkml:trace>
  <inkml:trace contextRef="#ctx0" brushRef="#br0" timeOffset="93">9015 5135 4096,'4'0'0,"1"0"0,1 0 0,6 0 0,1 4 0,-2 0 0,-1 1 0,-1 2 0,0 0 0,2 1 0,-4 1 0,-2 0 0,-1 3 0,3-2 0,1-3 0,0 0 0</inkml:trace>
  <inkml:trace contextRef="#ctx0" brushRef="#br0" timeOffset="94">9214 5122 4096,'0'4'0,"1"-2"0,3 3 0,1 1 0,-1 1 0,2-1 0,2 2 0,4-2 0,-2 3 0,1-2 0,0 2 0,3 3 0,-4-1 0,-1 3 0,0-1 0,0-2 0,0-1 0,1 2 0,0-2 0,-2-2 0</inkml:trace>
  <inkml:trace contextRef="#ctx0" brushRef="#br0" timeOffset="95">9412 5108 4096,'4'0'0,"5"2"0,0 3 0,2 6 0,0 2 0,0 1 0,-4 1 0,4 1 0,-4 0 0,2-3 0,-2 2 0,3-2 0,-1 0 0,0 3 0,-1 2 0,-1-2 0,-2-1 0,-2-2 0,-2-2 0</inkml:trace>
  <inkml:trace contextRef="#ctx0" brushRef="#br0" timeOffset="96">9636 5135 4096,'0'4'0,"0"0"0,4 1 0,3 6 0,0 0 0,6 3 0,0 3 0,-1-2 0,1 1 0,-2 0 0,2 0 0,1-3 0,-1-2 0,-2-4 0,-2 2 0,-3-3 0</inkml:trace>
  <inkml:trace contextRef="#ctx0" brushRef="#br0" timeOffset="97">8315 5082 4096,'0'2'0,"0"3"0,0 5 0,-5 2 0,-2 1 0,-4 1 0,-3 0 0,0 1 0,-1-2 0,2-2 0,0 2 0,-1-1 0,1-2 0,0-1 0,1-3 0,2-1 0,-1 2 0,-3 0 0,3 0 0,1 0 0,2-1 0,-3 3 0,-2 1 0,-1 1 0,-5-1 0,3-2 0,1-3 0</inkml:trace>
  <inkml:trace contextRef="#ctx0" brushRef="#br0" timeOffset="98">9821 5161 4096,'0'2'0,"-2"3"0,-2 5 0,3 2 0,-5-3 0,-1 2 0,3 0 0,-1-3 0,-2 0 0,-3-1 0,-1 3 0,-4 0 0,-2 3 0,1 0 0,-4 4 0,0-3 0,0 2 0,0 0 0,1-1 0,1-4 0,1 0 0,5-2 0,3 0 0,0-3 0,1-1 0,-2 2 0,0 1 0,0 1 0,2-3 0</inkml:trace>
  <inkml:trace contextRef="#ctx0" brushRef="#br0" timeOffset="99">10072 5188 4096,'2'0'0,"2"4"0,-3 3 0,-1 4 0,-2 0 0,-3-2 0,0 4 0,-8-2 0,2 2 0,-2 0 0,-2 4 0,2 0 0,1-1 0,-1 0 0,-1 1 0,0-1 0,-1 3 0,-1-1 0,-1-2 0,2-1 0,4-3 0</inkml:trace>
  <inkml:trace contextRef="#ctx0" brushRef="#br0" timeOffset="100">10298 5148 4096,'1'0'0,"1"4"0,2 0 0,-3 3 0,-1 9 0,-1 0 0,-6 0 0,-3 2 0,-4 0 0,3-1 0,0 0 0,0-4 0,0-4 0,0 0 0,-3-2 0,1-3 0,2 3 0,0 0 0,4-1 0,0 1 0,-1 1 0,-6 0 0,3 2 0,-2-1 0,-1 0 0,3 3 0,1-2 0,2-2 0,1 2 0,2-1 0</inkml:trace>
  <inkml:trace contextRef="#ctx0" brushRef="#br0" timeOffset="101">10548 5148 4096,'0'4'0,"-3"2"0,-2 6 0,-2 4 0,-4 2 0,-2 2 0,-3 0 0,-4 4 0,0 3 0,2 1 0,-2-1 0,5-5 0,2-8 0,-1-1 0,1-1 0,2-2 0,-4 1 0,1 0 0,3-4 0,-2 4 0,-3 0 0,0 2 0,-5 4 0,1-2 0</inkml:trace>
  <inkml:trace contextRef="#ctx0" brushRef="#br0" timeOffset="102">10720 5135 4096,'0'4'0,"0"2"0,0 2 0,0 2 0,0 2 0,0 1 0,0 0 0,0 2 0,0 3 0,-6 5 0,-4 3 0,-3 1 0,-2-2 0,-5 1 0,-1-1 0,1-2 0,0-2 0,2-1 0,1-4 0,6-3 0,1-2 0,0 1 0,2-6 0</inkml:trace>
  <inkml:trace contextRef="#ctx0" brushRef="#br0" timeOffset="103">10985 5135 4096,'0'4'0,"0"3"0,0 4 0,0 4 0,0 1 0,-3 0 0,-1 4 0,1 0 0,1-1 0,-2-3 0,-3-1 0,2-2 0,-3 1 0,-5 5 0,-3 4 0,-3-1 0,3-2 0,-2 1 0,-2 3 0,0-4 0,2-3 0,3-5 0</inkml:trace>
  <inkml:trace contextRef="#ctx0" brushRef="#br0" timeOffset="104">9888 5174 4096,'0'4'0,"3"3"0,4 0 0,1 4 0,2-4 0,1 4 0,-1-2 0,2 5 0,-3 1 0,3-2 0,-2-2 0,0 0 0,0-2 0,-2 0 0</inkml:trace>
  <inkml:trace contextRef="#ctx0" brushRef="#br0" timeOffset="105">10126 5148 4096,'3'0'0,"2"0"0,2 0 0,4 0 0,2 4 0,-1 0 0,-2 1 0,-1 2 0,0-1 0,2 3 0,-4 0 0,-2 0 0,-1 3 0,2-2 0,3-2 0,-2-2 0</inkml:trace>
  <inkml:trace contextRef="#ctx0" brushRef="#br0" timeOffset="106">10325 5135 4096,'0'4'0,"1"-2"0,3 3 0,0 1 0,0 1 0,3-1 0,0 2 0,5-2 0,-2 3 0,1-2 0,1 2 0,1 3 0,-2 0 0,-2 1 0,0 0 0,0-2 0,0-1 0,1 2 0,-1-2 0,0-2 0</inkml:trace>
  <inkml:trace contextRef="#ctx0" brushRef="#br0" timeOffset="107">10522 5122 4096,'5'0'0,"3"1"0,2 4 0,0 6 0,2 2 0,-2 1 0,-2 1 0,2 1 0,-2 0 0,0-3 0,-1 2 0,3-2 0,0 0 0,-2 3 0,1 2 0,-3-2 0,-1-1 0,-2-2 0,-1-1 0</inkml:trace>
  <inkml:trace contextRef="#ctx0" brushRef="#br0" timeOffset="108">10747 5148 4096,'0'4'0,"0"0"0,4 1 0,2 6 0,2 0 0,4 3 0,2 3 0,-3-2 0,2 2 0,-1-2 0,1 1 0,0-3 0,0-2 0,-1-4 0,-4 2 0,-1-3 0</inkml:trace>
  <inkml:trace contextRef="#ctx0" brushRef="#br0" timeOffset="109">10919 5174 4096,'-1'2'0,"-1"3"0,-2 5 0,3 2 0,-4-3 0,-2 2 0,2 0 0,1-2 0,-3-2 0,-4 0 0,0 3 0,-3 0 0,-3 3 0,1 0 0,-4 4 0,0-3 0,0 1 0,0 2 0,0-2 0,2-4 0,1 0 0,6-2 0,1 0 0,2-3 0,-1-1 0,0 2 0,-2 1 0,2 1 0,0-3 0</inkml:trace>
  <inkml:trace contextRef="#ctx0" brushRef="#br0" timeOffset="110">11170 5201 4096,'2'0'0,"2"3"0,-3 5 0,-1 3 0,-3 0 0,-1-2 0,-2 4 0,-6-2 0,1 2 0,-2 1 0,-3 2 0,3 1 0,2-1 0,-3 0 0,0 1 0,1-1 0,-2 3 0,-2-1 0,1-2 0,0-1 0,5-3 0</inkml:trace>
  <inkml:trace contextRef="#ctx0" brushRef="#br0" timeOffset="111">11396 5161 4096,'1'0'0,"1"4"0,1 1 0,-2 1 0,-1 9 0,-1 1 0,-5 0 0,-5 4 0,-2-2 0,2-2 0,-1 1 0,2-4 0,-1-4 0,-1 0 0,-1-3 0,0-1 0,1 2 0,2-1 0,2 1 0,2 0 0,-3 2 0,-4-2 0,2 4 0,-3-3 0,1 2 0,2 1 0,0-1 0,4-2 0,0 2 0,1-1 0</inkml:trace>
  <inkml:trace contextRef="#ctx0" brushRef="#br0" timeOffset="112">11646 5161 4096,'0'4'0,"-4"2"0,0 6 0,-3 4 0,-4 2 0,-3 2 0,-2 0 0,-4 4 0,0 3 0,2 1 0,-1-1 0,4-5 0,1-8 0,1-1 0,-1-1 0,3-2 0,-4 1 0,2 0 0,1-4 0,-1 4 0,-2 0 0,-1 2 0,-6 3 0,2 0 0</inkml:trace>
  <inkml:trace contextRef="#ctx0" brushRef="#br0" timeOffset="113">11818 5148 4096,'0'4'0,"0"2"0,0 2 0,0 2 0,0 2 0,0 1 0,0 0 0,0 2 0,-1 3 0,-5 5 0,-3 4 0,-4-1 0,-3-1 0,-3 1 0,-2-1 0,1-1 0,0-3 0,2-2 0,1-4 0,6-1 0,0-3 0,1 0 0,2-4 0</inkml:trace>
  <inkml:trace contextRef="#ctx0" brushRef="#br0" timeOffset="114">12083 5148 4096,'0'4'0,"0"3"0,0 4 0,0 4 0,0 1 0,-3 0 0,-1 4 0,1 0 0,0-1 0,0-3 0,-4-1 0,2-2 0,-3 1 0,-6 6 0,-2 2 0,-3 0 0,3-2 0,-2 1 0,-2 2 0,0-2 0,2-4 0,3-5 0</inkml:trace>
  <inkml:trace contextRef="#ctx0" brushRef="#br0" timeOffset="115">10985 5188 4096,'0'3'0,"4"4"0,2 1 0,2 2 0,2-3 0,2 4 0,-3-2 0,4 4 0,-4 3 0,2-3 0,0-1 0,-2-2 0,2-1 0,-4 0 0</inkml:trace>
  <inkml:trace contextRef="#ctx0" brushRef="#br0" timeOffset="116">11223 5161 4096,'4'0'0,"0"0"0,3 0 0,4 0 0,3 4 0,-3 1 0,0-1 0,-3 3 0,2 0 0,0 1 0,-2 1 0,-4 0 0,0 2 0,3 0 0,1-4 0,0 0 0</inkml:trace>
  <inkml:trace contextRef="#ctx0" brushRef="#br0" timeOffset="117">11422 5148 4096,'0'4'0,"1"-1"0,3 1 0,1 2 0,-1 0 0,2 1 0,2 1 0,4-2 0,-2 3 0,1-3 0,0 4 0,3 2 0,-4 0 0,-1 1 0,0 0 0,0-1 0,0-3 0,1 3 0,0-2 0,-2-2 0</inkml:trace>
  <inkml:trace contextRef="#ctx0" brushRef="#br0" timeOffset="118">11620 5135 4096,'5'0'0,"3"2"0,2 2 0,0 7 0,1 2 0,-1 1 0,-2 1 0,3 1 0,-4-1 0,2-1 0,-3 1 0,5-2 0,-2 0 0,0 4 0,-1 0 0,-1-1 0,-2-1 0,-2-2 0,-1-1 0</inkml:trace>
  <inkml:trace contextRef="#ctx0" brushRef="#br0" timeOffset="119">11845 5161 4096,'0'4'0,"0"1"0,3-1 0,4 7 0,1 0 0,4 3 0,1 3 0,-2-1 0,3 0 0,-3-1 0,2 1 0,1-3 0,-1-3 0,-2-2 0,-2 1 0,-3-3 0</inkml:trace>
  <inkml:trace contextRef="#ctx0" brushRef="#br0" timeOffset="120">12042 5135 4096,'-1'2'0,"0"2"0,-3 7 0,3 0 0,-5-1 0,-1 1 0,3 0 0,-1-3 0,-2 0 0,-3-2 0,-2 5 0,-2-2 0,-3 4 0,1 1 0,-4 3 0,0-3 0,1 1 0,-2 1 0,1 0 0,2-5 0,2-1 0,4 0 0,3-2 0,0-1 0,1-2 0,-2 1 0,0 3 0,0-1 0,2-1 0</inkml:trace>
  <inkml:trace contextRef="#ctx0" brushRef="#br0" timeOffset="121">12294 5161 4096,'2'0'0,"1"4"0,-2 4 0,-1 3 0,-3 0 0,0-2 0,-3 3 0,-6 0 0,0 1 0,-1 0 0,-2 3 0,1 1 0,3-1 0,-2 0 0,-2 2 0,2-2 0,-2 3 0,-1-1 0,-1-2 0,2-1 0,3-4 0</inkml:trace>
  <inkml:trace contextRef="#ctx0" brushRef="#br0" timeOffset="122">12519 5122 4096,'1'0'0,"1"3"0,2 2 0,-3 2 0,-1 8 0,-1 1 0,-6 0 0,-3 3 0,-3-1 0,1-2 0,1 1 0,0-3 0,0-5 0,0 0 0,-3-3 0,1-1 0,2 2 0,0-1 0,4 1 0,0 0 0,-1 1 0,-6 0 0,3 2 0,-2-2 0,0 2 0,1 1 0,2 0 0,2-4 0,1 4 0,2-3 0</inkml:trace>
  <inkml:trace contextRef="#ctx0" brushRef="#br0" timeOffset="123">12770 5122 4096,'0'3'0,"-4"4"0,-1 4 0,-2 5 0,-4 2 0,-2 3 0,-3-2 0,-4 6 0,0 1 0,2 3 0,-2-2 0,5-6 0,1-6 0,1-2 0,0-1 0,2-3 0,-4 3 0,1-2 0,3-2 0,-2 2 0,-3 2 0,0 1 0,-6 3 0,3-1 0</inkml:trace>
  <inkml:trace contextRef="#ctx0" brushRef="#br0" timeOffset="124">12941 5108 4096,'0'4'0,"0"3"0,0 0 0,0 4 0,0 0 0,0 3 0,0-1 0,0 2 0,0 3 0,-6 5 0,-4 3 0,-3 1 0,-2-3 0,-5 3 0,-1-2 0,1-2 0,1-2 0,1-1 0,0-5 0,7-1 0,1-3 0,0 0 0,2-4 0</inkml:trace>
  <inkml:trace contextRef="#ctx0" brushRef="#br0" timeOffset="125">13206 5108 4096,'0'4'0,"0"4"0,0 2 0,0 6 0,0 0 0,-3 0 0,-1 4 0,2-1 0,-1 0 0,-1-3 0,-3 0 0,3-3 0,-5 1 0,-4 5 0,-4 4 0,-1-2 0,2-1 0,-2 1 0,-2 3 0,0-3 0,2-4 0,2-6 0</inkml:trace>
  <inkml:trace contextRef="#ctx0" brushRef="#br0" timeOffset="126">12108 5148 4096,'0'4'0,"4"3"0,3 0 0,0 4 0,4-4 0,0 4 0,-1-2 0,2 4 0,-3 2 0,3-1 0,-2-3 0,0-1 0,0 0 0,-2-2 0</inkml:trace>
  <inkml:trace contextRef="#ctx0" brushRef="#br0" timeOffset="127">12346 5122 4096,'4'0'0,"1"0"0,1 0 0,6 0 0,1 3 0,-2 2 0,0 0 0,-2 1 0,0 1 0,1 2 0,-2-1 0,-3 2 0,-1 1 0,2 0 0,3-4 0,-2 0 0</inkml:trace>
  <inkml:trace contextRef="#ctx0" brushRef="#br0" timeOffset="128">12546 5108 4096,'0'4'0,"1"-1"0,2 2 0,2 1 0,-1 0 0,3 1 0,0 0 0,6 0 0,-4 2 0,2-3 0,1 4 0,1 2 0,-3-1 0,0 2 0,-2 1 0,2-3 0,-2-1 0,3 2 0,-2-3 0,0 0 0</inkml:trace>
  <inkml:trace contextRef="#ctx0" brushRef="#br0" timeOffset="129">12743 5095 4096,'5'0'0,"4"2"0,0 3 0,1 5 0,2 4 0,-2 0 0,-2 1 0,2 1 0,-2-1 0,0-1 0,-1 0 0,3 0 0,0-1 0,-2 3 0,1 1 0,-2-1 0,-3 0 0,-1-3 0,-1-2 0</inkml:trace>
  <inkml:trace contextRef="#ctx0" brushRef="#br0" timeOffset="130">12968 5122 4096,'0'3'0,"0"2"0,4 0 0,2 6 0,2 0 0,4 3 0,1 3 0,-1-2 0,1 1 0,-2-1 0,3 1 0,-1-2 0,0-4 0,-1-2 0,-4 0 0,-1-1 0</inkml:trace>
  <inkml:trace contextRef="#ctx0" brushRef="#br1" timeOffset="131">5453 4132 4096,'3'0'0,"7"0"0,4 0 0,6 0 0,2 0 0,1 0 0,2 0 0,0 0 0,-2 0 0,2 0 0,-1 0 0,-1 0 0,7 0 0,1 0 0,1 0 0,-3 0 0,-2 0 0,2 0 0,0 0 0,-1 3 0,-1 2 0,0 0 0,-2 0 0,1-3 0,-2 0 0,-1 2 0,3 2 0,-2-1 0,2-2 0,-1 3 0,-1 3 0,0-3 0,-1 0 0,0-3 0,0 0 0,0-1 0,1-2 0,4-2 0,5 2 0,1 6 0,9 0 0,1 2 0,0 0 0,-3 0 0,-4-2 0,-5-2 0,-4-2 0,-2-2 0,-3-1 0,0 1 0,0 1 0,1-1 0,3-1 0,3 1 0,-1 1 0,-3-1 0,0-1 0,1 1 0,-2 1 0,-1-1 0,-1-1 0,0 1 0,1 1 0,0-1 0,1-1 0,1 1 0,-1 1 0,0-1 0,-2-1 0,1 1 0,-1 1 0,2-1 0,-1-1 0,-1 1 0,1 1 0,4-1 0,1-1 0,0 1 0,-3 1 0,0-1 0,1-1 0,-1 1 0,0 1 0,-2-1 0,-1-1 0,0 1 0,0 1 0,2-1 0,0-1 0,2 1 0,-3 4 0,1 1 0,-2-1 0,2 4 0,-2-1 0,5 1 0,2-2 0,3 7 0,0 0 0,3-1 0,4-1 0,-2 0 0,-1 2 0,-6-1 0,-5 0 0,0 0 0,-4 1 0,6-3 0,2-3 0,-4 1 0,-3 0 0,-1-1 0,-1 3 0,-4 3 0,0 0 0,1-3 0,2 2 0,1 0 0,3-3 0,-1-2 0,-3 0 0,0-1 0,-1 4 0,3 0 0,2-2 0,-1 0 0,-1 6 0,-1-3 0,2-1 0,1 2 0,-1 2 0,0-4 0,2 3 0,-2 3 0,1-3 0,0-2 0,0-3 0,2 3 0,3 2 0,3 3 0,-3-1 0,3 0 0,-2-2 0,-1 2 0,-4 2 0,-4-2 0,-1 1 0,5-1 0,1 0 0,2 2 0,-1-3 0,0-2 0,-3-2 0,1-2 0,-2-2 0,-3 3 0,0 1 0,0 1 0,-1-1 0,-2 2 0,0 1 0,-1 4 0,-1-2 0</inkml:trace>
  <inkml:trace contextRef="#ctx0" brushRef="#br1" timeOffset="132">6053 4178 4096,'5'-4'0,"4"0"0,7-1 0,6 0 0,7 3 0,3 0 0,9 0 0,1 2 0,3 0 0,-2 0 0,1 0 0,-4 0 0,-2 0 0,-1 0 0,1 0 0,-2 0 0,0 0 0,-2 0 0,0 0 0,1 3 0,-5 6 0,-6 1 0,0 5 0,-3 6 0,-4 4 0,-1 9 0,-3-2 0,-3 2 0,-3-5 0,-9-6 0,-6-6 0,-9-7 0,-2-5 0,-4-3 0,-2-2 0,-1-2 0,1 0 0,0 2 0,0 0 0,1 0 0,1 0 0,-2 0 0,1 0 0,5-3 0,0-2 0,6-5 0,4-5 0,3-5 0,2-1 0,3-2 0,1 2 0</inkml:trace>
  <inkml:trace contextRef="#ctx0" brushRef="#br1" timeOffset="133">6772 4228 4096,'6'-3'0,"4"-2"0,10 0 0,9-2 0,9-1 0,5 2 0,-2-7 0,-4 0 0,-4-1 0,-3 4 0,-2 4 0,-3 1 0,-2 1 0,5 4 0,2 4 0,-6 7 0,0 10 0,-3 7 0,1 4 0,-2 1 0,-6-2 0,-3-1 0,-7-2 0,-1-1 0,-8-3 0,-6-4 0,-5-5 0,-4-5 0,-4-5 0,0-4 0,-3 6 0,2 3 0,-1 0 0,1-1 0,0-5 0,2 0 0,-5-4 0,-7-6 0,-5 0 0,2-9 0,2-2 0,5 1 0,1 1 0,7-1 0,7-3 0,2 6 0,4 4 0</inkml:trace>
  <inkml:trace contextRef="#ctx0" brushRef="#br1" timeOffset="134">6125 4204 4096,'-1'-6'0,"3"0"0,9-1 0,5 4 0,4-1 0,1 3 0,3-1 0,0 3 0,3 0 0,2-1 0,2-1 0,1 1 0,3 1 0,-3 4 0,-3 1 0,-1 0 0,-6 4 0,1 0 0,2 2 0,0 2 0,-5 4 0,-6 1 0,-7 4 0,-12-4 0,-9-4 0,-4-5 0,-3-3 0,-3-4 0,0-1 0,-2-2 0,1-2 0,-2 2 0,3 0 0,-1 0 0,5-5 0,2-2 0,3-8 0,5-5 0,6-4 0,12 0 0,4 7 0,8 6 0,3 7 0,3 2 0,-5 6 0,-5 2 0</inkml:trace>
  <inkml:trace contextRef="#ctx0" brushRef="#br1" timeOffset="135">6727 4323 4096,'1'0'0,"13"0"0,6 0 0,3 0 0,3 0 0,0 5 0,6 6 0,4 4 0,-5 4 0,3-1 0,-7-2 0,3 2 0,-5 2 0,-5-1 0,-8-1 0,-11-5 0,-7-2 0,-13-5 0,-5-3 0,-9-1 0,-2-2 0,-3-2 0,1 2 0,3 0 0,3 0 0,1 0 0,6-3 0,8-7 0,11-2 0,10 3 0,11 7 0,9 9 0,4 1 0,0 0 0,1-2 0,-2 4 0,-2 4 0,-1-2 0,-2-3 0,-3 0 0</inkml:trace>
  <inkml:trace contextRef="#ctx0" brushRef="#br1" timeOffset="136">7350 4397 4096,'3'-9'0,"7"0"0,5 0 0,3 2 0,5 3 0,2 0 0,2 3 0,-2 1 0,-3 0 0,6 0 0,2 0 0,-5 3 0,-2 1 0,0-2 0,-1 2 0,-1 3 0,-1 4 0,-2 6 0,0-3 0,-1 3 0,-5-1 0,-4 9 0,-4 4 0,-4 3 0,0 2 0,0-1 0,-7-3 0,0-3 0,-3-3 0,-5-10 0,-3-4 0,-2-4 0,-2-5 0,-3-1 0,-7 0 0,-1-5 0,-6-5 0,7-5 0,1-4 0,0 0 0,5 0 0,6-3 0,7 2 0,8-1 0,10 3 0,8 4 0,2 5 0</inkml:trace>
  <inkml:trace contextRef="#ctx0" brushRef="#br1" timeOffset="137">7302 4178 4096,'5'0'0,"8"0"0,7 0 0,4 0 0,2 0 0,5 5 0,5 2 0,-1 1 0,-2 3 0,-1-3 0,-3 4 0,0 1 0,-3 0 0,-1-5 0,3 3 0,-1 2 0,-3-1 0,-1 3 0,-2-1 0,-1 4 0,-1 0 0,-6 1 0,-4 1 0,-3 1 0,-3 0 0,-1 3 0,-2 1 0,-5-4 0,-5-4 0,-5-7 0,-5-5 0,-4-3 0,-3-2 0,2 0 0,0 0 0,2 0 0,-1-5 0,2-7 0,5-5 0,8-4 0,3-3 0,5-1 0,1-1 0,5 2 0,5 4 0,11 5 0,9 5 0,4 5 0,0 3 0,-3 2 0,-1 2 0,1 3 0,3 5 0,-3 2 0,-8-2 0</inkml:trace>
  <inkml:trace contextRef="#ctx0" brushRef="#br1" timeOffset="138">8022 4443 4096,'5'0'0,"5"0"0,5 3 0,3 2 0,6 5 0,-1 1 0,1-4 0,1 8 0,5 1 0,-3 2 0,0-1 0,1 3 0,2-2 0,2-1 0,-1 1 0,-5 2 0,-2 1 0,-6 2 0,-6 2 0,-6-1 0,-3 0 0,-1 6 0,-11 2 0,-7-7 0,-6-6 0,-1-7 0,-11-6 0,-2-3 0,-4-3 0,0-1 0,3-1 0,1 2 0,2 0 0,5-3 0,0-7 0,4-10 0,7-5 0,8-2 0,5-4 0,3 2 0,2 2 0,8 6 0,9 6 0,8 5 0,2 8 0,-3 6 0,-4 4 0,-5 2 0</inkml:trace>
  <inkml:trace contextRef="#ctx0" brushRef="#br1" timeOffset="139">7206 4589 4096,'5'-6'0,"5"0"0,5-9 0,3-2 0,8 4 0,3 3 0,3 3 0,3 4 0,2 1 0,-6-1 0,-1-2 0,-3-1 0,-3 2 0,-1 1 0,4 1 0,0 1 0,2 4 0,-3 4 0,-1 4 0,-1 4 0,3 2 0,-2 4 0,0 2 0,-2 2 0,-3 5 0,0-4 0,-4-1 0,-6 3 0,-5 2 0,-7-5 0,-11-7 0,-6-5 0,-7-6 0,0-4 0,-2-3 0,1-1 0,1-1 0,4-5 0,4-1 0,5-2 0,-2-5 0,2-1 0,5-9 0,8 1 0,6 6 0,8 5 0,4 5 0,4 3 0,-3 2 0</inkml:trace>
  <inkml:trace contextRef="#ctx0" brushRef="#br1" timeOffset="140">7904 4372 4096,'2'-2'0,"7"2"0,7 0 0,4 0 0,1 0 0,2 0 0,10 0 0,3 0 0,3 0 0,0 0 0,-3 0 0,-1 0 0,-3 0 0,0 0 0,-1 0 0,-1 6 0,1 0 0,-2-2 0,0 4 0,-2 3 0,0 6 0,-1 7 0,-4 9 0,-8 2 0,-3 0 0,-7-2 0,-2-4 0,-2-2 0,-2-2 0,1 3 0,-6-2 0,-5-6 0,-8-6 0,-4-7 0,-2-3 0,-3-2 0,2-12 0,3-8 0,7-4 0,8-1 0,7 3 0,11 5 0,4 6 0,6 3 0,5 3 0,1 0 0,0 1 0,0 1 0,-1 1 0</inkml:trace>
  <inkml:trace contextRef="#ctx0" brushRef="#br1" timeOffset="141">8622 4828 4096,'5'-1'0,"6"1"0,3 0 0,6 0 0,-2-4 0,0 0 0,2-2 0,0 3 0,1 2 0,6-1 0,1 2 0,1 0 0,0 0 0,-1 0 0,-2 0 0,1 0 0,3 0 0,-1 3 0,0 7 0,-4 2 0,-3 1 0,-5 8 0,-7 6 0,-10-4 0,-8-2 0,-6-4 0,-4-6 0,-5-4 0,3 0 0,0 0 0,-5-1 0,0-6 0,-4-4 0,6-3 0,5-7 0,6-4 0,6-5 0,2 0 0,3-2 0,9 4 0,9 1 0,4 4 0,4 7 0,-2 4 0</inkml:trace>
  <inkml:trace contextRef="#ctx0" brushRef="#br1" timeOffset="142">7759 4779 4096,'5'0'0,"8"0"0,6 0 0,10 0 0,7 0 0,2 0 0,-2 0 0,-3 0 0,0 0 0,1 0 0,5 6 0,4 4 0,3 1 0,2-1 0,-3 2 0,-2-2 0,0 1 0,-2 0 0,-8 1 0,-4 0 0,-6-2 0,3 1 0,0 3 0,3 0 0,-3-1 0,-4 3 0,-2-3 0,-4 2 0,-5 1 0,-9-1 0,-8-2 0,-10-4 0,-3-6 0,-9-1 0,-2-2 0,0-5 0,1-11 0,4-3 0,7-6 0,10 2 0,17 2 0,9 4 0,6 5 0,2 5 0,2 7 0,0 0 0,-1 0 0,-1 0 0,-1 0 0,-6 0 0</inkml:trace>
  <inkml:trace contextRef="#ctx0" brushRef="#br1" timeOffset="143">8816 4803 4096,'6'0'0,"6"3"0,17 2 0,11 0 0,10-2 0,11 6 0,7-1 0,9 2 0,0 8 0,-4 2 0,-5-2 0,-15-1 0,-9-4 0,-7-3 0,-6 3 0,-4 1 0,1 3 0,-1 2 0,-3 0 0,-6 7 0,-11-1 0,-16-5 0,-7-5 0,-11-5 0,-9-5 0,-2-3 0,0-2 0,5-2 0,2 0 0,2-1 0,0-4 0,-3-1 0,3-2 0,0-1 0,3-3 0,-4 0 0,4-4 0,1 1 0,5 1 0,2 2 0,5 1 0,4-3 0,8 0 0,17 5 0,14 4 0,5 2 0,10 3 0,1 0 0,-8 5 0,-6 3 0,-6 1 0</inkml:trace>
  <inkml:trace contextRef="#ctx0" brushRef="#br1" timeOffset="144">8527 4611 4096,'5'0'0,"5"0"0,5 0 0,5 0 0,-2 5 0,0 2 0,2 2 0,5 3 0,-2 6 0,-1-1 0,-6 4 0,4 2 0,-2 4 0,-4 0 0,-3-1 0,-8-5 0,-10-9 0,-6-12 0,-2-10 0,-3-3 0,2-3 0,7 0 0,11 5 0,8 4 0,6 2 0,1 2 0</inkml:trace>
  <inkml:trace contextRef="#ctx0" brushRef="#br2" timeOffset="145">14452 1094 4096,'0'35'0,"0"1"0,0-1 0,0-6 0,1 5 0,3-4 0,-2-1 0,4 7 0,2 1 0,2-1 0,2 4 0,-2 0 0,2-4 0,-3-3 0,0-4 0,-3-5 0,-1-4 0,-1-2 0,1 2 0,-3 2 0,7 4 0,-1-1 0,-1-2 0,-2 5 0,-2 5 0,2 3 0,2 2 0,-4 0 0,2 2 0,0-3 0,-2-5 0,1-4 0,-1-1 0,1-5 0,-2-2 0,2-2 0,1 1 0,-1-1 0,3-1 0,-2 0 0,-1-2 0,-3 4 0,-1 3 0,0 1 0,6-2 0,1-1 0,4 2 0,-3 0 0,-1 2 0,-3-1 0,-1-1 0,-1-3 0,0-1 0,-2 3 0,3 1 0,2 5 0,2-1 0,-2 1 0,-2-1 0,0-3 0,-1 1 0,-1-3 0,-1 0 0,0 3 0,0-3 0,0 1 0,0-2 0,0 1 0,0-1 0,0-2 0,0-2 0,0 0 0,0-2 0,0-1 0,0 2 0,0 2 0,0 1 0,0 5 0,0 1 0,0-2 0,0 0 0,0-1 0,0-1 0,0-1 0,0-3 0,0-1 0,0 1 0,0 0 0,0 0 0,0 6 0,0-3 0,0 1 0,0-2 0,0-3 0,0-1 0,0-1 0,0 0 0,0 0 0,0 4 0,0-1 0,0 2 0,0 1 0,2 1 0,0 0 0,1 0 0,4 2 0,1-2 0,-1-2 0,1 2 0,-1-2 0,0 2 0,4 0 0,-2 0 0,0 1 0,0 0 0,2-1 0,0 0 0,-1 2 0,-2-2 0,-1-2 0,-1-1 0,-1-3 0,-1 1 0,1-2 0,1 1 0,1-1 0,4 5 0,2 2 0,-4-2 0,0-1 0,0-3 0,3 1 0,-2 1 0,1 4 0,1 0 0,-2 0 0,3-2 0,-1 1 0,-1 1 0,0-1 0,0 0 0,0-1 0,0-2 0,-2 1 0,3 1 0,3 4 0,1 4 0,-1 0 0,0-2 0,1 2 0,1 1 0,1-3 0,2 1 0,-2-2 0,-2-2 0,1-3 0,1 2 0,0-3 0,-4-1 0,-1-2 0,-2-3 0,0-2 0,0 0 0,2 3 0,3 0 0,3 1 0,-3 0 0,2-2 0,2 1 0,4 1 0,-3 3 0,1-1 0,-2 1 0,-2 0 0,0-1 0,2-2 0,-2-1 0,-2-2 0,0-3 0,0 4 0,4 0 0,0 3 0,0-1 0,-2 0 0,-3-1 0,-2 1 0,5-2 0,0 3 0,2-1 0,-2-1 0,-1-5 0,1 0 0,-2-1 0,2-1 0,2-3 0,-1 3 0,-3 1 0,0 1 0,1-3 0,-1-1 0,-1-1 0,-1-2 0,1 0 0,-2 5 0,1 2 0,-1-2 0,0-2 0,-1 1 0,2-1 0,-1-2 0,0 1 0,0-2 0,0 0 0,1 0 0,-1 0 0,0 0 0,3 1 0,0 1 0,5 2 0,2-1 0,3 1 0,-1-2 0,1 0 0,0-1 0,-3-1 0,-3 0 0,-4 0 0,-1 0 0,1 0 0,-3 0 0,-2 0 0,2 0 0,-1 0 0,1 0 0,0 0 0,0 0 0,1 0 0,-1 0 0,0 0 0,3 0 0,-2 0 0,3 0 0,1 0 0,0 0 0,1 0 0,1 0 0,2 0 0,-2 0 0,1 0 0,-1 0 0,-3 0 0,-1 0 0,-1 0 0,-1 0 0,0 0 0,-1 0 0,0 0 0,1 0 0,-3 0 0,2 0 0,-1 0 0,2 0 0,-1 0 0,-1 0 0,1 0 0,1 0 0,-1 0 0,1 0 0,1 0 0,1 0 0,-1 0 0,-2 0 0,2 0 0,1 0 0,0 0 0,2 0 0,2 0 0,1 0 0,-1 0 0,3 0 0,3 0 0,3-1 0,-3-1 0,-1 0 0,-2-2 0,-1 1 0,-1-1 0,-2 2 0,3 1 0,0-2 0,4-6 0,2 1 0,0-2 0,-1 1 0,-6 0 0,-1 0 0,-1 3 0,-6-1 0,0 0 0,0 5 0,-3-3 0,1-1 0,4 0 0,2-2 0,2-2 0,1 1 0,2 3 0,1-6 0,2-1 0,-2-1 0,-1-3 0,-2 1 0,-2 0 0,2 3 0,-2-2 0,-2 2 0,3 3 0,-3 2 0,0 1 0,-1-1 0,0-2 0,-1 2 0,-1 1 0,-4 2 0,3-1 0,1-1 0,2-2 0,2 2 0,3-4 0,1 0 0,-3 0 0,2-6 0,-1 2 0,0 0 0,0 2 0,1-2 0,-1 1 0,2-4 0,3-1 0,-3-2 0,-1-5 0,-1 4 0,-1-1 0,-4-4 0,1-3 0,-2-1 0,2-3 0,-1 7 0,-3 0 0,-1 2 0,0 0 0,-2 3 0,-2-2 0,2 1 0,3-2 0,-1 1 0,-2-3 0,1-4 0,0-6 0,3-1 0,-1-2 0,-1 6 0,0 2 0,0 3 0,-1 2 0,-5 5 0,3-1 0,2 8 0,-4-1 0,8-4 0,0-4 0,-2-1 0,-1-1 0,-2 2 0,3 3 0,-2 1 0,1-1 0,-2 1 0,-3 2 0,2 0 0,1 4 0,0-3 0,2 4 0,2 0 0,0-3 0,1-2 0,-3 0 0,0 0 0,1-2 0,1 2 0,-2-1 0,2-3 0,2 2 0,1 1 0,0-1 0,-2-2 0,1 1 0,-1-2 0,0 1 0,1-1 0,0-1 0,1-3 0,-2 2 0,0 0 0,-2-2 0,3 3 0,-3-1 0,2-1 0,-2-1 0,3-2 0,3-2 0,-2-3 0,1-4 0,2 5 0,-2 0 0,0-2 0,1 4 0,-3-2 0,-1 3 0,2 0 0,-1 2 0,-3-2 0,-3 3 0,-1-4 0,-2 4 0,1-3 0,3-2 0,0-1 0,0-3 0,1-4 0,5 3 0,-2-1 0,-3 1 0,0 3 0,-2 3 0,-3 4 0,-1 3 0,-3 4 0,-1 4 0,-1-1 0,1 3 0,0-3 0,0 3 0,4-4 0,3 0 0,-2-3 0,-1-2 0,-2-1 0,1 1 0,-1 3 0,0 4 0,2-1 0,-3 2 0,1-1 0,-2 1 0,2-1 0,0-1 0,3-3 0,4 1 0,0-3 0,-3 0 0,-1 0 0,-1-2 0,-3-1 0,5 2 0,1 2 0,0 1 0,-1 4 0,0-1 0,-2 3 0,-1-2 0,1 3 0,-3-2 0,1 0 0,5-1 0,-1-4 0,3-2 0,-3 2 0,3 2 0,-2 2 0,0-2 0,2-2 0,0-2 0</inkml:trace>
  <inkml:trace contextRef="#ctx0" brushRef="#br0" timeOffset="146">15012 5043 4096,'8'-4'0,"32"0"0,48-1 0,50 2 0,40-1 0,39 2 0,28 1 0,11 1 0,8 0 0,0 0 0,-5 0 0,-21 0 0,-10 0 0,-12 0 0,-9 0 0,-5 0 0,3 0 0,5 0 0,0 0 0,4 0 0,13 0 0,11 0 0,8 0 0,-5 0 0,-219 0 0</inkml:trace>
  <inkml:trace contextRef="#ctx0" brushRef="#br0" timeOffset="147">14918 5099 4096,'-1'2'0,"-1"2"0,-2 7 0,4 0 0,-6-1 0,-1 1 0,2 0 0,1-3 0,-3 0 0,-3-2 0,-2 5 0,-2-2 0,-3 4 0,1 1 0,-4 3 0,0-3 0,0 1 0,0 1 0,1-1 0,1-3 0,0-2 0,7 0 0,2-2 0,0-1 0,0-2 0,0 1 0,-1 3 0,0-1 0,2-1 0</inkml:trace>
  <inkml:trace contextRef="#ctx0" brushRef="#br0" timeOffset="148">15169 5125 4096,'2'0'0,"2"4"0,-3 4 0,-1 3 0,-3-1 0,-1 0 0,-1 2 0,-8 0 0,2 1 0,-2 0 0,-2 3 0,1 1 0,3-1 0,-2 0 0,-1 2 0,0-2 0,-1 3 0,-1-1 0,-1-2 0,2-1 0,3-4 0</inkml:trace>
  <inkml:trace contextRef="#ctx0" brushRef="#br0" timeOffset="149">15395 5086 4096,'1'0'0,"1"3"0,2 2 0,-3 2 0,-1 8 0,-1 1 0,-6 0 0,-3 3 0,-4-1 0,3-2 0,0 1 0,0-4 0,0-3 0,0-2 0,-3-1 0,1-2 0,2 1 0,0 1 0,4 0 0,0 0 0,-1 1 0,-6-1 0,3 4 0,-3-3 0,1 2 0,2 1 0,1 0 0,2-4 0,1 4 0,2-3 0</inkml:trace>
  <inkml:trace contextRef="#ctx0" brushRef="#br0" timeOffset="150">15645 5086 4096,'0'3'0,"-3"4"0,-2 4 0,-2 5 0,-4 2 0,-2 2 0,-3 0 0,-4 5 0,0 1 0,2 3 0,-2-2 0,5-6 0,1-6 0,1-2 0,0-1 0,2-3 0,-5 3 0,3-2 0,2-2 0,-3 2 0,-1 2 0,-1 1 0,-5 3 0,1-1 0</inkml:trace>
  <inkml:trace contextRef="#ctx0" brushRef="#br0" timeOffset="151">15817 5072 4096,'0'4'0,"0"3"0,0 0 0,0 4 0,0 0 0,0 2 0,0 1 0,0 1 0,-1 3 0,-4 5 0,-5 3 0,-3 0 0,-2-1 0,-5 2 0,-1-2 0,1-2 0,0-2 0,2-1 0,1-5 0,6-2 0,1-1 0,0-1 0,1-4 0</inkml:trace>
  <inkml:trace contextRef="#ctx0" brushRef="#br0" timeOffset="152">16082 5072 4096,'0'4'0,"0"4"0,0 2 0,0 5 0,0 1 0,-3 0 0,-1 4 0,1 1 0,1-3 0,-2-2 0,-3-1 0,2-1 0,-3 0 0,-5 5 0,-4 4 0,-2-2 0,3-1 0,-2 1 0,-2 3 0,0-3 0,3-4 0,2-6 0</inkml:trace>
  <inkml:trace contextRef="#ctx0" brushRef="#br0" timeOffset="153">14984 5112 4096,'0'4'0,"4"2"0,3 2 0,0 2 0,4-2 0,0 3 0,-1-2 0,2 4 0,-3 3 0,3-3 0,-2-2 0,-1-1 0,2 0 0,-4-2 0</inkml:trace>
  <inkml:trace contextRef="#ctx0" brushRef="#br0" timeOffset="154">15222 5086 4096,'4'0'0,"1"0"0,2 0 0,4 0 0,2 3 0,-1 2 0,-2 0 0,-2 1 0,2 1 0,0 2 0,-2-1 0,-3 2 0,-2 1 0,4 0 0,2-4 0,-2 0 0</inkml:trace>
  <inkml:trace contextRef="#ctx0" brushRef="#br0" timeOffset="155">15422 5072 4096,'0'4'0,"1"-1"0,2 2 0,2 0 0,-1 2 0,2 0 0,2 0 0,4 0 0,-2 1 0,1-1 0,1 2 0,1 4 0,-3-2 0,0 3 0,-2-1 0,2-2 0,-2-1 0,3 2 0,-2-3 0,0 0 0</inkml:trace>
  <inkml:trace contextRef="#ctx0" brushRef="#br0" timeOffset="156">15619 5059 4096,'5'0'0,"3"2"0,2 3 0,0 5 0,1 3 0,0 2 0,-3 0 0,2 1 0,-2-1 0,0-1 0,-1 1 0,3-2 0,0 0 0,-2 3 0,1 1 0,-3-1 0,-1 0 0,-2-3 0,-1-2 0</inkml:trace>
  <inkml:trace contextRef="#ctx0" brushRef="#br0" timeOffset="157">15844 5086 4096,'0'3'0,"0"2"0,4 0 0,2 5 0,2 2 0,4 2 0,2 3 0,-3-2 0,2 1 0,-2-1 0,3 1 0,-1-2 0,0-4 0,-2-2 0,-2 0 0,-2-1 0</inkml:trace>
  <inkml:trace contextRef="#ctx0" brushRef="#br0" timeOffset="158">13476 5100 4096,'-1'2'0,"0"2"0,-3 7 0,3 0 0,-5-1 0,-1 1 0,3-1 0,-1-1 0,-2-1 0,-3-2 0,-1 5 0,-4-2 0,-2 4 0,1 1 0,-4 3 0,1-3 0,-1 1 0,-1 1 0,2-1 0,1-3 0,1-2 0,5-1 0,3 0 0,0-2 0,1-3 0,-2 3 0,0 2 0,0-1 0,2-1 0</inkml:trace>
  <inkml:trace contextRef="#ctx0" brushRef="#br0" timeOffset="159">13728 5126 4096,'2'0'0,"1"4"0,-2 4 0,-1 3 0,-3-1 0,0 0 0,-3 2 0,-6-1 0,0 3 0,-1-1 0,-2 3 0,2 1 0,1-1 0,-1 0 0,-1 1 0,0 0 0,-1 2 0,-1-1 0,-1-2 0,2-1 0,3-4 0</inkml:trace>
  <inkml:trace contextRef="#ctx0" brushRef="#br0" timeOffset="160">13953 5087 4096,'1'0'0,"1"3"0,2 2 0,-3 2 0,-1 8 0,-1 1 0,-6 0 0,-3 3 0,-3-1 0,1-2 0,1 1 0,0-4 0,0-3 0,0-2 0,-3-1 0,1-2 0,2 1 0,1 1 0,2 0 0,1-1 0,-1 3 0,-5-2 0,1 4 0,-1-3 0,-1 2 0,3 1 0,1 0 0,2-4 0,1 4 0,2-3 0</inkml:trace>
  <inkml:trace contextRef="#ctx0" brushRef="#br0" timeOffset="161">14204 5087 4096,'0'3'0,"-4"4"0,-1 4 0,-2 6 0,-4 1 0,-2 1 0,-3 1 0,-4 5 0,0 1 0,2 3 0,-2-3 0,5-4 0,1-8 0,1-1 0,0 0 0,2-3 0,-4 1 0,1-1 0,3-2 0,-2 2 0,-3 2 0,0 1 0,-5 3 0,1-1 0</inkml:trace>
  <inkml:trace contextRef="#ctx0" brushRef="#br0" timeOffset="162">14375 5073 4096,'0'4'0,"0"3"0,0 0 0,0 4 0,0 0 0,0 2 0,0 1 0,0 1 0,0 3 0,-6 4 0,-4 5 0,-3 0 0,-2-3 0,-5 3 0,-1-3 0,1 0 0,1-3 0,1-1 0,0-5 0,7-2 0,1-1 0,0-1 0,2-4 0</inkml:trace>
  <inkml:trace contextRef="#ctx0" brushRef="#br0" timeOffset="163">14640 5073 4096,'0'4'0,"0"4"0,0 2 0,0 5 0,0 1 0,-3 1 0,-1 2 0,2 1 0,-1-1 0,-1-3 0,-3-1 0,2-1 0,-3 0 0,-5 5 0,-4 3 0,-1 1 0,2-4 0,-2 2 0,-2 3 0,0-3 0,2-4 0,3-6 0</inkml:trace>
  <inkml:trace contextRef="#ctx0" brushRef="#br0" timeOffset="164">13543 5113 4096,'0'4'0,"3"2"0,4 2 0,1 2 0,2-2 0,1 2 0,-1 0 0,2 3 0,-3 2 0,3-2 0,-2-1 0,0-2 0,0 0 0,-2-2 0</inkml:trace>
  <inkml:trace contextRef="#ctx0" brushRef="#br0" timeOffset="165">13781 5087 4096,'3'0'0,"2"0"0,2 0 0,4 0 0,2 3 0,-1 2 0,-2 0 0,-1 2 0,0-1 0,2 3 0,-4-1 0,-2 2 0,-1 1 0,2-1 0,3-2 0,-1-1 0</inkml:trace>
  <inkml:trace contextRef="#ctx0" brushRef="#br0" timeOffset="166">13980 5073 4096,'0'4'0,"1"-1"0,3 2 0,0 0 0,0 2 0,3 0 0,0 0 0,6 0 0,-4 1 0,2-1 0,1 3 0,1 2 0,-2-1 0,-2 2 0,0 1 0,0-3 0,0-2 0,1 4 0,-1-4 0,0 0 0</inkml:trace>
  <inkml:trace contextRef="#ctx0" brushRef="#br0" timeOffset="167">14177 5060 4096,'5'0'0,"3"2"0,2 3 0,1 5 0,0 3 0,-1 2 0,-2 0 0,2 1 0,-2-1 0,0-2 0,-1 2 0,3-1 0,0-1 0,-2 3 0,1 1 0,-2-1 0,-3-1 0,-1-1 0,-1-3 0</inkml:trace>
  <inkml:trace contextRef="#ctx0" brushRef="#br0" timeOffset="168">14402 5087 4096,'0'3'0,"0"2"0,4 0 0,3 5 0,0 2 0,5 2 0,2 3 0,-3-2 0,2 1 0,-1-1 0,1 1 0,0-2 0,0-4 0,-1-2 0,-4 0 0,-1-1 0</inkml:trace>
  <inkml:trace contextRef="#ctx0" brushRef="#br0" timeOffset="169">16287 5100 4096,'-1'2'0,"-1"2"0,-1 7 0,2 0 0,-5-1 0,0 1 0,1-1 0,0-1 0,-2-1 0,-3-2 0,-1 5 0,-4-2 0,-2 4 0,1 1 0,-4 3 0,0-3 0,1 1 0,-1 1 0,0-1 0,2-3 0,1-2 0,5-1 0,3 0 0,0-2 0,1-3 0,-2 3 0,0 2 0,0-1 0,2-1 0</inkml:trace>
  <inkml:trace contextRef="#ctx0" brushRef="#br0" timeOffset="170">16539 5126 4096,'1'0'0,"3"4"0,-3 4 0,-1 3 0,-3-1 0,0 0 0,-3 2 0,-6-1 0,0 3 0,-1-1 0,-2 3 0,1 1 0,3-1 0,-2 0 0,-1 1 0,0 0 0,-1 2 0,-1-1 0,-1-2 0,2-1 0,4-4 0</inkml:trace>
  <inkml:trace contextRef="#ctx0" brushRef="#br0" timeOffset="171">16764 5087 4096,'1'0'0,"1"3"0,2 2 0,-3 2 0,-1 8 0,-1 1 0,-6 0 0,-3 3 0,-3-1 0,1-2 0,1 1 0,1-4 0,-2-3 0,1-2 0,-2-1 0,-1-2 0,3 1 0,0 1 0,4 0 0,0-1 0,-1 3 0,-6-2 0,3 4 0,-2-3 0,0 2 0,1 1 0,2 0 0,2-4 0,2 4 0,0-3 0</inkml:trace>
  <inkml:trace contextRef="#ctx0" brushRef="#br0" timeOffset="172">17015 5087 4096,'0'3'0,"-4"4"0,-1 4 0,-1 6 0,-6 1 0,-1 1 0,-3 1 0,-4 5 0,0 1 0,2 3 0,-2-3 0,5-4 0,2-8 0,-1-1 0,1 0 0,2-3 0,-5 1 0,3-1 0,2-2 0,-2 2 0,-2 2 0,-1 1 0,-6 3 0,2-1 0</inkml:trace>
  <inkml:trace contextRef="#ctx0" brushRef="#br0" timeOffset="173">17187 5073 4096,'0'4'0,"0"3"0,0 0 0,0 4 0,0 0 0,0 2 0,0 1 0,0 1 0,-1 3 0,-5 4 0,-3 5 0,-5 0 0,-1-3 0,-5 3 0,-1-3 0,1 0 0,0-3 0,2-1 0,1-5 0,6-2 0,1-1 0,0-1 0,2-4 0</inkml:trace>
  <inkml:trace contextRef="#ctx0" brushRef="#br0" timeOffset="174">17451 5073 4096,'0'4'0,"0"4"0,0 2 0,0 5 0,0 1 0,-3 1 0,-1 2 0,2 1 0,-1-1 0,-1-3 0,-3-1 0,3-1 0,-5 0 0,-4 5 0,-3 3 0,-3 1 0,2-4 0,-1 2 0,-1 3 0,-1-3 0,2-4 0,3-6 0</inkml:trace>
  <inkml:trace contextRef="#ctx0" brushRef="#br0" timeOffset="175">16353 5113 4096,'0'4'0,"4"2"0,3 2 0,0 2 0,4-2 0,0 2 0,-1 0 0,2 3 0,-2 2 0,1-2 0,-1-1 0,0-2 0,0 0 0,-2-2 0</inkml:trace>
  <inkml:trace contextRef="#ctx0" brushRef="#br0" timeOffset="176">16591 5087 4096,'4'0'0,"1"0"0,2 0 0,4 0 0,2 3 0,-1 2 0,-2 0 0,-1 2 0,0-1 0,1 3 0,-2-1 0,-3 2 0,-1 1 0,2-1 0,3-2 0,-2-1 0</inkml:trace>
  <inkml:trace contextRef="#ctx0" brushRef="#br0" timeOffset="177">16791 5073 4096,'0'4'0,"1"-1"0,2 2 0,2 0 0,-1 2 0,3 0 0,0 0 0,6 0 0,-4 1 0,3-1 0,-1 3 0,2 2 0,-3-1 0,0 2 0,-2 1 0,2-3 0,-2-2 0,3 4 0,-2-4 0,0 0 0</inkml:trace>
  <inkml:trace contextRef="#ctx0" brushRef="#br0" timeOffset="178">16988 5060 4096,'5'0'0,"4"2"0,0 3 0,1 5 0,2 3 0,-2 2 0,-2 0 0,2 1 0,-2-1 0,0-2 0,-1 2 0,3-1 0,0-1 0,-2 3 0,1 1 0,-3-1 0,-1-1 0,-2-1 0,-1-3 0</inkml:trace>
  <inkml:trace contextRef="#ctx0" brushRef="#br0" timeOffset="179">17213 5087 4096,'0'3'0,"0"2"0,4 0 0,2 5 0,2 2 0,4 2 0,1 3 0,-1-2 0,1 1 0,-1-1 0,1 1 0,0-2 0,0-4 0,-1-2 0,-4 0 0,-1-1 0</inkml:trace>
  <inkml:trace contextRef="#ctx0" brushRef="#br3" timeOffset="180">0 1802 4096,'8'2'0,"9"-2"0,8-2 0,11 2 0,9 2 0,11-2 0,26-2 0,16 2 0,7 2 0,3-2 0,5-2 0,0 2 0,-5 2 0,-13-2 0,-13-2 0,-19 2 0,-6 2 0,-7-2 0,-7-2 0,-6 2 0,-3 2 0,2-2 0,2-2 0,9 2 0,-1 2 0,5-2 0,6-2 0,4 2 0,8 2 0,7-2 0,2-2 0,-1 2 0,-7 2 0,-1-2 0,-3-2 0,4 2 0,-7 2 0,-7-2 0,2-2 0,-4 2 0,2 2 0,-4-2 0,0-2 0,6 2 0,-1 2 0,-5-2 0,-7-2 0,-9 2 0,-4 2 0,-5-2 0,-3-2 0,4 2 0,15 2 0,10-2 0,5-2 0,0 2 0,8 4 0,-1 1 0,-2 5 0,-2-2 0,-11 1 0,-3-3 0,-6-3 0,-5-1 0,-1 0 0,2-1 0,1 0 0,1-1 0,4-1 0,-1 1 0,-5 1 0,-3-1 0,-5-1 0,-2 1 0,2 1 0,7-1 0,-4-1 0,9 1 0,-1 1 0,1-1 0,-1-1 0,-5 1 0,-2 1 0,-3-1 0,6-1 0,4 1 0,5 1 0,6-1 0,2-1 0,4 1 0,6 1 0,5-1 0,-5-1 0,-7 1 0,-5 1 0,-3-1 0,-5-1 0,-7 1 0,-2 1 0,-6-1 0,1-1 0,3 1 0,1 1 0,0-1 0,-3-1 0,1 1 0,2 1 0,2-1 0,1-1 0,1 1 0,-1 1 0,2-1 0,5-1 0,8 1 0,6 1 0,4-1 0,-5-1 0,-5 1 0,-4 1 0,-4-1 0,-1-1 0,2 1 0,-4 1 0,-1-1 0,1-1 0,-3-4 0,-2-1 0,1-1 0,4 2 0,-2 2 0,0-2 0,2-2 0,3 1 0,-2 2 0,6-5 0,-3 1 0,-1 3 0,-3 0 0,7-6 0,10 1 0,1 2 0,1 1 0,-3 0 0,-1-1 0,1 2 0,5-3 0,-5 0 0,-4 2 0,-1-4 0,-1 1 0,-2 3 0,-7 1 0,-5 1 0,-5-3 0,-2 1 0,-6 2 0,4 1 0,0-2 0,7-1 0,0 3 0,-1 1 0,-3 0 0,-2 1 0,-2 1 0,-1 1 0,2-3 0,1-2 0,0 2 0,8 1 0,10-9 0,2-1 0,-4 0 0,-3 5 0,-1-5 0,-6 2 0,1-2 0,-2 2 0,1-3 0,2 1 0,0 0 0,-2 0 0,7 0 0,-1-2 0,-1 7 0,-7-3 0,-1 3 0,-4 2 0,0 2 0,-2 0 0,2-2 0,0 0 0,5-2 0,0-2 0,6-4 0,-2-1 0,1 2 0,3 0 0,3 1 0,-1 4 0,-3-3 0,-1-3 0,1 1 0,-2 1 0,0 0 0,-3 4 0,2 2 0,6 2 0,1 2 0,-4 1 0,1-5 0,-3-1 0,1 0 0,-2 1 0,2 1 0,-2 2 0,-3 1 0,2 0 0,6 1 0,-1 0 0,11 0 0,3 0 0,6 0 0,10 0 0,4 0 0,2 0 0,2 0 0,-3 0 0,2 0 0,-3 0 0,1 0 0,-3 0 0,0 0 0,-2 0 0,0 0 0,-4 0 0,-5 0 0,-3 0 0,-8 0 0,-6 0 0,-1 0 0,1 0 0,-4 0 0,3 0 0,4 0 0,4 0 0,7 0 0,8 0 0,6 0 0,6 0 0,3 0 0,5 0 0,2 0 0,1 0 0,-5 0 0,-1 0 0,-4 0 0,2 0 0,-2 0 0,2 0 0,2 0 0,6 0 0,1 0 0,0 0 0,5 0 0,2 0 0,-6 0 0,-1 0 0,-5 0 0,-3 0 0,-5 0 0,-4 0 0,-10 0 0,-10 0 0,-4 0 0,4 0 0,5 0 0,0 0 0,1 0 0,9 0 0,5 0 0,8 0 0,5 0 0,8 0 0,1 0 0,0 0 0,-7 0 0,-7 0 0,-5 0 0,-3 0 0,-7 0 0,-2 0 0,0 0 0,2 0 0,-1 0 0,0 0 0,1 0 0,1 0 0,-1 0 0,-5 0 0,-7 0 0,-3 0 0,4 0 0,0 0 0,3 0 0,5 0 0,2 0 0,-2 0 0,1 0 0,2 0 0,2 0 0,-3 0 0,0 0 0,7 0 0,0 0 0,8 0 0,1 0 0,3 0 0,-5 0 0,2 0 0,4 0 0,10 0 0,11 0 0,7 0 0,7 0 0,1 0 0,-5 0 0,4 0 0,-1 0 0,-11 0 0,-6 0 0,-9 0 0,-8 0 0,-8 0 0,-8 0 0,-3 0 0,0 0 0,-3 0 0,0 0 0,7 0 0,2 0 0,7 0 0,2 0 0,-1 0 0,-3-3 0,3 0 0,2-2 0,6 2 0,11 0 0,9 1 0,1 1 0,-1 1 0,-3 0 0,-9 0 0,-44 0 0</inkml:trace>
  <inkml:trace contextRef="#ctx0" brushRef="#br4" timeOffset="181">15182 1321 4096,'0'4'0,"0"4"0,0 6 0,0 4 0,0 5 0,0 0 0,0 2 0,0 0 0,0 1 0,0 0 0,0-2 0,0 0 0,3 5 0,2 2 0,-1-1 0,10-2 0,1-2 0,-2-2 0,-5 1 0,-1 0 0,-1-1 0,1-1 0,4 2 0,1 4 0,6 5 0,-1 1 0,-5-2 0,-3-3 0,-2 0 0,5-2 0,0-4 0,-3 4 0,0 1 0,-1-2 0,-2 0 0,-1-1 0,4 1 0,0-3 0,0 1 0,-3-1 0,-1 0 0,-1 6 0,1-3 0,-1-2 0,0 1 0,-3 5 0,1 1 0,-2 0 0,0-2 0,0 2 0,5-6 0,2 0 0,-3 1 0,0 3 0,-1 1 0,2-4 0,1-1 0,-4-1 0,2-2 0,-1 1 0,4 1 0,1-1 0,-1-1 0,-2 1 0,-2 4 0,-1 1 0,0 1 0,-2-2 0,2-2 0,4 0 0,4 2 0,1 3 0,2-1 0,-1-1 0,-4-3 0,2 1 0,3 3 0,-1 0 0,-1-3 0,-1 1 0,-2-2 0,2 3 0,2 1 0,2 4 0,0-1 0,2 2 0,6 3 0,1-1 0,-3-1 0,0-6 0,-6-2 0,0-5 0,-3-2 0,3-6 0,-2-2 0,0 4 0,-3 2 0,4-2 0,2-4 0,-2 1 0,2-5 0,-1 3 0,-2 2 0,5-3 0,1 4 0,2 3 0,1 2 0,6 2 0,5-3 0,-1-5 0,-1-2 0,-3-3 0,5 2 0,-3-1 0,2-3 0,1 3 0,4 0 0,-2-1 0,-4 0 0,-4 1 0,-1-4 0,-2-2 0,-1 0 0,-2-4 0,1 0 0,2 0 0,2-2 0,-1 1 0,0 0 0,1 1 0,1 1 0,-1-1 0,0-1 0,-2 1 0,0 1 0,0-1 0,0-1 0,4 1 0,2 1 0,1-1 0,1-1 0,-6 1 0,5 1 0,1-1 0,-1-1 0,2 1 0,1 1 0,3-6 0,-2-2 0,4 0 0,-7-1 0,-5 0 0,-6-2 0,-2 2 0,-1-1 0,1 3 0,5 3 0,3-1 0,6-5 0,1-2 0,-5-2 0,2 0 0,0-2 0,-1-2 0,-2-2 0,-1 2 0,2 5 0,-3-1 0,-2 1 0,-1 0 0,1 2 0,-1-2 0,1 0 0,0 2 0,-3-1 0,-1-2 0,1 0 0,2 1 0,-1 1 0,-4-2 0,-1-3 0,2 3 0,-2-1 0,-4 0 0,2-2 0,1-6 0,1-1 0,2-3 0,-2 1 0,3 4 0,-5 1 0,-3 1 0,-1-3 0,1 0 0,5 0 0,2 0 0,6-4 0,-4-3 0,-5-2 0,-5 3 0,-2 0 0,-2-3 0,0 0 0,-3-3 0,6-1 0,-3-2 0,0 2 0,0-1 0,0 4 0,-1 4 0,-2-3 0,1 2 0,3 3 0,2-1 0,0 3 0,2-9 0,0-2 0,1 1 0,-3 2 0,0 0 0,-4 4 0,1 1 0,0 3 0,-3-1 0,6 4 0,0 4 0,0-1 0,-2 2 0,0 0 0,-2 2 0,-1-9 0,-3-3 0,-1-4 0,3 0 0,4 5 0,-2-3 0,-1-1 0,3 0 0,4 1 0,-3 0 0,-4-2 0,0-2 0,1 7 0,0 3 0,-2 0 0,2 2 0,0-1 0,-1-2 0,-3 0 0,1 0 0,1-1 0,2-4 0,4 3 0,-3 1 0,4 0 0,0 1 0,-2 0 0,-1 0 0,-2-1 0,-3 0 0,0-1 0,-2 0 0,-2 0 0,6 7 0,1 2 0,0-1 0,-1-1 0,-3-3 0,1-2 0,-2-1 0,0-1 0,0 1 0,0-1 0,0-3 0,0-4 0,0 0 0,0-2 0,0 7 0,0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.14748E9" units="cm"/>
          <inkml:channel name="Y" type="integer" max="2.14748E9" units="cm"/>
          <inkml:channel name="F" type="integer" max="8192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1" units="1/dev"/>
        </inkml:channelProperties>
      </inkml:inkSource>
      <inkml:timestamp xml:id="ts0" timeString="2021-05-29T13:11:36.778"/>
    </inkml:context>
    <inkml:brush xml:id="br0">
      <inkml:brushProperty name="width" value="0.05261" units="cm"/>
      <inkml:brushProperty name="height" value="0.05261" units="cm"/>
    </inkml:brush>
    <inkml:brush xml:id="br1">
      <inkml:brushProperty name="width" value="0.05261" units="cm"/>
      <inkml:brushProperty name="height" value="0.05261" units="cm"/>
      <inkml:brushProperty name="color" value="#32CCFF"/>
    </inkml:brush>
    <inkml:brush xml:id="br2">
      <inkml:brushProperty name="width" value="0.14029" units="cm"/>
      <inkml:brushProperty name="height" value="0.14029" units="cm"/>
      <inkml:brushProperty name="color" value="#02A556"/>
    </inkml:brush>
    <inkml:brush xml:id="br3">
      <inkml:brushProperty name="width" value="0.14029" units="cm"/>
      <inkml:brushProperty name="height" value="0.14029" units="cm"/>
      <inkml:brushProperty name="color" value="#0069BF"/>
    </inkml:brush>
    <inkml:brush xml:id="br4">
      <inkml:brushProperty name="width" value="0.14029" units="cm"/>
      <inkml:brushProperty name="height" value="0.14029" units="cm"/>
      <inkml:brushProperty name="color" value="#E71224"/>
    </inkml:brush>
  </inkml:definitions>
  <inkml:trace contextRef="#ctx0" brushRef="#br0">50 4236 4096,'-3'0'0,"6"0"0,2 0 0,5 0 0,1 0 0,6-4 0,4 1 0,3 0 0,1-4 0,-2-1 0,0 2 0,-4 1 0,1 1 0,-1 2 0,1 0 0,1-3 0,2 1 0,5 1 0,3-1 0,-1 2 0,0 2 0,0-4 0,-3-1 0,-2 0 0,2-1 0,-4 0 0,0 3 0,-1 1 0,2 2 0,3 0 0,2 0 0,2 0 0,5 0 0,4 0 0,1 0 0,2 0 0,-1 0 0,-3 0 0,0 0 0,1 0 0,-2 0 0,-1 0 0,1 0 0,-2 0 0,-1 0 0,0 0 0,1 0 0,0 0 0,-3 0 0,-2 0 0,2 0 0,3 0 0,0 0 0,2 0 0,-1 0 0,0 0 0,1 0 0,2 0 0,1 0 0,5 0 0,2 0 0,-1 0 0,4 0 0,2 0 0,1 0 0,-1 0 0,2 0 0,1 0 0,0 0 0,-1 0 0,-1 0 0,-1 0 0,-3 0 0,-4 0 0,-3 0 0,-3 0 0,-2 0 0,-4 0 0,-1 0 0,-3 0 0,4 0 0,2 0 0,2 0 0,3 0 0,5 0 0,2 0 0,5 0 0,5 0 0,5 0 0,0 0 0,4 0 0,2 0 0,-4 0 0,-2 0 0,-2 0 0,1 0 0,-3 0 0,-1 0 0,-4 0 0,-1 0 0,-10 0 0,-6 0 0,-8 0 0,-1 0 0,-3 0 0,-2 0 0,-1 0 0,-2 0 0,-2 0 0,2 0 0,1 0 0,0 0 0,3 0 0,-2 0 0,-3 0 0,2 0 0,3 0 0,-1 0 0,1 0 0,1 0 0,2 0 0,1 0 0,3 0 0,2 0 0,1 0 0,-1 0 0,1 0 0,-2 0 0,-2 0 0,4 4 0,0-1 0,4-1 0,-1 0 0,-2 0 0,-2 0 0,-5 0 0,-1-2 0,0-2 0,0 2 0,-4 2 0,-3-2 0,1 1 0,3 3 0,0-2 0,-1 1 0,5-1 0,2 2 0,2 3 0,1 2 0,5-3 0,2-1 0,-2-2 0,-2-1 0,-1 1 0,-2-2 0,-2 6 0,2 2 0,-3-1 0,-1-1 0,0-3 0,2 1 0,2-1 0,3-2 0,6 2 0,2 3 0,7 1 0,-6 0 0,0-1 0,-2 1 0,-5-1 0,-5-2 0,-5-1 0,-3-4 0,-2 4 0,2-2 0,-2 1 0,2 4 0,2 1 0,4 1 0,0-4 0,-8 2 0,2 2 0,0 1 0,2-2 0,-5 2 0,3 3 0,1-2 0,3 3 0,4-3 0,1 6 0,5-2 0,-3-3 0,4-3 0,-2 0 0,-3 0 0,-3 3 0,0-2 0,-1 0 0,-1-2 0,-2 1 0,0-3 0,2 4 0,-2 0 0,-5 0 0,2-2 0,-3-3 0,2-1 0,-2 2 0,-1 2 0,-1 4 0,2 1 0,4 3 0,2-2 0,-2 1 0,1 1 0,-1-1 0,-1-5 0,0-2 0,1 1 0,-1 0 0,-2 2 0,2-2 0,-1 0 0,-2 0 0,0 0 0,-1 0 0,3 0 0,-2-5 0,2 0 0,-1 1 0,0 4 0,2-3 0,0 4 0,2 1 0,-1 1 0,1 2 0,2-1 0,0-2 0,0 2 0,-3 2 0,5-2 0,2-5 0,-3 1 0,5 0 0,-2 2 0,-4-3 0,0-2 0,6 0 0,3 0 0,-2 2 0,-1-1 0,-2 1 0,-2-1 0,3-1 0,-5 1 0,0-2 0,6-1 0,3 0 0,-1 0 0,1 2 0,0 0 0,2 0 0,4-3 0,1-1 0,1-2 0,4 0 0,-1 0 0,-3 0 0,-4 0 0,-2 0 0,-6 0 0,-1 0 0,-3 0 0,-5 0 0,-2 0 0,-2 0 0,-1 0 0,2 0 0,-2 0 0,1 0 0,-1 0 0,4 0 0,-4 0 0,7 0 0,-2 0 0,1 0 0,0 0 0,-1 0 0,2 0 0,1 0 0,-1 0 0,-3 0 0,1 0 0,2 0 0,1 0 0,3 0 0,5 0 0,-1 0 0,3 0 0,2 0 0,1 0 0,4 0 0,4 0 0,5 0 0,3 0 0,1 0 0,2 0 0,-2 0 0,-6 0 0,0 0 0,-3 0 0,-1 0 0,-5 0 0,-5 0 0,-5 0 0,-3 0 0,-2 0 0,0 0 0,-1 0 0,-6 0 0,-3 0 0,2 0 0,4 0 0,6 0 0,-1 0 0,0 0 0,3 0 0,1 0 0,5 0 0,2 0 0,1 0 0,2 0 0,-2 0 0,2 0 0,-3 0 0,-2 0 0,0 0 0,-2 0 0,-1 0 0,-2 0 0,-2 0 0,-1 0 0,3 0 0,4 0 0,2 0 0,2 0 0,6 0 0,4-4 0,2 1 0,5-1 0,-1 2 0,-1 0 0,1 0 0,-6 2 0,-3 0 0,-2 0 0,-2 0 0,-3 0 0,-4 0 0,-4-3 0,1-2 0,-1 1 0,0 0 0,2 2 0,-3 1 0,3 1 0,1 0 0,3 0 0,0 0 0,0 0 0,0-4 0,0-1 0,-2 1 0,-1 0 0,2 2 0,0 1 0,2 1 0,2 0 0,-2-2 0,0 0 0,-3-1 0,2 1 0,1 1 0,3 1 0,-3 0 0,-1 0 0,1 0 0,-2 0 0,1 0 0,0 0 0,4 0 0,2 0 0,-3 0 0,0 0 0,-2 0 0,-4 0 0,-5 0 0,0 0 0,0 0 0,-2 0 0,2 0 0,4 0 0,5 0 0,1 0 0,-2 0 0,-3 0 0,2 0 0,-2 0 0,-1 0 0,-2 0 0,-4 0 0,0 0 0,2 0 0,-1 0 0,0 0 0,1 0 0,0 0 0,2 0 0,-2 0 0,-2 0 0,0 0 0,2 0 0,0 0 0,-2 0 0,0 0 0,0 0 0,3 0 0,0 0 0,-3-3 0,-2-1 0,-3 2 0,1 1 0,-2-3 0,-2 3 0,1-1 0,-2 2 0,0 2 0,0-2 0,0-2 0,0 2 0,0 2 0,-4-2 0,2-2 0,2-1 0,-2 0 0,1-1 0,1 2 0,2 1 0,-4-2 0,-1 0 0,-1 1 0,-1 0 0,1 2 0,2 0 0,2 0 0,-1 0 0,-2 0 0</inkml:trace>
  <inkml:trace contextRef="#ctx0" brushRef="#br0" timeOffset="1">5300 4236 4096,'-3'2'0,"-2"3"0,-4 4 0,0 4 0,-2 2 0,2 1 0,0-3 0,1 1 0,1 1 0,1-1 0,-1-3 0,1-1 0,1-2 0,2-1 0,-3-1 0,0 3 0,-2 1 0,-2 2 0,-2 1 0,3-2 0,0-1 0,-1-2 0,2-1 0,2 1 0,-1 2 0,-4 5 0,2 1 0,-3-3 0,-1-4 0,1-4 0</inkml:trace>
  <inkml:trace contextRef="#ctx0" brushRef="#br0" timeOffset="2">5591 4249 4096,'-2'0'0,"-2"5"0,-7 2 0,2 1 0,-2-1 0,4 2 0,-4 3 0,3 1 0,-2 2 0,-1 2 0,-1 2 0,-1-2 0,3-1 0,2-1 0,-4 1 0,-1-1 0,-2-1 0,1-1 0,-4-2 0,0-2 0,3 1 0,-1-2 0,0-3 0,1-1 0,2 0 0,-2 3 0,1-2 0</inkml:trace>
  <inkml:trace contextRef="#ctx0" brushRef="#br0" timeOffset="3">5829 4330 4096,'-5'0'0,"-1"0"0,-2 3 0,0 3 0,1 1 0,0-1 0,-1 1 0,0 3 0,-2 2 0,-1 1 0,-1-2 0,2-1 0,-1-2 0,1 4 0,2 1 0,-3-2 0,4 2 0,-2-7 0,2 2 0,1 0 0,-3 2 0,0 2 0,0-1 0,0 3 0,0-1 0,1 0 0,-2 1 0,0-3 0,-1-2 0,1-3 0</inkml:trace>
  <inkml:trace contextRef="#ctx0" brushRef="#br0" timeOffset="4">6106 4330 4096,'0'3'0,"-2"3"0,-6 3 0,-2 4 0,-5 1 0,1 3 0,1-2 0,0-1 0,4 0 0,-3 3 0,-1-4 0,2 0 0,-2 0 0,0-3 0,0-2 0,-1 2 0,0 1 0,-1 0 0,2-2 0,3 2 0,4-2 0,-1 0 0,-1 0 0,-1 4 0,3-4 0,-1 0 0,-1-3 0,-2 3 0,-1 0 0,-3 0 0</inkml:trace>
  <inkml:trace contextRef="#ctx0" brushRef="#br0" timeOffset="5">6305 4355 4096,'-3'0'0,"-1"2"0,-1 0 0,1 5 0,-3 1 0,-2 2 0,0 1 0,-4 2 0,1-1 0,0-2 0,2 1 0,2 0 0,-2-2 0,-2 0 0,3 2 0,0-1 0,0 0 0,-2 1 0,4 3 0,-2-3 0,2-1 0,-1 0 0,-1 0 0,0 2 0,-3 1 0,1-2 0,1 0 0,1-4 0,0 2 0,0 1 0,0-2 0,-2-1 0,0 1 0,2-2 0</inkml:trace>
  <inkml:trace contextRef="#ctx0" brushRef="#br0" timeOffset="6">6582 4500 4096,'0'2'0,"-1"3"0,-7 2 0,-3 1 0,2-1 0,-4 0 0,-3 4 0,-2-2 0,-2 0 0,-1 0 0,2 0 0,0 2 0,3 2 0,0 0 0,2 0 0,1-2 0,1 1 0,-2-3 0,0 2 0,-3-3 0,1-1 0,3-2 0</inkml:trace>
  <inkml:trace contextRef="#ctx0" brushRef="#br0" timeOffset="7">6701 4514 4096,'0'3'0,"0"3"0,-4 7 0,1 2 0,-1 3 0,-5 0 0,0-2 0,-3 1 0,2-3 0,-1 1 0,0-2 0,2 1 0,-3-5 0,-1-2 0,-2-1 0,-2 1 0,4 0 0,1-2 0,5 0 0,-4 5 0,-2 1 0,-2 1 0,1 1 0,3 1 0,2-5 0,0-2 0</inkml:trace>
  <inkml:trace contextRef="#ctx0" brushRef="#br0" timeOffset="8">6926 4607 4096,'0'1'0,"0"5"0,-3 3 0,-2 3 0,0 3 0,-2-2 0,-3 0 0,-1-1 0,-1-1 0,-1 6 0,1-1 0,3-2 0,0-3 0,0 1 0,0 1 0,1-1 0,1 1 0,-1-2 0,-4 3 0,-1 1 0,-1-2 0,-1 2 0,1-2 0,1-3 0,2-3 0,0-1 0,4-1 0,0-2 0</inkml:trace>
  <inkml:trace contextRef="#ctx0" brushRef="#br0" timeOffset="9">7139 4672 4096,'-5'4'0,"1"1"0,-1 1 0,1 3 0,-2 0 0,-3 2 0,0 0 0,0 1 0,0-2 0,-2 0 0,2-2 0,-2 1 0,-3 0 0,2 3 0,-1-1 0,0 2 0,-2-1 0,0-2 0,2-2 0,3-1 0,0-2 0,1-1 0,0 3 0,-2 4 0,-3 0 0,1-2 0,2 4 0,-2-4 0,4 0 0,0-3 0,3-1 0</inkml:trace>
  <inkml:trace contextRef="#ctx0" brushRef="#br0" timeOffset="10">7296 4752 4096,'2'0'0,"-1"1"0,3 4 0,-2 6 0,-4 0 0,-5 3 0,-2-1 0,-4 5 0,0-2 0,2-3 0,1-1 0,-2 1 0,1-1 0,-3-3 0,1 3 0,2 0 0,1-2 0,-2 0 0,0-2 0,-1 0 0,-1 2 0,-3-2 0,1 1 0,1-3 0,2 3 0,-3-2 0,3 0 0,-1 0 0,-1-1 0,1 1 0</inkml:trace>
  <inkml:trace contextRef="#ctx0" brushRef="#br0" timeOffset="11">7521 4858 4096,'-1'0'0,"-1"2"0,-4 2 0,-1 6 0,-2 1 0,0 1 0,-4 2 0,0 0 0,0 3 0,2-3 0,-1-1 0,3 0 0,-1-2 0,1-2 0,1 2 0,2-2 0,0 2 0,1-4 0,-1 2 0,-1 1 0,0 0 0,1 0 0,-2-2 0,2-2 0,-3 0 0,2 0 0,1 2 0,-1 1 0,-3-3 0,0 1 0,-1 0 0,-1-5 0</inkml:trace>
  <inkml:trace contextRef="#ctx0" brushRef="#br0" timeOffset="12">7720 4924 4096,'3'0'0,"1"3"0,-1 2 0,-3 2 0,-2 5 0,-5 0 0,-4 1 0,-2 1 0,-3 3 0,-2-1 0,-1-1 0,1 1 0,3-1 0,2-1 0,1-1 0,2-2 0,2 0 0,1-4 0,-2 4 0,0 0 0,-6 1 0,2 1 0,1-2 0,3 0 0,0-3 0,-1 1 0,0 0 0,2-2 0</inkml:trace>
  <inkml:trace contextRef="#ctx0" brushRef="#br0" timeOffset="13">8024 5003 4096,'-3'4'0,"0"0"0,-6 3 0,1 2 0,1 0 0,-1 2 0,1 0 0,-1 0 0,2 3 0,-5-1 0,-2 0 0,0 0 0,0-3 0,3 0 0,2-1 0,-2-2 0,2-3 0,-2 3 0,-3 2 0,0 3 0,-3 1 0,1-1 0,2-2 0,-3 0 0,1 1 0,-5 5 0,-1 0 0,1-3 0,0-2 0,2 0 0,1-4 0,2 0 0,2 0 0,5-1 0</inkml:trace>
  <inkml:trace contextRef="#ctx0" brushRef="#br0" timeOffset="14">8447 5109 4096,'0'2'0,"0"5"0,-2 6 0,-3 0 0,-2 1 0,-2 3 0,-2-3 0,0-1 0,1-4 0,2 0 0,-2-1 0,-2-1 0,3-1 0,0 2 0,3 1 0,-3-3 0,0 1 0,-3 2 0,-1 2 0,0-2 0,-3 4 0,1 1 0,2-3 0,2-1 0,0-5 0,0-1 0,-1-3 0,-3-1 0,1-1 0</inkml:trace>
  <inkml:trace contextRef="#ctx0" brushRef="#br0" timeOffset="15">5115 4196 4096,'0'4'0,"3"4"0,2 3 0,0 2 0,-2 2 0,0 1 0,2 0 0,1 1 0,-3-3 0,-2 1 0,2-1 0,3-3 0,-3-1 0,0 2 0,0-3 0,1-1 0</inkml:trace>
  <inkml:trace contextRef="#ctx0" brushRef="#br0" timeOffset="16">5327 4223 4096,'3'3'0,"3"2"0,3 2 0,0 4 0,0 2 0,0 1 0,2-1 0,-3 1 0,2-1 0,-2 0 0,-1 0 0,0-1 0,0-1 0,-1-1 0,1-2 0,-1 0 0,1 2 0,0 0 0,0-1 0</inkml:trace>
  <inkml:trace contextRef="#ctx0" brushRef="#br0" timeOffset="17">5631 4290 4096,'3'0'0,"2"1"0,1 1 0,3 4 0,0 1 0,2 0 0,0-1 0,0 3 0,3-3 0,-4 3 0,-3 0 0,-2 0 0</inkml:trace>
  <inkml:trace contextRef="#ctx0" brushRef="#br0" timeOffset="18">5458 4382 4096,'4'3'0,"5"7"0,7 2 0,-2-1 0,-1-1 0,-1-2 0,-2 1 0,1-2 0,3-1 0,1 2 0,1 4 0,3 1 0,-3-1 0</inkml:trace>
  <inkml:trace contextRef="#ctx0" brushRef="#br0" timeOffset="19">5882 4355 4096,'3'0'0,"1"2"0,0 0 0,1 5 0,2-3 0,2 0 0,4 4 0,2-2 0,1 4 0,0 2 0,-1-2 0,-3-2 0,-6-2 0</inkml:trace>
  <inkml:trace contextRef="#ctx0" brushRef="#br0" timeOffset="20">5723 4461 4096,'4'0'0,"5"2"0,1 2 0,4 3 0,-1 1 0,1 2 0,1-2 0,-2-1 0,1 0 0,-1 2 0,-2-2 0,0-1 0,0 0 0,-1-3 0</inkml:trace>
  <inkml:trace contextRef="#ctx0" brushRef="#br0" timeOffset="21">6093 4408 4096,'3'0'0,"3"0"0,3 4 0,-1 0 0,-1 1 0,3 2 0,2 3 0,-3 0 0</inkml:trace>
  <inkml:trace contextRef="#ctx0" brushRef="#br0" timeOffset="22">5947 4487 4096,'4'4'0,"-1"1"0,3-1 0,1 3 0,6 4 0,1 1 0</inkml:trace>
  <inkml:trace contextRef="#ctx0" brushRef="#br0" timeOffset="23">6251 4382 4096,'5'0'0,"-1"0"0,1 2 0,1 2 0,5 3 0,0 1 0,3 2 0,-3 2 0,-1-3 0,-2 2 0,-2-2 0,0 3 0,1-4 0,0 3 0,-1-2 0,1 5 0,-1-1 0,-1-2 0,2-2 0,0-3 0</inkml:trace>
  <inkml:trace contextRef="#ctx0" brushRef="#br0" timeOffset="24">6133 4461 4096,'0'2'0,"4"6"0,5 2 0,0 0 0,3-1 0,1 3 0,-1 1 0,2-2 0,-3 0 0,0-1 0,0 0 0,-2 1 0,0 3 0,-2-3 0,0 2 0,-1 0 0,-2 3 0,3-2 0,0-1 0,-3 0 0,3 1 0,1-2 0</inkml:trace>
  <inkml:trace contextRef="#ctx0" brushRef="#br0" timeOffset="25">6517 4553 4096,'-4'0'0,"1"3"0,3 4 0,3 1 0,2 2 0,2 2 0,1 2 0,2-1 0,0-2 0,0-1 0,-2-2 0,-3 2 0,-2 2 0,-1-1 0,-2 2 0,1 3 0,3-5 0,-1-6 0</inkml:trace>
  <inkml:trace contextRef="#ctx0" brushRef="#br0" timeOffset="26">6701 4553 4096,'3'3'0,"5"3"0,6 3 0,1 3 0,-2 1 0,1 2 0,-1 0 0,0 2 0,0 2 0,0 3 0,-1 1 0,-4-5 0</inkml:trace>
  <inkml:trace contextRef="#ctx0" brushRef="#br0" timeOffset="27">6530 4712 4096,'1'0'0,"5"0"0,0 2 0,4 2 0,3-3 0,0 2 0,3 0 0,-2 4 0,-1 1 0,0 2 0,1-2 0,-1 6 0,0-3 0,0 1 0,1-2 0,1 1 0,-1 0 0,-1-4 0</inkml:trace>
  <inkml:trace contextRef="#ctx0" brushRef="#br0" timeOffset="28">6913 4634 4096,'0'3'0,"0"1"0,0 3 0,0 4 0,0 6 0,3-1 0,0 3 0,2-1 0,3-1 0,-1-1 0,2-1 0,-1-2 0,-1 2 0,0-2 0,0-1 0</inkml:trace>
  <inkml:trace contextRef="#ctx0" brushRef="#br0" timeOffset="29">6808 4791 4096,'1'2'0,"4"1"0,2 3 0,1-1 0,0 6 0,-1 0 0,1 5 0,-1 0 0,0 1 0,0-4 0</inkml:trace>
  <inkml:trace contextRef="#ctx0" brushRef="#br0" timeOffset="30">7139 4752 4096,'-5'0'0,"3"1"0,-2 4 0,2 6 0,1 0 0,1 3 0,3-1 0,1 5 0,-3-2 0,0-1 0,4 0 0,-1 1 0,1 2 0,-2 1 0,1 1 0,-2-4 0</inkml:trace>
  <inkml:trace contextRef="#ctx0" brushRef="#br0" timeOffset="31">6992 4818 4096,'0'4'0,"2"5"0,1 4 0,-1 3 0,0 0 0,5-1 0,2 1 0,-1-3 0,-1-1 0,-2-2 0,-2 1 0,2-1 0,-2 0 0,4 0 0,-1-2 0</inkml:trace>
  <inkml:trace contextRef="#ctx0" brushRef="#br0" timeOffset="32">7362 4804 4096,'2'0'0,"6"5"0,2 8 0,2 10 0,3-1 0,-2-2 0,-2-2 0,-1-1 0,-2-2 0,-1-1 0,-2-2 0,-1 0 0</inkml:trace>
  <inkml:trace contextRef="#ctx0" brushRef="#br0" timeOffset="33">7203 4951 4096,'0'1'0,"6"4"0,1 1 0,0 3 0,4-1 0,0 2 0,-1 2 0,2-2 0,-5-2 0,0 2 0,0 0 0,1 0 0,-1 1 0,2-1 0,-2-1 0</inkml:trace>
  <inkml:trace contextRef="#ctx0" brushRef="#br0" timeOffset="34">7508 4963 4096,'2'-1'0,"2"-3"0,7 3 0,0 4 0,1 4 0,1 0 0,0 1 0,0 2 0,1 1 0,-1 2 0,-2 1 0,-2-1 0,-2 0 0,-5-1 0,-2-4 0</inkml:trace>
  <inkml:trace contextRef="#ctx0" brushRef="#br0" timeOffset="35">7390 4976 4096,'2'2'0,"3"3"0,2 6 0,1 0 0,3 2 0,-3 2 0,0-1 0,2-1 0,-2 1 0,0 3 0,2 1 0,2-2 0,-2-1 0,-2-1 0,-1-3 0,-2 0 0,-1-2 0,-4 1 0,0-2 0</inkml:trace>
  <inkml:trace contextRef="#ctx0" brushRef="#br0" timeOffset="36">7733 4938 4096,'0'1'0,"2"2"0,1 2 0,-1 2 0,1 2 0,4 4 0,1 1 0,0 3 0,-2-1 0,0-1 0,-3 0 0,-1-1 0,-2-1 0,2 1 0,4-1 0,2-1 0,-2 1 0,1 0 0,2 0 0,-1-4 0,-1 0 0</inkml:trace>
  <inkml:trace contextRef="#ctx0" brushRef="#br0" timeOffset="37">7574 5122 4096,'0'2'0,"4"1"0,-1 1 0,1 3 0,2 4 0,0-2 0,-1 1 0,2-1 0,1 0 0,2 3 0,-2 1 0,2 0 0,-1 3 0,-3-3 0,1-6 0</inkml:trace>
  <inkml:trace contextRef="#ctx0" brushRef="#br0" timeOffset="38">8011 5029 4096,'0'4'0,"3"1"0,1 2 0,0 1 0,3 2 0,2 0 0,0 0 0,4 1 0,3 0 0,-3 0 0,-2 0 0,-1 0 0,2 3 0,-2-2 0,-2-3 0,-1 3 0,0-2 0,2-2 0,-3 0 0,1 3 0,0-4 0</inkml:trace>
  <inkml:trace contextRef="#ctx0" brushRef="#br0" timeOffset="39">7891 5096 4096,'2'0'0,"5"4"0,4 5 0,2 7 0,1 4 0,-3-1 0,-1-3 0,-2-5 0,-1 0 0,-3-2 0,2 0 0,1-1 0,2-1 0,1 2 0,0 3 0,0-1 0,-2-1 0</inkml:trace>
  <inkml:trace contextRef="#ctx0" brushRef="#br0" timeOffset="40">8289 5162 4096,'1'3'0,"4"3"0,2 3 0,1-1 0,0-1 0,-1 2 0,-3 1 0</inkml:trace>
  <inkml:trace contextRef="#ctx0" brushRef="#br0" timeOffset="41">8447 5189 4096,'4'3'0,"2"5"0,2 6 0,2 4 0,-1 2 0,-3-1 0,1-1 0,-1 2 0,0-2 0,0-5 0</inkml:trace>
  <inkml:trace contextRef="#ctx0" brushRef="#br0" timeOffset="42">579 4170 4096,'-1'2'0,"-1"3"0,-2 5 0,3 1 0,-4-1 0,-2 1 0,2-1 0,0-1 0,-1-1 0,-5-2 0,0 5 0,-3-2 0,-3 4 0,1 1 0,-4 3 0,0-3 0,0 1 0,0 1 0,0-1 0,2-3 0,1-2 0,6 0 0,1-2 0,2-1 0,-1-2 0,0 1 0,-2 3 0,2-1 0,0-1 0</inkml:trace>
  <inkml:trace contextRef="#ctx0" brushRef="#br0" timeOffset="43">830 4196 4096,'2'0'0,"2"4"0,-3 4 0,-1 3 0,-3-1 0,-1 0 0,-2 2 0,-6 0 0,1 1 0,-2 0 0,-3 3 0,3 1 0,2 0 0,-3-1 0,0 1 0,1-1 0,-2 3 0,-2-1 0,1-2 0,1-1 0,3-4 0</inkml:trace>
  <inkml:trace contextRef="#ctx0" brushRef="#br0" timeOffset="44">1056 4157 4096,'1'0'0,"1"3"0,1 2 0,-2 2 0,-1 8 0,-1 1 0,-5 0 0,-5 3 0,-2-1 0,2-2 0,-1 1 0,2-3 0,-1-5 0,-1 0 0,-1-3 0,0-1 0,1 2 0,2-1 0,2 1 0,2-1 0,-3 3 0,-4-1 0,1 2 0,-1-1 0,0 0 0,2 2 0,0 0 0,4-4 0,0 4 0,1-3 0</inkml:trace>
  <inkml:trace contextRef="#ctx0" brushRef="#br0" timeOffset="45">1306 4157 4096,'0'3'0,"-4"4"0,0 4 0,-3 6 0,-4 1 0,-3 1 0,-2 1 0,-4 5 0,0 2 0,2 1 0,-2-2 0,5-4 0,2-8 0,0 0 0,-1-2 0,3-2 0,-4 1 0,2-1 0,1-2 0,-1 2 0,-2 2 0,-1 1 0,-6 3 0,2-1 0</inkml:trace>
  <inkml:trace contextRef="#ctx0" brushRef="#br0" timeOffset="46">1478 4144 4096,'0'3'0,"0"4"0,0 1 0,0 2 0,0 1 0,0 2 0,0 1 0,0 1 0,-1 3 0,-5 5 0,-3 3 0,-4 1 0,-3-3 0,-4 3 0,0-3 0,0 0 0,0-3 0,2-1 0,1-5 0,6-2 0,0-1 0,2-1 0,0-4 0</inkml:trace>
  <inkml:trace contextRef="#ctx0" brushRef="#br0" timeOffset="47">1743 4144 4096,'0'3'0,"0"5"0,0 2 0,0 5 0,0 1 0,-3 1 0,-1 2 0,1 1 0,0-1 0,-1-2 0,-2-2 0,1-2 0,-3 1 0,-6 5 0,-2 4 0,-3-1 0,3-3 0,-2 2 0,-2 3 0,0-3 0,2-4 0,3-6 0</inkml:trace>
  <inkml:trace contextRef="#ctx0" brushRef="#br0" timeOffset="48">645 4183 4096,'0'4'0,"4"2"0,2 2 0,2 2 0,2-2 0,2 2 0,-3 0 0,4 3 0,-4 2 0,3-1 0,-2-3 0,-1 0 0,2-2 0,-4 0 0</inkml:trace>
  <inkml:trace contextRef="#ctx0" brushRef="#br0" timeOffset="49">883 4157 4096,'4'0'0,"0"0"0,3 0 0,4 0 0,3 3 0,-3 2 0,0 0 0,-3 2 0,2-1 0,0 3 0,-2-1 0,-4 2 0,0 1 0,3 0 0,1-4 0,0 0 0</inkml:trace>
  <inkml:trace contextRef="#ctx0" brushRef="#br0" timeOffset="50">1082 4144 4096,'0'3'0,"1"0"0,3 2 0,1 0 0,-1 2 0,2 0 0,2 0 0,4 0 0,-2 1 0,1-1 0,0 3 0,3 2 0,-4-1 0,-1 3 0,0-1 0,0-2 0,0-1 0,1 2 0,0-2 0,-1-2 0</inkml:trace>
  <inkml:trace contextRef="#ctx0" brushRef="#br0" timeOffset="51">1280 4130 4096,'5'0'0,"3"2"0,2 3 0,0 5 0,1 3 0,0 2 0,-4 0 0,4 1 0,-4-1 0,2-2 0,-3 3 0,5-3 0,-2 0 0,0 3 0,-1 1 0,-1-1 0,-2-1 0,-2-1 0,-2-3 0</inkml:trace>
  <inkml:trace contextRef="#ctx0" brushRef="#br0" timeOffset="52">1505 4157 4096,'0'3'0,"0"2"0,3 0 0,4 5 0,1 2 0,4 2 0,1 3 0,-2-2 0,3 1 0,-3 0 0,2 0 0,1-3 0,-1-3 0,-2-2 0,-2 0 0,-3-1 0</inkml:trace>
  <inkml:trace contextRef="#ctx0" brushRef="#br0" timeOffset="53">1689 4183 4096,'-1'2'0,"-1"3"0,-1 5 0,2 1 0,-5-1 0,-1 1 0,3 0 0,-1-3 0,-2 0 0,-3-2 0,-1 5 0,-4-2 0,-2 4 0,1 1 0,-4 3 0,0-3 0,0 1 0,1 2 0,-1-3 0,2-2 0,0-2 0,7 0 0,2-2 0,0-1 0,1-2 0,-2 1 0,0 3 0,0-1 0,2-1 0</inkml:trace>
  <inkml:trace contextRef="#ctx0" brushRef="#br0" timeOffset="54">1940 4210 4096,'2'0'0,"2"3"0,-3 5 0,-1 3 0,-3 0 0,-1-2 0,-1 3 0,-8 0 0,2 1 0,-2 0 0,-2 3 0,2 2 0,1-2 0,-1 0 0,-1 1 0,1-1 0,-3 3 0,0-1 0,-1-2 0,2-1 0,4-3 0</inkml:trace>
  <inkml:trace contextRef="#ctx0" brushRef="#br0" timeOffset="55">2166 4170 4096,'1'0'0,"1"4"0,2 0 0,-3 3 0,-1 8 0,-1 1 0,-6 0 0,-3 3 0,-3-1 0,1-2 0,1 2 0,1-5 0,-2-4 0,1 0 0,-2-3 0,-1-1 0,3 2 0,0-1 0,4 1 0,0 0 0,-2 1 0,-4 0 0,2 2 0,-2-1 0,-1 0 0,3 2 0,1 0 0,2-4 0,1 4 0,2-3 0</inkml:trace>
  <inkml:trace contextRef="#ctx0" brushRef="#br0" timeOffset="56">2417 4170 4096,'0'4'0,"-4"2"0,-1 6 0,-1 4 0,-6 2 0,-1 2 0,-3-1 0,-4 6 0,0 2 0,2 1 0,-2-1 0,5-6 0,2-7 0,-1 0 0,1-2 0,2-2 0,-5 1 0,3-1 0,2-2 0,-2 2 0,-2 2 0,-2 1 0,-4 3 0,1-1 0</inkml:trace>
  <inkml:trace contextRef="#ctx0" brushRef="#br0" timeOffset="57">2589 4157 4096,'0'3'0,"0"4"0,0 1 0,0 2 0,0 1 0,0 3 0,0-1 0,0 2 0,-2 3 0,-3 5 0,-5 3 0,-3 1 0,-2-2 0,-5 1 0,-1-2 0,1 0 0,0-3 0,2-1 0,2-5 0,4-2 0,1-1 0,2-1 0,0-4 0</inkml:trace>
  <inkml:trace contextRef="#ctx0" brushRef="#br0" timeOffset="58">2853 4157 4096,'0'3'0,"0"5"0,0 2 0,0 5 0,0 2 0,-3-1 0,-1 4 0,1-1 0,0 1 0,0-4 0,-4-1 0,2-2 0,-3 1 0,-5 5 0,-3 4 0,-4-1 0,4-2 0,-2 1 0,-1 2 0,-1-2 0,2-4 0,3-6 0</inkml:trace>
  <inkml:trace contextRef="#ctx0" brushRef="#br0" timeOffset="59">1755 4196 4096,'0'4'0,"4"3"0,3 0 0,0 4 0,4-4 0,0 4 0,-1-2 0,2 4 0,-2 2 0,1-1 0,-1-3 0,0 0 0,0-2 0,-2 0 0</inkml:trace>
  <inkml:trace contextRef="#ctx0" brushRef="#br0" timeOffset="60">1993 4170 4096,'4'0'0,"1"0"0,2 0 0,4 0 0,2 4 0,-1 0 0,-2 1 0,-2 2 0,2-1 0,0 3 0,-2-1 0,-3 2 0,-2 1 0,4-1 0,2-2 0,-2-1 0</inkml:trace>
  <inkml:trace contextRef="#ctx0" brushRef="#br0" timeOffset="61">2193 4157 4096,'0'3'0,"1"0"0,3 2 0,0 1 0,0 0 0,3 1 0,0 1 0,5-2 0,-2 3 0,1-3 0,1 4 0,1 2 0,-3-1 0,0 3 0,-2-1 0,2-2 0,-2-1 0,3 2 0,-2-2 0,0-2 0</inkml:trace>
  <inkml:trace contextRef="#ctx0" brushRef="#br0" timeOffset="62">2390 4143 4096,'5'0'0,"3"2"0,2 3 0,0 5 0,2 4 0,-2 0 0,-2 1 0,2 1 0,-3-1 0,2-2 0,-2 3 0,3-3 0,0 0 0,-2 3 0,1 1 0,-3 0 0,-1-2 0,-2-2 0,-1-2 0</inkml:trace>
  <inkml:trace contextRef="#ctx0" brushRef="#br0" timeOffset="63">2615 4170 4096,'0'4'0,"0"0"0,4 1 0,2 5 0,2 2 0,4 2 0,2 3 0,-3-2 0,2 1 0,-1 0 0,1 0 0,0-3 0,0-3 0,-1-2 0,-4 1 0,-1-3 0</inkml:trace>
  <inkml:trace contextRef="#ctx0" brushRef="#br0" timeOffset="64">2787 4196 4096,'-1'2'0,"-1"2"0,-2 7 0,3 1 0,-5-3 0,0 2 0,1 0 0,0-3 0,-1 0 0,-5-1 0,0 3 0,-3-1 0,-3 5 0,1-1 0,-4 4 0,0-3 0,0 1 0,0 1 0,0 0 0,2-5 0,1-1 0,6 0 0,1-2 0,2-1 0,-1-2 0,0 1 0,-2 3 0,2-1 0,0-1 0</inkml:trace>
  <inkml:trace contextRef="#ctx0" brushRef="#br0" timeOffset="65">3038 4222 4096,'2'0'0,"2"4"0,-3 4 0,-1 3 0,-3 0 0,-1-2 0,-2 3 0,-6 0 0,1 1 0,-3 0 0,-1 3 0,2 1 0,2-1 0,-3 1 0,0 0 0,1-1 0,-2 3 0,-1-1 0,-1-2 0,1-1 0,5-4 0</inkml:trace>
  <inkml:trace contextRef="#ctx0" brushRef="#br0" timeOffset="66">3264 4183 4096,'1'0'0,"1"4"0,1 0 0,-1 3 0,-2 8 0,-2 1 0,-4 0 0,-4 3 0,-4-1 0,3-2 0,0 1 0,0-3 0,-1-5 0,1 0 0,-2-3 0,0-1 0,1 2 0,2-1 0,2 1 0,2 0 0,-3 1 0,-4 0 0,2 2 0,-3-2 0,1 2 0,2 1 0,0 0 0,4-4 0,0 4 0,1-2 0</inkml:trace>
  <inkml:trace contextRef="#ctx0" brushRef="#br0" timeOffset="67">3514 4183 4096,'0'4'0,"-4"2"0,-1 6 0,-1 4 0,-6 2 0,-1 2 0,-3 0 0,-4 4 0,0 3 0,2 1 0,-1-1 0,3-6 0,3-6 0,0-2 0,-1-1 0,3-3 0,-4 3 0,2-1 0,2-4 0,-3 4 0,-1 0 0,-1 2 0,-6 3 0,2-1 0</inkml:trace>
  <inkml:trace contextRef="#ctx0" brushRef="#br0" timeOffset="68">3686 4169 4096,'0'4'0,"0"3"0,0 0 0,0 4 0,0 0 0,0 3 0,0-1 0,0 2 0,-1 3 0,-5 5 0,-3 3 0,-5 1 0,-1-2 0,-4 1 0,-2-1 0,1-2 0,0-2 0,2-1 0,1-5 0,5-1 0,2-3 0,1 0 0,0-4 0</inkml:trace>
  <inkml:trace contextRef="#ctx0" brushRef="#br0" timeOffset="69">3950 4169 4096,'0'4'0,"0"4"0,0 2 0,0 6 0,0 0 0,-2 0 0,-2 4 0,1 0 0,0-2 0,-1-2 0,-2 0 0,1-3 0,-4 1 0,-4 5 0,-3 4 0,-3-1 0,3-2 0,-2 0 0,-2 4 0,0-3 0,2-4 0,3-6 0</inkml:trace>
  <inkml:trace contextRef="#ctx0" brushRef="#br0" timeOffset="70">2853 4209 4096,'0'4'0,"4"3"0,2 0 0,2 4 0,2-4 0,2 4 0,-3-2 0,4 5 0,-4 1 0,2-2 0,0-2 0,-2 0 0,2-2 0,-4 0 0</inkml:trace>
  <inkml:trace contextRef="#ctx0" brushRef="#br0" timeOffset="71">3091 4183 4096,'4'0'0,"0"0"0,3 0 0,4 0 0,3 4 0,-3 0 0,0 1 0,-3 2 0,2-1 0,0 3 0,-2-1 0,-4 2 0,0 1 0,3 0 0,1-4 0,0 0 0</inkml:trace>
  <inkml:trace contextRef="#ctx0" brushRef="#br0" timeOffset="72">3290 4169 4096,'0'4'0,"1"-1"0,3 2 0,1 1 0,-2 0 0,4 1 0,1 0 0,4 0 0,-3 2 0,3-3 0,-1 4 0,2 2 0,-2-1 0,-1 3 0,-2-1 0,2-2 0,-2-1 0,2 2 0,0-3 0,-2 0 0</inkml:trace>
  <inkml:trace contextRef="#ctx0" brushRef="#br0" timeOffset="73">3488 4156 4096,'4'0'0,"5"2"0,0 3 0,2 5 0,0 4 0,0 0 0,-4 1 0,4 1 0,-4-1 0,2-1 0,-3 1 0,5-2 0,-2 0 0,0 3 0,-1 2 0,-1-2 0,-2-1 0,-3-2 0,0-2 0</inkml:trace>
  <inkml:trace contextRef="#ctx0" brushRef="#br0" timeOffset="74">3712 4183 4096,'0'4'0,"0"0"0,4 1 0,3 6 0,0 0 0,6 3 0,0 3 0,-2-2 0,3 1 0,-3-1 0,2 2 0,0-4 0,1-3 0,-3-2 0,-2 0 0,-3-1 0</inkml:trace>
  <inkml:trace contextRef="#ctx0" brushRef="#br0" timeOffset="75">3897 4209 4096,'-1'2'0,"-1"3"0,-1 5 0,2 2 0,-5-3 0,-1 2 0,3 0 0,-1-3 0,-2 0 0,-3-1 0,-2 3 0,-2 0 0,-3 3 0,1 0 0,-4 4 0,0-3 0,1 1 0,-1 1 0,-1 0 0,3-5 0,2-1 0,4 0 0,3-2 0,0-1 0,1-2 0,-2 1 0,0 3 0,0-1 0,2-1 0</inkml:trace>
  <inkml:trace contextRef="#ctx0" brushRef="#br0" timeOffset="76">4149 4235 4096,'1'0'0,"3"4"0,-3 4 0,-1 3 0,-3 0 0,0-2 0,-3 4 0,-6-2 0,0 2 0,-1 0 0,-2 4 0,1-1 0,3 1 0,-2-1 0,-1 1 0,0-1 0,-1 3 0,-1-1 0,-1-2 0,2-1 0,3-4 0</inkml:trace>
  <inkml:trace contextRef="#ctx0" brushRef="#br0" timeOffset="77">4374 4196 4096,'1'0'0,"1"4"0,2 0 0,-3 3 0,-1 8 0,-1 1 0,-6 0 0,-3 3 0,-3-1 0,1-1 0,1-1 0,0-2 0,0-5 0,0 0 0,-3-3 0,1-1 0,2 2 0,0-1 0,4 1 0,0 0 0,-1 1 0,-6 0 0,3 2 0,-2-1 0,0 0 0,1 3 0,1-2 0,4-2 0,1 2 0,0-1 0</inkml:trace>
  <inkml:trace contextRef="#ctx0" brushRef="#br0" timeOffset="78">4625 4196 4096,'0'4'0,"-4"2"0,-1 6 0,-2 4 0,-4 2 0,-2 2 0,-3 0 0,-4 4 0,0 3 0,2 1 0,-2-1 0,5-6 0,1-6 0,1-2 0,0-1 0,1-2 0,-3 1 0,2 0 0,2-4 0,-2 4 0,-3 0 0,0 2 0,-6 3 0,3 0 0</inkml:trace>
  <inkml:trace contextRef="#ctx0" brushRef="#br0" timeOffset="79">4796 4183 4096,'0'3'0,"0"4"0,0 1 0,0 2 0,0 1 0,0 3 0,0-1 0,0 2 0,0 3 0,-6 5 0,-4 3 0,-3 1 0,-2-3 0,-5 3 0,-1-2 0,1-2 0,0-2 0,3-1 0,-1-5 0,7-1 0,1-3 0,0 0 0,2-4 0</inkml:trace>
  <inkml:trace contextRef="#ctx0" brushRef="#br0" timeOffset="80">5061 4183 4096,'0'3'0,"0"5"0,0 2 0,0 6 0,0 0 0,-3 0 0,-1 4 0,2 0 0,-1-2 0,-1-1 0,-3-2 0,3-2 0,-5 1 0,-5 5 0,-2 4 0,-2-1 0,1-2 0,-1 0 0,-1 4 0,-1-3 0,2-4 0,2-5 0</inkml:trace>
  <inkml:trace contextRef="#ctx0" brushRef="#br0" timeOffset="81">3963 4222 4096,'0'4'0,"4"3"0,3 0 0,0 4 0,4-4 0,0 4 0,-1-2 0,2 4 0,-3 3 0,3-3 0,-2-2 0,0 0 0,0-2 0,-2 0 0</inkml:trace>
  <inkml:trace contextRef="#ctx0" brushRef="#br0" timeOffset="82">4201 4196 4096,'4'0'0,"1"0"0,1 0 0,6 0 0,1 4 0,-2 0 0,0 1 0,-2 2 0,0-1 0,1 3 0,-2 0 0,-3 0 0,-1 2 0,2 0 0,3-4 0,-2 0 0</inkml:trace>
  <inkml:trace contextRef="#ctx0" brushRef="#br0" timeOffset="83">4401 4183 4096,'0'3'0,"1"0"0,2 2 0,2 1 0,-1 0 0,3 1 0,0 0 0,6 0 0,-4 2 0,2-3 0,1 4 0,1 2 0,-3 0 0,0 1 0,-2 0 0,2-2 0,-2-1 0,3 2 0,-2-2 0,0-2 0</inkml:trace>
  <inkml:trace contextRef="#ctx0" brushRef="#br0" timeOffset="84">4598 4169 4096,'5'0'0,"4"2"0,0 3 0,1 5 0,2 4 0,-2 0 0,-2 1 0,2 1 0,-2 0 0,0-3 0,-1 2 0,3-2 0,0 0 0,-2 3 0,1 2 0,-3-2 0,-1-1 0,-2-2 0,-1-2 0</inkml:trace>
  <inkml:trace contextRef="#ctx0" brushRef="#br0" timeOffset="85">4823 4196 4096,'0'4'0,"0"0"0,4 1 0,2 6 0,2 0 0,4 3 0,1 3 0,-1-2 0,1 2 0,-2-2 0,3 1 0,-1-3 0,0-3 0,-1-2 0,-4 0 0,-1-1 0</inkml:trace>
  <inkml:trace contextRef="#ctx0" brushRef="#br0" timeOffset="86">8711 5148 4096,'-1'2'0,"-1"3"0,-2 5 0,3 2 0,-4-3 0,-2 2 0,2 0 0,0-3 0,-1 0 0,-4-1 0,-2 3 0,-2-1 0,-3 5 0,1-1 0,-4 4 0,0-3 0,0 2 0,0 0 0,0-1 0,2-4 0,1-1 0,6 0 0,1-2 0,2-1 0,-1-2 0,0 1 0,-2 3 0,2 0 0,0-3 0</inkml:trace>
  <inkml:trace contextRef="#ctx0" brushRef="#br0" timeOffset="87">8962 5175 4096,'2'0'0,"2"4"0,-3 3 0,-1 4 0,-3 0 0,-1-2 0,-1 3 0,-8 0 0,2 1 0,-3 0 0,-1 3 0,2 2 0,2-2 0,-2 0 0,-2 1 0,2-1 0,-2 3 0,-1-1 0,-2-2 0,4-1 0,2-3 0</inkml:trace>
  <inkml:trace contextRef="#ctx0" brushRef="#br0" timeOffset="88">9188 5135 4096,'1'0'0,"1"4"0,2 0 0,-4 3 0,0 8 0,0 2 0,-7-1 0,-4 2 0,-2 0 0,2-2 0,-1 2 0,2-5 0,-1-4 0,-1 0 0,-1-2 0,0-3 0,1 3 0,2 0 0,2-1 0,2 1 0,-3 1 0,-4 0 0,1 2 0,-1-1 0,0 0 0,2 3 0,0-2 0,4-2 0,0 2 0,1-1 0</inkml:trace>
  <inkml:trace contextRef="#ctx0" brushRef="#br0" timeOffset="89">9438 5135 4096,'0'4'0,"-4"3"0,0 4 0,-3 5 0,-4 2 0,-3 2 0,-2 0 0,-4 4 0,1 3 0,0 1 0,-1-1 0,5-6 0,2-6 0,0-2 0,0-1 0,1-2 0,-3 1 0,2 0 0,1-4 0,-1 4 0,-2 0 0,-1 2 0,-6 3 0,2-1 0</inkml:trace>
  <inkml:trace contextRef="#ctx0" brushRef="#br0" timeOffset="90">9610 5122 4096,'0'4'0,"0"2"0,0 2 0,0 2 0,0 2 0,0 1 0,0 0 0,0 2 0,-1 3 0,-5 5 0,-3 3 0,-4 1 0,-2-2 0,-5 1 0,-1-1 0,1-1 0,0-4 0,2 0 0,1-4 0,6-3 0,0-2 0,2 0 0,0-4 0</inkml:trace>
  <inkml:trace contextRef="#ctx0" brushRef="#br0" timeOffset="91">9875 5122 4096,'0'4'0,"0"3"0,0 4 0,0 4 0,0 1 0,-3 0 0,-1 4 0,1 0 0,0-1 0,-1-3 0,-2-1 0,1-2 0,-3 1 0,-6 5 0,-2 4 0,-3-1 0,3-2 0,-2 0 0,-2 4 0,0-3 0,2-4 0,3-6 0</inkml:trace>
  <inkml:trace contextRef="#ctx0" brushRef="#br0" timeOffset="92">8777 5161 4096,'0'4'0,"4"3"0,2 0 0,2 4 0,2-4 0,2 4 0,-3-2 0,3 5 0,-2 1 0,1-2 0,0-2 0,-2 0 0,2-2 0,-4 0 0</inkml:trace>
  <inkml:trace contextRef="#ctx0" brushRef="#br0" timeOffset="93">9015 5135 4096,'4'0'0,"1"0"0,1 0 0,6 0 0,1 4 0,-2 0 0,-1 1 0,-1 2 0,0 0 0,2 1 0,-4 1 0,-2 0 0,-1 3 0,3-2 0,1-3 0,0 0 0</inkml:trace>
  <inkml:trace contextRef="#ctx0" brushRef="#br0" timeOffset="94">9214 5122 4096,'0'4'0,"1"-2"0,3 3 0,1 1 0,-1 1 0,2-1 0,2 2 0,4-2 0,-2 3 0,1-2 0,0 2 0,3 3 0,-4-1 0,-1 3 0,0-1 0,0-2 0,0-1 0,1 2 0,0-2 0,-2-2 0</inkml:trace>
  <inkml:trace contextRef="#ctx0" brushRef="#br0" timeOffset="95">9412 5108 4096,'4'0'0,"5"2"0,0 3 0,2 6 0,0 2 0,0 1 0,-4 1 0,4 1 0,-4 0 0,2-3 0,-2 2 0,3-2 0,-1 0 0,0 3 0,-1 2 0,-1-2 0,-2-1 0,-2-2 0,-2-2 0</inkml:trace>
  <inkml:trace contextRef="#ctx0" brushRef="#br0" timeOffset="96">9636 5135 4096,'0'4'0,"0"0"0,4 1 0,3 6 0,0 0 0,6 3 0,0 3 0,-1-2 0,1 1 0,-2 0 0,2 0 0,1-3 0,-1-2 0,-2-4 0,-2 2 0,-3-3 0</inkml:trace>
  <inkml:trace contextRef="#ctx0" brushRef="#br0" timeOffset="97">8315 5082 4096,'0'2'0,"0"3"0,0 5 0,-5 2 0,-2 1 0,-4 1 0,-3 0 0,0 1 0,-1-2 0,2-2 0,0 2 0,-1-1 0,1-2 0,0-1 0,1-3 0,2-1 0,-1 2 0,-3 0 0,3 0 0,1 0 0,2-1 0,-3 3 0,-2 1 0,-1 1 0,-5-1 0,3-2 0,1-3 0</inkml:trace>
  <inkml:trace contextRef="#ctx0" brushRef="#br0" timeOffset="98">9821 5161 4096,'0'2'0,"-2"3"0,-2 5 0,3 2 0,-5-3 0,-1 2 0,3 0 0,-1-3 0,-2 0 0,-3-1 0,-1 3 0,-4 0 0,-2 3 0,1 0 0,-4 4 0,0-3 0,0 2 0,0 0 0,1-1 0,1-4 0,1 0 0,5-2 0,3 0 0,0-3 0,1-1 0,-2 2 0,0 1 0,0 1 0,2-3 0</inkml:trace>
  <inkml:trace contextRef="#ctx0" brushRef="#br0" timeOffset="99">10072 5188 4096,'2'0'0,"2"4"0,-3 3 0,-1 4 0,-2 0 0,-3-2 0,0 4 0,-8-2 0,2 2 0,-2 0 0,-2 4 0,2 0 0,1-1 0,-1 0 0,-1 1 0,0-1 0,-1 3 0,-1-1 0,-1-2 0,2-1 0,4-3 0</inkml:trace>
  <inkml:trace contextRef="#ctx0" brushRef="#br0" timeOffset="100">10298 5148 4096,'1'0'0,"1"4"0,2 0 0,-3 3 0,-1 9 0,-1 0 0,-6 0 0,-3 2 0,-4 0 0,3-1 0,0 0 0,0-4 0,0-4 0,0 0 0,-3-2 0,1-3 0,2 3 0,0 0 0,4-1 0,0 1 0,-1 1 0,-6 0 0,3 2 0,-2-1 0,-1 0 0,3 3 0,1-2 0,2-2 0,1 2 0,2-1 0</inkml:trace>
  <inkml:trace contextRef="#ctx0" brushRef="#br0" timeOffset="101">10548 5148 4096,'0'4'0,"-3"2"0,-2 6 0,-2 4 0,-4 2 0,-2 2 0,-3 0 0,-4 4 0,0 3 0,2 1 0,-2-1 0,5-5 0,2-8 0,-1-1 0,1-1 0,2-2 0,-4 1 0,1 0 0,3-4 0,-2 4 0,-3 0 0,0 2 0,-5 4 0,1-2 0</inkml:trace>
  <inkml:trace contextRef="#ctx0" brushRef="#br0" timeOffset="102">10720 5135 4096,'0'4'0,"0"2"0,0 2 0,0 2 0,0 2 0,0 1 0,0 0 0,0 2 0,0 3 0,-6 5 0,-4 3 0,-3 1 0,-2-2 0,-5 1 0,-1-1 0,1-2 0,0-2 0,2-1 0,1-4 0,6-3 0,1-2 0,0 1 0,2-6 0</inkml:trace>
  <inkml:trace contextRef="#ctx0" brushRef="#br0" timeOffset="103">10985 5135 4096,'0'4'0,"0"3"0,0 4 0,0 4 0,0 1 0,-3 0 0,-1 4 0,1 0 0,1-1 0,-2-3 0,-3-1 0,2-2 0,-3 1 0,-5 5 0,-3 4 0,-3-1 0,3-2 0,-2 1 0,-2 3 0,0-4 0,2-3 0,3-5 0</inkml:trace>
  <inkml:trace contextRef="#ctx0" brushRef="#br0" timeOffset="104">9888 5174 4096,'0'4'0,"3"3"0,4 0 0,1 4 0,2-4 0,1 4 0,-1-2 0,2 5 0,-3 1 0,3-2 0,-2-2 0,0 0 0,0-2 0,-2 0 0</inkml:trace>
  <inkml:trace contextRef="#ctx0" brushRef="#br0" timeOffset="105">10126 5148 4096,'3'0'0,"2"0"0,2 0 0,4 0 0,2 4 0,-1 0 0,-2 1 0,-1 2 0,0-1 0,2 3 0,-4 0 0,-2 0 0,-1 3 0,2-2 0,3-2 0,-2-2 0</inkml:trace>
  <inkml:trace contextRef="#ctx0" brushRef="#br0" timeOffset="106">10325 5135 4096,'0'4'0,"1"-2"0,3 3 0,0 1 0,0 1 0,3-1 0,0 2 0,5-2 0,-2 3 0,1-2 0,1 2 0,1 3 0,-2 0 0,-2 1 0,0 0 0,0-2 0,0-1 0,1 2 0,-1-2 0,0-2 0</inkml:trace>
  <inkml:trace contextRef="#ctx0" brushRef="#br0" timeOffset="107">10522 5122 4096,'5'0'0,"3"1"0,2 4 0,0 6 0,2 2 0,-2 1 0,-2 1 0,2 1 0,-2 0 0,0-3 0,-1 2 0,3-2 0,0 0 0,-2 3 0,1 2 0,-3-2 0,-1-1 0,-2-2 0,-1-1 0</inkml:trace>
  <inkml:trace contextRef="#ctx0" brushRef="#br0" timeOffset="108">10747 5148 4096,'0'4'0,"0"0"0,4 1 0,2 6 0,2 0 0,4 3 0,2 3 0,-3-2 0,2 2 0,-1-2 0,1 1 0,0-3 0,0-2 0,-1-4 0,-4 2 0,-1-3 0</inkml:trace>
  <inkml:trace contextRef="#ctx0" brushRef="#br0" timeOffset="109">10919 5174 4096,'-1'2'0,"-1"3"0,-2 5 0,3 2 0,-4-3 0,-2 2 0,2 0 0,1-2 0,-3-2 0,-4 0 0,0 3 0,-3 0 0,-3 3 0,1 0 0,-4 4 0,0-3 0,0 1 0,0 2 0,0-2 0,2-4 0,1 0 0,6-2 0,1 0 0,2-3 0,-1-1 0,0 2 0,-2 1 0,2 1 0,0-3 0</inkml:trace>
  <inkml:trace contextRef="#ctx0" brushRef="#br0" timeOffset="110">11170 5201 4096,'2'0'0,"2"3"0,-3 5 0,-1 3 0,-3 0 0,-1-2 0,-2 4 0,-6-2 0,1 2 0,-2 1 0,-3 2 0,3 1 0,2-1 0,-3 0 0,0 1 0,1-1 0,-2 3 0,-2-1 0,1-2 0,0-1 0,5-3 0</inkml:trace>
  <inkml:trace contextRef="#ctx0" brushRef="#br0" timeOffset="111">11396 5161 4096,'1'0'0,"1"4"0,1 1 0,-2 1 0,-1 9 0,-1 1 0,-5 0 0,-5 4 0,-2-2 0,2-2 0,-1 1 0,2-4 0,-1-4 0,-1 0 0,-1-3 0,0-1 0,1 2 0,2-1 0,2 1 0,2 0 0,-3 2 0,-4-2 0,2 4 0,-3-3 0,1 2 0,2 1 0,0-1 0,4-2 0,0 2 0,1-1 0</inkml:trace>
  <inkml:trace contextRef="#ctx0" brushRef="#br0" timeOffset="112">11646 5161 4096,'0'4'0,"-4"2"0,0 6 0,-3 4 0,-4 2 0,-3 2 0,-2 0 0,-4 4 0,0 3 0,2 1 0,-1-1 0,4-5 0,1-8 0,1-1 0,-1-1 0,3-2 0,-4 1 0,2 0 0,1-4 0,-1 4 0,-2 0 0,-1 2 0,-6 3 0,2 0 0</inkml:trace>
  <inkml:trace contextRef="#ctx0" brushRef="#br0" timeOffset="113">11818 5148 4096,'0'4'0,"0"2"0,0 2 0,0 2 0,0 2 0,0 1 0,0 0 0,0 2 0,-1 3 0,-5 5 0,-3 4 0,-4-1 0,-3-1 0,-3 1 0,-2-1 0,1-1 0,0-3 0,2-2 0,1-4 0,6-1 0,0-3 0,1 0 0,2-4 0</inkml:trace>
  <inkml:trace contextRef="#ctx0" brushRef="#br0" timeOffset="114">12083 5148 4096,'0'4'0,"0"3"0,0 4 0,0 4 0,0 1 0,-3 0 0,-1 4 0,1 0 0,0-1 0,0-3 0,-4-1 0,2-2 0,-3 1 0,-6 6 0,-2 2 0,-3 0 0,3-2 0,-2 1 0,-2 2 0,0-2 0,2-4 0,3-5 0</inkml:trace>
  <inkml:trace contextRef="#ctx0" brushRef="#br0" timeOffset="115">10985 5188 4096,'0'3'0,"4"4"0,2 1 0,2 2 0,2-3 0,2 4 0,-3-2 0,4 4 0,-4 3 0,2-3 0,0-1 0,-2-2 0,2-1 0,-4 0 0</inkml:trace>
  <inkml:trace contextRef="#ctx0" brushRef="#br0" timeOffset="116">11223 5161 4096,'4'0'0,"0"0"0,3 0 0,4 0 0,3 4 0,-3 1 0,0-1 0,-3 3 0,2 0 0,0 1 0,-2 1 0,-4 0 0,0 2 0,3 0 0,1-4 0,0 0 0</inkml:trace>
  <inkml:trace contextRef="#ctx0" brushRef="#br0" timeOffset="117">11422 5148 4096,'0'4'0,"1"-1"0,3 1 0,1 2 0,-1 0 0,2 1 0,2 1 0,4-2 0,-2 3 0,1-3 0,0 4 0,3 2 0,-4 0 0,-1 1 0,0 0 0,0-1 0,0-3 0,1 3 0,0-2 0,-2-2 0</inkml:trace>
  <inkml:trace contextRef="#ctx0" brushRef="#br0" timeOffset="118">11620 5135 4096,'5'0'0,"3"2"0,2 2 0,0 7 0,1 2 0,-1 1 0,-2 1 0,3 1 0,-4-1 0,2-1 0,-3 1 0,5-2 0,-2 0 0,0 4 0,-1 0 0,-1-1 0,-2-1 0,-2-2 0,-1-1 0</inkml:trace>
  <inkml:trace contextRef="#ctx0" brushRef="#br0" timeOffset="119">11845 5161 4096,'0'4'0,"0"1"0,3-1 0,4 7 0,1 0 0,4 3 0,1 3 0,-2-1 0,3 0 0,-3-1 0,2 1 0,1-3 0,-1-3 0,-2-2 0,-2 1 0,-3-3 0</inkml:trace>
  <inkml:trace contextRef="#ctx0" brushRef="#br0" timeOffset="120">12042 5135 4096,'-1'2'0,"0"2"0,-3 7 0,3 0 0,-5-1 0,-1 1 0,3 0 0,-1-3 0,-2 0 0,-3-2 0,-2 5 0,-2-2 0,-3 4 0,1 1 0,-4 3 0,0-3 0,1 1 0,-2 1 0,1 0 0,2-5 0,2-1 0,4 0 0,3-2 0,0-1 0,1-2 0,-2 1 0,0 3 0,0-1 0,2-1 0</inkml:trace>
  <inkml:trace contextRef="#ctx0" brushRef="#br0" timeOffset="121">12294 5161 4096,'2'0'0,"1"4"0,-2 4 0,-1 3 0,-3 0 0,0-2 0,-3 3 0,-6 0 0,0 1 0,-1 0 0,-2 3 0,1 1 0,3-1 0,-2 0 0,-2 2 0,2-2 0,-2 3 0,-1-1 0,-1-2 0,2-1 0,3-4 0</inkml:trace>
  <inkml:trace contextRef="#ctx0" brushRef="#br0" timeOffset="122">12519 5122 4096,'1'0'0,"1"3"0,2 2 0,-3 2 0,-1 8 0,-1 1 0,-6 0 0,-3 3 0,-3-1 0,1-2 0,1 1 0,0-3 0,0-5 0,0 0 0,-3-3 0,1-1 0,2 2 0,0-1 0,4 1 0,0 0 0,-1 1 0,-6 0 0,3 2 0,-2-2 0,0 2 0,1 1 0,2 0 0,2-4 0,1 4 0,2-3 0</inkml:trace>
  <inkml:trace contextRef="#ctx0" brushRef="#br0" timeOffset="123">12770 5122 4096,'0'3'0,"-4"4"0,-1 4 0,-2 5 0,-4 2 0,-2 3 0,-3-2 0,-4 6 0,0 1 0,2 3 0,-2-2 0,5-6 0,1-6 0,1-2 0,0-1 0,2-3 0,-4 3 0,1-2 0,3-2 0,-2 2 0,-3 2 0,0 1 0,-6 3 0,3-1 0</inkml:trace>
  <inkml:trace contextRef="#ctx0" brushRef="#br0" timeOffset="124">12941 5108 4096,'0'4'0,"0"3"0,0 0 0,0 4 0,0 0 0,0 3 0,0-1 0,0 2 0,0 3 0,-6 5 0,-4 3 0,-3 1 0,-2-3 0,-5 3 0,-1-2 0,1-2 0,1-2 0,1-1 0,0-5 0,7-1 0,1-3 0,0 0 0,2-4 0</inkml:trace>
  <inkml:trace contextRef="#ctx0" brushRef="#br0" timeOffset="125">13206 5108 4096,'0'4'0,"0"4"0,0 2 0,0 6 0,0 0 0,-3 0 0,-1 4 0,2-1 0,-1 0 0,-1-3 0,-3 0 0,3-3 0,-5 1 0,-4 5 0,-4 4 0,-1-2 0,2-1 0,-2 1 0,-2 3 0,0-3 0,2-4 0,2-6 0</inkml:trace>
  <inkml:trace contextRef="#ctx0" brushRef="#br0" timeOffset="126">12108 5148 4096,'0'4'0,"4"3"0,3 0 0,0 4 0,4-4 0,0 4 0,-1-2 0,2 4 0,-3 2 0,3-1 0,-2-3 0,0-1 0,0 0 0,-2-2 0</inkml:trace>
  <inkml:trace contextRef="#ctx0" brushRef="#br0" timeOffset="127">12346 5122 4096,'4'0'0,"1"0"0,1 0 0,6 0 0,1 3 0,-2 2 0,0 0 0,-2 1 0,0 1 0,1 2 0,-2-1 0,-3 2 0,-1 1 0,2 0 0,3-4 0,-2 0 0</inkml:trace>
  <inkml:trace contextRef="#ctx0" brushRef="#br0" timeOffset="128">12546 5108 4096,'0'4'0,"1"-1"0,2 2 0,2 1 0,-1 0 0,3 1 0,0 0 0,6 0 0,-4 2 0,2-3 0,1 4 0,1 2 0,-3-1 0,0 2 0,-2 1 0,2-3 0,-2-1 0,3 2 0,-2-3 0,0 0 0</inkml:trace>
  <inkml:trace contextRef="#ctx0" brushRef="#br0" timeOffset="129">12743 5095 4096,'5'0'0,"4"2"0,0 3 0,1 5 0,2 4 0,-2 0 0,-2 1 0,2 1 0,-2-1 0,0-1 0,-1 0 0,3 0 0,0-1 0,-2 3 0,1 1 0,-2-1 0,-3 0 0,-1-3 0,-1-2 0</inkml:trace>
  <inkml:trace contextRef="#ctx0" brushRef="#br0" timeOffset="130">12968 5122 4096,'0'3'0,"0"2"0,4 0 0,2 6 0,2 0 0,4 3 0,1 3 0,-1-2 0,1 1 0,-2-1 0,3 1 0,-1-2 0,0-4 0,-1-2 0,-4 0 0,-1-1 0</inkml:trace>
  <inkml:trace contextRef="#ctx0" brushRef="#br1" timeOffset="131">5453 4132 4096,'3'0'0,"7"0"0,4 0 0,6 0 0,2 0 0,1 0 0,2 0 0,0 0 0,-2 0 0,2 0 0,-1 0 0,-1 0 0,7 0 0,1 0 0,1 0 0,-3 0 0,-2 0 0,2 0 0,0 0 0,-1 3 0,-1 2 0,0 0 0,-2 0 0,1-3 0,-2 0 0,-1 2 0,3 2 0,-2-1 0,2-2 0,-1 3 0,-1 3 0,0-3 0,-1 0 0,0-3 0,0 0 0,0-1 0,1-2 0,4-2 0,5 2 0,1 6 0,9 0 0,1 2 0,0 0 0,-3 0 0,-4-2 0,-5-2 0,-4-2 0,-2-2 0,-3-1 0,0 1 0,0 1 0,1-1 0,3-1 0,3 1 0,-1 1 0,-3-1 0,0-1 0,1 1 0,-2 1 0,-1-1 0,-1-1 0,0 1 0,1 1 0,0-1 0,1-1 0,1 1 0,-1 1 0,0-1 0,-2-1 0,1 1 0,-1 1 0,2-1 0,-1-1 0,-1 1 0,1 1 0,4-1 0,1-1 0,0 1 0,-3 1 0,0-1 0,1-1 0,-1 1 0,0 1 0,-2-1 0,-1-1 0,0 1 0,0 1 0,2-1 0,0-1 0,2 1 0,-3 4 0,1 1 0,-2-1 0,2 4 0,-2-1 0,5 1 0,2-2 0,3 7 0,0 0 0,3-1 0,4-1 0,-2 0 0,-1 2 0,-6-1 0,-5 0 0,0 0 0,-4 1 0,6-3 0,2-3 0,-4 1 0,-3 0 0,-1-1 0,-1 3 0,-4 3 0,0 0 0,1-3 0,2 2 0,1 0 0,3-3 0,-1-2 0,-3 0 0,0-1 0,-1 4 0,3 0 0,2-2 0,-1 0 0,-1 6 0,-1-3 0,2-1 0,1 2 0,-1 2 0,0-4 0,2 3 0,-2 3 0,1-3 0,0-2 0,0-3 0,2 3 0,3 2 0,3 3 0,-3-1 0,3 0 0,-2-2 0,-1 2 0,-4 2 0,-4-2 0,-1 1 0,5-1 0,1 0 0,2 2 0,-1-3 0,0-2 0,-3-2 0,1-2 0,-2-2 0,-3 3 0,0 1 0,0 1 0,-1-1 0,-2 2 0,0 1 0,-1 4 0,-1-2 0</inkml:trace>
  <inkml:trace contextRef="#ctx0" brushRef="#br1" timeOffset="132">6053 4178 4096,'5'-4'0,"4"0"0,7-1 0,6 0 0,7 3 0,3 0 0,9 0 0,1 2 0,3 0 0,-2 0 0,1 0 0,-4 0 0,-2 0 0,-1 0 0,1 0 0,-2 0 0,0 0 0,-2 0 0,0 0 0,1 3 0,-5 6 0,-6 1 0,0 5 0,-3 6 0,-4 4 0,-1 9 0,-3-2 0,-3 2 0,-3-5 0,-9-6 0,-6-6 0,-9-7 0,-2-5 0,-4-3 0,-2-2 0,-1-2 0,1 0 0,0 2 0,0 0 0,1 0 0,1 0 0,-2 0 0,1 0 0,5-3 0,0-2 0,6-5 0,4-5 0,3-5 0,2-1 0,3-2 0,1 2 0</inkml:trace>
  <inkml:trace contextRef="#ctx0" brushRef="#br1" timeOffset="133">6772 4228 4096,'6'-3'0,"4"-2"0,10 0 0,9-2 0,9-1 0,5 2 0,-2-7 0,-4 0 0,-4-1 0,-3 4 0,-2 4 0,-3 1 0,-2 1 0,5 4 0,2 4 0,-6 7 0,0 10 0,-3 7 0,1 4 0,-2 1 0,-6-2 0,-3-1 0,-7-2 0,-1-1 0,-8-3 0,-6-4 0,-5-5 0,-4-5 0,-4-5 0,0-4 0,-3 6 0,2 3 0,-1 0 0,1-1 0,0-5 0,2 0 0,-5-4 0,-7-6 0,-5 0 0,2-9 0,2-2 0,5 1 0,1 1 0,7-1 0,7-3 0,2 6 0,4 4 0</inkml:trace>
  <inkml:trace contextRef="#ctx0" brushRef="#br1" timeOffset="134">6125 4204 4096,'-1'-6'0,"3"0"0,9-1 0,5 4 0,4-1 0,1 3 0,3-1 0,0 3 0,3 0 0,2-1 0,2-1 0,1 1 0,3 1 0,-3 4 0,-3 1 0,-1 0 0,-6 4 0,1 0 0,2 2 0,0 2 0,-5 4 0,-6 1 0,-7 4 0,-12-4 0,-9-4 0,-4-5 0,-3-3 0,-3-4 0,0-1 0,-2-2 0,1-2 0,-2 2 0,3 0 0,-1 0 0,5-5 0,2-2 0,3-8 0,5-5 0,6-4 0,12 0 0,4 7 0,8 6 0,3 7 0,3 2 0,-5 6 0,-5 2 0</inkml:trace>
  <inkml:trace contextRef="#ctx0" brushRef="#br1" timeOffset="135">6727 4323 4096,'1'0'0,"13"0"0,6 0 0,3 0 0,3 0 0,0 5 0,6 6 0,4 4 0,-5 4 0,3-1 0,-7-2 0,3 2 0,-5 2 0,-5-1 0,-8-1 0,-11-5 0,-7-2 0,-13-5 0,-5-3 0,-9-1 0,-2-2 0,-3-2 0,1 2 0,3 0 0,3 0 0,1 0 0,6-3 0,8-7 0,11-2 0,10 3 0,11 7 0,9 9 0,4 1 0,0 0 0,1-2 0,-2 4 0,-2 4 0,-1-2 0,-2-3 0,-3 0 0</inkml:trace>
  <inkml:trace contextRef="#ctx0" brushRef="#br1" timeOffset="136">7350 4397 4096,'3'-9'0,"7"0"0,5 0 0,3 2 0,5 3 0,2 0 0,2 3 0,-2 1 0,-3 0 0,6 0 0,2 0 0,-5 3 0,-2 1 0,0-2 0,-1 2 0,-1 3 0,-1 4 0,-2 6 0,0-3 0,-1 3 0,-5-1 0,-4 9 0,-4 4 0,-4 3 0,0 2 0,0-1 0,-7-3 0,0-3 0,-3-3 0,-5-10 0,-3-4 0,-2-4 0,-2-5 0,-3-1 0,-7 0 0,-1-5 0,-6-5 0,7-5 0,1-4 0,0 0 0,5 0 0,6-3 0,7 2 0,8-1 0,10 3 0,8 4 0,2 5 0</inkml:trace>
  <inkml:trace contextRef="#ctx0" brushRef="#br1" timeOffset="137">7302 4178 4096,'5'0'0,"8"0"0,7 0 0,4 0 0,2 0 0,5 5 0,5 2 0,-1 1 0,-2 3 0,-1-3 0,-3 4 0,0 1 0,-3 0 0,-1-5 0,3 3 0,-1 2 0,-3-1 0,-1 3 0,-2-1 0,-1 4 0,-1 0 0,-6 1 0,-4 1 0,-3 1 0,-3 0 0,-1 3 0,-2 1 0,-5-4 0,-5-4 0,-5-7 0,-5-5 0,-4-3 0,-3-2 0,2 0 0,0 0 0,2 0 0,-1-5 0,2-7 0,5-5 0,8-4 0,3-3 0,5-1 0,1-1 0,5 2 0,5 4 0,11 5 0,9 5 0,4 5 0,0 3 0,-3 2 0,-1 2 0,1 3 0,3 5 0,-3 2 0,-8-2 0</inkml:trace>
  <inkml:trace contextRef="#ctx0" brushRef="#br1" timeOffset="138">8022 4443 4096,'5'0'0,"5"0"0,5 3 0,3 2 0,6 5 0,-1 1 0,1-4 0,1 8 0,5 1 0,-3 2 0,0-1 0,1 3 0,2-2 0,2-1 0,-1 1 0,-5 2 0,-2 1 0,-6 2 0,-6 2 0,-6-1 0,-3 0 0,-1 6 0,-11 2 0,-7-7 0,-6-6 0,-1-7 0,-11-6 0,-2-3 0,-4-3 0,0-1 0,3-1 0,1 2 0,2 0 0,5-3 0,0-7 0,4-10 0,7-5 0,8-2 0,5-4 0,3 2 0,2 2 0,8 6 0,9 6 0,8 5 0,2 8 0,-3 6 0,-4 4 0,-5 2 0</inkml:trace>
  <inkml:trace contextRef="#ctx0" brushRef="#br1" timeOffset="139">7206 4589 4096,'5'-6'0,"5"0"0,5-9 0,3-2 0,8 4 0,3 3 0,3 3 0,3 4 0,2 1 0,-6-1 0,-1-2 0,-3-1 0,-3 2 0,-1 1 0,4 1 0,0 1 0,2 4 0,-3 4 0,-1 4 0,-1 4 0,3 2 0,-2 4 0,0 2 0,-2 2 0,-3 5 0,0-4 0,-4-1 0,-6 3 0,-5 2 0,-7-5 0,-11-7 0,-6-5 0,-7-6 0,0-4 0,-2-3 0,1-1 0,1-1 0,4-5 0,4-1 0,5-2 0,-2-5 0,2-1 0,5-9 0,8 1 0,6 6 0,8 5 0,4 5 0,4 3 0,-3 2 0</inkml:trace>
  <inkml:trace contextRef="#ctx0" brushRef="#br1" timeOffset="140">7904 4372 4096,'2'-2'0,"7"2"0,7 0 0,4 0 0,1 0 0,2 0 0,10 0 0,3 0 0,3 0 0,0 0 0,-3 0 0,-1 0 0,-3 0 0,0 0 0,-1 0 0,-1 6 0,1 0 0,-2-2 0,0 4 0,-2 3 0,0 6 0,-1 7 0,-4 9 0,-8 2 0,-3 0 0,-7-2 0,-2-4 0,-2-2 0,-2-2 0,1 3 0,-6-2 0,-5-6 0,-8-6 0,-4-7 0,-2-3 0,-3-2 0,2-12 0,3-8 0,7-4 0,8-1 0,7 3 0,11 5 0,4 6 0,6 3 0,5 3 0,1 0 0,0 1 0,0 1 0,-1 1 0</inkml:trace>
  <inkml:trace contextRef="#ctx0" brushRef="#br1" timeOffset="141">8622 4828 4096,'5'-1'0,"6"1"0,3 0 0,6 0 0,-2-4 0,0 0 0,2-2 0,0 3 0,1 2 0,6-1 0,1 2 0,1 0 0,0 0 0,-1 0 0,-2 0 0,1 0 0,3 0 0,-1 3 0,0 7 0,-4 2 0,-3 1 0,-5 8 0,-7 6 0,-10-4 0,-8-2 0,-6-4 0,-4-6 0,-5-4 0,3 0 0,0 0 0,-5-1 0,0-6 0,-4-4 0,6-3 0,5-7 0,6-4 0,6-5 0,2 0 0,3-2 0,9 4 0,9 1 0,4 4 0,4 7 0,-2 4 0</inkml:trace>
  <inkml:trace contextRef="#ctx0" brushRef="#br1" timeOffset="142">7759 4779 4096,'5'0'0,"8"0"0,6 0 0,10 0 0,7 0 0,2 0 0,-2 0 0,-3 0 0,0 0 0,1 0 0,5 6 0,4 4 0,3 1 0,2-1 0,-3 2 0,-2-2 0,0 1 0,-2 0 0,-8 1 0,-4 0 0,-6-2 0,3 1 0,0 3 0,3 0 0,-3-1 0,-4 3 0,-2-3 0,-4 2 0,-5 1 0,-9-1 0,-8-2 0,-10-4 0,-3-6 0,-9-1 0,-2-2 0,0-5 0,1-11 0,4-3 0,7-6 0,10 2 0,17 2 0,9 4 0,6 5 0,2 5 0,2 7 0,0 0 0,-1 0 0,-1 0 0,-1 0 0,-6 0 0</inkml:trace>
  <inkml:trace contextRef="#ctx0" brushRef="#br1" timeOffset="143">8816 4803 4096,'6'0'0,"6"3"0,17 2 0,11 0 0,10-2 0,11 6 0,7-1 0,9 2 0,0 8 0,-4 2 0,-5-2 0,-15-1 0,-9-4 0,-7-3 0,-6 3 0,-4 1 0,1 3 0,-1 2 0,-3 0 0,-6 7 0,-11-1 0,-16-5 0,-7-5 0,-11-5 0,-9-5 0,-2-3 0,0-2 0,5-2 0,2 0 0,2-1 0,0-4 0,-3-1 0,3-2 0,0-1 0,3-3 0,-4 0 0,4-4 0,1 1 0,5 1 0,2 2 0,5 1 0,4-3 0,8 0 0,17 5 0,14 4 0,5 2 0,10 3 0,1 0 0,-8 5 0,-6 3 0,-6 1 0</inkml:trace>
  <inkml:trace contextRef="#ctx0" brushRef="#br1" timeOffset="144">8527 4611 4096,'5'0'0,"5"0"0,5 0 0,5 0 0,-2 5 0,0 2 0,2 2 0,5 3 0,-2 6 0,-1-1 0,-6 4 0,4 2 0,-2 4 0,-4 0 0,-3-1 0,-8-5 0,-10-9 0,-6-12 0,-2-10 0,-3-3 0,2-3 0,7 0 0,11 5 0,8 4 0,6 2 0,1 2 0</inkml:trace>
  <inkml:trace contextRef="#ctx0" brushRef="#br2" timeOffset="145">14452 1094 4096,'0'35'0,"0"1"0,0-1 0,0-6 0,1 5 0,3-4 0,-2-1 0,4 7 0,2 1 0,2-1 0,2 4 0,-2 0 0,2-4 0,-3-3 0,0-4 0,-3-5 0,-1-4 0,-1-2 0,1 2 0,-3 2 0,7 4 0,-1-1 0,-1-2 0,-2 5 0,-2 5 0,2 3 0,2 2 0,-4 0 0,2 2 0,0-3 0,-2-5 0,1-4 0,-1-1 0,1-5 0,-2-2 0,2-2 0,1 1 0,-1-1 0,3-1 0,-2 0 0,-1-2 0,-3 4 0,-1 3 0,0 1 0,6-2 0,1-1 0,4 2 0,-3 0 0,-1 2 0,-3-1 0,-1-1 0,-1-3 0,0-1 0,-2 3 0,3 1 0,2 5 0,2-1 0,-2 1 0,-2-1 0,0-3 0,-1 1 0,-1-3 0,-1 0 0,0 3 0,0-3 0,0 1 0,0-2 0,0 1 0,0-1 0,0-2 0,0-2 0,0 0 0,0-2 0,0-1 0,0 2 0,0 2 0,0 1 0,0 5 0,0 1 0,0-2 0,0 0 0,0-1 0,0-1 0,0-1 0,0-3 0,0-1 0,0 1 0,0 0 0,0 0 0,0 6 0,0-3 0,0 1 0,0-2 0,0-3 0,0-1 0,0-1 0,0 0 0,0 0 0,0 4 0,0-1 0,0 2 0,0 1 0,2 1 0,0 0 0,1 0 0,4 2 0,1-2 0,-1-2 0,1 2 0,-1-2 0,0 2 0,4 0 0,-2 0 0,0 1 0,0 0 0,2-1 0,0 0 0,-1 2 0,-2-2 0,-1-2 0,-1-1 0,-1-3 0,-1 1 0,1-2 0,1 1 0,1-1 0,4 5 0,2 2 0,-4-2 0,0-1 0,0-3 0,3 1 0,-2 1 0,1 4 0,1 0 0,-2 0 0,3-2 0,-1 1 0,-1 1 0,0-1 0,0 0 0,0-1 0,0-2 0,-2 1 0,3 1 0,3 4 0,1 4 0,-1 0 0,0-2 0,1 2 0,1 1 0,1-3 0,2 1 0,-2-2 0,-2-2 0,1-3 0,1 2 0,0-3 0,-4-1 0,-1-2 0,-2-3 0,0-2 0,0 0 0,2 3 0,3 0 0,3 1 0,-3 0 0,2-2 0,2 1 0,4 1 0,-3 3 0,1-1 0,-2 1 0,-2 0 0,0-1 0,2-2 0,-2-1 0,-2-2 0,0-3 0,0 4 0,4 0 0,0 3 0,0-1 0,-2 0 0,-3-1 0,-2 1 0,5-2 0,0 3 0,2-1 0,-2-1 0,-1-5 0,1 0 0,-2-1 0,2-1 0,2-3 0,-1 3 0,-3 1 0,0 1 0,1-3 0,-1-1 0,-1-1 0,-1-2 0,1 0 0,-2 5 0,1 2 0,-1-2 0,0-2 0,-1 1 0,2-1 0,-1-2 0,0 1 0,0-2 0,0 0 0,1 0 0,-1 0 0,0 0 0,3 1 0,0 1 0,5 2 0,2-1 0,3 1 0,-1-2 0,1 0 0,0-1 0,-3-1 0,-3 0 0,-4 0 0,-1 0 0,1 0 0,-3 0 0,-2 0 0,2 0 0,-1 0 0,1 0 0,0 0 0,0 0 0,1 0 0,-1 0 0,0 0 0,3 0 0,-2 0 0,3 0 0,1 0 0,0 0 0,1 0 0,1 0 0,2 0 0,-2 0 0,1 0 0,-1 0 0,-3 0 0,-1 0 0,-1 0 0,-1 0 0,0 0 0,-1 0 0,0 0 0,1 0 0,-3 0 0,2 0 0,-1 0 0,2 0 0,-1 0 0,-1 0 0,1 0 0,1 0 0,-1 0 0,1 0 0,1 0 0,1 0 0,-1 0 0,-2 0 0,2 0 0,1 0 0,0 0 0,2 0 0,2 0 0,1 0 0,-1 0 0,3 0 0,3 0 0,3-1 0,-3-1 0,-1 0 0,-2-2 0,-1 1 0,-1-1 0,-2 2 0,3 1 0,0-2 0,4-6 0,2 1 0,0-2 0,-1 1 0,-6 0 0,-1 0 0,-1 3 0,-6-1 0,0 0 0,0 5 0,-3-3 0,1-1 0,4 0 0,2-2 0,2-2 0,1 1 0,2 3 0,1-6 0,2-1 0,-2-1 0,-1-3 0,-2 1 0,-2 0 0,2 3 0,-2-2 0,-2 2 0,3 3 0,-3 2 0,0 1 0,-1-1 0,0-2 0,-1 2 0,-1 1 0,-4 2 0,3-1 0,1-1 0,2-2 0,2 2 0,3-4 0,1 0 0,-3 0 0,2-6 0,-1 2 0,0 0 0,0 2 0,1-2 0,-1 1 0,2-4 0,3-1 0,-3-2 0,-1-5 0,-1 4 0,-1-1 0,-4-4 0,1-3 0,-2-1 0,2-3 0,-1 7 0,-3 0 0,-1 2 0,0 0 0,-2 3 0,-2-2 0,2 1 0,3-2 0,-1 1 0,-2-3 0,1-4 0,0-6 0,3-1 0,-1-2 0,-1 6 0,0 2 0,0 3 0,-1 2 0,-5 5 0,3-1 0,2 8 0,-4-1 0,8-4 0,0-4 0,-2-1 0,-1-1 0,-2 2 0,3 3 0,-2 1 0,1-1 0,-2 1 0,-3 2 0,2 0 0,1 4 0,0-3 0,2 4 0,2 0 0,0-3 0,1-2 0,-3 0 0,0 0 0,1-2 0,1 2 0,-2-1 0,2-3 0,2 2 0,1 1 0,0-1 0,-2-2 0,1 1 0,-1-2 0,0 1 0,1-1 0,0-1 0,1-3 0,-2 2 0,0 0 0,-2-2 0,3 3 0,-3-1 0,2-1 0,-2-1 0,3-2 0,3-2 0,-2-3 0,1-4 0,2 5 0,-2 0 0,0-2 0,1 4 0,-3-2 0,-1 3 0,2 0 0,-1 2 0,-3-2 0,-3 3 0,-1-4 0,-2 4 0,1-3 0,3-2 0,0-1 0,0-3 0,1-4 0,5 3 0,-2-1 0,-3 1 0,0 3 0,-2 3 0,-3 4 0,-1 3 0,-3 4 0,-1 4 0,-1-1 0,1 3 0,0-3 0,0 3 0,4-4 0,3 0 0,-2-3 0,-1-2 0,-2-1 0,1 1 0,-1 3 0,0 4 0,2-1 0,-3 2 0,1-1 0,-2 1 0,2-1 0,0-1 0,3-3 0,4 1 0,0-3 0,-3 0 0,-1 0 0,-1-2 0,-3-1 0,5 2 0,1 2 0,0 1 0,-1 4 0,0-1 0,-2 3 0,-1-2 0,1 3 0,-3-2 0,1 0 0,5-1 0,-1-4 0,3-2 0,-3 2 0,3 2 0,-2 2 0,0-2 0,2-2 0,0-2 0</inkml:trace>
  <inkml:trace contextRef="#ctx0" brushRef="#br0" timeOffset="146">15012 5043 4096,'8'-4'0,"32"0"0,48-1 0,50 2 0,40-1 0,39 2 0,28 1 0,11 1 0,8 0 0,0 0 0,-5 0 0,-21 0 0,-10 0 0,-12 0 0,-9 0 0,-5 0 0,3 0 0,5 0 0,0 0 0,4 0 0,13 0 0,11 0 0,8 0 0,-5 0 0,-219 0 0</inkml:trace>
  <inkml:trace contextRef="#ctx0" brushRef="#br0" timeOffset="147">14918 5099 4096,'-1'2'0,"-1"2"0,-2 7 0,4 0 0,-6-1 0,-1 1 0,2 0 0,1-3 0,-3 0 0,-3-2 0,-2 5 0,-2-2 0,-3 4 0,1 1 0,-4 3 0,0-3 0,0 1 0,0 1 0,1-1 0,1-3 0,0-2 0,7 0 0,2-2 0,0-1 0,0-2 0,0 1 0,-1 3 0,0-1 0,2-1 0</inkml:trace>
  <inkml:trace contextRef="#ctx0" brushRef="#br0" timeOffset="148">15169 5125 4096,'2'0'0,"2"4"0,-3 4 0,-1 3 0,-3-1 0,-1 0 0,-1 2 0,-8 0 0,2 1 0,-2 0 0,-2 3 0,1 1 0,3-1 0,-2 0 0,-1 2 0,0-2 0,-1 3 0,-1-1 0,-1-2 0,2-1 0,3-4 0</inkml:trace>
  <inkml:trace contextRef="#ctx0" brushRef="#br0" timeOffset="149">15395 5086 4096,'1'0'0,"1"3"0,2 2 0,-3 2 0,-1 8 0,-1 1 0,-6 0 0,-3 3 0,-4-1 0,3-2 0,0 1 0,0-4 0,0-3 0,0-2 0,-3-1 0,1-2 0,2 1 0,0 1 0,4 0 0,0 0 0,-1 1 0,-6-1 0,3 4 0,-3-3 0,1 2 0,2 1 0,1 0 0,2-4 0,1 4 0,2-3 0</inkml:trace>
  <inkml:trace contextRef="#ctx0" brushRef="#br0" timeOffset="150">15645 5086 4096,'0'3'0,"-3"4"0,-2 4 0,-2 5 0,-4 2 0,-2 2 0,-3 0 0,-4 5 0,0 1 0,2 3 0,-2-2 0,5-6 0,1-6 0,1-2 0,0-1 0,2-3 0,-5 3 0,3-2 0,2-2 0,-3 2 0,-1 2 0,-1 1 0,-5 3 0,1-1 0</inkml:trace>
  <inkml:trace contextRef="#ctx0" brushRef="#br0" timeOffset="151">15817 5072 4096,'0'4'0,"0"3"0,0 0 0,0 4 0,0 0 0,0 2 0,0 1 0,0 1 0,-1 3 0,-4 5 0,-5 3 0,-3 0 0,-2-1 0,-5 2 0,-1-2 0,1-2 0,0-2 0,2-1 0,1-5 0,6-2 0,1-1 0,0-1 0,1-4 0</inkml:trace>
  <inkml:trace contextRef="#ctx0" brushRef="#br0" timeOffset="152">16082 5072 4096,'0'4'0,"0"4"0,0 2 0,0 5 0,0 1 0,-3 0 0,-1 4 0,1 1 0,1-3 0,-2-2 0,-3-1 0,2-1 0,-3 0 0,-5 5 0,-4 4 0,-2-2 0,3-1 0,-2 1 0,-2 3 0,0-3 0,3-4 0,2-6 0</inkml:trace>
  <inkml:trace contextRef="#ctx0" brushRef="#br0" timeOffset="153">14984 5112 4096,'0'4'0,"4"2"0,3 2 0,0 2 0,4-2 0,0 3 0,-1-2 0,2 4 0,-3 3 0,3-3 0,-2-2 0,-1-1 0,2 0 0,-4-2 0</inkml:trace>
  <inkml:trace contextRef="#ctx0" brushRef="#br0" timeOffset="154">15222 5086 4096,'4'0'0,"1"0"0,2 0 0,4 0 0,2 3 0,-1 2 0,-2 0 0,-2 1 0,2 1 0,0 2 0,-2-1 0,-3 2 0,-2 1 0,4 0 0,2-4 0,-2 0 0</inkml:trace>
  <inkml:trace contextRef="#ctx0" brushRef="#br0" timeOffset="155">15422 5072 4096,'0'4'0,"1"-1"0,2 2 0,2 0 0,-1 2 0,2 0 0,2 0 0,4 0 0,-2 1 0,1-1 0,1 2 0,1 4 0,-3-2 0,0 3 0,-2-1 0,2-2 0,-2-1 0,3 2 0,-2-3 0,0 0 0</inkml:trace>
  <inkml:trace contextRef="#ctx0" brushRef="#br0" timeOffset="156">15619 5059 4096,'5'0'0,"3"2"0,2 3 0,0 5 0,1 3 0,0 2 0,-3 0 0,2 1 0,-2-1 0,0-1 0,-1 1 0,3-2 0,0 0 0,-2 3 0,1 1 0,-3-1 0,-1 0 0,-2-3 0,-1-2 0</inkml:trace>
  <inkml:trace contextRef="#ctx0" brushRef="#br0" timeOffset="157">15844 5086 4096,'0'3'0,"0"2"0,4 0 0,2 5 0,2 2 0,4 2 0,2 3 0,-3-2 0,2 1 0,-2-1 0,3 1 0,-1-2 0,0-4 0,-2-2 0,-2 0 0,-2-1 0</inkml:trace>
  <inkml:trace contextRef="#ctx0" brushRef="#br0" timeOffset="158">13476 5100 4096,'-1'2'0,"0"2"0,-3 7 0,3 0 0,-5-1 0,-1 1 0,3-1 0,-1-1 0,-2-1 0,-3-2 0,-1 5 0,-4-2 0,-2 4 0,1 1 0,-4 3 0,1-3 0,-1 1 0,-1 1 0,2-1 0,1-3 0,1-2 0,5-1 0,3 0 0,0-2 0,1-3 0,-2 3 0,0 2 0,0-1 0,2-1 0</inkml:trace>
  <inkml:trace contextRef="#ctx0" brushRef="#br0" timeOffset="159">13728 5126 4096,'2'0'0,"1"4"0,-2 4 0,-1 3 0,-3-1 0,0 0 0,-3 2 0,-6-1 0,0 3 0,-1-1 0,-2 3 0,2 1 0,1-1 0,-1 0 0,-1 1 0,0 0 0,-1 2 0,-1-1 0,-1-2 0,2-1 0,3-4 0</inkml:trace>
  <inkml:trace contextRef="#ctx0" brushRef="#br0" timeOffset="160">13953 5087 4096,'1'0'0,"1"3"0,2 2 0,-3 2 0,-1 8 0,-1 1 0,-6 0 0,-3 3 0,-3-1 0,1-2 0,1 1 0,0-4 0,0-3 0,0-2 0,-3-1 0,1-2 0,2 1 0,1 1 0,2 0 0,1-1 0,-1 3 0,-5-2 0,1 4 0,-1-3 0,-1 2 0,3 1 0,1 0 0,2-4 0,1 4 0,2-3 0</inkml:trace>
  <inkml:trace contextRef="#ctx0" brushRef="#br0" timeOffset="161">14204 5087 4096,'0'3'0,"-4"4"0,-1 4 0,-2 6 0,-4 1 0,-2 1 0,-3 1 0,-4 5 0,0 1 0,2 3 0,-2-3 0,5-4 0,1-8 0,1-1 0,0 0 0,2-3 0,-4 1 0,1-1 0,3-2 0,-2 2 0,-3 2 0,0 1 0,-5 3 0,1-1 0</inkml:trace>
  <inkml:trace contextRef="#ctx0" brushRef="#br0" timeOffset="162">14375 5073 4096,'0'4'0,"0"3"0,0 0 0,0 4 0,0 0 0,0 2 0,0 1 0,0 1 0,0 3 0,-6 4 0,-4 5 0,-3 0 0,-2-3 0,-5 3 0,-1-3 0,1 0 0,1-3 0,1-1 0,0-5 0,7-2 0,1-1 0,0-1 0,2-4 0</inkml:trace>
  <inkml:trace contextRef="#ctx0" brushRef="#br0" timeOffset="163">14640 5073 4096,'0'4'0,"0"4"0,0 2 0,0 5 0,0 1 0,-3 1 0,-1 2 0,2 1 0,-1-1 0,-1-3 0,-3-1 0,2-1 0,-3 0 0,-5 5 0,-4 3 0,-1 1 0,2-4 0,-2 2 0,-2 3 0,0-3 0,2-4 0,3-6 0</inkml:trace>
  <inkml:trace contextRef="#ctx0" brushRef="#br0" timeOffset="164">13543 5113 4096,'0'4'0,"3"2"0,4 2 0,1 2 0,2-2 0,1 2 0,-1 0 0,2 3 0,-3 2 0,3-2 0,-2-1 0,0-2 0,0 0 0,-2-2 0</inkml:trace>
  <inkml:trace contextRef="#ctx0" brushRef="#br0" timeOffset="165">13781 5087 4096,'3'0'0,"2"0"0,2 0 0,4 0 0,2 3 0,-1 2 0,-2 0 0,-1 2 0,0-1 0,2 3 0,-4-1 0,-2 2 0,-1 1 0,2-1 0,3-2 0,-1-1 0</inkml:trace>
  <inkml:trace contextRef="#ctx0" brushRef="#br0" timeOffset="166">13980 5073 4096,'0'4'0,"1"-1"0,3 2 0,0 0 0,0 2 0,3 0 0,0 0 0,6 0 0,-4 1 0,2-1 0,1 3 0,1 2 0,-2-1 0,-2 2 0,0 1 0,0-3 0,0-2 0,1 4 0,-1-4 0,0 0 0</inkml:trace>
  <inkml:trace contextRef="#ctx0" brushRef="#br0" timeOffset="167">14177 5060 4096,'5'0'0,"3"2"0,2 3 0,1 5 0,0 3 0,-1 2 0,-2 0 0,2 1 0,-2-1 0,0-2 0,-1 2 0,3-1 0,0-1 0,-2 3 0,1 1 0,-2-1 0,-3-1 0,-1-1 0,-1-3 0</inkml:trace>
  <inkml:trace contextRef="#ctx0" brushRef="#br0" timeOffset="168">14402 5087 4096,'0'3'0,"0"2"0,4 0 0,3 5 0,0 2 0,5 2 0,2 3 0,-3-2 0,2 1 0,-1-1 0,1 1 0,0-2 0,0-4 0,-1-2 0,-4 0 0,-1-1 0</inkml:trace>
  <inkml:trace contextRef="#ctx0" brushRef="#br0" timeOffset="169">16287 5100 4096,'-1'2'0,"-1"2"0,-1 7 0,2 0 0,-5-1 0,0 1 0,1-1 0,0-1 0,-2-1 0,-3-2 0,-1 5 0,-4-2 0,-2 4 0,1 1 0,-4 3 0,0-3 0,1 1 0,-1 1 0,0-1 0,2-3 0,1-2 0,5-1 0,3 0 0,0-2 0,1-3 0,-2 3 0,0 2 0,0-1 0,2-1 0</inkml:trace>
  <inkml:trace contextRef="#ctx0" brushRef="#br0" timeOffset="170">16539 5126 4096,'1'0'0,"3"4"0,-3 4 0,-1 3 0,-3-1 0,0 0 0,-3 2 0,-6-1 0,0 3 0,-1-1 0,-2 3 0,1 1 0,3-1 0,-2 0 0,-1 1 0,0 0 0,-1 2 0,-1-1 0,-1-2 0,2-1 0,4-4 0</inkml:trace>
  <inkml:trace contextRef="#ctx0" brushRef="#br0" timeOffset="171">16764 5087 4096,'1'0'0,"1"3"0,2 2 0,-3 2 0,-1 8 0,-1 1 0,-6 0 0,-3 3 0,-3-1 0,1-2 0,1 1 0,1-4 0,-2-3 0,1-2 0,-2-1 0,-1-2 0,3 1 0,0 1 0,4 0 0,0-1 0,-1 3 0,-6-2 0,3 4 0,-2-3 0,0 2 0,1 1 0,2 0 0,2-4 0,2 4 0,0-3 0</inkml:trace>
  <inkml:trace contextRef="#ctx0" brushRef="#br0" timeOffset="172">17015 5087 4096,'0'3'0,"-4"4"0,-1 4 0,-1 6 0,-6 1 0,-1 1 0,-3 1 0,-4 5 0,0 1 0,2 3 0,-2-3 0,5-4 0,2-8 0,-1-1 0,1 0 0,2-3 0,-5 1 0,3-1 0,2-2 0,-2 2 0,-2 2 0,-1 1 0,-6 3 0,2-1 0</inkml:trace>
  <inkml:trace contextRef="#ctx0" brushRef="#br0" timeOffset="173">17187 5073 4096,'0'4'0,"0"3"0,0 0 0,0 4 0,0 0 0,0 2 0,0 1 0,0 1 0,-1 3 0,-5 4 0,-3 5 0,-5 0 0,-1-3 0,-5 3 0,-1-3 0,1 0 0,0-3 0,2-1 0,1-5 0,6-2 0,1-1 0,0-1 0,2-4 0</inkml:trace>
  <inkml:trace contextRef="#ctx0" brushRef="#br0" timeOffset="174">17451 5073 4096,'0'4'0,"0"4"0,0 2 0,0 5 0,0 1 0,-3 1 0,-1 2 0,2 1 0,-1-1 0,-1-3 0,-3-1 0,3-1 0,-5 0 0,-4 5 0,-3 3 0,-3 1 0,2-4 0,-1 2 0,-1 3 0,-1-3 0,2-4 0,3-6 0</inkml:trace>
  <inkml:trace contextRef="#ctx0" brushRef="#br0" timeOffset="175">16353 5113 4096,'0'4'0,"4"2"0,3 2 0,0 2 0,4-2 0,0 2 0,-1 0 0,2 3 0,-2 2 0,1-2 0,-1-1 0,0-2 0,0 0 0,-2-2 0</inkml:trace>
  <inkml:trace contextRef="#ctx0" brushRef="#br0" timeOffset="176">16591 5087 4096,'4'0'0,"1"0"0,2 0 0,4 0 0,2 3 0,-1 2 0,-2 0 0,-1 2 0,0-1 0,1 3 0,-2-1 0,-3 2 0,-1 1 0,2-1 0,3-2 0,-2-1 0</inkml:trace>
  <inkml:trace contextRef="#ctx0" brushRef="#br0" timeOffset="177">16791 5073 4096,'0'4'0,"1"-1"0,2 2 0,2 0 0,-1 2 0,3 0 0,0 0 0,6 0 0,-4 1 0,3-1 0,-1 3 0,2 2 0,-3-1 0,0 2 0,-2 1 0,2-3 0,-2-2 0,3 4 0,-2-4 0,0 0 0</inkml:trace>
  <inkml:trace contextRef="#ctx0" brushRef="#br0" timeOffset="178">16988 5060 4096,'5'0'0,"4"2"0,0 3 0,1 5 0,2 3 0,-2 2 0,-2 0 0,2 1 0,-2-1 0,0-2 0,-1 2 0,3-1 0,0-1 0,-2 3 0,1 1 0,-3-1 0,-1-1 0,-2-1 0,-1-3 0</inkml:trace>
  <inkml:trace contextRef="#ctx0" brushRef="#br0" timeOffset="179">17213 5087 4096,'0'3'0,"0"2"0,4 0 0,2 5 0,2 2 0,4 2 0,1 3 0,-1-2 0,1 1 0,-1-1 0,1 1 0,0-2 0,0-4 0,-1-2 0,-4 0 0,-1-1 0</inkml:trace>
  <inkml:trace contextRef="#ctx0" brushRef="#br3" timeOffset="180">0 1802 4096,'8'2'0,"9"-2"0,8-2 0,11 2 0,9 2 0,11-2 0,26-2 0,16 2 0,7 2 0,3-2 0,5-2 0,0 2 0,-5 2 0,-13-2 0,-13-2 0,-19 2 0,-6 2 0,-7-2 0,-7-2 0,-6 2 0,-3 2 0,2-2 0,2-2 0,9 2 0,-1 2 0,5-2 0,6-2 0,4 2 0,8 2 0,7-2 0,2-2 0,-1 2 0,-7 2 0,-1-2 0,-3-2 0,4 2 0,-7 2 0,-7-2 0,2-2 0,-4 2 0,2 2 0,-4-2 0,0-2 0,6 2 0,-1 2 0,-5-2 0,-7-2 0,-9 2 0,-4 2 0,-5-2 0,-3-2 0,4 2 0,15 2 0,10-2 0,5-2 0,0 2 0,8 4 0,-1 1 0,-2 5 0,-2-2 0,-11 1 0,-3-3 0,-6-3 0,-5-1 0,-1 0 0,2-1 0,1 0 0,1-1 0,4-1 0,-1 1 0,-5 1 0,-3-1 0,-5-1 0,-2 1 0,2 1 0,7-1 0,-4-1 0,9 1 0,-1 1 0,1-1 0,-1-1 0,-5 1 0,-2 1 0,-3-1 0,6-1 0,4 1 0,5 1 0,6-1 0,2-1 0,4 1 0,6 1 0,5-1 0,-5-1 0,-7 1 0,-5 1 0,-3-1 0,-5-1 0,-7 1 0,-2 1 0,-6-1 0,1-1 0,3 1 0,1 1 0,0-1 0,-3-1 0,1 1 0,2 1 0,2-1 0,1-1 0,1 1 0,-1 1 0,2-1 0,5-1 0,8 1 0,6 1 0,4-1 0,-5-1 0,-5 1 0,-4 1 0,-4-1 0,-1-1 0,2 1 0,-4 1 0,-1-1 0,1-1 0,-3-4 0,-2-1 0,1-1 0,4 2 0,-2 2 0,0-2 0,2-2 0,3 1 0,-2 2 0,6-5 0,-3 1 0,-1 3 0,-3 0 0,7-6 0,10 1 0,1 2 0,1 1 0,-3 0 0,-1-1 0,1 2 0,5-3 0,-5 0 0,-4 2 0,-1-4 0,-1 1 0,-2 3 0,-7 1 0,-5 1 0,-5-3 0,-2 1 0,-6 2 0,4 1 0,0-2 0,7-1 0,0 3 0,-1 1 0,-3 0 0,-2 1 0,-2 1 0,-1 1 0,2-3 0,1-2 0,0 2 0,8 1 0,10-9 0,2-1 0,-4 0 0,-3 5 0,-1-5 0,-6 2 0,1-2 0,-2 2 0,1-3 0,2 1 0,0 0 0,-2 0 0,7 0 0,-1-2 0,-1 7 0,-7-3 0,-1 3 0,-4 2 0,0 2 0,-2 0 0,2-2 0,0 0 0,5-2 0,0-2 0,6-4 0,-2-1 0,1 2 0,3 0 0,3 1 0,-1 4 0,-3-3 0,-1-3 0,1 1 0,-2 1 0,0 0 0,-3 4 0,2 2 0,6 2 0,1 2 0,-4 1 0,1-5 0,-3-1 0,1 0 0,-2 1 0,2 1 0,-2 2 0,-3 1 0,2 0 0,6 1 0,-1 0 0,11 0 0,3 0 0,6 0 0,10 0 0,4 0 0,2 0 0,2 0 0,-3 0 0,2 0 0,-3 0 0,1 0 0,-3 0 0,0 0 0,-2 0 0,0 0 0,-4 0 0,-5 0 0,-3 0 0,-8 0 0,-6 0 0,-1 0 0,1 0 0,-4 0 0,3 0 0,4 0 0,4 0 0,7 0 0,8 0 0,6 0 0,6 0 0,3 0 0,5 0 0,2 0 0,1 0 0,-5 0 0,-1 0 0,-4 0 0,2 0 0,-2 0 0,2 0 0,2 0 0,6 0 0,1 0 0,0 0 0,5 0 0,2 0 0,-6 0 0,-1 0 0,-5 0 0,-3 0 0,-5 0 0,-4 0 0,-10 0 0,-10 0 0,-4 0 0,4 0 0,5 0 0,0 0 0,1 0 0,9 0 0,5 0 0,8 0 0,5 0 0,8 0 0,1 0 0,0 0 0,-7 0 0,-7 0 0,-5 0 0,-3 0 0,-7 0 0,-2 0 0,0 0 0,2 0 0,-1 0 0,0 0 0,1 0 0,1 0 0,-1 0 0,-5 0 0,-7 0 0,-3 0 0,4 0 0,0 0 0,3 0 0,5 0 0,2 0 0,-2 0 0,1 0 0,2 0 0,2 0 0,-3 0 0,0 0 0,7 0 0,0 0 0,8 0 0,1 0 0,3 0 0,-5 0 0,2 0 0,4 0 0,10 0 0,11 0 0,7 0 0,7 0 0,1 0 0,-5 0 0,4 0 0,-1 0 0,-11 0 0,-6 0 0,-9 0 0,-8 0 0,-8 0 0,-8 0 0,-3 0 0,0 0 0,-3 0 0,0 0 0,7 0 0,2 0 0,7 0 0,2 0 0,-1 0 0,-3-3 0,3 0 0,2-2 0,6 2 0,11 0 0,9 1 0,1 1 0,-1 1 0,-3 0 0,-9 0 0,-44 0 0</inkml:trace>
  <inkml:trace contextRef="#ctx0" brushRef="#br4" timeOffset="181">15182 1321 4096,'0'4'0,"0"4"0,0 6 0,0 4 0,0 5 0,0 0 0,0 2 0,0 0 0,0 1 0,0 0 0,0-2 0,0 0 0,3 5 0,2 2 0,-1-1 0,10-2 0,1-2 0,-2-2 0,-5 1 0,-1 0 0,-1-1 0,1-1 0,4 2 0,1 4 0,6 5 0,-1 1 0,-5-2 0,-3-3 0,-2 0 0,5-2 0,0-4 0,-3 4 0,0 1 0,-1-2 0,-2 0 0,-1-1 0,4 1 0,0-3 0,0 1 0,-3-1 0,-1 0 0,-1 6 0,1-3 0,-1-2 0,0 1 0,-3 5 0,1 1 0,-2 0 0,0-2 0,0 2 0,5-6 0,2 0 0,-3 1 0,0 3 0,-1 1 0,2-4 0,1-1 0,-4-1 0,2-2 0,-1 1 0,4 1 0,1-1 0,-1-1 0,-2 1 0,-2 4 0,-1 1 0,0 1 0,-2-2 0,2-2 0,4 0 0,4 2 0,1 3 0,2-1 0,-1-1 0,-4-3 0,2 1 0,3 3 0,-1 0 0,-1-3 0,-1 1 0,-2-2 0,2 3 0,2 1 0,2 4 0,0-1 0,2 2 0,6 3 0,1-1 0,-3-1 0,0-6 0,-6-2 0,0-5 0,-3-2 0,3-6 0,-2-2 0,0 4 0,-3 2 0,4-2 0,2-4 0,-2 1 0,2-5 0,-1 3 0,-2 2 0,5-3 0,1 4 0,2 3 0,1 2 0,6 2 0,5-3 0,-1-5 0,-1-2 0,-3-3 0,5 2 0,-3-1 0,2-3 0,1 3 0,4 0 0,-2-1 0,-4 0 0,-4 1 0,-1-4 0,-2-2 0,-1 0 0,-2-4 0,1 0 0,2 0 0,2-2 0,-1 1 0,0 0 0,1 1 0,1 1 0,-1-1 0,0-1 0,-2 1 0,0 1 0,0-1 0,0-1 0,4 1 0,2 1 0,1-1 0,1-1 0,-6 1 0,5 1 0,1-1 0,-1-1 0,2 1 0,1 1 0,3-6 0,-2-2 0,4 0 0,-7-1 0,-5 0 0,-6-2 0,-2 2 0,-1-1 0,1 3 0,5 3 0,3-1 0,6-5 0,1-2 0,-5-2 0,2 0 0,0-2 0,-1-2 0,-2-2 0,-1 2 0,2 5 0,-3-1 0,-2 1 0,-1 0 0,1 2 0,-1-2 0,1 0 0,0 2 0,-3-1 0,-1-2 0,1 0 0,2 1 0,-1 1 0,-4-2 0,-1-3 0,2 3 0,-2-1 0,-4 0 0,2-2 0,1-6 0,1-1 0,2-3 0,-2 1 0,3 4 0,-5 1 0,-3 1 0,-1-3 0,1 0 0,5 0 0,2 0 0,6-4 0,-4-3 0,-5-2 0,-5 3 0,-2 0 0,-2-3 0,0 0 0,-3-3 0,6-1 0,-3-2 0,0 2 0,0-1 0,0 4 0,-1 4 0,-2-3 0,1 2 0,3 3 0,2-1 0,0 3 0,2-9 0,0-2 0,1 1 0,-3 2 0,0 0 0,-4 4 0,1 1 0,0 3 0,-3-1 0,6 4 0,0 4 0,0-1 0,-2 2 0,0 0 0,-2 2 0,-1-9 0,-3-3 0,-1-4 0,3 0 0,4 5 0,-2-3 0,-1-1 0,3 0 0,4 1 0,-3 0 0,-4-2 0,0-2 0,1 7 0,0 3 0,-2 0 0,2 2 0,0-1 0,-1-2 0,-3 0 0,1 0 0,1-1 0,2-4 0,4 3 0,-3 1 0,4 0 0,0 1 0,-2 0 0,-1 0 0,-2-1 0,-3 0 0,0-1 0,-2 0 0,-2 0 0,6 7 0,1 2 0,0-1 0,-1-1 0,-3-3 0,1-2 0,-2-1 0,0-1 0,0 1 0,0-1 0,0-3 0,0-4 0,0 0 0,0-2 0,0 7 0,0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.14748E9" units="cm"/>
          <inkml:channel name="Y" type="integer" max="2.14748E9" units="cm"/>
          <inkml:channel name="F" type="integer" max="8192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1" units="1/dev"/>
        </inkml:channelProperties>
      </inkml:inkSource>
      <inkml:timestamp xml:id="ts0" timeString="2021-05-29T13:11:36.778"/>
    </inkml:context>
    <inkml:brush xml:id="br0">
      <inkml:brushProperty name="width" value="0.05261" units="cm"/>
      <inkml:brushProperty name="height" value="0.05261" units="cm"/>
    </inkml:brush>
    <inkml:brush xml:id="br1">
      <inkml:brushProperty name="width" value="0.05261" units="cm"/>
      <inkml:brushProperty name="height" value="0.05261" units="cm"/>
      <inkml:brushProperty name="color" value="#32CCFF"/>
    </inkml:brush>
    <inkml:brush xml:id="br2">
      <inkml:brushProperty name="width" value="0.14029" units="cm"/>
      <inkml:brushProperty name="height" value="0.14029" units="cm"/>
      <inkml:brushProperty name="color" value="#02A556"/>
    </inkml:brush>
    <inkml:brush xml:id="br3">
      <inkml:brushProperty name="width" value="0.14029" units="cm"/>
      <inkml:brushProperty name="height" value="0.14029" units="cm"/>
      <inkml:brushProperty name="color" value="#0069BF"/>
    </inkml:brush>
    <inkml:brush xml:id="br4">
      <inkml:brushProperty name="width" value="0.14029" units="cm"/>
      <inkml:brushProperty name="height" value="0.14029" units="cm"/>
      <inkml:brushProperty name="color" value="#E71224"/>
    </inkml:brush>
  </inkml:definitions>
  <inkml:trace contextRef="#ctx0" brushRef="#br0">50 4236 4096,'-3'0'0,"6"0"0,2 0 0,5 0 0,1 0 0,6-4 0,4 1 0,3 0 0,1-4 0,-2-1 0,0 2 0,-4 1 0,1 1 0,-1 2 0,1 0 0,1-3 0,2 1 0,5 1 0,3-1 0,-1 2 0,0 2 0,0-4 0,-3-1 0,-2 0 0,2-1 0,-4 0 0,0 3 0,-1 1 0,2 2 0,3 0 0,2 0 0,2 0 0,5 0 0,4 0 0,1 0 0,2 0 0,-1 0 0,-3 0 0,0 0 0,1 0 0,-2 0 0,-1 0 0,1 0 0,-2 0 0,-1 0 0,0 0 0,1 0 0,0 0 0,-3 0 0,-2 0 0,2 0 0,3 0 0,0 0 0,2 0 0,-1 0 0,0 0 0,1 0 0,2 0 0,1 0 0,5 0 0,2 0 0,-1 0 0,4 0 0,2 0 0,1 0 0,-1 0 0,2 0 0,1 0 0,0 0 0,-1 0 0,-1 0 0,-1 0 0,-3 0 0,-4 0 0,-3 0 0,-3 0 0,-2 0 0,-4 0 0,-1 0 0,-3 0 0,4 0 0,2 0 0,2 0 0,3 0 0,5 0 0,2 0 0,5 0 0,5 0 0,5 0 0,0 0 0,4 0 0,2 0 0,-4 0 0,-2 0 0,-2 0 0,1 0 0,-3 0 0,-1 0 0,-4 0 0,-1 0 0,-10 0 0,-6 0 0,-8 0 0,-1 0 0,-3 0 0,-2 0 0,-1 0 0,-2 0 0,-2 0 0,2 0 0,1 0 0,0 0 0,3 0 0,-2 0 0,-3 0 0,2 0 0,3 0 0,-1 0 0,1 0 0,1 0 0,2 0 0,1 0 0,3 0 0,2 0 0,1 0 0,-1 0 0,1 0 0,-2 0 0,-2 0 0,4 4 0,0-1 0,4-1 0,-1 0 0,-2 0 0,-2 0 0,-5 0 0,-1-2 0,0-2 0,0 2 0,-4 2 0,-3-2 0,1 1 0,3 3 0,0-2 0,-1 1 0,5-1 0,2 2 0,2 3 0,1 2 0,5-3 0,2-1 0,-2-2 0,-2-1 0,-1 1 0,-2-2 0,-2 6 0,2 2 0,-3-1 0,-1-1 0,0-3 0,2 1 0,2-1 0,3-2 0,6 2 0,2 3 0,7 1 0,-6 0 0,0-1 0,-2 1 0,-5-1 0,-5-2 0,-5-1 0,-3-4 0,-2 4 0,2-2 0,-2 1 0,2 4 0,2 1 0,4 1 0,0-4 0,-8 2 0,2 2 0,0 1 0,2-2 0,-5 2 0,3 3 0,1-2 0,3 3 0,4-3 0,1 6 0,5-2 0,-3-3 0,4-3 0,-2 0 0,-3 0 0,-3 3 0,0-2 0,-1 0 0,-1-2 0,-2 1 0,0-3 0,2 4 0,-2 0 0,-5 0 0,2-2 0,-3-3 0,2-1 0,-2 2 0,-1 2 0,-1 4 0,2 1 0,4 3 0,2-2 0,-2 1 0,1 1 0,-1-1 0,-1-5 0,0-2 0,1 1 0,-1 0 0,-2 2 0,2-2 0,-1 0 0,-2 0 0,0 0 0,-1 0 0,3 0 0,-2-5 0,2 0 0,-1 1 0,0 4 0,2-3 0,0 4 0,2 1 0,-1 1 0,1 2 0,2-1 0,0-2 0,0 2 0,-3 2 0,5-2 0,2-5 0,-3 1 0,5 0 0,-2 2 0,-4-3 0,0-2 0,6 0 0,3 0 0,-2 2 0,-1-1 0,-2 1 0,-2-1 0,3-1 0,-5 1 0,0-2 0,6-1 0,3 0 0,-1 0 0,1 2 0,0 0 0,2 0 0,4-3 0,1-1 0,1-2 0,4 0 0,-1 0 0,-3 0 0,-4 0 0,-2 0 0,-6 0 0,-1 0 0,-3 0 0,-5 0 0,-2 0 0,-2 0 0,-1 0 0,2 0 0,-2 0 0,1 0 0,-1 0 0,4 0 0,-4 0 0,7 0 0,-2 0 0,1 0 0,0 0 0,-1 0 0,2 0 0,1 0 0,-1 0 0,-3 0 0,1 0 0,2 0 0,1 0 0,3 0 0,5 0 0,-1 0 0,3 0 0,2 0 0,1 0 0,4 0 0,4 0 0,5 0 0,3 0 0,1 0 0,2 0 0,-2 0 0,-6 0 0,0 0 0,-3 0 0,-1 0 0,-5 0 0,-5 0 0,-5 0 0,-3 0 0,-2 0 0,0 0 0,-1 0 0,-6 0 0,-3 0 0,2 0 0,4 0 0,6 0 0,-1 0 0,0 0 0,3 0 0,1 0 0,5 0 0,2 0 0,1 0 0,2 0 0,-2 0 0,2 0 0,-3 0 0,-2 0 0,0 0 0,-2 0 0,-1 0 0,-2 0 0,-2 0 0,-1 0 0,3 0 0,4 0 0,2 0 0,2 0 0,6 0 0,4-4 0,2 1 0,5-1 0,-1 2 0,-1 0 0,1 0 0,-6 2 0,-3 0 0,-2 0 0,-2 0 0,-3 0 0,-4 0 0,-4-3 0,1-2 0,-1 1 0,0 0 0,2 2 0,-3 1 0,3 1 0,1 0 0,3 0 0,0 0 0,0 0 0,0-4 0,0-1 0,-2 1 0,-1 0 0,2 2 0,0 1 0,2 1 0,2 0 0,-2-2 0,0 0 0,-3-1 0,2 1 0,1 1 0,3 1 0,-3 0 0,-1 0 0,1 0 0,-2 0 0,1 0 0,0 0 0,4 0 0,2 0 0,-3 0 0,0 0 0,-2 0 0,-4 0 0,-5 0 0,0 0 0,0 0 0,-2 0 0,2 0 0,4 0 0,5 0 0,1 0 0,-2 0 0,-3 0 0,2 0 0,-2 0 0,-1 0 0,-2 0 0,-4 0 0,0 0 0,2 0 0,-1 0 0,0 0 0,1 0 0,0 0 0,2 0 0,-2 0 0,-2 0 0,0 0 0,2 0 0,0 0 0,-2 0 0,0 0 0,0 0 0,3 0 0,0 0 0,-3-3 0,-2-1 0,-3 2 0,1 1 0,-2-3 0,-2 3 0,1-1 0,-2 2 0,0 2 0,0-2 0,0-2 0,0 2 0,0 2 0,-4-2 0,2-2 0,2-1 0,-2 0 0,1-1 0,1 2 0,2 1 0,-4-2 0,-1 0 0,-1 1 0,-1 0 0,1 2 0,2 0 0,2 0 0,-1 0 0,-2 0 0</inkml:trace>
  <inkml:trace contextRef="#ctx0" brushRef="#br0" timeOffset="1">5300 4236 4096,'-3'2'0,"-2"3"0,-4 4 0,0 4 0,-2 2 0,2 1 0,0-3 0,1 1 0,1 1 0,1-1 0,-1-3 0,1-1 0,1-2 0,2-1 0,-3-1 0,0 3 0,-2 1 0,-2 2 0,-2 1 0,3-2 0,0-1 0,-1-2 0,2-1 0,2 1 0,-1 2 0,-4 5 0,2 1 0,-3-3 0,-1-4 0,1-4 0</inkml:trace>
  <inkml:trace contextRef="#ctx0" brushRef="#br0" timeOffset="2">5591 4249 4096,'-2'0'0,"-2"5"0,-7 2 0,2 1 0,-2-1 0,4 2 0,-4 3 0,3 1 0,-2 2 0,-1 2 0,-1 2 0,-1-2 0,3-1 0,2-1 0,-4 1 0,-1-1 0,-2-1 0,1-1 0,-4-2 0,0-2 0,3 1 0,-1-2 0,0-3 0,1-1 0,2 0 0,-2 3 0,1-2 0</inkml:trace>
  <inkml:trace contextRef="#ctx0" brushRef="#br0" timeOffset="3">5829 4330 4096,'-5'0'0,"-1"0"0,-2 3 0,0 3 0,1 1 0,0-1 0,-1 1 0,0 3 0,-2 2 0,-1 1 0,-1-2 0,2-1 0,-1-2 0,1 4 0,2 1 0,-3-2 0,4 2 0,-2-7 0,2 2 0,1 0 0,-3 2 0,0 2 0,0-1 0,0 3 0,0-1 0,1 0 0,-2 1 0,0-3 0,-1-2 0,1-3 0</inkml:trace>
  <inkml:trace contextRef="#ctx0" brushRef="#br0" timeOffset="4">6106 4330 4096,'0'3'0,"-2"3"0,-6 3 0,-2 4 0,-5 1 0,1 3 0,1-2 0,0-1 0,4 0 0,-3 3 0,-1-4 0,2 0 0,-2 0 0,0-3 0,0-2 0,-1 2 0,0 1 0,-1 0 0,2-2 0,3 2 0,4-2 0,-1 0 0,-1 0 0,-1 4 0,3-4 0,-1 0 0,-1-3 0,-2 3 0,-1 0 0,-3 0 0</inkml:trace>
  <inkml:trace contextRef="#ctx0" brushRef="#br0" timeOffset="5">6305 4355 4096,'-3'0'0,"-1"2"0,-1 0 0,1 5 0,-3 1 0,-2 2 0,0 1 0,-4 2 0,1-1 0,0-2 0,2 1 0,2 0 0,-2-2 0,-2 0 0,3 2 0,0-1 0,0 0 0,-2 1 0,4 3 0,-2-3 0,2-1 0,-1 0 0,-1 0 0,0 2 0,-3 1 0,1-2 0,1 0 0,1-4 0,0 2 0,0 1 0,0-2 0,-2-1 0,0 1 0,2-2 0</inkml:trace>
  <inkml:trace contextRef="#ctx0" brushRef="#br0" timeOffset="6">6582 4500 4096,'0'2'0,"-1"3"0,-7 2 0,-3 1 0,2-1 0,-4 0 0,-3 4 0,-2-2 0,-2 0 0,-1 0 0,2 0 0,0 2 0,3 2 0,0 0 0,2 0 0,1-2 0,1 1 0,-2-3 0,0 2 0,-3-3 0,1-1 0,3-2 0</inkml:trace>
  <inkml:trace contextRef="#ctx0" brushRef="#br0" timeOffset="7">6701 4514 4096,'0'3'0,"0"3"0,-4 7 0,1 2 0,-1 3 0,-5 0 0,0-2 0,-3 1 0,2-3 0,-1 1 0,0-2 0,2 1 0,-3-5 0,-1-2 0,-2-1 0,-2 1 0,4 0 0,1-2 0,5 0 0,-4 5 0,-2 1 0,-2 1 0,1 1 0,3 1 0,2-5 0,0-2 0</inkml:trace>
  <inkml:trace contextRef="#ctx0" brushRef="#br0" timeOffset="8">6926 4607 4096,'0'1'0,"0"5"0,-3 3 0,-2 3 0,0 3 0,-2-2 0,-3 0 0,-1-1 0,-1-1 0,-1 6 0,1-1 0,3-2 0,0-3 0,0 1 0,0 1 0,1-1 0,1 1 0,-1-2 0,-4 3 0,-1 1 0,-1-2 0,-1 2 0,1-2 0,1-3 0,2-3 0,0-1 0,4-1 0,0-2 0</inkml:trace>
  <inkml:trace contextRef="#ctx0" brushRef="#br0" timeOffset="9">7139 4672 4096,'-5'4'0,"1"1"0,-1 1 0,1 3 0,-2 0 0,-3 2 0,0 0 0,0 1 0,0-2 0,-2 0 0,2-2 0,-2 1 0,-3 0 0,2 3 0,-1-1 0,0 2 0,-2-1 0,0-2 0,2-2 0,3-1 0,0-2 0,1-1 0,0 3 0,-2 4 0,-3 0 0,1-2 0,2 4 0,-2-4 0,4 0 0,0-3 0,3-1 0</inkml:trace>
  <inkml:trace contextRef="#ctx0" brushRef="#br0" timeOffset="10">7296 4752 4096,'2'0'0,"-1"1"0,3 4 0,-2 6 0,-4 0 0,-5 3 0,-2-1 0,-4 5 0,0-2 0,2-3 0,1-1 0,-2 1 0,1-1 0,-3-3 0,1 3 0,2 0 0,1-2 0,-2 0 0,0-2 0,-1 0 0,-1 2 0,-3-2 0,1 1 0,1-3 0,2 3 0,-3-2 0,3 0 0,-1 0 0,-1-1 0,1 1 0</inkml:trace>
  <inkml:trace contextRef="#ctx0" brushRef="#br0" timeOffset="11">7521 4858 4096,'-1'0'0,"-1"2"0,-4 2 0,-1 6 0,-2 1 0,0 1 0,-4 2 0,0 0 0,0 3 0,2-3 0,-1-1 0,3 0 0,-1-2 0,1-2 0,1 2 0,2-2 0,0 2 0,1-4 0,-1 2 0,-1 1 0,0 0 0,1 0 0,-2-2 0,2-2 0,-3 0 0,2 0 0,1 2 0,-1 1 0,-3-3 0,0 1 0,-1 0 0,-1-5 0</inkml:trace>
  <inkml:trace contextRef="#ctx0" brushRef="#br0" timeOffset="12">7720 4924 4096,'3'0'0,"1"3"0,-1 2 0,-3 2 0,-2 5 0,-5 0 0,-4 1 0,-2 1 0,-3 3 0,-2-1 0,-1-1 0,1 1 0,3-1 0,2-1 0,1-1 0,2-2 0,2 0 0,1-4 0,-2 4 0,0 0 0,-6 1 0,2 1 0,1-2 0,3 0 0,0-3 0,-1 1 0,0 0 0,2-2 0</inkml:trace>
  <inkml:trace contextRef="#ctx0" brushRef="#br0" timeOffset="13">8024 5003 4096,'-3'4'0,"0"0"0,-6 3 0,1 2 0,1 0 0,-1 2 0,1 0 0,-1 0 0,2 3 0,-5-1 0,-2 0 0,0 0 0,0-3 0,3 0 0,2-1 0,-2-2 0,2-3 0,-2 3 0,-3 2 0,0 3 0,-3 1 0,1-1 0,2-2 0,-3 0 0,1 1 0,-5 5 0,-1 0 0,1-3 0,0-2 0,2 0 0,1-4 0,2 0 0,2 0 0,5-1 0</inkml:trace>
  <inkml:trace contextRef="#ctx0" brushRef="#br0" timeOffset="14">8447 5109 4096,'0'2'0,"0"5"0,-2 6 0,-3 0 0,-2 1 0,-2 3 0,-2-3 0,0-1 0,1-4 0,2 0 0,-2-1 0,-2-1 0,3-1 0,0 2 0,3 1 0,-3-3 0,0 1 0,-3 2 0,-1 2 0,0-2 0,-3 4 0,1 1 0,2-3 0,2-1 0,0-5 0,0-1 0,-1-3 0,-3-1 0,1-1 0</inkml:trace>
  <inkml:trace contextRef="#ctx0" brushRef="#br0" timeOffset="15">5115 4196 4096,'0'4'0,"3"4"0,2 3 0,0 2 0,-2 2 0,0 1 0,2 0 0,1 1 0,-3-3 0,-2 1 0,2-1 0,3-3 0,-3-1 0,0 2 0,0-3 0,1-1 0</inkml:trace>
  <inkml:trace contextRef="#ctx0" brushRef="#br0" timeOffset="16">5327 4223 4096,'3'3'0,"3"2"0,3 2 0,0 4 0,0 2 0,0 1 0,2-1 0,-3 1 0,2-1 0,-2 0 0,-1 0 0,0-1 0,0-1 0,-1-1 0,1-2 0,-1 0 0,1 2 0,0 0 0,0-1 0</inkml:trace>
  <inkml:trace contextRef="#ctx0" brushRef="#br0" timeOffset="17">5631 4290 4096,'3'0'0,"2"1"0,1 1 0,3 4 0,0 1 0,2 0 0,0-1 0,0 3 0,3-3 0,-4 3 0,-3 0 0,-2 0 0</inkml:trace>
  <inkml:trace contextRef="#ctx0" brushRef="#br0" timeOffset="18">5458 4382 4096,'4'3'0,"5"7"0,7 2 0,-2-1 0,-1-1 0,-1-2 0,-2 1 0,1-2 0,3-1 0,1 2 0,1 4 0,3 1 0,-3-1 0</inkml:trace>
  <inkml:trace contextRef="#ctx0" brushRef="#br0" timeOffset="19">5882 4355 4096,'3'0'0,"1"2"0,0 0 0,1 5 0,2-3 0,2 0 0,4 4 0,2-2 0,1 4 0,0 2 0,-1-2 0,-3-2 0,-6-2 0</inkml:trace>
  <inkml:trace contextRef="#ctx0" brushRef="#br0" timeOffset="20">5723 4461 4096,'4'0'0,"5"2"0,1 2 0,4 3 0,-1 1 0,1 2 0,1-2 0,-2-1 0,1 0 0,-1 2 0,-2-2 0,0-1 0,0 0 0,-1-3 0</inkml:trace>
  <inkml:trace contextRef="#ctx0" brushRef="#br0" timeOffset="21">6093 4408 4096,'3'0'0,"3"0"0,3 4 0,-1 0 0,-1 1 0,3 2 0,2 3 0,-3 0 0</inkml:trace>
  <inkml:trace contextRef="#ctx0" brushRef="#br0" timeOffset="22">5947 4487 4096,'4'4'0,"-1"1"0,3-1 0,1 3 0,6 4 0,1 1 0</inkml:trace>
  <inkml:trace contextRef="#ctx0" brushRef="#br0" timeOffset="23">6251 4382 4096,'5'0'0,"-1"0"0,1 2 0,1 2 0,5 3 0,0 1 0,3 2 0,-3 2 0,-1-3 0,-2 2 0,-2-2 0,0 3 0,1-4 0,0 3 0,-1-2 0,1 5 0,-1-1 0,-1-2 0,2-2 0,0-3 0</inkml:trace>
  <inkml:trace contextRef="#ctx0" brushRef="#br0" timeOffset="24">6133 4461 4096,'0'2'0,"4"6"0,5 2 0,0 0 0,3-1 0,1 3 0,-1 1 0,2-2 0,-3 0 0,0-1 0,0 0 0,-2 1 0,0 3 0,-2-3 0,0 2 0,-1 0 0,-2 3 0,3-2 0,0-1 0,-3 0 0,3 1 0,1-2 0</inkml:trace>
  <inkml:trace contextRef="#ctx0" brushRef="#br0" timeOffset="25">6517 4553 4096,'-4'0'0,"1"3"0,3 4 0,3 1 0,2 2 0,2 2 0,1 2 0,2-1 0,0-2 0,0-1 0,-2-2 0,-3 2 0,-2 2 0,-1-1 0,-2 2 0,1 3 0,3-5 0,-1-6 0</inkml:trace>
  <inkml:trace contextRef="#ctx0" brushRef="#br0" timeOffset="26">6701 4553 4096,'3'3'0,"5"3"0,6 3 0,1 3 0,-2 1 0,1 2 0,-1 0 0,0 2 0,0 2 0,0 3 0,-1 1 0,-4-5 0</inkml:trace>
  <inkml:trace contextRef="#ctx0" brushRef="#br0" timeOffset="27">6530 4712 4096,'1'0'0,"5"0"0,0 2 0,4 2 0,3-3 0,0 2 0,3 0 0,-2 4 0,-1 1 0,0 2 0,1-2 0,-1 6 0,0-3 0,0 1 0,1-2 0,1 1 0,-1 0 0,-1-4 0</inkml:trace>
  <inkml:trace contextRef="#ctx0" brushRef="#br0" timeOffset="28">6913 4634 4096,'0'3'0,"0"1"0,0 3 0,0 4 0,0 6 0,3-1 0,0 3 0,2-1 0,3-1 0,-1-1 0,2-1 0,-1-2 0,-1 2 0,0-2 0,0-1 0</inkml:trace>
  <inkml:trace contextRef="#ctx0" brushRef="#br0" timeOffset="29">6808 4791 4096,'1'2'0,"4"1"0,2 3 0,1-1 0,0 6 0,-1 0 0,1 5 0,-1 0 0,0 1 0,0-4 0</inkml:trace>
  <inkml:trace contextRef="#ctx0" brushRef="#br0" timeOffset="30">7139 4752 4096,'-5'0'0,"3"1"0,-2 4 0,2 6 0,1 0 0,1 3 0,3-1 0,1 5 0,-3-2 0,0-1 0,4 0 0,-1 1 0,1 2 0,-2 1 0,1 1 0,-2-4 0</inkml:trace>
  <inkml:trace contextRef="#ctx0" brushRef="#br0" timeOffset="31">6992 4818 4096,'0'4'0,"2"5"0,1 4 0,-1 3 0,0 0 0,5-1 0,2 1 0,-1-3 0,-1-1 0,-2-2 0,-2 1 0,2-1 0,-2 0 0,4 0 0,-1-2 0</inkml:trace>
  <inkml:trace contextRef="#ctx0" brushRef="#br0" timeOffset="32">7362 4804 4096,'2'0'0,"6"5"0,2 8 0,2 10 0,3-1 0,-2-2 0,-2-2 0,-1-1 0,-2-2 0,-1-1 0,-2-2 0,-1 0 0</inkml:trace>
  <inkml:trace contextRef="#ctx0" brushRef="#br0" timeOffset="33">7203 4951 4096,'0'1'0,"6"4"0,1 1 0,0 3 0,4-1 0,0 2 0,-1 2 0,2-2 0,-5-2 0,0 2 0,0 0 0,1 0 0,-1 1 0,2-1 0,-2-1 0</inkml:trace>
  <inkml:trace contextRef="#ctx0" brushRef="#br0" timeOffset="34">7508 4963 4096,'2'-1'0,"2"-3"0,7 3 0,0 4 0,1 4 0,1 0 0,0 1 0,0 2 0,1 1 0,-1 2 0,-2 1 0,-2-1 0,-2 0 0,-5-1 0,-2-4 0</inkml:trace>
  <inkml:trace contextRef="#ctx0" brushRef="#br0" timeOffset="35">7390 4976 4096,'2'2'0,"3"3"0,2 6 0,1 0 0,3 2 0,-3 2 0,0-1 0,2-1 0,-2 1 0,0 3 0,2 1 0,2-2 0,-2-1 0,-2-1 0,-1-3 0,-2 0 0,-1-2 0,-4 1 0,0-2 0</inkml:trace>
  <inkml:trace contextRef="#ctx0" brushRef="#br0" timeOffset="36">7733 4938 4096,'0'1'0,"2"2"0,1 2 0,-1 2 0,1 2 0,4 4 0,1 1 0,0 3 0,-2-1 0,0-1 0,-3 0 0,-1-1 0,-2-1 0,2 1 0,4-1 0,2-1 0,-2 1 0,1 0 0,2 0 0,-1-4 0,-1 0 0</inkml:trace>
  <inkml:trace contextRef="#ctx0" brushRef="#br0" timeOffset="37">7574 5122 4096,'0'2'0,"4"1"0,-1 1 0,1 3 0,2 4 0,0-2 0,-1 1 0,2-1 0,1 0 0,2 3 0,-2 1 0,2 0 0,-1 3 0,-3-3 0,1-6 0</inkml:trace>
  <inkml:trace contextRef="#ctx0" brushRef="#br0" timeOffset="38">8011 5029 4096,'0'4'0,"3"1"0,1 2 0,0 1 0,3 2 0,2 0 0,0 0 0,4 1 0,3 0 0,-3 0 0,-2 0 0,-1 0 0,2 3 0,-2-2 0,-2-3 0,-1 3 0,0-2 0,2-2 0,-3 0 0,1 3 0,0-4 0</inkml:trace>
  <inkml:trace contextRef="#ctx0" brushRef="#br0" timeOffset="39">7891 5096 4096,'2'0'0,"5"4"0,4 5 0,2 7 0,1 4 0,-3-1 0,-1-3 0,-2-5 0,-1 0 0,-3-2 0,2 0 0,1-1 0,2-1 0,1 2 0,0 3 0,0-1 0,-2-1 0</inkml:trace>
  <inkml:trace contextRef="#ctx0" brushRef="#br0" timeOffset="40">8289 5162 4096,'1'3'0,"4"3"0,2 3 0,1-1 0,0-1 0,-1 2 0,-3 1 0</inkml:trace>
  <inkml:trace contextRef="#ctx0" brushRef="#br0" timeOffset="41">8447 5189 4096,'4'3'0,"2"5"0,2 6 0,2 4 0,-1 2 0,-3-1 0,1-1 0,-1 2 0,0-2 0,0-5 0</inkml:trace>
  <inkml:trace contextRef="#ctx0" brushRef="#br0" timeOffset="42">579 4170 4096,'-1'2'0,"-1"3"0,-2 5 0,3 1 0,-4-1 0,-2 1 0,2-1 0,0-1 0,-1-1 0,-5-2 0,0 5 0,-3-2 0,-3 4 0,1 1 0,-4 3 0,0-3 0,0 1 0,0 1 0,0-1 0,2-3 0,1-2 0,6 0 0,1-2 0,2-1 0,-1-2 0,0 1 0,-2 3 0,2-1 0,0-1 0</inkml:trace>
  <inkml:trace contextRef="#ctx0" brushRef="#br0" timeOffset="43">830 4196 4096,'2'0'0,"2"4"0,-3 4 0,-1 3 0,-3-1 0,-1 0 0,-2 2 0,-6 0 0,1 1 0,-2 0 0,-3 3 0,3 1 0,2 0 0,-3-1 0,0 1 0,1-1 0,-2 3 0,-2-1 0,1-2 0,1-1 0,3-4 0</inkml:trace>
  <inkml:trace contextRef="#ctx0" brushRef="#br0" timeOffset="44">1056 4157 4096,'1'0'0,"1"3"0,1 2 0,-2 2 0,-1 8 0,-1 1 0,-5 0 0,-5 3 0,-2-1 0,2-2 0,-1 1 0,2-3 0,-1-5 0,-1 0 0,-1-3 0,0-1 0,1 2 0,2-1 0,2 1 0,2-1 0,-3 3 0,-4-1 0,1 2 0,-1-1 0,0 0 0,2 2 0,0 0 0,4-4 0,0 4 0,1-3 0</inkml:trace>
  <inkml:trace contextRef="#ctx0" brushRef="#br0" timeOffset="45">1306 4157 4096,'0'3'0,"-4"4"0,0 4 0,-3 6 0,-4 1 0,-3 1 0,-2 1 0,-4 5 0,0 2 0,2 1 0,-2-2 0,5-4 0,2-8 0,0 0 0,-1-2 0,3-2 0,-4 1 0,2-1 0,1-2 0,-1 2 0,-2 2 0,-1 1 0,-6 3 0,2-1 0</inkml:trace>
  <inkml:trace contextRef="#ctx0" brushRef="#br0" timeOffset="46">1478 4144 4096,'0'3'0,"0"4"0,0 1 0,0 2 0,0 1 0,0 2 0,0 1 0,0 1 0,-1 3 0,-5 5 0,-3 3 0,-4 1 0,-3-3 0,-4 3 0,0-3 0,0 0 0,0-3 0,2-1 0,1-5 0,6-2 0,0-1 0,2-1 0,0-4 0</inkml:trace>
  <inkml:trace contextRef="#ctx0" brushRef="#br0" timeOffset="47">1743 4144 4096,'0'3'0,"0"5"0,0 2 0,0 5 0,0 1 0,-3 1 0,-1 2 0,1 1 0,0-1 0,-1-2 0,-2-2 0,1-2 0,-3 1 0,-6 5 0,-2 4 0,-3-1 0,3-3 0,-2 2 0,-2 3 0,0-3 0,2-4 0,3-6 0</inkml:trace>
  <inkml:trace contextRef="#ctx0" brushRef="#br0" timeOffset="48">645 4183 4096,'0'4'0,"4"2"0,2 2 0,2 2 0,2-2 0,2 2 0,-3 0 0,4 3 0,-4 2 0,3-1 0,-2-3 0,-1 0 0,2-2 0,-4 0 0</inkml:trace>
  <inkml:trace contextRef="#ctx0" brushRef="#br0" timeOffset="49">883 4157 4096,'4'0'0,"0"0"0,3 0 0,4 0 0,3 3 0,-3 2 0,0 0 0,-3 2 0,2-1 0,0 3 0,-2-1 0,-4 2 0,0 1 0,3 0 0,1-4 0,0 0 0</inkml:trace>
  <inkml:trace contextRef="#ctx0" brushRef="#br0" timeOffset="50">1082 4144 4096,'0'3'0,"1"0"0,3 2 0,1 0 0,-1 2 0,2 0 0,2 0 0,4 0 0,-2 1 0,1-1 0,0 3 0,3 2 0,-4-1 0,-1 3 0,0-1 0,0-2 0,0-1 0,1 2 0,0-2 0,-1-2 0</inkml:trace>
  <inkml:trace contextRef="#ctx0" brushRef="#br0" timeOffset="51">1280 4130 4096,'5'0'0,"3"2"0,2 3 0,0 5 0,1 3 0,0 2 0,-4 0 0,4 1 0,-4-1 0,2-2 0,-3 3 0,5-3 0,-2 0 0,0 3 0,-1 1 0,-1-1 0,-2-1 0,-2-1 0,-2-3 0</inkml:trace>
  <inkml:trace contextRef="#ctx0" brushRef="#br0" timeOffset="52">1505 4157 4096,'0'3'0,"0"2"0,3 0 0,4 5 0,1 2 0,4 2 0,1 3 0,-2-2 0,3 1 0,-3 0 0,2 0 0,1-3 0,-1-3 0,-2-2 0,-2 0 0,-3-1 0</inkml:trace>
  <inkml:trace contextRef="#ctx0" brushRef="#br0" timeOffset="53">1689 4183 4096,'-1'2'0,"-1"3"0,-1 5 0,2 1 0,-5-1 0,-1 1 0,3 0 0,-1-3 0,-2 0 0,-3-2 0,-1 5 0,-4-2 0,-2 4 0,1 1 0,-4 3 0,0-3 0,0 1 0,1 2 0,-1-3 0,2-2 0,0-2 0,7 0 0,2-2 0,0-1 0,1-2 0,-2 1 0,0 3 0,0-1 0,2-1 0</inkml:trace>
  <inkml:trace contextRef="#ctx0" brushRef="#br0" timeOffset="54">1940 4210 4096,'2'0'0,"2"3"0,-3 5 0,-1 3 0,-3 0 0,-1-2 0,-1 3 0,-8 0 0,2 1 0,-2 0 0,-2 3 0,2 2 0,1-2 0,-1 0 0,-1 1 0,1-1 0,-3 3 0,0-1 0,-1-2 0,2-1 0,4-3 0</inkml:trace>
  <inkml:trace contextRef="#ctx0" brushRef="#br0" timeOffset="55">2166 4170 4096,'1'0'0,"1"4"0,2 0 0,-3 3 0,-1 8 0,-1 1 0,-6 0 0,-3 3 0,-3-1 0,1-2 0,1 2 0,1-5 0,-2-4 0,1 0 0,-2-3 0,-1-1 0,3 2 0,0-1 0,4 1 0,0 0 0,-2 1 0,-4 0 0,2 2 0,-2-1 0,-1 0 0,3 2 0,1 0 0,2-4 0,1 4 0,2-3 0</inkml:trace>
  <inkml:trace contextRef="#ctx0" brushRef="#br0" timeOffset="56">2417 4170 4096,'0'4'0,"-4"2"0,-1 6 0,-1 4 0,-6 2 0,-1 2 0,-3-1 0,-4 6 0,0 2 0,2 1 0,-2-1 0,5-6 0,2-7 0,-1 0 0,1-2 0,2-2 0,-5 1 0,3-1 0,2-2 0,-2 2 0,-2 2 0,-2 1 0,-4 3 0,1-1 0</inkml:trace>
  <inkml:trace contextRef="#ctx0" brushRef="#br0" timeOffset="57">2589 4157 4096,'0'3'0,"0"4"0,0 1 0,0 2 0,0 1 0,0 3 0,0-1 0,0 2 0,-2 3 0,-3 5 0,-5 3 0,-3 1 0,-2-2 0,-5 1 0,-1-2 0,1 0 0,0-3 0,2-1 0,2-5 0,4-2 0,1-1 0,2-1 0,0-4 0</inkml:trace>
  <inkml:trace contextRef="#ctx0" brushRef="#br0" timeOffset="58">2853 4157 4096,'0'3'0,"0"5"0,0 2 0,0 5 0,0 2 0,-3-1 0,-1 4 0,1-1 0,0 1 0,0-4 0,-4-1 0,2-2 0,-3 1 0,-5 5 0,-3 4 0,-4-1 0,4-2 0,-2 1 0,-1 2 0,-1-2 0,2-4 0,3-6 0</inkml:trace>
  <inkml:trace contextRef="#ctx0" brushRef="#br0" timeOffset="59">1755 4196 4096,'0'4'0,"4"3"0,3 0 0,0 4 0,4-4 0,0 4 0,-1-2 0,2 4 0,-2 2 0,1-1 0,-1-3 0,0 0 0,0-2 0,-2 0 0</inkml:trace>
  <inkml:trace contextRef="#ctx0" brushRef="#br0" timeOffset="60">1993 4170 4096,'4'0'0,"1"0"0,2 0 0,4 0 0,2 4 0,-1 0 0,-2 1 0,-2 2 0,2-1 0,0 3 0,-2-1 0,-3 2 0,-2 1 0,4-1 0,2-2 0,-2-1 0</inkml:trace>
  <inkml:trace contextRef="#ctx0" brushRef="#br0" timeOffset="61">2193 4157 4096,'0'3'0,"1"0"0,3 2 0,0 1 0,0 0 0,3 1 0,0 1 0,5-2 0,-2 3 0,1-3 0,1 4 0,1 2 0,-3-1 0,0 3 0,-2-1 0,2-2 0,-2-1 0,3 2 0,-2-2 0,0-2 0</inkml:trace>
  <inkml:trace contextRef="#ctx0" brushRef="#br0" timeOffset="62">2390 4143 4096,'5'0'0,"3"2"0,2 3 0,0 5 0,2 4 0,-2 0 0,-2 1 0,2 1 0,-3-1 0,2-2 0,-2 3 0,3-3 0,0 0 0,-2 3 0,1 1 0,-3 0 0,-1-2 0,-2-2 0,-1-2 0</inkml:trace>
  <inkml:trace contextRef="#ctx0" brushRef="#br0" timeOffset="63">2615 4170 4096,'0'4'0,"0"0"0,4 1 0,2 5 0,2 2 0,4 2 0,2 3 0,-3-2 0,2 1 0,-1 0 0,1 0 0,0-3 0,0-3 0,-1-2 0,-4 1 0,-1-3 0</inkml:trace>
  <inkml:trace contextRef="#ctx0" brushRef="#br0" timeOffset="64">2787 4196 4096,'-1'2'0,"-1"2"0,-2 7 0,3 1 0,-5-3 0,0 2 0,1 0 0,0-3 0,-1 0 0,-5-1 0,0 3 0,-3-1 0,-3 5 0,1-1 0,-4 4 0,0-3 0,0 1 0,0 1 0,0 0 0,2-5 0,1-1 0,6 0 0,1-2 0,2-1 0,-1-2 0,0 1 0,-2 3 0,2-1 0,0-1 0</inkml:trace>
  <inkml:trace contextRef="#ctx0" brushRef="#br0" timeOffset="65">3038 4222 4096,'2'0'0,"2"4"0,-3 4 0,-1 3 0,-3 0 0,-1-2 0,-2 3 0,-6 0 0,1 1 0,-3 0 0,-1 3 0,2 1 0,2-1 0,-3 1 0,0 0 0,1-1 0,-2 3 0,-1-1 0,-1-2 0,1-1 0,5-4 0</inkml:trace>
  <inkml:trace contextRef="#ctx0" brushRef="#br0" timeOffset="66">3264 4183 4096,'1'0'0,"1"4"0,1 0 0,-1 3 0,-2 8 0,-2 1 0,-4 0 0,-4 3 0,-4-1 0,3-2 0,0 1 0,0-3 0,-1-5 0,1 0 0,-2-3 0,0-1 0,1 2 0,2-1 0,2 1 0,2 0 0,-3 1 0,-4 0 0,2 2 0,-3-2 0,1 2 0,2 1 0,0 0 0,4-4 0,0 4 0,1-2 0</inkml:trace>
  <inkml:trace contextRef="#ctx0" brushRef="#br0" timeOffset="67">3514 4183 4096,'0'4'0,"-4"2"0,-1 6 0,-1 4 0,-6 2 0,-1 2 0,-3 0 0,-4 4 0,0 3 0,2 1 0,-1-1 0,3-6 0,3-6 0,0-2 0,-1-1 0,3-3 0,-4 3 0,2-1 0,2-4 0,-3 4 0,-1 0 0,-1 2 0,-6 3 0,2-1 0</inkml:trace>
  <inkml:trace contextRef="#ctx0" brushRef="#br0" timeOffset="68">3686 4169 4096,'0'4'0,"0"3"0,0 0 0,0 4 0,0 0 0,0 3 0,0-1 0,0 2 0,-1 3 0,-5 5 0,-3 3 0,-5 1 0,-1-2 0,-4 1 0,-2-1 0,1-2 0,0-2 0,2-1 0,1-5 0,5-1 0,2-3 0,1 0 0,0-4 0</inkml:trace>
  <inkml:trace contextRef="#ctx0" brushRef="#br0" timeOffset="69">3950 4169 4096,'0'4'0,"0"4"0,0 2 0,0 6 0,0 0 0,-2 0 0,-2 4 0,1 0 0,0-2 0,-1-2 0,-2 0 0,1-3 0,-4 1 0,-4 5 0,-3 4 0,-3-1 0,3-2 0,-2 0 0,-2 4 0,0-3 0,2-4 0,3-6 0</inkml:trace>
  <inkml:trace contextRef="#ctx0" brushRef="#br0" timeOffset="70">2853 4209 4096,'0'4'0,"4"3"0,2 0 0,2 4 0,2-4 0,2 4 0,-3-2 0,4 5 0,-4 1 0,2-2 0,0-2 0,-2 0 0,2-2 0,-4 0 0</inkml:trace>
  <inkml:trace contextRef="#ctx0" brushRef="#br0" timeOffset="71">3091 4183 4096,'4'0'0,"0"0"0,3 0 0,4 0 0,3 4 0,-3 0 0,0 1 0,-3 2 0,2-1 0,0 3 0,-2-1 0,-4 2 0,0 1 0,3 0 0,1-4 0,0 0 0</inkml:trace>
  <inkml:trace contextRef="#ctx0" brushRef="#br0" timeOffset="72">3290 4169 4096,'0'4'0,"1"-1"0,3 2 0,1 1 0,-2 0 0,4 1 0,1 0 0,4 0 0,-3 2 0,3-3 0,-1 4 0,2 2 0,-2-1 0,-1 3 0,-2-1 0,2-2 0,-2-1 0,2 2 0,0-3 0,-2 0 0</inkml:trace>
  <inkml:trace contextRef="#ctx0" brushRef="#br0" timeOffset="73">3488 4156 4096,'4'0'0,"5"2"0,0 3 0,2 5 0,0 4 0,0 0 0,-4 1 0,4 1 0,-4-1 0,2-1 0,-3 1 0,5-2 0,-2 0 0,0 3 0,-1 2 0,-1-2 0,-2-1 0,-3-2 0,0-2 0</inkml:trace>
  <inkml:trace contextRef="#ctx0" brushRef="#br0" timeOffset="74">3712 4183 4096,'0'4'0,"0"0"0,4 1 0,3 6 0,0 0 0,6 3 0,0 3 0,-2-2 0,3 1 0,-3-1 0,2 2 0,0-4 0,1-3 0,-3-2 0,-2 0 0,-3-1 0</inkml:trace>
  <inkml:trace contextRef="#ctx0" brushRef="#br0" timeOffset="75">3897 4209 4096,'-1'2'0,"-1"3"0,-1 5 0,2 2 0,-5-3 0,-1 2 0,3 0 0,-1-3 0,-2 0 0,-3-1 0,-2 3 0,-2 0 0,-3 3 0,1 0 0,-4 4 0,0-3 0,1 1 0,-1 1 0,-1 0 0,3-5 0,2-1 0,4 0 0,3-2 0,0-1 0,1-2 0,-2 1 0,0 3 0,0-1 0,2-1 0</inkml:trace>
  <inkml:trace contextRef="#ctx0" brushRef="#br0" timeOffset="76">4149 4235 4096,'1'0'0,"3"4"0,-3 4 0,-1 3 0,-3 0 0,0-2 0,-3 4 0,-6-2 0,0 2 0,-1 0 0,-2 4 0,1-1 0,3 1 0,-2-1 0,-1 1 0,0-1 0,-1 3 0,-1-1 0,-1-2 0,2-1 0,3-4 0</inkml:trace>
  <inkml:trace contextRef="#ctx0" brushRef="#br0" timeOffset="77">4374 4196 4096,'1'0'0,"1"4"0,2 0 0,-3 3 0,-1 8 0,-1 1 0,-6 0 0,-3 3 0,-3-1 0,1-1 0,1-1 0,0-2 0,0-5 0,0 0 0,-3-3 0,1-1 0,2 2 0,0-1 0,4 1 0,0 0 0,-1 1 0,-6 0 0,3 2 0,-2-1 0,0 0 0,1 3 0,1-2 0,4-2 0,1 2 0,0-1 0</inkml:trace>
  <inkml:trace contextRef="#ctx0" brushRef="#br0" timeOffset="78">4625 4196 4096,'0'4'0,"-4"2"0,-1 6 0,-2 4 0,-4 2 0,-2 2 0,-3 0 0,-4 4 0,0 3 0,2 1 0,-2-1 0,5-6 0,1-6 0,1-2 0,0-1 0,1-2 0,-3 1 0,2 0 0,2-4 0,-2 4 0,-3 0 0,0 2 0,-6 3 0,3 0 0</inkml:trace>
  <inkml:trace contextRef="#ctx0" brushRef="#br0" timeOffset="79">4796 4183 4096,'0'3'0,"0"4"0,0 1 0,0 2 0,0 1 0,0 3 0,0-1 0,0 2 0,0 3 0,-6 5 0,-4 3 0,-3 1 0,-2-3 0,-5 3 0,-1-2 0,1-2 0,0-2 0,3-1 0,-1-5 0,7-1 0,1-3 0,0 0 0,2-4 0</inkml:trace>
  <inkml:trace contextRef="#ctx0" brushRef="#br0" timeOffset="80">5061 4183 4096,'0'3'0,"0"5"0,0 2 0,0 6 0,0 0 0,-3 0 0,-1 4 0,2 0 0,-1-2 0,-1-1 0,-3-2 0,3-2 0,-5 1 0,-5 5 0,-2 4 0,-2-1 0,1-2 0,-1 0 0,-1 4 0,-1-3 0,2-4 0,2-5 0</inkml:trace>
  <inkml:trace contextRef="#ctx0" brushRef="#br0" timeOffset="81">3963 4222 4096,'0'4'0,"4"3"0,3 0 0,0 4 0,4-4 0,0 4 0,-1-2 0,2 4 0,-3 3 0,3-3 0,-2-2 0,0 0 0,0-2 0,-2 0 0</inkml:trace>
  <inkml:trace contextRef="#ctx0" brushRef="#br0" timeOffset="82">4201 4196 4096,'4'0'0,"1"0"0,1 0 0,6 0 0,1 4 0,-2 0 0,0 1 0,-2 2 0,0-1 0,1 3 0,-2 0 0,-3 0 0,-1 2 0,2 0 0,3-4 0,-2 0 0</inkml:trace>
  <inkml:trace contextRef="#ctx0" brushRef="#br0" timeOffset="83">4401 4183 4096,'0'3'0,"1"0"0,2 2 0,2 1 0,-1 0 0,3 1 0,0 0 0,6 0 0,-4 2 0,2-3 0,1 4 0,1 2 0,-3 0 0,0 1 0,-2 0 0,2-2 0,-2-1 0,3 2 0,-2-2 0,0-2 0</inkml:trace>
  <inkml:trace contextRef="#ctx0" brushRef="#br0" timeOffset="84">4598 4169 4096,'5'0'0,"4"2"0,0 3 0,1 5 0,2 4 0,-2 0 0,-2 1 0,2 1 0,-2 0 0,0-3 0,-1 2 0,3-2 0,0 0 0,-2 3 0,1 2 0,-3-2 0,-1-1 0,-2-2 0,-1-2 0</inkml:trace>
  <inkml:trace contextRef="#ctx0" brushRef="#br0" timeOffset="85">4823 4196 4096,'0'4'0,"0"0"0,4 1 0,2 6 0,2 0 0,4 3 0,1 3 0,-1-2 0,1 2 0,-2-2 0,3 1 0,-1-3 0,0-3 0,-1-2 0,-4 0 0,-1-1 0</inkml:trace>
  <inkml:trace contextRef="#ctx0" brushRef="#br0" timeOffset="86">8711 5148 4096,'-1'2'0,"-1"3"0,-2 5 0,3 2 0,-4-3 0,-2 2 0,2 0 0,0-3 0,-1 0 0,-4-1 0,-2 3 0,-2-1 0,-3 5 0,1-1 0,-4 4 0,0-3 0,0 2 0,0 0 0,0-1 0,2-4 0,1-1 0,6 0 0,1-2 0,2-1 0,-1-2 0,0 1 0,-2 3 0,2 0 0,0-3 0</inkml:trace>
  <inkml:trace contextRef="#ctx0" brushRef="#br0" timeOffset="87">8962 5175 4096,'2'0'0,"2"4"0,-3 3 0,-1 4 0,-3 0 0,-1-2 0,-1 3 0,-8 0 0,2 1 0,-3 0 0,-1 3 0,2 2 0,2-2 0,-2 0 0,-2 1 0,2-1 0,-2 3 0,-1-1 0,-2-2 0,4-1 0,2-3 0</inkml:trace>
  <inkml:trace contextRef="#ctx0" brushRef="#br0" timeOffset="88">9188 5135 4096,'1'0'0,"1"4"0,2 0 0,-4 3 0,0 8 0,0 2 0,-7-1 0,-4 2 0,-2 0 0,2-2 0,-1 2 0,2-5 0,-1-4 0,-1 0 0,-1-2 0,0-3 0,1 3 0,2 0 0,2-1 0,2 1 0,-3 1 0,-4 0 0,1 2 0,-1-1 0,0 0 0,2 3 0,0-2 0,4-2 0,0 2 0,1-1 0</inkml:trace>
  <inkml:trace contextRef="#ctx0" brushRef="#br0" timeOffset="89">9438 5135 4096,'0'4'0,"-4"3"0,0 4 0,-3 5 0,-4 2 0,-3 2 0,-2 0 0,-4 4 0,1 3 0,0 1 0,-1-1 0,5-6 0,2-6 0,0-2 0,0-1 0,1-2 0,-3 1 0,2 0 0,1-4 0,-1 4 0,-2 0 0,-1 2 0,-6 3 0,2-1 0</inkml:trace>
  <inkml:trace contextRef="#ctx0" brushRef="#br0" timeOffset="90">9610 5122 4096,'0'4'0,"0"2"0,0 2 0,0 2 0,0 2 0,0 1 0,0 0 0,0 2 0,-1 3 0,-5 5 0,-3 3 0,-4 1 0,-2-2 0,-5 1 0,-1-1 0,1-1 0,0-4 0,2 0 0,1-4 0,6-3 0,0-2 0,2 0 0,0-4 0</inkml:trace>
  <inkml:trace contextRef="#ctx0" brushRef="#br0" timeOffset="91">9875 5122 4096,'0'4'0,"0"3"0,0 4 0,0 4 0,0 1 0,-3 0 0,-1 4 0,1 0 0,0-1 0,-1-3 0,-2-1 0,1-2 0,-3 1 0,-6 5 0,-2 4 0,-3-1 0,3-2 0,-2 0 0,-2 4 0,0-3 0,2-4 0,3-6 0</inkml:trace>
  <inkml:trace contextRef="#ctx0" brushRef="#br0" timeOffset="92">8777 5161 4096,'0'4'0,"4"3"0,2 0 0,2 4 0,2-4 0,2 4 0,-3-2 0,3 5 0,-2 1 0,1-2 0,0-2 0,-2 0 0,2-2 0,-4 0 0</inkml:trace>
  <inkml:trace contextRef="#ctx0" brushRef="#br0" timeOffset="93">9015 5135 4096,'4'0'0,"1"0"0,1 0 0,6 0 0,1 4 0,-2 0 0,-1 1 0,-1 2 0,0 0 0,2 1 0,-4 1 0,-2 0 0,-1 3 0,3-2 0,1-3 0,0 0 0</inkml:trace>
  <inkml:trace contextRef="#ctx0" brushRef="#br0" timeOffset="94">9214 5122 4096,'0'4'0,"1"-2"0,3 3 0,1 1 0,-1 1 0,2-1 0,2 2 0,4-2 0,-2 3 0,1-2 0,0 2 0,3 3 0,-4-1 0,-1 3 0,0-1 0,0-2 0,0-1 0,1 2 0,0-2 0,-2-2 0</inkml:trace>
  <inkml:trace contextRef="#ctx0" brushRef="#br0" timeOffset="95">9412 5108 4096,'4'0'0,"5"2"0,0 3 0,2 6 0,0 2 0,0 1 0,-4 1 0,4 1 0,-4 0 0,2-3 0,-2 2 0,3-2 0,-1 0 0,0 3 0,-1 2 0,-1-2 0,-2-1 0,-2-2 0,-2-2 0</inkml:trace>
  <inkml:trace contextRef="#ctx0" brushRef="#br0" timeOffset="96">9636 5135 4096,'0'4'0,"0"0"0,4 1 0,3 6 0,0 0 0,6 3 0,0 3 0,-1-2 0,1 1 0,-2 0 0,2 0 0,1-3 0,-1-2 0,-2-4 0,-2 2 0,-3-3 0</inkml:trace>
  <inkml:trace contextRef="#ctx0" brushRef="#br0" timeOffset="97">8315 5082 4096,'0'2'0,"0"3"0,0 5 0,-5 2 0,-2 1 0,-4 1 0,-3 0 0,0 1 0,-1-2 0,2-2 0,0 2 0,-1-1 0,1-2 0,0-1 0,1-3 0,2-1 0,-1 2 0,-3 0 0,3 0 0,1 0 0,2-1 0,-3 3 0,-2 1 0,-1 1 0,-5-1 0,3-2 0,1-3 0</inkml:trace>
  <inkml:trace contextRef="#ctx0" brushRef="#br0" timeOffset="98">9821 5161 4096,'0'2'0,"-2"3"0,-2 5 0,3 2 0,-5-3 0,-1 2 0,3 0 0,-1-3 0,-2 0 0,-3-1 0,-1 3 0,-4 0 0,-2 3 0,1 0 0,-4 4 0,0-3 0,0 2 0,0 0 0,1-1 0,1-4 0,1 0 0,5-2 0,3 0 0,0-3 0,1-1 0,-2 2 0,0 1 0,0 1 0,2-3 0</inkml:trace>
  <inkml:trace contextRef="#ctx0" brushRef="#br0" timeOffset="99">10072 5188 4096,'2'0'0,"2"4"0,-3 3 0,-1 4 0,-2 0 0,-3-2 0,0 4 0,-8-2 0,2 2 0,-2 0 0,-2 4 0,2 0 0,1-1 0,-1 0 0,-1 1 0,0-1 0,-1 3 0,-1-1 0,-1-2 0,2-1 0,4-3 0</inkml:trace>
  <inkml:trace contextRef="#ctx0" brushRef="#br0" timeOffset="100">10298 5148 4096,'1'0'0,"1"4"0,2 0 0,-3 3 0,-1 9 0,-1 0 0,-6 0 0,-3 2 0,-4 0 0,3-1 0,0 0 0,0-4 0,0-4 0,0 0 0,-3-2 0,1-3 0,2 3 0,0 0 0,4-1 0,0 1 0,-1 1 0,-6 0 0,3 2 0,-2-1 0,-1 0 0,3 3 0,1-2 0,2-2 0,1 2 0,2-1 0</inkml:trace>
  <inkml:trace contextRef="#ctx0" brushRef="#br0" timeOffset="101">10548 5148 4096,'0'4'0,"-3"2"0,-2 6 0,-2 4 0,-4 2 0,-2 2 0,-3 0 0,-4 4 0,0 3 0,2 1 0,-2-1 0,5-5 0,2-8 0,-1-1 0,1-1 0,2-2 0,-4 1 0,1 0 0,3-4 0,-2 4 0,-3 0 0,0 2 0,-5 4 0,1-2 0</inkml:trace>
  <inkml:trace contextRef="#ctx0" brushRef="#br0" timeOffset="102">10720 5135 4096,'0'4'0,"0"2"0,0 2 0,0 2 0,0 2 0,0 1 0,0 0 0,0 2 0,0 3 0,-6 5 0,-4 3 0,-3 1 0,-2-2 0,-5 1 0,-1-1 0,1-2 0,0-2 0,2-1 0,1-4 0,6-3 0,1-2 0,0 1 0,2-6 0</inkml:trace>
  <inkml:trace contextRef="#ctx0" brushRef="#br0" timeOffset="103">10985 5135 4096,'0'4'0,"0"3"0,0 4 0,0 4 0,0 1 0,-3 0 0,-1 4 0,1 0 0,1-1 0,-2-3 0,-3-1 0,2-2 0,-3 1 0,-5 5 0,-3 4 0,-3-1 0,3-2 0,-2 1 0,-2 3 0,0-4 0,2-3 0,3-5 0</inkml:trace>
  <inkml:trace contextRef="#ctx0" brushRef="#br0" timeOffset="104">9888 5174 4096,'0'4'0,"3"3"0,4 0 0,1 4 0,2-4 0,1 4 0,-1-2 0,2 5 0,-3 1 0,3-2 0,-2-2 0,0 0 0,0-2 0,-2 0 0</inkml:trace>
  <inkml:trace contextRef="#ctx0" brushRef="#br0" timeOffset="105">10126 5148 4096,'3'0'0,"2"0"0,2 0 0,4 0 0,2 4 0,-1 0 0,-2 1 0,-1 2 0,0-1 0,2 3 0,-4 0 0,-2 0 0,-1 3 0,2-2 0,3-2 0,-2-2 0</inkml:trace>
  <inkml:trace contextRef="#ctx0" brushRef="#br0" timeOffset="106">10325 5135 4096,'0'4'0,"1"-2"0,3 3 0,0 1 0,0 1 0,3-1 0,0 2 0,5-2 0,-2 3 0,1-2 0,1 2 0,1 3 0,-2 0 0,-2 1 0,0 0 0,0-2 0,0-1 0,1 2 0,-1-2 0,0-2 0</inkml:trace>
  <inkml:trace contextRef="#ctx0" brushRef="#br0" timeOffset="107">10522 5122 4096,'5'0'0,"3"1"0,2 4 0,0 6 0,2 2 0,-2 1 0,-2 1 0,2 1 0,-2 0 0,0-3 0,-1 2 0,3-2 0,0 0 0,-2 3 0,1 2 0,-3-2 0,-1-1 0,-2-2 0,-1-1 0</inkml:trace>
  <inkml:trace contextRef="#ctx0" brushRef="#br0" timeOffset="108">10747 5148 4096,'0'4'0,"0"0"0,4 1 0,2 6 0,2 0 0,4 3 0,2 3 0,-3-2 0,2 2 0,-1-2 0,1 1 0,0-3 0,0-2 0,-1-4 0,-4 2 0,-1-3 0</inkml:trace>
  <inkml:trace contextRef="#ctx0" brushRef="#br0" timeOffset="109">10919 5174 4096,'-1'2'0,"-1"3"0,-2 5 0,3 2 0,-4-3 0,-2 2 0,2 0 0,1-2 0,-3-2 0,-4 0 0,0 3 0,-3 0 0,-3 3 0,1 0 0,-4 4 0,0-3 0,0 1 0,0 2 0,0-2 0,2-4 0,1 0 0,6-2 0,1 0 0,2-3 0,-1-1 0,0 2 0,-2 1 0,2 1 0,0-3 0</inkml:trace>
  <inkml:trace contextRef="#ctx0" brushRef="#br0" timeOffset="110">11170 5201 4096,'2'0'0,"2"3"0,-3 5 0,-1 3 0,-3 0 0,-1-2 0,-2 4 0,-6-2 0,1 2 0,-2 1 0,-3 2 0,3 1 0,2-1 0,-3 0 0,0 1 0,1-1 0,-2 3 0,-2-1 0,1-2 0,0-1 0,5-3 0</inkml:trace>
  <inkml:trace contextRef="#ctx0" brushRef="#br0" timeOffset="111">11396 5161 4096,'1'0'0,"1"4"0,1 1 0,-2 1 0,-1 9 0,-1 1 0,-5 0 0,-5 4 0,-2-2 0,2-2 0,-1 1 0,2-4 0,-1-4 0,-1 0 0,-1-3 0,0-1 0,1 2 0,2-1 0,2 1 0,2 0 0,-3 2 0,-4-2 0,2 4 0,-3-3 0,1 2 0,2 1 0,0-1 0,4-2 0,0 2 0,1-1 0</inkml:trace>
  <inkml:trace contextRef="#ctx0" brushRef="#br0" timeOffset="112">11646 5161 4096,'0'4'0,"-4"2"0,0 6 0,-3 4 0,-4 2 0,-3 2 0,-2 0 0,-4 4 0,0 3 0,2 1 0,-1-1 0,4-5 0,1-8 0,1-1 0,-1-1 0,3-2 0,-4 1 0,2 0 0,1-4 0,-1 4 0,-2 0 0,-1 2 0,-6 3 0,2 0 0</inkml:trace>
  <inkml:trace contextRef="#ctx0" brushRef="#br0" timeOffset="113">11818 5148 4096,'0'4'0,"0"2"0,0 2 0,0 2 0,0 2 0,0 1 0,0 0 0,0 2 0,-1 3 0,-5 5 0,-3 4 0,-4-1 0,-3-1 0,-3 1 0,-2-1 0,1-1 0,0-3 0,2-2 0,1-4 0,6-1 0,0-3 0,1 0 0,2-4 0</inkml:trace>
  <inkml:trace contextRef="#ctx0" brushRef="#br0" timeOffset="114">12083 5148 4096,'0'4'0,"0"3"0,0 4 0,0 4 0,0 1 0,-3 0 0,-1 4 0,1 0 0,0-1 0,0-3 0,-4-1 0,2-2 0,-3 1 0,-6 6 0,-2 2 0,-3 0 0,3-2 0,-2 1 0,-2 2 0,0-2 0,2-4 0,3-5 0</inkml:trace>
  <inkml:trace contextRef="#ctx0" brushRef="#br0" timeOffset="115">10985 5188 4096,'0'3'0,"4"4"0,2 1 0,2 2 0,2-3 0,2 4 0,-3-2 0,4 4 0,-4 3 0,2-3 0,0-1 0,-2-2 0,2-1 0,-4 0 0</inkml:trace>
  <inkml:trace contextRef="#ctx0" brushRef="#br0" timeOffset="116">11223 5161 4096,'4'0'0,"0"0"0,3 0 0,4 0 0,3 4 0,-3 1 0,0-1 0,-3 3 0,2 0 0,0 1 0,-2 1 0,-4 0 0,0 2 0,3 0 0,1-4 0,0 0 0</inkml:trace>
  <inkml:trace contextRef="#ctx0" brushRef="#br0" timeOffset="117">11422 5148 4096,'0'4'0,"1"-1"0,3 1 0,1 2 0,-1 0 0,2 1 0,2 1 0,4-2 0,-2 3 0,1-3 0,0 4 0,3 2 0,-4 0 0,-1 1 0,0 0 0,0-1 0,0-3 0,1 3 0,0-2 0,-2-2 0</inkml:trace>
  <inkml:trace contextRef="#ctx0" brushRef="#br0" timeOffset="118">11620 5135 4096,'5'0'0,"3"2"0,2 2 0,0 7 0,1 2 0,-1 1 0,-2 1 0,3 1 0,-4-1 0,2-1 0,-3 1 0,5-2 0,-2 0 0,0 4 0,-1 0 0,-1-1 0,-2-1 0,-2-2 0,-1-1 0</inkml:trace>
  <inkml:trace contextRef="#ctx0" brushRef="#br0" timeOffset="119">11845 5161 4096,'0'4'0,"0"1"0,3-1 0,4 7 0,1 0 0,4 3 0,1 3 0,-2-1 0,3 0 0,-3-1 0,2 1 0,1-3 0,-1-3 0,-2-2 0,-2 1 0,-3-3 0</inkml:trace>
  <inkml:trace contextRef="#ctx0" brushRef="#br0" timeOffset="120">12042 5135 4096,'-1'2'0,"0"2"0,-3 7 0,3 0 0,-5-1 0,-1 1 0,3 0 0,-1-3 0,-2 0 0,-3-2 0,-2 5 0,-2-2 0,-3 4 0,1 1 0,-4 3 0,0-3 0,1 1 0,-2 1 0,1 0 0,2-5 0,2-1 0,4 0 0,3-2 0,0-1 0,1-2 0,-2 1 0,0 3 0,0-1 0,2-1 0</inkml:trace>
  <inkml:trace contextRef="#ctx0" brushRef="#br0" timeOffset="121">12294 5161 4096,'2'0'0,"1"4"0,-2 4 0,-1 3 0,-3 0 0,0-2 0,-3 3 0,-6 0 0,0 1 0,-1 0 0,-2 3 0,1 1 0,3-1 0,-2 0 0,-2 2 0,2-2 0,-2 3 0,-1-1 0,-1-2 0,2-1 0,3-4 0</inkml:trace>
  <inkml:trace contextRef="#ctx0" brushRef="#br0" timeOffset="122">12519 5122 4096,'1'0'0,"1"3"0,2 2 0,-3 2 0,-1 8 0,-1 1 0,-6 0 0,-3 3 0,-3-1 0,1-2 0,1 1 0,0-3 0,0-5 0,0 0 0,-3-3 0,1-1 0,2 2 0,0-1 0,4 1 0,0 0 0,-1 1 0,-6 0 0,3 2 0,-2-2 0,0 2 0,1 1 0,2 0 0,2-4 0,1 4 0,2-3 0</inkml:trace>
  <inkml:trace contextRef="#ctx0" brushRef="#br0" timeOffset="123">12770 5122 4096,'0'3'0,"-4"4"0,-1 4 0,-2 5 0,-4 2 0,-2 3 0,-3-2 0,-4 6 0,0 1 0,2 3 0,-2-2 0,5-6 0,1-6 0,1-2 0,0-1 0,2-3 0,-4 3 0,1-2 0,3-2 0,-2 2 0,-3 2 0,0 1 0,-6 3 0,3-1 0</inkml:trace>
  <inkml:trace contextRef="#ctx0" brushRef="#br0" timeOffset="124">12941 5108 4096,'0'4'0,"0"3"0,0 0 0,0 4 0,0 0 0,0 3 0,0-1 0,0 2 0,0 3 0,-6 5 0,-4 3 0,-3 1 0,-2-3 0,-5 3 0,-1-2 0,1-2 0,1-2 0,1-1 0,0-5 0,7-1 0,1-3 0,0 0 0,2-4 0</inkml:trace>
  <inkml:trace contextRef="#ctx0" brushRef="#br0" timeOffset="125">13206 5108 4096,'0'4'0,"0"4"0,0 2 0,0 6 0,0 0 0,-3 0 0,-1 4 0,2-1 0,-1 0 0,-1-3 0,-3 0 0,3-3 0,-5 1 0,-4 5 0,-4 4 0,-1-2 0,2-1 0,-2 1 0,-2 3 0,0-3 0,2-4 0,2-6 0</inkml:trace>
  <inkml:trace contextRef="#ctx0" brushRef="#br0" timeOffset="126">12108 5148 4096,'0'4'0,"4"3"0,3 0 0,0 4 0,4-4 0,0 4 0,-1-2 0,2 4 0,-3 2 0,3-1 0,-2-3 0,0-1 0,0 0 0,-2-2 0</inkml:trace>
  <inkml:trace contextRef="#ctx0" brushRef="#br0" timeOffset="127">12346 5122 4096,'4'0'0,"1"0"0,1 0 0,6 0 0,1 3 0,-2 2 0,0 0 0,-2 1 0,0 1 0,1 2 0,-2-1 0,-3 2 0,-1 1 0,2 0 0,3-4 0,-2 0 0</inkml:trace>
  <inkml:trace contextRef="#ctx0" brushRef="#br0" timeOffset="128">12546 5108 4096,'0'4'0,"1"-1"0,2 2 0,2 1 0,-1 0 0,3 1 0,0 0 0,6 0 0,-4 2 0,2-3 0,1 4 0,1 2 0,-3-1 0,0 2 0,-2 1 0,2-3 0,-2-1 0,3 2 0,-2-3 0,0 0 0</inkml:trace>
  <inkml:trace contextRef="#ctx0" brushRef="#br0" timeOffset="129">12743 5095 4096,'5'0'0,"4"2"0,0 3 0,1 5 0,2 4 0,-2 0 0,-2 1 0,2 1 0,-2-1 0,0-1 0,-1 0 0,3 0 0,0-1 0,-2 3 0,1 1 0,-2-1 0,-3 0 0,-1-3 0,-1-2 0</inkml:trace>
  <inkml:trace contextRef="#ctx0" brushRef="#br0" timeOffset="130">12968 5122 4096,'0'3'0,"0"2"0,4 0 0,2 6 0,2 0 0,4 3 0,1 3 0,-1-2 0,1 1 0,-2-1 0,3 1 0,-1-2 0,0-4 0,-1-2 0,-4 0 0,-1-1 0</inkml:trace>
  <inkml:trace contextRef="#ctx0" brushRef="#br1" timeOffset="131">5453 4132 4096,'3'0'0,"7"0"0,4 0 0,6 0 0,2 0 0,1 0 0,2 0 0,0 0 0,-2 0 0,2 0 0,-1 0 0,-1 0 0,7 0 0,1 0 0,1 0 0,-3 0 0,-2 0 0,2 0 0,0 0 0,-1 3 0,-1 2 0,0 0 0,-2 0 0,1-3 0,-2 0 0,-1 2 0,3 2 0,-2-1 0,2-2 0,-1 3 0,-1 3 0,0-3 0,-1 0 0,0-3 0,0 0 0,0-1 0,1-2 0,4-2 0,5 2 0,1 6 0,9 0 0,1 2 0,0 0 0,-3 0 0,-4-2 0,-5-2 0,-4-2 0,-2-2 0,-3-1 0,0 1 0,0 1 0,1-1 0,3-1 0,3 1 0,-1 1 0,-3-1 0,0-1 0,1 1 0,-2 1 0,-1-1 0,-1-1 0,0 1 0,1 1 0,0-1 0,1-1 0,1 1 0,-1 1 0,0-1 0,-2-1 0,1 1 0,-1 1 0,2-1 0,-1-1 0,-1 1 0,1 1 0,4-1 0,1-1 0,0 1 0,-3 1 0,0-1 0,1-1 0,-1 1 0,0 1 0,-2-1 0,-1-1 0,0 1 0,0 1 0,2-1 0,0-1 0,2 1 0,-3 4 0,1 1 0,-2-1 0,2 4 0,-2-1 0,5 1 0,2-2 0,3 7 0,0 0 0,3-1 0,4-1 0,-2 0 0,-1 2 0,-6-1 0,-5 0 0,0 0 0,-4 1 0,6-3 0,2-3 0,-4 1 0,-3 0 0,-1-1 0,-1 3 0,-4 3 0,0 0 0,1-3 0,2 2 0,1 0 0,3-3 0,-1-2 0,-3 0 0,0-1 0,-1 4 0,3 0 0,2-2 0,-1 0 0,-1 6 0,-1-3 0,2-1 0,1 2 0,-1 2 0,0-4 0,2 3 0,-2 3 0,1-3 0,0-2 0,0-3 0,2 3 0,3 2 0,3 3 0,-3-1 0,3 0 0,-2-2 0,-1 2 0,-4 2 0,-4-2 0,-1 1 0,5-1 0,1 0 0,2 2 0,-1-3 0,0-2 0,-3-2 0,1-2 0,-2-2 0,-3 3 0,0 1 0,0 1 0,-1-1 0,-2 2 0,0 1 0,-1 4 0,-1-2 0</inkml:trace>
  <inkml:trace contextRef="#ctx0" brushRef="#br1" timeOffset="132">6053 4178 4096,'5'-4'0,"4"0"0,7-1 0,6 0 0,7 3 0,3 0 0,9 0 0,1 2 0,3 0 0,-2 0 0,1 0 0,-4 0 0,-2 0 0,-1 0 0,1 0 0,-2 0 0,0 0 0,-2 0 0,0 0 0,1 3 0,-5 6 0,-6 1 0,0 5 0,-3 6 0,-4 4 0,-1 9 0,-3-2 0,-3 2 0,-3-5 0,-9-6 0,-6-6 0,-9-7 0,-2-5 0,-4-3 0,-2-2 0,-1-2 0,1 0 0,0 2 0,0 0 0,1 0 0,1 0 0,-2 0 0,1 0 0,5-3 0,0-2 0,6-5 0,4-5 0,3-5 0,2-1 0,3-2 0,1 2 0</inkml:trace>
  <inkml:trace contextRef="#ctx0" brushRef="#br1" timeOffset="133">6772 4228 4096,'6'-3'0,"4"-2"0,10 0 0,9-2 0,9-1 0,5 2 0,-2-7 0,-4 0 0,-4-1 0,-3 4 0,-2 4 0,-3 1 0,-2 1 0,5 4 0,2 4 0,-6 7 0,0 10 0,-3 7 0,1 4 0,-2 1 0,-6-2 0,-3-1 0,-7-2 0,-1-1 0,-8-3 0,-6-4 0,-5-5 0,-4-5 0,-4-5 0,0-4 0,-3 6 0,2 3 0,-1 0 0,1-1 0,0-5 0,2 0 0,-5-4 0,-7-6 0,-5 0 0,2-9 0,2-2 0,5 1 0,1 1 0,7-1 0,7-3 0,2 6 0,4 4 0</inkml:trace>
  <inkml:trace contextRef="#ctx0" brushRef="#br1" timeOffset="134">6125 4204 4096,'-1'-6'0,"3"0"0,9-1 0,5 4 0,4-1 0,1 3 0,3-1 0,0 3 0,3 0 0,2-1 0,2-1 0,1 1 0,3 1 0,-3 4 0,-3 1 0,-1 0 0,-6 4 0,1 0 0,2 2 0,0 2 0,-5 4 0,-6 1 0,-7 4 0,-12-4 0,-9-4 0,-4-5 0,-3-3 0,-3-4 0,0-1 0,-2-2 0,1-2 0,-2 2 0,3 0 0,-1 0 0,5-5 0,2-2 0,3-8 0,5-5 0,6-4 0,12 0 0,4 7 0,8 6 0,3 7 0,3 2 0,-5 6 0,-5 2 0</inkml:trace>
  <inkml:trace contextRef="#ctx0" brushRef="#br1" timeOffset="135">6727 4323 4096,'1'0'0,"13"0"0,6 0 0,3 0 0,3 0 0,0 5 0,6 6 0,4 4 0,-5 4 0,3-1 0,-7-2 0,3 2 0,-5 2 0,-5-1 0,-8-1 0,-11-5 0,-7-2 0,-13-5 0,-5-3 0,-9-1 0,-2-2 0,-3-2 0,1 2 0,3 0 0,3 0 0,1 0 0,6-3 0,8-7 0,11-2 0,10 3 0,11 7 0,9 9 0,4 1 0,0 0 0,1-2 0,-2 4 0,-2 4 0,-1-2 0,-2-3 0,-3 0 0</inkml:trace>
  <inkml:trace contextRef="#ctx0" brushRef="#br1" timeOffset="136">7350 4397 4096,'3'-9'0,"7"0"0,5 0 0,3 2 0,5 3 0,2 0 0,2 3 0,-2 1 0,-3 0 0,6 0 0,2 0 0,-5 3 0,-2 1 0,0-2 0,-1 2 0,-1 3 0,-1 4 0,-2 6 0,0-3 0,-1 3 0,-5-1 0,-4 9 0,-4 4 0,-4 3 0,0 2 0,0-1 0,-7-3 0,0-3 0,-3-3 0,-5-10 0,-3-4 0,-2-4 0,-2-5 0,-3-1 0,-7 0 0,-1-5 0,-6-5 0,7-5 0,1-4 0,0 0 0,5 0 0,6-3 0,7 2 0,8-1 0,10 3 0,8 4 0,2 5 0</inkml:trace>
  <inkml:trace contextRef="#ctx0" brushRef="#br1" timeOffset="137">7302 4178 4096,'5'0'0,"8"0"0,7 0 0,4 0 0,2 0 0,5 5 0,5 2 0,-1 1 0,-2 3 0,-1-3 0,-3 4 0,0 1 0,-3 0 0,-1-5 0,3 3 0,-1 2 0,-3-1 0,-1 3 0,-2-1 0,-1 4 0,-1 0 0,-6 1 0,-4 1 0,-3 1 0,-3 0 0,-1 3 0,-2 1 0,-5-4 0,-5-4 0,-5-7 0,-5-5 0,-4-3 0,-3-2 0,2 0 0,0 0 0,2 0 0,-1-5 0,2-7 0,5-5 0,8-4 0,3-3 0,5-1 0,1-1 0,5 2 0,5 4 0,11 5 0,9 5 0,4 5 0,0 3 0,-3 2 0,-1 2 0,1 3 0,3 5 0,-3 2 0,-8-2 0</inkml:trace>
  <inkml:trace contextRef="#ctx0" brushRef="#br1" timeOffset="138">8022 4443 4096,'5'0'0,"5"0"0,5 3 0,3 2 0,6 5 0,-1 1 0,1-4 0,1 8 0,5 1 0,-3 2 0,0-1 0,1 3 0,2-2 0,2-1 0,-1 1 0,-5 2 0,-2 1 0,-6 2 0,-6 2 0,-6-1 0,-3 0 0,-1 6 0,-11 2 0,-7-7 0,-6-6 0,-1-7 0,-11-6 0,-2-3 0,-4-3 0,0-1 0,3-1 0,1 2 0,2 0 0,5-3 0,0-7 0,4-10 0,7-5 0,8-2 0,5-4 0,3 2 0,2 2 0,8 6 0,9 6 0,8 5 0,2 8 0,-3 6 0,-4 4 0,-5 2 0</inkml:trace>
  <inkml:trace contextRef="#ctx0" brushRef="#br1" timeOffset="139">7206 4589 4096,'5'-6'0,"5"0"0,5-9 0,3-2 0,8 4 0,3 3 0,3 3 0,3 4 0,2 1 0,-6-1 0,-1-2 0,-3-1 0,-3 2 0,-1 1 0,4 1 0,0 1 0,2 4 0,-3 4 0,-1 4 0,-1 4 0,3 2 0,-2 4 0,0 2 0,-2 2 0,-3 5 0,0-4 0,-4-1 0,-6 3 0,-5 2 0,-7-5 0,-11-7 0,-6-5 0,-7-6 0,0-4 0,-2-3 0,1-1 0,1-1 0,4-5 0,4-1 0,5-2 0,-2-5 0,2-1 0,5-9 0,8 1 0,6 6 0,8 5 0,4 5 0,4 3 0,-3 2 0</inkml:trace>
  <inkml:trace contextRef="#ctx0" brushRef="#br1" timeOffset="140">7904 4372 4096,'2'-2'0,"7"2"0,7 0 0,4 0 0,1 0 0,2 0 0,10 0 0,3 0 0,3 0 0,0 0 0,-3 0 0,-1 0 0,-3 0 0,0 0 0,-1 0 0,-1 6 0,1 0 0,-2-2 0,0 4 0,-2 3 0,0 6 0,-1 7 0,-4 9 0,-8 2 0,-3 0 0,-7-2 0,-2-4 0,-2-2 0,-2-2 0,1 3 0,-6-2 0,-5-6 0,-8-6 0,-4-7 0,-2-3 0,-3-2 0,2-12 0,3-8 0,7-4 0,8-1 0,7 3 0,11 5 0,4 6 0,6 3 0,5 3 0,1 0 0,0 1 0,0 1 0,-1 1 0</inkml:trace>
  <inkml:trace contextRef="#ctx0" brushRef="#br1" timeOffset="141">8622 4828 4096,'5'-1'0,"6"1"0,3 0 0,6 0 0,-2-4 0,0 0 0,2-2 0,0 3 0,1 2 0,6-1 0,1 2 0,1 0 0,0 0 0,-1 0 0,-2 0 0,1 0 0,3 0 0,-1 3 0,0 7 0,-4 2 0,-3 1 0,-5 8 0,-7 6 0,-10-4 0,-8-2 0,-6-4 0,-4-6 0,-5-4 0,3 0 0,0 0 0,-5-1 0,0-6 0,-4-4 0,6-3 0,5-7 0,6-4 0,6-5 0,2 0 0,3-2 0,9 4 0,9 1 0,4 4 0,4 7 0,-2 4 0</inkml:trace>
  <inkml:trace contextRef="#ctx0" brushRef="#br1" timeOffset="142">7759 4779 4096,'5'0'0,"8"0"0,6 0 0,10 0 0,7 0 0,2 0 0,-2 0 0,-3 0 0,0 0 0,1 0 0,5 6 0,4 4 0,3 1 0,2-1 0,-3 2 0,-2-2 0,0 1 0,-2 0 0,-8 1 0,-4 0 0,-6-2 0,3 1 0,0 3 0,3 0 0,-3-1 0,-4 3 0,-2-3 0,-4 2 0,-5 1 0,-9-1 0,-8-2 0,-10-4 0,-3-6 0,-9-1 0,-2-2 0,0-5 0,1-11 0,4-3 0,7-6 0,10 2 0,17 2 0,9 4 0,6 5 0,2 5 0,2 7 0,0 0 0,-1 0 0,-1 0 0,-1 0 0,-6 0 0</inkml:trace>
  <inkml:trace contextRef="#ctx0" brushRef="#br1" timeOffset="143">8816 4803 4096,'6'0'0,"6"3"0,17 2 0,11 0 0,10-2 0,11 6 0,7-1 0,9 2 0,0 8 0,-4 2 0,-5-2 0,-15-1 0,-9-4 0,-7-3 0,-6 3 0,-4 1 0,1 3 0,-1 2 0,-3 0 0,-6 7 0,-11-1 0,-16-5 0,-7-5 0,-11-5 0,-9-5 0,-2-3 0,0-2 0,5-2 0,2 0 0,2-1 0,0-4 0,-3-1 0,3-2 0,0-1 0,3-3 0,-4 0 0,4-4 0,1 1 0,5 1 0,2 2 0,5 1 0,4-3 0,8 0 0,17 5 0,14 4 0,5 2 0,10 3 0,1 0 0,-8 5 0,-6 3 0,-6 1 0</inkml:trace>
  <inkml:trace contextRef="#ctx0" brushRef="#br1" timeOffset="144">8527 4611 4096,'5'0'0,"5"0"0,5 0 0,5 0 0,-2 5 0,0 2 0,2 2 0,5 3 0,-2 6 0,-1-1 0,-6 4 0,4 2 0,-2 4 0,-4 0 0,-3-1 0,-8-5 0,-10-9 0,-6-12 0,-2-10 0,-3-3 0,2-3 0,7 0 0,11 5 0,8 4 0,6 2 0,1 2 0</inkml:trace>
  <inkml:trace contextRef="#ctx0" brushRef="#br2" timeOffset="145">14452 1094 4096,'0'35'0,"0"1"0,0-1 0,0-6 0,1 5 0,3-4 0,-2-1 0,4 7 0,2 1 0,2-1 0,2 4 0,-2 0 0,2-4 0,-3-3 0,0-4 0,-3-5 0,-1-4 0,-1-2 0,1 2 0,-3 2 0,7 4 0,-1-1 0,-1-2 0,-2 5 0,-2 5 0,2 3 0,2 2 0,-4 0 0,2 2 0,0-3 0,-2-5 0,1-4 0,-1-1 0,1-5 0,-2-2 0,2-2 0,1 1 0,-1-1 0,3-1 0,-2 0 0,-1-2 0,-3 4 0,-1 3 0,0 1 0,6-2 0,1-1 0,4 2 0,-3 0 0,-1 2 0,-3-1 0,-1-1 0,-1-3 0,0-1 0,-2 3 0,3 1 0,2 5 0,2-1 0,-2 1 0,-2-1 0,0-3 0,-1 1 0,-1-3 0,-1 0 0,0 3 0,0-3 0,0 1 0,0-2 0,0 1 0,0-1 0,0-2 0,0-2 0,0 0 0,0-2 0,0-1 0,0 2 0,0 2 0,0 1 0,0 5 0,0 1 0,0-2 0,0 0 0,0-1 0,0-1 0,0-1 0,0-3 0,0-1 0,0 1 0,0 0 0,0 0 0,0 6 0,0-3 0,0 1 0,0-2 0,0-3 0,0-1 0,0-1 0,0 0 0,0 0 0,0 4 0,0-1 0,0 2 0,0 1 0,2 1 0,0 0 0,1 0 0,4 2 0,1-2 0,-1-2 0,1 2 0,-1-2 0,0 2 0,4 0 0,-2 0 0,0 1 0,0 0 0,2-1 0,0 0 0,-1 2 0,-2-2 0,-1-2 0,-1-1 0,-1-3 0,-1 1 0,1-2 0,1 1 0,1-1 0,4 5 0,2 2 0,-4-2 0,0-1 0,0-3 0,3 1 0,-2 1 0,1 4 0,1 0 0,-2 0 0,3-2 0,-1 1 0,-1 1 0,0-1 0,0 0 0,0-1 0,0-2 0,-2 1 0,3 1 0,3 4 0,1 4 0,-1 0 0,0-2 0,1 2 0,1 1 0,1-3 0,2 1 0,-2-2 0,-2-2 0,1-3 0,1 2 0,0-3 0,-4-1 0,-1-2 0,-2-3 0,0-2 0,0 0 0,2 3 0,3 0 0,3 1 0,-3 0 0,2-2 0,2 1 0,4 1 0,-3 3 0,1-1 0,-2 1 0,-2 0 0,0-1 0,2-2 0,-2-1 0,-2-2 0,0-3 0,0 4 0,4 0 0,0 3 0,0-1 0,-2 0 0,-3-1 0,-2 1 0,5-2 0,0 3 0,2-1 0,-2-1 0,-1-5 0,1 0 0,-2-1 0,2-1 0,2-3 0,-1 3 0,-3 1 0,0 1 0,1-3 0,-1-1 0,-1-1 0,-1-2 0,1 0 0,-2 5 0,1 2 0,-1-2 0,0-2 0,-1 1 0,2-1 0,-1-2 0,0 1 0,0-2 0,0 0 0,1 0 0,-1 0 0,0 0 0,3 1 0,0 1 0,5 2 0,2-1 0,3 1 0,-1-2 0,1 0 0,0-1 0,-3-1 0,-3 0 0,-4 0 0,-1 0 0,1 0 0,-3 0 0,-2 0 0,2 0 0,-1 0 0,1 0 0,0 0 0,0 0 0,1 0 0,-1 0 0,0 0 0,3 0 0,-2 0 0,3 0 0,1 0 0,0 0 0,1 0 0,1 0 0,2 0 0,-2 0 0,1 0 0,-1 0 0,-3 0 0,-1 0 0,-1 0 0,-1 0 0,0 0 0,-1 0 0,0 0 0,1 0 0,-3 0 0,2 0 0,-1 0 0,2 0 0,-1 0 0,-1 0 0,1 0 0,1 0 0,-1 0 0,1 0 0,1 0 0,1 0 0,-1 0 0,-2 0 0,2 0 0,1 0 0,0 0 0,2 0 0,2 0 0,1 0 0,-1 0 0,3 0 0,3 0 0,3-1 0,-3-1 0,-1 0 0,-2-2 0,-1 1 0,-1-1 0,-2 2 0,3 1 0,0-2 0,4-6 0,2 1 0,0-2 0,-1 1 0,-6 0 0,-1 0 0,-1 3 0,-6-1 0,0 0 0,0 5 0,-3-3 0,1-1 0,4 0 0,2-2 0,2-2 0,1 1 0,2 3 0,1-6 0,2-1 0,-2-1 0,-1-3 0,-2 1 0,-2 0 0,2 3 0,-2-2 0,-2 2 0,3 3 0,-3 2 0,0 1 0,-1-1 0,0-2 0,-1 2 0,-1 1 0,-4 2 0,3-1 0,1-1 0,2-2 0,2 2 0,3-4 0,1 0 0,-3 0 0,2-6 0,-1 2 0,0 0 0,0 2 0,1-2 0,-1 1 0,2-4 0,3-1 0,-3-2 0,-1-5 0,-1 4 0,-1-1 0,-4-4 0,1-3 0,-2-1 0,2-3 0,-1 7 0,-3 0 0,-1 2 0,0 0 0,-2 3 0,-2-2 0,2 1 0,3-2 0,-1 1 0,-2-3 0,1-4 0,0-6 0,3-1 0,-1-2 0,-1 6 0,0 2 0,0 3 0,-1 2 0,-5 5 0,3-1 0,2 8 0,-4-1 0,8-4 0,0-4 0,-2-1 0,-1-1 0,-2 2 0,3 3 0,-2 1 0,1-1 0,-2 1 0,-3 2 0,2 0 0,1 4 0,0-3 0,2 4 0,2 0 0,0-3 0,1-2 0,-3 0 0,0 0 0,1-2 0,1 2 0,-2-1 0,2-3 0,2 2 0,1 1 0,0-1 0,-2-2 0,1 1 0,-1-2 0,0 1 0,1-1 0,0-1 0,1-3 0,-2 2 0,0 0 0,-2-2 0,3 3 0,-3-1 0,2-1 0,-2-1 0,3-2 0,3-2 0,-2-3 0,1-4 0,2 5 0,-2 0 0,0-2 0,1 4 0,-3-2 0,-1 3 0,2 0 0,-1 2 0,-3-2 0,-3 3 0,-1-4 0,-2 4 0,1-3 0,3-2 0,0-1 0,0-3 0,1-4 0,5 3 0,-2-1 0,-3 1 0,0 3 0,-2 3 0,-3 4 0,-1 3 0,-3 4 0,-1 4 0,-1-1 0,1 3 0,0-3 0,0 3 0,4-4 0,3 0 0,-2-3 0,-1-2 0,-2-1 0,1 1 0,-1 3 0,0 4 0,2-1 0,-3 2 0,1-1 0,-2 1 0,2-1 0,0-1 0,3-3 0,4 1 0,0-3 0,-3 0 0,-1 0 0,-1-2 0,-3-1 0,5 2 0,1 2 0,0 1 0,-1 4 0,0-1 0,-2 3 0,-1-2 0,1 3 0,-3-2 0,1 0 0,5-1 0,-1-4 0,3-2 0,-3 2 0,3 2 0,-2 2 0,0-2 0,2-2 0,0-2 0</inkml:trace>
  <inkml:trace contextRef="#ctx0" brushRef="#br0" timeOffset="146">15012 5043 4096,'8'-4'0,"32"0"0,48-1 0,50 2 0,40-1 0,39 2 0,28 1 0,11 1 0,8 0 0,0 0 0,-5 0 0,-21 0 0,-10 0 0,-12 0 0,-9 0 0,-5 0 0,3 0 0,5 0 0,0 0 0,4 0 0,13 0 0,11 0 0,8 0 0,-5 0 0,-219 0 0</inkml:trace>
  <inkml:trace contextRef="#ctx0" brushRef="#br0" timeOffset="147">14918 5099 4096,'-1'2'0,"-1"2"0,-2 7 0,4 0 0,-6-1 0,-1 1 0,2 0 0,1-3 0,-3 0 0,-3-2 0,-2 5 0,-2-2 0,-3 4 0,1 1 0,-4 3 0,0-3 0,0 1 0,0 1 0,1-1 0,1-3 0,0-2 0,7 0 0,2-2 0,0-1 0,0-2 0,0 1 0,-1 3 0,0-1 0,2-1 0</inkml:trace>
  <inkml:trace contextRef="#ctx0" brushRef="#br0" timeOffset="148">15169 5125 4096,'2'0'0,"2"4"0,-3 4 0,-1 3 0,-3-1 0,-1 0 0,-1 2 0,-8 0 0,2 1 0,-2 0 0,-2 3 0,1 1 0,3-1 0,-2 0 0,-1 2 0,0-2 0,-1 3 0,-1-1 0,-1-2 0,2-1 0,3-4 0</inkml:trace>
  <inkml:trace contextRef="#ctx0" brushRef="#br0" timeOffset="149">15395 5086 4096,'1'0'0,"1"3"0,2 2 0,-3 2 0,-1 8 0,-1 1 0,-6 0 0,-3 3 0,-4-1 0,3-2 0,0 1 0,0-4 0,0-3 0,0-2 0,-3-1 0,1-2 0,2 1 0,0 1 0,4 0 0,0 0 0,-1 1 0,-6-1 0,3 4 0,-3-3 0,1 2 0,2 1 0,1 0 0,2-4 0,1 4 0,2-3 0</inkml:trace>
  <inkml:trace contextRef="#ctx0" brushRef="#br0" timeOffset="150">15645 5086 4096,'0'3'0,"-3"4"0,-2 4 0,-2 5 0,-4 2 0,-2 2 0,-3 0 0,-4 5 0,0 1 0,2 3 0,-2-2 0,5-6 0,1-6 0,1-2 0,0-1 0,2-3 0,-5 3 0,3-2 0,2-2 0,-3 2 0,-1 2 0,-1 1 0,-5 3 0,1-1 0</inkml:trace>
  <inkml:trace contextRef="#ctx0" brushRef="#br0" timeOffset="151">15817 5072 4096,'0'4'0,"0"3"0,0 0 0,0 4 0,0 0 0,0 2 0,0 1 0,0 1 0,-1 3 0,-4 5 0,-5 3 0,-3 0 0,-2-1 0,-5 2 0,-1-2 0,1-2 0,0-2 0,2-1 0,1-5 0,6-2 0,1-1 0,0-1 0,1-4 0</inkml:trace>
  <inkml:trace contextRef="#ctx0" brushRef="#br0" timeOffset="152">16082 5072 4096,'0'4'0,"0"4"0,0 2 0,0 5 0,0 1 0,-3 0 0,-1 4 0,1 1 0,1-3 0,-2-2 0,-3-1 0,2-1 0,-3 0 0,-5 5 0,-4 4 0,-2-2 0,3-1 0,-2 1 0,-2 3 0,0-3 0,3-4 0,2-6 0</inkml:trace>
  <inkml:trace contextRef="#ctx0" brushRef="#br0" timeOffset="153">14984 5112 4096,'0'4'0,"4"2"0,3 2 0,0 2 0,4-2 0,0 3 0,-1-2 0,2 4 0,-3 3 0,3-3 0,-2-2 0,-1-1 0,2 0 0,-4-2 0</inkml:trace>
  <inkml:trace contextRef="#ctx0" brushRef="#br0" timeOffset="154">15222 5086 4096,'4'0'0,"1"0"0,2 0 0,4 0 0,2 3 0,-1 2 0,-2 0 0,-2 1 0,2 1 0,0 2 0,-2-1 0,-3 2 0,-2 1 0,4 0 0,2-4 0,-2 0 0</inkml:trace>
  <inkml:trace contextRef="#ctx0" brushRef="#br0" timeOffset="155">15422 5072 4096,'0'4'0,"1"-1"0,2 2 0,2 0 0,-1 2 0,2 0 0,2 0 0,4 0 0,-2 1 0,1-1 0,1 2 0,1 4 0,-3-2 0,0 3 0,-2-1 0,2-2 0,-2-1 0,3 2 0,-2-3 0,0 0 0</inkml:trace>
  <inkml:trace contextRef="#ctx0" brushRef="#br0" timeOffset="156">15619 5059 4096,'5'0'0,"3"2"0,2 3 0,0 5 0,1 3 0,0 2 0,-3 0 0,2 1 0,-2-1 0,0-1 0,-1 1 0,3-2 0,0 0 0,-2 3 0,1 1 0,-3-1 0,-1 0 0,-2-3 0,-1-2 0</inkml:trace>
  <inkml:trace contextRef="#ctx0" brushRef="#br0" timeOffset="157">15844 5086 4096,'0'3'0,"0"2"0,4 0 0,2 5 0,2 2 0,4 2 0,2 3 0,-3-2 0,2 1 0,-2-1 0,3 1 0,-1-2 0,0-4 0,-2-2 0,-2 0 0,-2-1 0</inkml:trace>
  <inkml:trace contextRef="#ctx0" brushRef="#br0" timeOffset="158">13476 5100 4096,'-1'2'0,"0"2"0,-3 7 0,3 0 0,-5-1 0,-1 1 0,3-1 0,-1-1 0,-2-1 0,-3-2 0,-1 5 0,-4-2 0,-2 4 0,1 1 0,-4 3 0,1-3 0,-1 1 0,-1 1 0,2-1 0,1-3 0,1-2 0,5-1 0,3 0 0,0-2 0,1-3 0,-2 3 0,0 2 0,0-1 0,2-1 0</inkml:trace>
  <inkml:trace contextRef="#ctx0" brushRef="#br0" timeOffset="159">13728 5126 4096,'2'0'0,"1"4"0,-2 4 0,-1 3 0,-3-1 0,0 0 0,-3 2 0,-6-1 0,0 3 0,-1-1 0,-2 3 0,2 1 0,1-1 0,-1 0 0,-1 1 0,0 0 0,-1 2 0,-1-1 0,-1-2 0,2-1 0,3-4 0</inkml:trace>
  <inkml:trace contextRef="#ctx0" brushRef="#br0" timeOffset="160">13953 5087 4096,'1'0'0,"1"3"0,2 2 0,-3 2 0,-1 8 0,-1 1 0,-6 0 0,-3 3 0,-3-1 0,1-2 0,1 1 0,0-4 0,0-3 0,0-2 0,-3-1 0,1-2 0,2 1 0,1 1 0,2 0 0,1-1 0,-1 3 0,-5-2 0,1 4 0,-1-3 0,-1 2 0,3 1 0,1 0 0,2-4 0,1 4 0,2-3 0</inkml:trace>
  <inkml:trace contextRef="#ctx0" brushRef="#br0" timeOffset="161">14204 5087 4096,'0'3'0,"-4"4"0,-1 4 0,-2 6 0,-4 1 0,-2 1 0,-3 1 0,-4 5 0,0 1 0,2 3 0,-2-3 0,5-4 0,1-8 0,1-1 0,0 0 0,2-3 0,-4 1 0,1-1 0,3-2 0,-2 2 0,-3 2 0,0 1 0,-5 3 0,1-1 0</inkml:trace>
  <inkml:trace contextRef="#ctx0" brushRef="#br0" timeOffset="162">14375 5073 4096,'0'4'0,"0"3"0,0 0 0,0 4 0,0 0 0,0 2 0,0 1 0,0 1 0,0 3 0,-6 4 0,-4 5 0,-3 0 0,-2-3 0,-5 3 0,-1-3 0,1 0 0,1-3 0,1-1 0,0-5 0,7-2 0,1-1 0,0-1 0,2-4 0</inkml:trace>
  <inkml:trace contextRef="#ctx0" brushRef="#br0" timeOffset="163">14640 5073 4096,'0'4'0,"0"4"0,0 2 0,0 5 0,0 1 0,-3 1 0,-1 2 0,2 1 0,-1-1 0,-1-3 0,-3-1 0,2-1 0,-3 0 0,-5 5 0,-4 3 0,-1 1 0,2-4 0,-2 2 0,-2 3 0,0-3 0,2-4 0,3-6 0</inkml:trace>
  <inkml:trace contextRef="#ctx0" brushRef="#br0" timeOffset="164">13543 5113 4096,'0'4'0,"3"2"0,4 2 0,1 2 0,2-2 0,1 2 0,-1 0 0,2 3 0,-3 2 0,3-2 0,-2-1 0,0-2 0,0 0 0,-2-2 0</inkml:trace>
  <inkml:trace contextRef="#ctx0" brushRef="#br0" timeOffset="165">13781 5087 4096,'3'0'0,"2"0"0,2 0 0,4 0 0,2 3 0,-1 2 0,-2 0 0,-1 2 0,0-1 0,2 3 0,-4-1 0,-2 2 0,-1 1 0,2-1 0,3-2 0,-1-1 0</inkml:trace>
  <inkml:trace contextRef="#ctx0" brushRef="#br0" timeOffset="166">13980 5073 4096,'0'4'0,"1"-1"0,3 2 0,0 0 0,0 2 0,3 0 0,0 0 0,6 0 0,-4 1 0,2-1 0,1 3 0,1 2 0,-2-1 0,-2 2 0,0 1 0,0-3 0,0-2 0,1 4 0,-1-4 0,0 0 0</inkml:trace>
  <inkml:trace contextRef="#ctx0" brushRef="#br0" timeOffset="167">14177 5060 4096,'5'0'0,"3"2"0,2 3 0,1 5 0,0 3 0,-1 2 0,-2 0 0,2 1 0,-2-1 0,0-2 0,-1 2 0,3-1 0,0-1 0,-2 3 0,1 1 0,-2-1 0,-3-1 0,-1-1 0,-1-3 0</inkml:trace>
  <inkml:trace contextRef="#ctx0" brushRef="#br0" timeOffset="168">14402 5087 4096,'0'3'0,"0"2"0,4 0 0,3 5 0,0 2 0,5 2 0,2 3 0,-3-2 0,2 1 0,-1-1 0,1 1 0,0-2 0,0-4 0,-1-2 0,-4 0 0,-1-1 0</inkml:trace>
  <inkml:trace contextRef="#ctx0" brushRef="#br0" timeOffset="169">16287 5100 4096,'-1'2'0,"-1"2"0,-1 7 0,2 0 0,-5-1 0,0 1 0,1-1 0,0-1 0,-2-1 0,-3-2 0,-1 5 0,-4-2 0,-2 4 0,1 1 0,-4 3 0,0-3 0,1 1 0,-1 1 0,0-1 0,2-3 0,1-2 0,5-1 0,3 0 0,0-2 0,1-3 0,-2 3 0,0 2 0,0-1 0,2-1 0</inkml:trace>
  <inkml:trace contextRef="#ctx0" brushRef="#br0" timeOffset="170">16539 5126 4096,'1'0'0,"3"4"0,-3 4 0,-1 3 0,-3-1 0,0 0 0,-3 2 0,-6-1 0,0 3 0,-1-1 0,-2 3 0,1 1 0,3-1 0,-2 0 0,-1 1 0,0 0 0,-1 2 0,-1-1 0,-1-2 0,2-1 0,4-4 0</inkml:trace>
  <inkml:trace contextRef="#ctx0" brushRef="#br0" timeOffset="171">16764 5087 4096,'1'0'0,"1"3"0,2 2 0,-3 2 0,-1 8 0,-1 1 0,-6 0 0,-3 3 0,-3-1 0,1-2 0,1 1 0,1-4 0,-2-3 0,1-2 0,-2-1 0,-1-2 0,3 1 0,0 1 0,4 0 0,0-1 0,-1 3 0,-6-2 0,3 4 0,-2-3 0,0 2 0,1 1 0,2 0 0,2-4 0,2 4 0,0-3 0</inkml:trace>
  <inkml:trace contextRef="#ctx0" brushRef="#br0" timeOffset="172">17015 5087 4096,'0'3'0,"-4"4"0,-1 4 0,-1 6 0,-6 1 0,-1 1 0,-3 1 0,-4 5 0,0 1 0,2 3 0,-2-3 0,5-4 0,2-8 0,-1-1 0,1 0 0,2-3 0,-5 1 0,3-1 0,2-2 0,-2 2 0,-2 2 0,-1 1 0,-6 3 0,2-1 0</inkml:trace>
  <inkml:trace contextRef="#ctx0" brushRef="#br0" timeOffset="173">17187 5073 4096,'0'4'0,"0"3"0,0 0 0,0 4 0,0 0 0,0 2 0,0 1 0,0 1 0,-1 3 0,-5 4 0,-3 5 0,-5 0 0,-1-3 0,-5 3 0,-1-3 0,1 0 0,0-3 0,2-1 0,1-5 0,6-2 0,1-1 0,0-1 0,2-4 0</inkml:trace>
  <inkml:trace contextRef="#ctx0" brushRef="#br0" timeOffset="174">17451 5073 4096,'0'4'0,"0"4"0,0 2 0,0 5 0,0 1 0,-3 1 0,-1 2 0,2 1 0,-1-1 0,-1-3 0,-3-1 0,3-1 0,-5 0 0,-4 5 0,-3 3 0,-3 1 0,2-4 0,-1 2 0,-1 3 0,-1-3 0,2-4 0,3-6 0</inkml:trace>
  <inkml:trace contextRef="#ctx0" brushRef="#br0" timeOffset="175">16353 5113 4096,'0'4'0,"4"2"0,3 2 0,0 2 0,4-2 0,0 2 0,-1 0 0,2 3 0,-2 2 0,1-2 0,-1-1 0,0-2 0,0 0 0,-2-2 0</inkml:trace>
  <inkml:trace contextRef="#ctx0" brushRef="#br0" timeOffset="176">16591 5087 4096,'4'0'0,"1"0"0,2 0 0,4 0 0,2 3 0,-1 2 0,-2 0 0,-1 2 0,0-1 0,1 3 0,-2-1 0,-3 2 0,-1 1 0,2-1 0,3-2 0,-2-1 0</inkml:trace>
  <inkml:trace contextRef="#ctx0" brushRef="#br0" timeOffset="177">16791 5073 4096,'0'4'0,"1"-1"0,2 2 0,2 0 0,-1 2 0,3 0 0,0 0 0,6 0 0,-4 1 0,3-1 0,-1 3 0,2 2 0,-3-1 0,0 2 0,-2 1 0,2-3 0,-2-2 0,3 4 0,-2-4 0,0 0 0</inkml:trace>
  <inkml:trace contextRef="#ctx0" brushRef="#br0" timeOffset="178">16988 5060 4096,'5'0'0,"4"2"0,0 3 0,1 5 0,2 3 0,-2 2 0,-2 0 0,2 1 0,-2-1 0,0-2 0,-1 2 0,3-1 0,0-1 0,-2 3 0,1 1 0,-3-1 0,-1-1 0,-2-1 0,-1-3 0</inkml:trace>
  <inkml:trace contextRef="#ctx0" brushRef="#br0" timeOffset="179">17213 5087 4096,'0'3'0,"0"2"0,4 0 0,2 5 0,2 2 0,4 2 0,1 3 0,-1-2 0,1 1 0,-1-1 0,1 1 0,0-2 0,0-4 0,-1-2 0,-4 0 0,-1-1 0</inkml:trace>
  <inkml:trace contextRef="#ctx0" brushRef="#br3" timeOffset="180">0 1802 4096,'8'2'0,"9"-2"0,8-2 0,11 2 0,9 2 0,11-2 0,26-2 0,16 2 0,7 2 0,3-2 0,5-2 0,0 2 0,-5 2 0,-13-2 0,-13-2 0,-19 2 0,-6 2 0,-7-2 0,-7-2 0,-6 2 0,-3 2 0,2-2 0,2-2 0,9 2 0,-1 2 0,5-2 0,6-2 0,4 2 0,8 2 0,7-2 0,2-2 0,-1 2 0,-7 2 0,-1-2 0,-3-2 0,4 2 0,-7 2 0,-7-2 0,2-2 0,-4 2 0,2 2 0,-4-2 0,0-2 0,6 2 0,-1 2 0,-5-2 0,-7-2 0,-9 2 0,-4 2 0,-5-2 0,-3-2 0,4 2 0,15 2 0,10-2 0,5-2 0,0 2 0,8 4 0,-1 1 0,-2 5 0,-2-2 0,-11 1 0,-3-3 0,-6-3 0,-5-1 0,-1 0 0,2-1 0,1 0 0,1-1 0,4-1 0,-1 1 0,-5 1 0,-3-1 0,-5-1 0,-2 1 0,2 1 0,7-1 0,-4-1 0,9 1 0,-1 1 0,1-1 0,-1-1 0,-5 1 0,-2 1 0,-3-1 0,6-1 0,4 1 0,5 1 0,6-1 0,2-1 0,4 1 0,6 1 0,5-1 0,-5-1 0,-7 1 0,-5 1 0,-3-1 0,-5-1 0,-7 1 0,-2 1 0,-6-1 0,1-1 0,3 1 0,1 1 0,0-1 0,-3-1 0,1 1 0,2 1 0,2-1 0,1-1 0,1 1 0,-1 1 0,2-1 0,5-1 0,8 1 0,6 1 0,4-1 0,-5-1 0,-5 1 0,-4 1 0,-4-1 0,-1-1 0,2 1 0,-4 1 0,-1-1 0,1-1 0,-3-4 0,-2-1 0,1-1 0,4 2 0,-2 2 0,0-2 0,2-2 0,3 1 0,-2 2 0,6-5 0,-3 1 0,-1 3 0,-3 0 0,7-6 0,10 1 0,1 2 0,1 1 0,-3 0 0,-1-1 0,1 2 0,5-3 0,-5 0 0,-4 2 0,-1-4 0,-1 1 0,-2 3 0,-7 1 0,-5 1 0,-5-3 0,-2 1 0,-6 2 0,4 1 0,0-2 0,7-1 0,0 3 0,-1 1 0,-3 0 0,-2 1 0,-2 1 0,-1 1 0,2-3 0,1-2 0,0 2 0,8 1 0,10-9 0,2-1 0,-4 0 0,-3 5 0,-1-5 0,-6 2 0,1-2 0,-2 2 0,1-3 0,2 1 0,0 0 0,-2 0 0,7 0 0,-1-2 0,-1 7 0,-7-3 0,-1 3 0,-4 2 0,0 2 0,-2 0 0,2-2 0,0 0 0,5-2 0,0-2 0,6-4 0,-2-1 0,1 2 0,3 0 0,3 1 0,-1 4 0,-3-3 0,-1-3 0,1 1 0,-2 1 0,0 0 0,-3 4 0,2 2 0,6 2 0,1 2 0,-4 1 0,1-5 0,-3-1 0,1 0 0,-2 1 0,2 1 0,-2 2 0,-3 1 0,2 0 0,6 1 0,-1 0 0,11 0 0,3 0 0,6 0 0,10 0 0,4 0 0,2 0 0,2 0 0,-3 0 0,2 0 0,-3 0 0,1 0 0,-3 0 0,0 0 0,-2 0 0,0 0 0,-4 0 0,-5 0 0,-3 0 0,-8 0 0,-6 0 0,-1 0 0,1 0 0,-4 0 0,3 0 0,4 0 0,4 0 0,7 0 0,8 0 0,6 0 0,6 0 0,3 0 0,5 0 0,2 0 0,1 0 0,-5 0 0,-1 0 0,-4 0 0,2 0 0,-2 0 0,2 0 0,2 0 0,6 0 0,1 0 0,0 0 0,5 0 0,2 0 0,-6 0 0,-1 0 0,-5 0 0,-3 0 0,-5 0 0,-4 0 0,-10 0 0,-10 0 0,-4 0 0,4 0 0,5 0 0,0 0 0,1 0 0,9 0 0,5 0 0,8 0 0,5 0 0,8 0 0,1 0 0,0 0 0,-7 0 0,-7 0 0,-5 0 0,-3 0 0,-7 0 0,-2 0 0,0 0 0,2 0 0,-1 0 0,0 0 0,1 0 0,1 0 0,-1 0 0,-5 0 0,-7 0 0,-3 0 0,4 0 0,0 0 0,3 0 0,5 0 0,2 0 0,-2 0 0,1 0 0,2 0 0,2 0 0,-3 0 0,0 0 0,7 0 0,0 0 0,8 0 0,1 0 0,3 0 0,-5 0 0,2 0 0,4 0 0,10 0 0,11 0 0,7 0 0,7 0 0,1 0 0,-5 0 0,4 0 0,-1 0 0,-11 0 0,-6 0 0,-9 0 0,-8 0 0,-8 0 0,-8 0 0,-3 0 0,0 0 0,-3 0 0,0 0 0,7 0 0,2 0 0,7 0 0,2 0 0,-1 0 0,-3-3 0,3 0 0,2-2 0,6 2 0,11 0 0,9 1 0,1 1 0,-1 1 0,-3 0 0,-9 0 0,-44 0 0</inkml:trace>
  <inkml:trace contextRef="#ctx0" brushRef="#br4" timeOffset="181">15182 1321 4096,'0'4'0,"0"4"0,0 6 0,0 4 0,0 5 0,0 0 0,0 2 0,0 0 0,0 1 0,0 0 0,0-2 0,0 0 0,3 5 0,2 2 0,-1-1 0,10-2 0,1-2 0,-2-2 0,-5 1 0,-1 0 0,-1-1 0,1-1 0,4 2 0,1 4 0,6 5 0,-1 1 0,-5-2 0,-3-3 0,-2 0 0,5-2 0,0-4 0,-3 4 0,0 1 0,-1-2 0,-2 0 0,-1-1 0,4 1 0,0-3 0,0 1 0,-3-1 0,-1 0 0,-1 6 0,1-3 0,-1-2 0,0 1 0,-3 5 0,1 1 0,-2 0 0,0-2 0,0 2 0,5-6 0,2 0 0,-3 1 0,0 3 0,-1 1 0,2-4 0,1-1 0,-4-1 0,2-2 0,-1 1 0,4 1 0,1-1 0,-1-1 0,-2 1 0,-2 4 0,-1 1 0,0 1 0,-2-2 0,2-2 0,4 0 0,4 2 0,1 3 0,2-1 0,-1-1 0,-4-3 0,2 1 0,3 3 0,-1 0 0,-1-3 0,-1 1 0,-2-2 0,2 3 0,2 1 0,2 4 0,0-1 0,2 2 0,6 3 0,1-1 0,-3-1 0,0-6 0,-6-2 0,0-5 0,-3-2 0,3-6 0,-2-2 0,0 4 0,-3 2 0,4-2 0,2-4 0,-2 1 0,2-5 0,-1 3 0,-2 2 0,5-3 0,1 4 0,2 3 0,1 2 0,6 2 0,5-3 0,-1-5 0,-1-2 0,-3-3 0,5 2 0,-3-1 0,2-3 0,1 3 0,4 0 0,-2-1 0,-4 0 0,-4 1 0,-1-4 0,-2-2 0,-1 0 0,-2-4 0,1 0 0,2 0 0,2-2 0,-1 1 0,0 0 0,1 1 0,1 1 0,-1-1 0,0-1 0,-2 1 0,0 1 0,0-1 0,0-1 0,4 1 0,2 1 0,1-1 0,1-1 0,-6 1 0,5 1 0,1-1 0,-1-1 0,2 1 0,1 1 0,3-6 0,-2-2 0,4 0 0,-7-1 0,-5 0 0,-6-2 0,-2 2 0,-1-1 0,1 3 0,5 3 0,3-1 0,6-5 0,1-2 0,-5-2 0,2 0 0,0-2 0,-1-2 0,-2-2 0,-1 2 0,2 5 0,-3-1 0,-2 1 0,-1 0 0,1 2 0,-1-2 0,1 0 0,0 2 0,-3-1 0,-1-2 0,1 0 0,2 1 0,-1 1 0,-4-2 0,-1-3 0,2 3 0,-2-1 0,-4 0 0,2-2 0,1-6 0,1-1 0,2-3 0,-2 1 0,3 4 0,-5 1 0,-3 1 0,-1-3 0,1 0 0,5 0 0,2 0 0,6-4 0,-4-3 0,-5-2 0,-5 3 0,-2 0 0,-2-3 0,0 0 0,-3-3 0,6-1 0,-3-2 0,0 2 0,0-1 0,0 4 0,-1 4 0,-2-3 0,1 2 0,3 3 0,2-1 0,0 3 0,2-9 0,0-2 0,1 1 0,-3 2 0,0 0 0,-4 4 0,1 1 0,0 3 0,-3-1 0,6 4 0,0 4 0,0-1 0,-2 2 0,0 0 0,-2 2 0,-1-9 0,-3-3 0,-1-4 0,3 0 0,4 5 0,-2-3 0,-1-1 0,3 0 0,4 1 0,-3 0 0,-4-2 0,0-2 0,1 7 0,0 3 0,-2 0 0,2 2 0,0-1 0,-1-2 0,-3 0 0,1 0 0,1-1 0,2-4 0,4 3 0,-3 1 0,4 0 0,0 1 0,-2 0 0,-1 0 0,-2-1 0,-3 0 0,0-1 0,-2 0 0,-2 0 0,6 7 0,1 2 0,0-1 0,-1-1 0,-3-3 0,1-2 0,-2-1 0,0-1 0,0 1 0,0-1 0,0-3 0,0-4 0,0 0 0,0-2 0,0 7 0,0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.14748E9" units="cm"/>
          <inkml:channel name="Y" type="integer" max="2.14748E9" units="cm"/>
          <inkml:channel name="F" type="integer" max="8192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1" units="1/dev"/>
        </inkml:channelProperties>
      </inkml:inkSource>
      <inkml:timestamp xml:id="ts0" timeString="2021-05-29T13:11:36.778"/>
    </inkml:context>
    <inkml:brush xml:id="br0">
      <inkml:brushProperty name="width" value="0.05261" units="cm"/>
      <inkml:brushProperty name="height" value="0.05261" units="cm"/>
    </inkml:brush>
    <inkml:brush xml:id="br1">
      <inkml:brushProperty name="width" value="0.05261" units="cm"/>
      <inkml:brushProperty name="height" value="0.05261" units="cm"/>
      <inkml:brushProperty name="color" value="#32CCFF"/>
    </inkml:brush>
    <inkml:brush xml:id="br2">
      <inkml:brushProperty name="width" value="0.14029" units="cm"/>
      <inkml:brushProperty name="height" value="0.14029" units="cm"/>
      <inkml:brushProperty name="color" value="#02A556"/>
    </inkml:brush>
    <inkml:brush xml:id="br3">
      <inkml:brushProperty name="width" value="0.14029" units="cm"/>
      <inkml:brushProperty name="height" value="0.14029" units="cm"/>
      <inkml:brushProperty name="color" value="#0069BF"/>
    </inkml:brush>
    <inkml:brush xml:id="br4">
      <inkml:brushProperty name="width" value="0.14029" units="cm"/>
      <inkml:brushProperty name="height" value="0.14029" units="cm"/>
      <inkml:brushProperty name="color" value="#E71224"/>
    </inkml:brush>
  </inkml:definitions>
  <inkml:trace contextRef="#ctx0" brushRef="#br0">50 4236 4096,'-3'0'0,"6"0"0,2 0 0,5 0 0,1 0 0,6-4 0,4 1 0,3 0 0,1-4 0,-2-1 0,0 2 0,-4 1 0,1 1 0,-1 2 0,1 0 0,1-3 0,2 1 0,5 1 0,3-1 0,-1 2 0,0 2 0,0-4 0,-3-1 0,-2 0 0,2-1 0,-4 0 0,0 3 0,-1 1 0,2 2 0,3 0 0,2 0 0,2 0 0,5 0 0,4 0 0,1 0 0,2 0 0,-1 0 0,-3 0 0,0 0 0,1 0 0,-2 0 0,-1 0 0,1 0 0,-2 0 0,-1 0 0,0 0 0,1 0 0,0 0 0,-3 0 0,-2 0 0,2 0 0,3 0 0,0 0 0,2 0 0,-1 0 0,0 0 0,1 0 0,2 0 0,1 0 0,5 0 0,2 0 0,-1 0 0,4 0 0,2 0 0,1 0 0,-1 0 0,2 0 0,1 0 0,0 0 0,-1 0 0,-1 0 0,-1 0 0,-3 0 0,-4 0 0,-3 0 0,-3 0 0,-2 0 0,-4 0 0,-1 0 0,-3 0 0,4 0 0,2 0 0,2 0 0,3 0 0,5 0 0,2 0 0,5 0 0,5 0 0,5 0 0,0 0 0,4 0 0,2 0 0,-4 0 0,-2 0 0,-2 0 0,1 0 0,-3 0 0,-1 0 0,-4 0 0,-1 0 0,-10 0 0,-6 0 0,-8 0 0,-1 0 0,-3 0 0,-2 0 0,-1 0 0,-2 0 0,-2 0 0,2 0 0,1 0 0,0 0 0,3 0 0,-2 0 0,-3 0 0,2 0 0,3 0 0,-1 0 0,1 0 0,1 0 0,2 0 0,1 0 0,3 0 0,2 0 0,1 0 0,-1 0 0,1 0 0,-2 0 0,-2 0 0,4 4 0,0-1 0,4-1 0,-1 0 0,-2 0 0,-2 0 0,-5 0 0,-1-2 0,0-2 0,0 2 0,-4 2 0,-3-2 0,1 1 0,3 3 0,0-2 0,-1 1 0,5-1 0,2 2 0,2 3 0,1 2 0,5-3 0,2-1 0,-2-2 0,-2-1 0,-1 1 0,-2-2 0,-2 6 0,2 2 0,-3-1 0,-1-1 0,0-3 0,2 1 0,2-1 0,3-2 0,6 2 0,2 3 0,7 1 0,-6 0 0,0-1 0,-2 1 0,-5-1 0,-5-2 0,-5-1 0,-3-4 0,-2 4 0,2-2 0,-2 1 0,2 4 0,2 1 0,4 1 0,0-4 0,-8 2 0,2 2 0,0 1 0,2-2 0,-5 2 0,3 3 0,1-2 0,3 3 0,4-3 0,1 6 0,5-2 0,-3-3 0,4-3 0,-2 0 0,-3 0 0,-3 3 0,0-2 0,-1 0 0,-1-2 0,-2 1 0,0-3 0,2 4 0,-2 0 0,-5 0 0,2-2 0,-3-3 0,2-1 0,-2 2 0,-1 2 0,-1 4 0,2 1 0,4 3 0,2-2 0,-2 1 0,1 1 0,-1-1 0,-1-5 0,0-2 0,1 1 0,-1 0 0,-2 2 0,2-2 0,-1 0 0,-2 0 0,0 0 0,-1 0 0,3 0 0,-2-5 0,2 0 0,-1 1 0,0 4 0,2-3 0,0 4 0,2 1 0,-1 1 0,1 2 0,2-1 0,0-2 0,0 2 0,-3 2 0,5-2 0,2-5 0,-3 1 0,5 0 0,-2 2 0,-4-3 0,0-2 0,6 0 0,3 0 0,-2 2 0,-1-1 0,-2 1 0,-2-1 0,3-1 0,-5 1 0,0-2 0,6-1 0,3 0 0,-1 0 0,1 2 0,0 0 0,2 0 0,4-3 0,1-1 0,1-2 0,4 0 0,-1 0 0,-3 0 0,-4 0 0,-2 0 0,-6 0 0,-1 0 0,-3 0 0,-5 0 0,-2 0 0,-2 0 0,-1 0 0,2 0 0,-2 0 0,1 0 0,-1 0 0,4 0 0,-4 0 0,7 0 0,-2 0 0,1 0 0,0 0 0,-1 0 0,2 0 0,1 0 0,-1 0 0,-3 0 0,1 0 0,2 0 0,1 0 0,3 0 0,5 0 0,-1 0 0,3 0 0,2 0 0,1 0 0,4 0 0,4 0 0,5 0 0,3 0 0,1 0 0,2 0 0,-2 0 0,-6 0 0,0 0 0,-3 0 0,-1 0 0,-5 0 0,-5 0 0,-5 0 0,-3 0 0,-2 0 0,0 0 0,-1 0 0,-6 0 0,-3 0 0,2 0 0,4 0 0,6 0 0,-1 0 0,0 0 0,3 0 0,1 0 0,5 0 0,2 0 0,1 0 0,2 0 0,-2 0 0,2 0 0,-3 0 0,-2 0 0,0 0 0,-2 0 0,-1 0 0,-2 0 0,-2 0 0,-1 0 0,3 0 0,4 0 0,2 0 0,2 0 0,6 0 0,4-4 0,2 1 0,5-1 0,-1 2 0,-1 0 0,1 0 0,-6 2 0,-3 0 0,-2 0 0,-2 0 0,-3 0 0,-4 0 0,-4-3 0,1-2 0,-1 1 0,0 0 0,2 2 0,-3 1 0,3 1 0,1 0 0,3 0 0,0 0 0,0 0 0,0-4 0,0-1 0,-2 1 0,-1 0 0,2 2 0,0 1 0,2 1 0,2 0 0,-2-2 0,0 0 0,-3-1 0,2 1 0,1 1 0,3 1 0,-3 0 0,-1 0 0,1 0 0,-2 0 0,1 0 0,0 0 0,4 0 0,2 0 0,-3 0 0,0 0 0,-2 0 0,-4 0 0,-5 0 0,0 0 0,0 0 0,-2 0 0,2 0 0,4 0 0,5 0 0,1 0 0,-2 0 0,-3 0 0,2 0 0,-2 0 0,-1 0 0,-2 0 0,-4 0 0,0 0 0,2 0 0,-1 0 0,0 0 0,1 0 0,0 0 0,2 0 0,-2 0 0,-2 0 0,0 0 0,2 0 0,0 0 0,-2 0 0,0 0 0,0 0 0,3 0 0,0 0 0,-3-3 0,-2-1 0,-3 2 0,1 1 0,-2-3 0,-2 3 0,1-1 0,-2 2 0,0 2 0,0-2 0,0-2 0,0 2 0,0 2 0,-4-2 0,2-2 0,2-1 0,-2 0 0,1-1 0,1 2 0,2 1 0,-4-2 0,-1 0 0,-1 1 0,-1 0 0,1 2 0,2 0 0,2 0 0,-1 0 0,-2 0 0</inkml:trace>
  <inkml:trace contextRef="#ctx0" brushRef="#br0" timeOffset="1">5300 4236 4096,'-3'2'0,"-2"3"0,-4 4 0,0 4 0,-2 2 0,2 1 0,0-3 0,1 1 0,1 1 0,1-1 0,-1-3 0,1-1 0,1-2 0,2-1 0,-3-1 0,0 3 0,-2 1 0,-2 2 0,-2 1 0,3-2 0,0-1 0,-1-2 0,2-1 0,2 1 0,-1 2 0,-4 5 0,2 1 0,-3-3 0,-1-4 0,1-4 0</inkml:trace>
  <inkml:trace contextRef="#ctx0" brushRef="#br0" timeOffset="2">5591 4249 4096,'-2'0'0,"-2"5"0,-7 2 0,2 1 0,-2-1 0,4 2 0,-4 3 0,3 1 0,-2 2 0,-1 2 0,-1 2 0,-1-2 0,3-1 0,2-1 0,-4 1 0,-1-1 0,-2-1 0,1-1 0,-4-2 0,0-2 0,3 1 0,-1-2 0,0-3 0,1-1 0,2 0 0,-2 3 0,1-2 0</inkml:trace>
  <inkml:trace contextRef="#ctx0" brushRef="#br0" timeOffset="3">5829 4330 4096,'-5'0'0,"-1"0"0,-2 3 0,0 3 0,1 1 0,0-1 0,-1 1 0,0 3 0,-2 2 0,-1 1 0,-1-2 0,2-1 0,-1-2 0,1 4 0,2 1 0,-3-2 0,4 2 0,-2-7 0,2 2 0,1 0 0,-3 2 0,0 2 0,0-1 0,0 3 0,0-1 0,1 0 0,-2 1 0,0-3 0,-1-2 0,1-3 0</inkml:trace>
  <inkml:trace contextRef="#ctx0" brushRef="#br0" timeOffset="4">6106 4330 4096,'0'3'0,"-2"3"0,-6 3 0,-2 4 0,-5 1 0,1 3 0,1-2 0,0-1 0,4 0 0,-3 3 0,-1-4 0,2 0 0,-2 0 0,0-3 0,0-2 0,-1 2 0,0 1 0,-1 0 0,2-2 0,3 2 0,4-2 0,-1 0 0,-1 0 0,-1 4 0,3-4 0,-1 0 0,-1-3 0,-2 3 0,-1 0 0,-3 0 0</inkml:trace>
  <inkml:trace contextRef="#ctx0" brushRef="#br0" timeOffset="5">6305 4355 4096,'-3'0'0,"-1"2"0,-1 0 0,1 5 0,-3 1 0,-2 2 0,0 1 0,-4 2 0,1-1 0,0-2 0,2 1 0,2 0 0,-2-2 0,-2 0 0,3 2 0,0-1 0,0 0 0,-2 1 0,4 3 0,-2-3 0,2-1 0,-1 0 0,-1 0 0,0 2 0,-3 1 0,1-2 0,1 0 0,1-4 0,0 2 0,0 1 0,0-2 0,-2-1 0,0 1 0,2-2 0</inkml:trace>
  <inkml:trace contextRef="#ctx0" brushRef="#br0" timeOffset="6">6582 4500 4096,'0'2'0,"-1"3"0,-7 2 0,-3 1 0,2-1 0,-4 0 0,-3 4 0,-2-2 0,-2 0 0,-1 0 0,2 0 0,0 2 0,3 2 0,0 0 0,2 0 0,1-2 0,1 1 0,-2-3 0,0 2 0,-3-3 0,1-1 0,3-2 0</inkml:trace>
  <inkml:trace contextRef="#ctx0" brushRef="#br0" timeOffset="7">6701 4514 4096,'0'3'0,"0"3"0,-4 7 0,1 2 0,-1 3 0,-5 0 0,0-2 0,-3 1 0,2-3 0,-1 1 0,0-2 0,2 1 0,-3-5 0,-1-2 0,-2-1 0,-2 1 0,4 0 0,1-2 0,5 0 0,-4 5 0,-2 1 0,-2 1 0,1 1 0,3 1 0,2-5 0,0-2 0</inkml:trace>
  <inkml:trace contextRef="#ctx0" brushRef="#br0" timeOffset="8">6926 4607 4096,'0'1'0,"0"5"0,-3 3 0,-2 3 0,0 3 0,-2-2 0,-3 0 0,-1-1 0,-1-1 0,-1 6 0,1-1 0,3-2 0,0-3 0,0 1 0,0 1 0,1-1 0,1 1 0,-1-2 0,-4 3 0,-1 1 0,-1-2 0,-1 2 0,1-2 0,1-3 0,2-3 0,0-1 0,4-1 0,0-2 0</inkml:trace>
  <inkml:trace contextRef="#ctx0" brushRef="#br0" timeOffset="9">7139 4672 4096,'-5'4'0,"1"1"0,-1 1 0,1 3 0,-2 0 0,-3 2 0,0 0 0,0 1 0,0-2 0,-2 0 0,2-2 0,-2 1 0,-3 0 0,2 3 0,-1-1 0,0 2 0,-2-1 0,0-2 0,2-2 0,3-1 0,0-2 0,1-1 0,0 3 0,-2 4 0,-3 0 0,1-2 0,2 4 0,-2-4 0,4 0 0,0-3 0,3-1 0</inkml:trace>
  <inkml:trace contextRef="#ctx0" brushRef="#br0" timeOffset="10">7296 4752 4096,'2'0'0,"-1"1"0,3 4 0,-2 6 0,-4 0 0,-5 3 0,-2-1 0,-4 5 0,0-2 0,2-3 0,1-1 0,-2 1 0,1-1 0,-3-3 0,1 3 0,2 0 0,1-2 0,-2 0 0,0-2 0,-1 0 0,-1 2 0,-3-2 0,1 1 0,1-3 0,2 3 0,-3-2 0,3 0 0,-1 0 0,-1-1 0,1 1 0</inkml:trace>
  <inkml:trace contextRef="#ctx0" brushRef="#br0" timeOffset="11">7521 4858 4096,'-1'0'0,"-1"2"0,-4 2 0,-1 6 0,-2 1 0,0 1 0,-4 2 0,0 0 0,0 3 0,2-3 0,-1-1 0,3 0 0,-1-2 0,1-2 0,1 2 0,2-2 0,0 2 0,1-4 0,-1 2 0,-1 1 0,0 0 0,1 0 0,-2-2 0,2-2 0,-3 0 0,2 0 0,1 2 0,-1 1 0,-3-3 0,0 1 0,-1 0 0,-1-5 0</inkml:trace>
  <inkml:trace contextRef="#ctx0" brushRef="#br0" timeOffset="12">7720 4924 4096,'3'0'0,"1"3"0,-1 2 0,-3 2 0,-2 5 0,-5 0 0,-4 1 0,-2 1 0,-3 3 0,-2-1 0,-1-1 0,1 1 0,3-1 0,2-1 0,1-1 0,2-2 0,2 0 0,1-4 0,-2 4 0,0 0 0,-6 1 0,2 1 0,1-2 0,3 0 0,0-3 0,-1 1 0,0 0 0,2-2 0</inkml:trace>
  <inkml:trace contextRef="#ctx0" brushRef="#br0" timeOffset="13">8024 5003 4096,'-3'4'0,"0"0"0,-6 3 0,1 2 0,1 0 0,-1 2 0,1 0 0,-1 0 0,2 3 0,-5-1 0,-2 0 0,0 0 0,0-3 0,3 0 0,2-1 0,-2-2 0,2-3 0,-2 3 0,-3 2 0,0 3 0,-3 1 0,1-1 0,2-2 0,-3 0 0,1 1 0,-5 5 0,-1 0 0,1-3 0,0-2 0,2 0 0,1-4 0,2 0 0,2 0 0,5-1 0</inkml:trace>
  <inkml:trace contextRef="#ctx0" brushRef="#br0" timeOffset="14">8447 5109 4096,'0'2'0,"0"5"0,-2 6 0,-3 0 0,-2 1 0,-2 3 0,-2-3 0,0-1 0,1-4 0,2 0 0,-2-1 0,-2-1 0,3-1 0,0 2 0,3 1 0,-3-3 0,0 1 0,-3 2 0,-1 2 0,0-2 0,-3 4 0,1 1 0,2-3 0,2-1 0,0-5 0,0-1 0,-1-3 0,-3-1 0,1-1 0</inkml:trace>
  <inkml:trace contextRef="#ctx0" brushRef="#br0" timeOffset="15">5115 4196 4096,'0'4'0,"3"4"0,2 3 0,0 2 0,-2 2 0,0 1 0,2 0 0,1 1 0,-3-3 0,-2 1 0,2-1 0,3-3 0,-3-1 0,0 2 0,0-3 0,1-1 0</inkml:trace>
  <inkml:trace contextRef="#ctx0" brushRef="#br0" timeOffset="16">5327 4223 4096,'3'3'0,"3"2"0,3 2 0,0 4 0,0 2 0,0 1 0,2-1 0,-3 1 0,2-1 0,-2 0 0,-1 0 0,0-1 0,0-1 0,-1-1 0,1-2 0,-1 0 0,1 2 0,0 0 0,0-1 0</inkml:trace>
  <inkml:trace contextRef="#ctx0" brushRef="#br0" timeOffset="17">5631 4290 4096,'3'0'0,"2"1"0,1 1 0,3 4 0,0 1 0,2 0 0,0-1 0,0 3 0,3-3 0,-4 3 0,-3 0 0,-2 0 0</inkml:trace>
  <inkml:trace contextRef="#ctx0" brushRef="#br0" timeOffset="18">5458 4382 4096,'4'3'0,"5"7"0,7 2 0,-2-1 0,-1-1 0,-1-2 0,-2 1 0,1-2 0,3-1 0,1 2 0,1 4 0,3 1 0,-3-1 0</inkml:trace>
  <inkml:trace contextRef="#ctx0" brushRef="#br0" timeOffset="19">5882 4355 4096,'3'0'0,"1"2"0,0 0 0,1 5 0,2-3 0,2 0 0,4 4 0,2-2 0,1 4 0,0 2 0,-1-2 0,-3-2 0,-6-2 0</inkml:trace>
  <inkml:trace contextRef="#ctx0" brushRef="#br0" timeOffset="20">5723 4461 4096,'4'0'0,"5"2"0,1 2 0,4 3 0,-1 1 0,1 2 0,1-2 0,-2-1 0,1 0 0,-1 2 0,-2-2 0,0-1 0,0 0 0,-1-3 0</inkml:trace>
  <inkml:trace contextRef="#ctx0" brushRef="#br0" timeOffset="21">6093 4408 4096,'3'0'0,"3"0"0,3 4 0,-1 0 0,-1 1 0,3 2 0,2 3 0,-3 0 0</inkml:trace>
  <inkml:trace contextRef="#ctx0" brushRef="#br0" timeOffset="22">5947 4487 4096,'4'4'0,"-1"1"0,3-1 0,1 3 0,6 4 0,1 1 0</inkml:trace>
  <inkml:trace contextRef="#ctx0" brushRef="#br0" timeOffset="23">6251 4382 4096,'5'0'0,"-1"0"0,1 2 0,1 2 0,5 3 0,0 1 0,3 2 0,-3 2 0,-1-3 0,-2 2 0,-2-2 0,0 3 0,1-4 0,0 3 0,-1-2 0,1 5 0,-1-1 0,-1-2 0,2-2 0,0-3 0</inkml:trace>
  <inkml:trace contextRef="#ctx0" brushRef="#br0" timeOffset="24">6133 4461 4096,'0'2'0,"4"6"0,5 2 0,0 0 0,3-1 0,1 3 0,-1 1 0,2-2 0,-3 0 0,0-1 0,0 0 0,-2 1 0,0 3 0,-2-3 0,0 2 0,-1 0 0,-2 3 0,3-2 0,0-1 0,-3 0 0,3 1 0,1-2 0</inkml:trace>
  <inkml:trace contextRef="#ctx0" brushRef="#br0" timeOffset="25">6517 4553 4096,'-4'0'0,"1"3"0,3 4 0,3 1 0,2 2 0,2 2 0,1 2 0,2-1 0,0-2 0,0-1 0,-2-2 0,-3 2 0,-2 2 0,-1-1 0,-2 2 0,1 3 0,3-5 0,-1-6 0</inkml:trace>
  <inkml:trace contextRef="#ctx0" brushRef="#br0" timeOffset="26">6701 4553 4096,'3'3'0,"5"3"0,6 3 0,1 3 0,-2 1 0,1 2 0,-1 0 0,0 2 0,0 2 0,0 3 0,-1 1 0,-4-5 0</inkml:trace>
  <inkml:trace contextRef="#ctx0" brushRef="#br0" timeOffset="27">6530 4712 4096,'1'0'0,"5"0"0,0 2 0,4 2 0,3-3 0,0 2 0,3 0 0,-2 4 0,-1 1 0,0 2 0,1-2 0,-1 6 0,0-3 0,0 1 0,1-2 0,1 1 0,-1 0 0,-1-4 0</inkml:trace>
  <inkml:trace contextRef="#ctx0" brushRef="#br0" timeOffset="28">6913 4634 4096,'0'3'0,"0"1"0,0 3 0,0 4 0,0 6 0,3-1 0,0 3 0,2-1 0,3-1 0,-1-1 0,2-1 0,-1-2 0,-1 2 0,0-2 0,0-1 0</inkml:trace>
  <inkml:trace contextRef="#ctx0" brushRef="#br0" timeOffset="29">6808 4791 4096,'1'2'0,"4"1"0,2 3 0,1-1 0,0 6 0,-1 0 0,1 5 0,-1 0 0,0 1 0,0-4 0</inkml:trace>
  <inkml:trace contextRef="#ctx0" brushRef="#br0" timeOffset="30">7139 4752 4096,'-5'0'0,"3"1"0,-2 4 0,2 6 0,1 0 0,1 3 0,3-1 0,1 5 0,-3-2 0,0-1 0,4 0 0,-1 1 0,1 2 0,-2 1 0,1 1 0,-2-4 0</inkml:trace>
  <inkml:trace contextRef="#ctx0" brushRef="#br0" timeOffset="31">6992 4818 4096,'0'4'0,"2"5"0,1 4 0,-1 3 0,0 0 0,5-1 0,2 1 0,-1-3 0,-1-1 0,-2-2 0,-2 1 0,2-1 0,-2 0 0,4 0 0,-1-2 0</inkml:trace>
  <inkml:trace contextRef="#ctx0" brushRef="#br0" timeOffset="32">7362 4804 4096,'2'0'0,"6"5"0,2 8 0,2 10 0,3-1 0,-2-2 0,-2-2 0,-1-1 0,-2-2 0,-1-1 0,-2-2 0,-1 0 0</inkml:trace>
  <inkml:trace contextRef="#ctx0" brushRef="#br0" timeOffset="33">7203 4951 4096,'0'1'0,"6"4"0,1 1 0,0 3 0,4-1 0,0 2 0,-1 2 0,2-2 0,-5-2 0,0 2 0,0 0 0,1 0 0,-1 1 0,2-1 0,-2-1 0</inkml:trace>
  <inkml:trace contextRef="#ctx0" brushRef="#br0" timeOffset="34">7508 4963 4096,'2'-1'0,"2"-3"0,7 3 0,0 4 0,1 4 0,1 0 0,0 1 0,0 2 0,1 1 0,-1 2 0,-2 1 0,-2-1 0,-2 0 0,-5-1 0,-2-4 0</inkml:trace>
  <inkml:trace contextRef="#ctx0" brushRef="#br0" timeOffset="35">7390 4976 4096,'2'2'0,"3"3"0,2 6 0,1 0 0,3 2 0,-3 2 0,0-1 0,2-1 0,-2 1 0,0 3 0,2 1 0,2-2 0,-2-1 0,-2-1 0,-1-3 0,-2 0 0,-1-2 0,-4 1 0,0-2 0</inkml:trace>
  <inkml:trace contextRef="#ctx0" brushRef="#br0" timeOffset="36">7733 4938 4096,'0'1'0,"2"2"0,1 2 0,-1 2 0,1 2 0,4 4 0,1 1 0,0 3 0,-2-1 0,0-1 0,-3 0 0,-1-1 0,-2-1 0,2 1 0,4-1 0,2-1 0,-2 1 0,1 0 0,2 0 0,-1-4 0,-1 0 0</inkml:trace>
  <inkml:trace contextRef="#ctx0" brushRef="#br0" timeOffset="37">7574 5122 4096,'0'2'0,"4"1"0,-1 1 0,1 3 0,2 4 0,0-2 0,-1 1 0,2-1 0,1 0 0,2 3 0,-2 1 0,2 0 0,-1 3 0,-3-3 0,1-6 0</inkml:trace>
  <inkml:trace contextRef="#ctx0" brushRef="#br0" timeOffset="38">8011 5029 4096,'0'4'0,"3"1"0,1 2 0,0 1 0,3 2 0,2 0 0,0 0 0,4 1 0,3 0 0,-3 0 0,-2 0 0,-1 0 0,2 3 0,-2-2 0,-2-3 0,-1 3 0,0-2 0,2-2 0,-3 0 0,1 3 0,0-4 0</inkml:trace>
  <inkml:trace contextRef="#ctx0" brushRef="#br0" timeOffset="39">7891 5096 4096,'2'0'0,"5"4"0,4 5 0,2 7 0,1 4 0,-3-1 0,-1-3 0,-2-5 0,-1 0 0,-3-2 0,2 0 0,1-1 0,2-1 0,1 2 0,0 3 0,0-1 0,-2-1 0</inkml:trace>
  <inkml:trace contextRef="#ctx0" brushRef="#br0" timeOffset="40">8289 5162 4096,'1'3'0,"4"3"0,2 3 0,1-1 0,0-1 0,-1 2 0,-3 1 0</inkml:trace>
  <inkml:trace contextRef="#ctx0" brushRef="#br0" timeOffset="41">8447 5189 4096,'4'3'0,"2"5"0,2 6 0,2 4 0,-1 2 0,-3-1 0,1-1 0,-1 2 0,0-2 0,0-5 0</inkml:trace>
  <inkml:trace contextRef="#ctx0" brushRef="#br0" timeOffset="42">579 4170 4096,'-1'2'0,"-1"3"0,-2 5 0,3 1 0,-4-1 0,-2 1 0,2-1 0,0-1 0,-1-1 0,-5-2 0,0 5 0,-3-2 0,-3 4 0,1 1 0,-4 3 0,0-3 0,0 1 0,0 1 0,0-1 0,2-3 0,1-2 0,6 0 0,1-2 0,2-1 0,-1-2 0,0 1 0,-2 3 0,2-1 0,0-1 0</inkml:trace>
  <inkml:trace contextRef="#ctx0" brushRef="#br0" timeOffset="43">830 4196 4096,'2'0'0,"2"4"0,-3 4 0,-1 3 0,-3-1 0,-1 0 0,-2 2 0,-6 0 0,1 1 0,-2 0 0,-3 3 0,3 1 0,2 0 0,-3-1 0,0 1 0,1-1 0,-2 3 0,-2-1 0,1-2 0,1-1 0,3-4 0</inkml:trace>
  <inkml:trace contextRef="#ctx0" brushRef="#br0" timeOffset="44">1056 4157 4096,'1'0'0,"1"3"0,1 2 0,-2 2 0,-1 8 0,-1 1 0,-5 0 0,-5 3 0,-2-1 0,2-2 0,-1 1 0,2-3 0,-1-5 0,-1 0 0,-1-3 0,0-1 0,1 2 0,2-1 0,2 1 0,2-1 0,-3 3 0,-4-1 0,1 2 0,-1-1 0,0 0 0,2 2 0,0 0 0,4-4 0,0 4 0,1-3 0</inkml:trace>
  <inkml:trace contextRef="#ctx0" brushRef="#br0" timeOffset="45">1306 4157 4096,'0'3'0,"-4"4"0,0 4 0,-3 6 0,-4 1 0,-3 1 0,-2 1 0,-4 5 0,0 2 0,2 1 0,-2-2 0,5-4 0,2-8 0,0 0 0,-1-2 0,3-2 0,-4 1 0,2-1 0,1-2 0,-1 2 0,-2 2 0,-1 1 0,-6 3 0,2-1 0</inkml:trace>
  <inkml:trace contextRef="#ctx0" brushRef="#br0" timeOffset="46">1478 4144 4096,'0'3'0,"0"4"0,0 1 0,0 2 0,0 1 0,0 2 0,0 1 0,0 1 0,-1 3 0,-5 5 0,-3 3 0,-4 1 0,-3-3 0,-4 3 0,0-3 0,0 0 0,0-3 0,2-1 0,1-5 0,6-2 0,0-1 0,2-1 0,0-4 0</inkml:trace>
  <inkml:trace contextRef="#ctx0" brushRef="#br0" timeOffset="47">1743 4144 4096,'0'3'0,"0"5"0,0 2 0,0 5 0,0 1 0,-3 1 0,-1 2 0,1 1 0,0-1 0,-1-2 0,-2-2 0,1-2 0,-3 1 0,-6 5 0,-2 4 0,-3-1 0,3-3 0,-2 2 0,-2 3 0,0-3 0,2-4 0,3-6 0</inkml:trace>
  <inkml:trace contextRef="#ctx0" brushRef="#br0" timeOffset="48">645 4183 4096,'0'4'0,"4"2"0,2 2 0,2 2 0,2-2 0,2 2 0,-3 0 0,4 3 0,-4 2 0,3-1 0,-2-3 0,-1 0 0,2-2 0,-4 0 0</inkml:trace>
  <inkml:trace contextRef="#ctx0" brushRef="#br0" timeOffset="49">883 4157 4096,'4'0'0,"0"0"0,3 0 0,4 0 0,3 3 0,-3 2 0,0 0 0,-3 2 0,2-1 0,0 3 0,-2-1 0,-4 2 0,0 1 0,3 0 0,1-4 0,0 0 0</inkml:trace>
  <inkml:trace contextRef="#ctx0" brushRef="#br0" timeOffset="50">1082 4144 4096,'0'3'0,"1"0"0,3 2 0,1 0 0,-1 2 0,2 0 0,2 0 0,4 0 0,-2 1 0,1-1 0,0 3 0,3 2 0,-4-1 0,-1 3 0,0-1 0,0-2 0,0-1 0,1 2 0,0-2 0,-1-2 0</inkml:trace>
  <inkml:trace contextRef="#ctx0" brushRef="#br0" timeOffset="51">1280 4130 4096,'5'0'0,"3"2"0,2 3 0,0 5 0,1 3 0,0 2 0,-4 0 0,4 1 0,-4-1 0,2-2 0,-3 3 0,5-3 0,-2 0 0,0 3 0,-1 1 0,-1-1 0,-2-1 0,-2-1 0,-2-3 0</inkml:trace>
  <inkml:trace contextRef="#ctx0" brushRef="#br0" timeOffset="52">1505 4157 4096,'0'3'0,"0"2"0,3 0 0,4 5 0,1 2 0,4 2 0,1 3 0,-2-2 0,3 1 0,-3 0 0,2 0 0,1-3 0,-1-3 0,-2-2 0,-2 0 0,-3-1 0</inkml:trace>
  <inkml:trace contextRef="#ctx0" brushRef="#br0" timeOffset="53">1689 4183 4096,'-1'2'0,"-1"3"0,-1 5 0,2 1 0,-5-1 0,-1 1 0,3 0 0,-1-3 0,-2 0 0,-3-2 0,-1 5 0,-4-2 0,-2 4 0,1 1 0,-4 3 0,0-3 0,0 1 0,1 2 0,-1-3 0,2-2 0,0-2 0,7 0 0,2-2 0,0-1 0,1-2 0,-2 1 0,0 3 0,0-1 0,2-1 0</inkml:trace>
  <inkml:trace contextRef="#ctx0" brushRef="#br0" timeOffset="54">1940 4210 4096,'2'0'0,"2"3"0,-3 5 0,-1 3 0,-3 0 0,-1-2 0,-1 3 0,-8 0 0,2 1 0,-2 0 0,-2 3 0,2 2 0,1-2 0,-1 0 0,-1 1 0,1-1 0,-3 3 0,0-1 0,-1-2 0,2-1 0,4-3 0</inkml:trace>
  <inkml:trace contextRef="#ctx0" brushRef="#br0" timeOffset="55">2166 4170 4096,'1'0'0,"1"4"0,2 0 0,-3 3 0,-1 8 0,-1 1 0,-6 0 0,-3 3 0,-3-1 0,1-2 0,1 2 0,1-5 0,-2-4 0,1 0 0,-2-3 0,-1-1 0,3 2 0,0-1 0,4 1 0,0 0 0,-2 1 0,-4 0 0,2 2 0,-2-1 0,-1 0 0,3 2 0,1 0 0,2-4 0,1 4 0,2-3 0</inkml:trace>
  <inkml:trace contextRef="#ctx0" brushRef="#br0" timeOffset="56">2417 4170 4096,'0'4'0,"-4"2"0,-1 6 0,-1 4 0,-6 2 0,-1 2 0,-3-1 0,-4 6 0,0 2 0,2 1 0,-2-1 0,5-6 0,2-7 0,-1 0 0,1-2 0,2-2 0,-5 1 0,3-1 0,2-2 0,-2 2 0,-2 2 0,-2 1 0,-4 3 0,1-1 0</inkml:trace>
  <inkml:trace contextRef="#ctx0" brushRef="#br0" timeOffset="57">2589 4157 4096,'0'3'0,"0"4"0,0 1 0,0 2 0,0 1 0,0 3 0,0-1 0,0 2 0,-2 3 0,-3 5 0,-5 3 0,-3 1 0,-2-2 0,-5 1 0,-1-2 0,1 0 0,0-3 0,2-1 0,2-5 0,4-2 0,1-1 0,2-1 0,0-4 0</inkml:trace>
  <inkml:trace contextRef="#ctx0" brushRef="#br0" timeOffset="58">2853 4157 4096,'0'3'0,"0"5"0,0 2 0,0 5 0,0 2 0,-3-1 0,-1 4 0,1-1 0,0 1 0,0-4 0,-4-1 0,2-2 0,-3 1 0,-5 5 0,-3 4 0,-4-1 0,4-2 0,-2 1 0,-1 2 0,-1-2 0,2-4 0,3-6 0</inkml:trace>
  <inkml:trace contextRef="#ctx0" brushRef="#br0" timeOffset="59">1755 4196 4096,'0'4'0,"4"3"0,3 0 0,0 4 0,4-4 0,0 4 0,-1-2 0,2 4 0,-2 2 0,1-1 0,-1-3 0,0 0 0,0-2 0,-2 0 0</inkml:trace>
  <inkml:trace contextRef="#ctx0" brushRef="#br0" timeOffset="60">1993 4170 4096,'4'0'0,"1"0"0,2 0 0,4 0 0,2 4 0,-1 0 0,-2 1 0,-2 2 0,2-1 0,0 3 0,-2-1 0,-3 2 0,-2 1 0,4-1 0,2-2 0,-2-1 0</inkml:trace>
  <inkml:trace contextRef="#ctx0" brushRef="#br0" timeOffset="61">2193 4157 4096,'0'3'0,"1"0"0,3 2 0,0 1 0,0 0 0,3 1 0,0 1 0,5-2 0,-2 3 0,1-3 0,1 4 0,1 2 0,-3-1 0,0 3 0,-2-1 0,2-2 0,-2-1 0,3 2 0,-2-2 0,0-2 0</inkml:trace>
  <inkml:trace contextRef="#ctx0" brushRef="#br0" timeOffset="62">2390 4143 4096,'5'0'0,"3"2"0,2 3 0,0 5 0,2 4 0,-2 0 0,-2 1 0,2 1 0,-3-1 0,2-2 0,-2 3 0,3-3 0,0 0 0,-2 3 0,1 1 0,-3 0 0,-1-2 0,-2-2 0,-1-2 0</inkml:trace>
  <inkml:trace contextRef="#ctx0" brushRef="#br0" timeOffset="63">2615 4170 4096,'0'4'0,"0"0"0,4 1 0,2 5 0,2 2 0,4 2 0,2 3 0,-3-2 0,2 1 0,-1 0 0,1 0 0,0-3 0,0-3 0,-1-2 0,-4 1 0,-1-3 0</inkml:trace>
  <inkml:trace contextRef="#ctx0" brushRef="#br0" timeOffset="64">2787 4196 4096,'-1'2'0,"-1"2"0,-2 7 0,3 1 0,-5-3 0,0 2 0,1 0 0,0-3 0,-1 0 0,-5-1 0,0 3 0,-3-1 0,-3 5 0,1-1 0,-4 4 0,0-3 0,0 1 0,0 1 0,0 0 0,2-5 0,1-1 0,6 0 0,1-2 0,2-1 0,-1-2 0,0 1 0,-2 3 0,2-1 0,0-1 0</inkml:trace>
  <inkml:trace contextRef="#ctx0" brushRef="#br0" timeOffset="65">3038 4222 4096,'2'0'0,"2"4"0,-3 4 0,-1 3 0,-3 0 0,-1-2 0,-2 3 0,-6 0 0,1 1 0,-3 0 0,-1 3 0,2 1 0,2-1 0,-3 1 0,0 0 0,1-1 0,-2 3 0,-1-1 0,-1-2 0,1-1 0,5-4 0</inkml:trace>
  <inkml:trace contextRef="#ctx0" brushRef="#br0" timeOffset="66">3264 4183 4096,'1'0'0,"1"4"0,1 0 0,-1 3 0,-2 8 0,-2 1 0,-4 0 0,-4 3 0,-4-1 0,3-2 0,0 1 0,0-3 0,-1-5 0,1 0 0,-2-3 0,0-1 0,1 2 0,2-1 0,2 1 0,2 0 0,-3 1 0,-4 0 0,2 2 0,-3-2 0,1 2 0,2 1 0,0 0 0,4-4 0,0 4 0,1-2 0</inkml:trace>
  <inkml:trace contextRef="#ctx0" brushRef="#br0" timeOffset="67">3514 4183 4096,'0'4'0,"-4"2"0,-1 6 0,-1 4 0,-6 2 0,-1 2 0,-3 0 0,-4 4 0,0 3 0,2 1 0,-1-1 0,3-6 0,3-6 0,0-2 0,-1-1 0,3-3 0,-4 3 0,2-1 0,2-4 0,-3 4 0,-1 0 0,-1 2 0,-6 3 0,2-1 0</inkml:trace>
  <inkml:trace contextRef="#ctx0" brushRef="#br0" timeOffset="68">3686 4169 4096,'0'4'0,"0"3"0,0 0 0,0 4 0,0 0 0,0 3 0,0-1 0,0 2 0,-1 3 0,-5 5 0,-3 3 0,-5 1 0,-1-2 0,-4 1 0,-2-1 0,1-2 0,0-2 0,2-1 0,1-5 0,5-1 0,2-3 0,1 0 0,0-4 0</inkml:trace>
  <inkml:trace contextRef="#ctx0" brushRef="#br0" timeOffset="69">3950 4169 4096,'0'4'0,"0"4"0,0 2 0,0 6 0,0 0 0,-2 0 0,-2 4 0,1 0 0,0-2 0,-1-2 0,-2 0 0,1-3 0,-4 1 0,-4 5 0,-3 4 0,-3-1 0,3-2 0,-2 0 0,-2 4 0,0-3 0,2-4 0,3-6 0</inkml:trace>
  <inkml:trace contextRef="#ctx0" brushRef="#br0" timeOffset="70">2853 4209 4096,'0'4'0,"4"3"0,2 0 0,2 4 0,2-4 0,2 4 0,-3-2 0,4 5 0,-4 1 0,2-2 0,0-2 0,-2 0 0,2-2 0,-4 0 0</inkml:trace>
  <inkml:trace contextRef="#ctx0" brushRef="#br0" timeOffset="71">3091 4183 4096,'4'0'0,"0"0"0,3 0 0,4 0 0,3 4 0,-3 0 0,0 1 0,-3 2 0,2-1 0,0 3 0,-2-1 0,-4 2 0,0 1 0,3 0 0,1-4 0,0 0 0</inkml:trace>
  <inkml:trace contextRef="#ctx0" brushRef="#br0" timeOffset="72">3290 4169 4096,'0'4'0,"1"-1"0,3 2 0,1 1 0,-2 0 0,4 1 0,1 0 0,4 0 0,-3 2 0,3-3 0,-1 4 0,2 2 0,-2-1 0,-1 3 0,-2-1 0,2-2 0,-2-1 0,2 2 0,0-3 0,-2 0 0</inkml:trace>
  <inkml:trace contextRef="#ctx0" brushRef="#br0" timeOffset="73">3488 4156 4096,'4'0'0,"5"2"0,0 3 0,2 5 0,0 4 0,0 0 0,-4 1 0,4 1 0,-4-1 0,2-1 0,-3 1 0,5-2 0,-2 0 0,0 3 0,-1 2 0,-1-2 0,-2-1 0,-3-2 0,0-2 0</inkml:trace>
  <inkml:trace contextRef="#ctx0" brushRef="#br0" timeOffset="74">3712 4183 4096,'0'4'0,"0"0"0,4 1 0,3 6 0,0 0 0,6 3 0,0 3 0,-2-2 0,3 1 0,-3-1 0,2 2 0,0-4 0,1-3 0,-3-2 0,-2 0 0,-3-1 0</inkml:trace>
  <inkml:trace contextRef="#ctx0" brushRef="#br0" timeOffset="75">3897 4209 4096,'-1'2'0,"-1"3"0,-1 5 0,2 2 0,-5-3 0,-1 2 0,3 0 0,-1-3 0,-2 0 0,-3-1 0,-2 3 0,-2 0 0,-3 3 0,1 0 0,-4 4 0,0-3 0,1 1 0,-1 1 0,-1 0 0,3-5 0,2-1 0,4 0 0,3-2 0,0-1 0,1-2 0,-2 1 0,0 3 0,0-1 0,2-1 0</inkml:trace>
  <inkml:trace contextRef="#ctx0" brushRef="#br0" timeOffset="76">4149 4235 4096,'1'0'0,"3"4"0,-3 4 0,-1 3 0,-3 0 0,0-2 0,-3 4 0,-6-2 0,0 2 0,-1 0 0,-2 4 0,1-1 0,3 1 0,-2-1 0,-1 1 0,0-1 0,-1 3 0,-1-1 0,-1-2 0,2-1 0,3-4 0</inkml:trace>
  <inkml:trace contextRef="#ctx0" brushRef="#br0" timeOffset="77">4374 4196 4096,'1'0'0,"1"4"0,2 0 0,-3 3 0,-1 8 0,-1 1 0,-6 0 0,-3 3 0,-3-1 0,1-1 0,1-1 0,0-2 0,0-5 0,0 0 0,-3-3 0,1-1 0,2 2 0,0-1 0,4 1 0,0 0 0,-1 1 0,-6 0 0,3 2 0,-2-1 0,0 0 0,1 3 0,1-2 0,4-2 0,1 2 0,0-1 0</inkml:trace>
  <inkml:trace contextRef="#ctx0" brushRef="#br0" timeOffset="78">4625 4196 4096,'0'4'0,"-4"2"0,-1 6 0,-2 4 0,-4 2 0,-2 2 0,-3 0 0,-4 4 0,0 3 0,2 1 0,-2-1 0,5-6 0,1-6 0,1-2 0,0-1 0,1-2 0,-3 1 0,2 0 0,2-4 0,-2 4 0,-3 0 0,0 2 0,-6 3 0,3 0 0</inkml:trace>
  <inkml:trace contextRef="#ctx0" brushRef="#br0" timeOffset="79">4796 4183 4096,'0'3'0,"0"4"0,0 1 0,0 2 0,0 1 0,0 3 0,0-1 0,0 2 0,0 3 0,-6 5 0,-4 3 0,-3 1 0,-2-3 0,-5 3 0,-1-2 0,1-2 0,0-2 0,3-1 0,-1-5 0,7-1 0,1-3 0,0 0 0,2-4 0</inkml:trace>
  <inkml:trace contextRef="#ctx0" brushRef="#br0" timeOffset="80">5061 4183 4096,'0'3'0,"0"5"0,0 2 0,0 6 0,0 0 0,-3 0 0,-1 4 0,2 0 0,-1-2 0,-1-1 0,-3-2 0,3-2 0,-5 1 0,-5 5 0,-2 4 0,-2-1 0,1-2 0,-1 0 0,-1 4 0,-1-3 0,2-4 0,2-5 0</inkml:trace>
  <inkml:trace contextRef="#ctx0" brushRef="#br0" timeOffset="81">3963 4222 4096,'0'4'0,"4"3"0,3 0 0,0 4 0,4-4 0,0 4 0,-1-2 0,2 4 0,-3 3 0,3-3 0,-2-2 0,0 0 0,0-2 0,-2 0 0</inkml:trace>
  <inkml:trace contextRef="#ctx0" brushRef="#br0" timeOffset="82">4201 4196 4096,'4'0'0,"1"0"0,1 0 0,6 0 0,1 4 0,-2 0 0,0 1 0,-2 2 0,0-1 0,1 3 0,-2 0 0,-3 0 0,-1 2 0,2 0 0,3-4 0,-2 0 0</inkml:trace>
  <inkml:trace contextRef="#ctx0" brushRef="#br0" timeOffset="83">4401 4183 4096,'0'3'0,"1"0"0,2 2 0,2 1 0,-1 0 0,3 1 0,0 0 0,6 0 0,-4 2 0,2-3 0,1 4 0,1 2 0,-3 0 0,0 1 0,-2 0 0,2-2 0,-2-1 0,3 2 0,-2-2 0,0-2 0</inkml:trace>
  <inkml:trace contextRef="#ctx0" brushRef="#br0" timeOffset="84">4598 4169 4096,'5'0'0,"4"2"0,0 3 0,1 5 0,2 4 0,-2 0 0,-2 1 0,2 1 0,-2 0 0,0-3 0,-1 2 0,3-2 0,0 0 0,-2 3 0,1 2 0,-3-2 0,-1-1 0,-2-2 0,-1-2 0</inkml:trace>
  <inkml:trace contextRef="#ctx0" brushRef="#br0" timeOffset="85">4823 4196 4096,'0'4'0,"0"0"0,4 1 0,2 6 0,2 0 0,4 3 0,1 3 0,-1-2 0,1 2 0,-2-2 0,3 1 0,-1-3 0,0-3 0,-1-2 0,-4 0 0,-1-1 0</inkml:trace>
  <inkml:trace contextRef="#ctx0" brushRef="#br0" timeOffset="86">8711 5148 4096,'-1'2'0,"-1"3"0,-2 5 0,3 2 0,-4-3 0,-2 2 0,2 0 0,0-3 0,-1 0 0,-4-1 0,-2 3 0,-2-1 0,-3 5 0,1-1 0,-4 4 0,0-3 0,0 2 0,0 0 0,0-1 0,2-4 0,1-1 0,6 0 0,1-2 0,2-1 0,-1-2 0,0 1 0,-2 3 0,2 0 0,0-3 0</inkml:trace>
  <inkml:trace contextRef="#ctx0" brushRef="#br0" timeOffset="87">8962 5175 4096,'2'0'0,"2"4"0,-3 3 0,-1 4 0,-3 0 0,-1-2 0,-1 3 0,-8 0 0,2 1 0,-3 0 0,-1 3 0,2 2 0,2-2 0,-2 0 0,-2 1 0,2-1 0,-2 3 0,-1-1 0,-2-2 0,4-1 0,2-3 0</inkml:trace>
  <inkml:trace contextRef="#ctx0" brushRef="#br0" timeOffset="88">9188 5135 4096,'1'0'0,"1"4"0,2 0 0,-4 3 0,0 8 0,0 2 0,-7-1 0,-4 2 0,-2 0 0,2-2 0,-1 2 0,2-5 0,-1-4 0,-1 0 0,-1-2 0,0-3 0,1 3 0,2 0 0,2-1 0,2 1 0,-3 1 0,-4 0 0,1 2 0,-1-1 0,0 0 0,2 3 0,0-2 0,4-2 0,0 2 0,1-1 0</inkml:trace>
  <inkml:trace contextRef="#ctx0" brushRef="#br0" timeOffset="89">9438 5135 4096,'0'4'0,"-4"3"0,0 4 0,-3 5 0,-4 2 0,-3 2 0,-2 0 0,-4 4 0,1 3 0,0 1 0,-1-1 0,5-6 0,2-6 0,0-2 0,0-1 0,1-2 0,-3 1 0,2 0 0,1-4 0,-1 4 0,-2 0 0,-1 2 0,-6 3 0,2-1 0</inkml:trace>
  <inkml:trace contextRef="#ctx0" brushRef="#br0" timeOffset="90">9610 5122 4096,'0'4'0,"0"2"0,0 2 0,0 2 0,0 2 0,0 1 0,0 0 0,0 2 0,-1 3 0,-5 5 0,-3 3 0,-4 1 0,-2-2 0,-5 1 0,-1-1 0,1-1 0,0-4 0,2 0 0,1-4 0,6-3 0,0-2 0,2 0 0,0-4 0</inkml:trace>
  <inkml:trace contextRef="#ctx0" brushRef="#br0" timeOffset="91">9875 5122 4096,'0'4'0,"0"3"0,0 4 0,0 4 0,0 1 0,-3 0 0,-1 4 0,1 0 0,0-1 0,-1-3 0,-2-1 0,1-2 0,-3 1 0,-6 5 0,-2 4 0,-3-1 0,3-2 0,-2 0 0,-2 4 0,0-3 0,2-4 0,3-6 0</inkml:trace>
  <inkml:trace contextRef="#ctx0" brushRef="#br0" timeOffset="92">8777 5161 4096,'0'4'0,"4"3"0,2 0 0,2 4 0,2-4 0,2 4 0,-3-2 0,3 5 0,-2 1 0,1-2 0,0-2 0,-2 0 0,2-2 0,-4 0 0</inkml:trace>
  <inkml:trace contextRef="#ctx0" brushRef="#br0" timeOffset="93">9015 5135 4096,'4'0'0,"1"0"0,1 0 0,6 0 0,1 4 0,-2 0 0,-1 1 0,-1 2 0,0 0 0,2 1 0,-4 1 0,-2 0 0,-1 3 0,3-2 0,1-3 0,0 0 0</inkml:trace>
  <inkml:trace contextRef="#ctx0" brushRef="#br0" timeOffset="94">9214 5122 4096,'0'4'0,"1"-2"0,3 3 0,1 1 0,-1 1 0,2-1 0,2 2 0,4-2 0,-2 3 0,1-2 0,0 2 0,3 3 0,-4-1 0,-1 3 0,0-1 0,0-2 0,0-1 0,1 2 0,0-2 0,-2-2 0</inkml:trace>
  <inkml:trace contextRef="#ctx0" brushRef="#br0" timeOffset="95">9412 5108 4096,'4'0'0,"5"2"0,0 3 0,2 6 0,0 2 0,0 1 0,-4 1 0,4 1 0,-4 0 0,2-3 0,-2 2 0,3-2 0,-1 0 0,0 3 0,-1 2 0,-1-2 0,-2-1 0,-2-2 0,-2-2 0</inkml:trace>
  <inkml:trace contextRef="#ctx0" brushRef="#br0" timeOffset="96">9636 5135 4096,'0'4'0,"0"0"0,4 1 0,3 6 0,0 0 0,6 3 0,0 3 0,-1-2 0,1 1 0,-2 0 0,2 0 0,1-3 0,-1-2 0,-2-4 0,-2 2 0,-3-3 0</inkml:trace>
  <inkml:trace contextRef="#ctx0" brushRef="#br0" timeOffset="97">8315 5082 4096,'0'2'0,"0"3"0,0 5 0,-5 2 0,-2 1 0,-4 1 0,-3 0 0,0 1 0,-1-2 0,2-2 0,0 2 0,-1-1 0,1-2 0,0-1 0,1-3 0,2-1 0,-1 2 0,-3 0 0,3 0 0,1 0 0,2-1 0,-3 3 0,-2 1 0,-1 1 0,-5-1 0,3-2 0,1-3 0</inkml:trace>
  <inkml:trace contextRef="#ctx0" brushRef="#br0" timeOffset="98">9821 5161 4096,'0'2'0,"-2"3"0,-2 5 0,3 2 0,-5-3 0,-1 2 0,3 0 0,-1-3 0,-2 0 0,-3-1 0,-1 3 0,-4 0 0,-2 3 0,1 0 0,-4 4 0,0-3 0,0 2 0,0 0 0,1-1 0,1-4 0,1 0 0,5-2 0,3 0 0,0-3 0,1-1 0,-2 2 0,0 1 0,0 1 0,2-3 0</inkml:trace>
  <inkml:trace contextRef="#ctx0" brushRef="#br0" timeOffset="99">10072 5188 4096,'2'0'0,"2"4"0,-3 3 0,-1 4 0,-2 0 0,-3-2 0,0 4 0,-8-2 0,2 2 0,-2 0 0,-2 4 0,2 0 0,1-1 0,-1 0 0,-1 1 0,0-1 0,-1 3 0,-1-1 0,-1-2 0,2-1 0,4-3 0</inkml:trace>
  <inkml:trace contextRef="#ctx0" brushRef="#br0" timeOffset="100">10298 5148 4096,'1'0'0,"1"4"0,2 0 0,-3 3 0,-1 9 0,-1 0 0,-6 0 0,-3 2 0,-4 0 0,3-1 0,0 0 0,0-4 0,0-4 0,0 0 0,-3-2 0,1-3 0,2 3 0,0 0 0,4-1 0,0 1 0,-1 1 0,-6 0 0,3 2 0,-2-1 0,-1 0 0,3 3 0,1-2 0,2-2 0,1 2 0,2-1 0</inkml:trace>
  <inkml:trace contextRef="#ctx0" brushRef="#br0" timeOffset="101">10548 5148 4096,'0'4'0,"-3"2"0,-2 6 0,-2 4 0,-4 2 0,-2 2 0,-3 0 0,-4 4 0,0 3 0,2 1 0,-2-1 0,5-5 0,2-8 0,-1-1 0,1-1 0,2-2 0,-4 1 0,1 0 0,3-4 0,-2 4 0,-3 0 0,0 2 0,-5 4 0,1-2 0</inkml:trace>
  <inkml:trace contextRef="#ctx0" brushRef="#br0" timeOffset="102">10720 5135 4096,'0'4'0,"0"2"0,0 2 0,0 2 0,0 2 0,0 1 0,0 0 0,0 2 0,0 3 0,-6 5 0,-4 3 0,-3 1 0,-2-2 0,-5 1 0,-1-1 0,1-2 0,0-2 0,2-1 0,1-4 0,6-3 0,1-2 0,0 1 0,2-6 0</inkml:trace>
  <inkml:trace contextRef="#ctx0" brushRef="#br0" timeOffset="103">10985 5135 4096,'0'4'0,"0"3"0,0 4 0,0 4 0,0 1 0,-3 0 0,-1 4 0,1 0 0,1-1 0,-2-3 0,-3-1 0,2-2 0,-3 1 0,-5 5 0,-3 4 0,-3-1 0,3-2 0,-2 1 0,-2 3 0,0-4 0,2-3 0,3-5 0</inkml:trace>
  <inkml:trace contextRef="#ctx0" brushRef="#br0" timeOffset="104">9888 5174 4096,'0'4'0,"3"3"0,4 0 0,1 4 0,2-4 0,1 4 0,-1-2 0,2 5 0,-3 1 0,3-2 0,-2-2 0,0 0 0,0-2 0,-2 0 0</inkml:trace>
  <inkml:trace contextRef="#ctx0" brushRef="#br0" timeOffset="105">10126 5148 4096,'3'0'0,"2"0"0,2 0 0,4 0 0,2 4 0,-1 0 0,-2 1 0,-1 2 0,0-1 0,2 3 0,-4 0 0,-2 0 0,-1 3 0,2-2 0,3-2 0,-2-2 0</inkml:trace>
  <inkml:trace contextRef="#ctx0" brushRef="#br0" timeOffset="106">10325 5135 4096,'0'4'0,"1"-2"0,3 3 0,0 1 0,0 1 0,3-1 0,0 2 0,5-2 0,-2 3 0,1-2 0,1 2 0,1 3 0,-2 0 0,-2 1 0,0 0 0,0-2 0,0-1 0,1 2 0,-1-2 0,0-2 0</inkml:trace>
  <inkml:trace contextRef="#ctx0" brushRef="#br0" timeOffset="107">10522 5122 4096,'5'0'0,"3"1"0,2 4 0,0 6 0,2 2 0,-2 1 0,-2 1 0,2 1 0,-2 0 0,0-3 0,-1 2 0,3-2 0,0 0 0,-2 3 0,1 2 0,-3-2 0,-1-1 0,-2-2 0,-1-1 0</inkml:trace>
  <inkml:trace contextRef="#ctx0" brushRef="#br0" timeOffset="108">10747 5148 4096,'0'4'0,"0"0"0,4 1 0,2 6 0,2 0 0,4 3 0,2 3 0,-3-2 0,2 2 0,-1-2 0,1 1 0,0-3 0,0-2 0,-1-4 0,-4 2 0,-1-3 0</inkml:trace>
  <inkml:trace contextRef="#ctx0" brushRef="#br0" timeOffset="109">10919 5174 4096,'-1'2'0,"-1"3"0,-2 5 0,3 2 0,-4-3 0,-2 2 0,2 0 0,1-2 0,-3-2 0,-4 0 0,0 3 0,-3 0 0,-3 3 0,1 0 0,-4 4 0,0-3 0,0 1 0,0 2 0,0-2 0,2-4 0,1 0 0,6-2 0,1 0 0,2-3 0,-1-1 0,0 2 0,-2 1 0,2 1 0,0-3 0</inkml:trace>
  <inkml:trace contextRef="#ctx0" brushRef="#br0" timeOffset="110">11170 5201 4096,'2'0'0,"2"3"0,-3 5 0,-1 3 0,-3 0 0,-1-2 0,-2 4 0,-6-2 0,1 2 0,-2 1 0,-3 2 0,3 1 0,2-1 0,-3 0 0,0 1 0,1-1 0,-2 3 0,-2-1 0,1-2 0,0-1 0,5-3 0</inkml:trace>
  <inkml:trace contextRef="#ctx0" brushRef="#br0" timeOffset="111">11396 5161 4096,'1'0'0,"1"4"0,1 1 0,-2 1 0,-1 9 0,-1 1 0,-5 0 0,-5 4 0,-2-2 0,2-2 0,-1 1 0,2-4 0,-1-4 0,-1 0 0,-1-3 0,0-1 0,1 2 0,2-1 0,2 1 0,2 0 0,-3 2 0,-4-2 0,2 4 0,-3-3 0,1 2 0,2 1 0,0-1 0,4-2 0,0 2 0,1-1 0</inkml:trace>
  <inkml:trace contextRef="#ctx0" brushRef="#br0" timeOffset="112">11646 5161 4096,'0'4'0,"-4"2"0,0 6 0,-3 4 0,-4 2 0,-3 2 0,-2 0 0,-4 4 0,0 3 0,2 1 0,-1-1 0,4-5 0,1-8 0,1-1 0,-1-1 0,3-2 0,-4 1 0,2 0 0,1-4 0,-1 4 0,-2 0 0,-1 2 0,-6 3 0,2 0 0</inkml:trace>
  <inkml:trace contextRef="#ctx0" brushRef="#br0" timeOffset="113">11818 5148 4096,'0'4'0,"0"2"0,0 2 0,0 2 0,0 2 0,0 1 0,0 0 0,0 2 0,-1 3 0,-5 5 0,-3 4 0,-4-1 0,-3-1 0,-3 1 0,-2-1 0,1-1 0,0-3 0,2-2 0,1-4 0,6-1 0,0-3 0,1 0 0,2-4 0</inkml:trace>
  <inkml:trace contextRef="#ctx0" brushRef="#br0" timeOffset="114">12083 5148 4096,'0'4'0,"0"3"0,0 4 0,0 4 0,0 1 0,-3 0 0,-1 4 0,1 0 0,0-1 0,0-3 0,-4-1 0,2-2 0,-3 1 0,-6 6 0,-2 2 0,-3 0 0,3-2 0,-2 1 0,-2 2 0,0-2 0,2-4 0,3-5 0</inkml:trace>
  <inkml:trace contextRef="#ctx0" brushRef="#br0" timeOffset="115">10985 5188 4096,'0'3'0,"4"4"0,2 1 0,2 2 0,2-3 0,2 4 0,-3-2 0,4 4 0,-4 3 0,2-3 0,0-1 0,-2-2 0,2-1 0,-4 0 0</inkml:trace>
  <inkml:trace contextRef="#ctx0" brushRef="#br0" timeOffset="116">11223 5161 4096,'4'0'0,"0"0"0,3 0 0,4 0 0,3 4 0,-3 1 0,0-1 0,-3 3 0,2 0 0,0 1 0,-2 1 0,-4 0 0,0 2 0,3 0 0,1-4 0,0 0 0</inkml:trace>
  <inkml:trace contextRef="#ctx0" brushRef="#br0" timeOffset="117">11422 5148 4096,'0'4'0,"1"-1"0,3 1 0,1 2 0,-1 0 0,2 1 0,2 1 0,4-2 0,-2 3 0,1-3 0,0 4 0,3 2 0,-4 0 0,-1 1 0,0 0 0,0-1 0,0-3 0,1 3 0,0-2 0,-2-2 0</inkml:trace>
  <inkml:trace contextRef="#ctx0" brushRef="#br0" timeOffset="118">11620 5135 4096,'5'0'0,"3"2"0,2 2 0,0 7 0,1 2 0,-1 1 0,-2 1 0,3 1 0,-4-1 0,2-1 0,-3 1 0,5-2 0,-2 0 0,0 4 0,-1 0 0,-1-1 0,-2-1 0,-2-2 0,-1-1 0</inkml:trace>
  <inkml:trace contextRef="#ctx0" brushRef="#br0" timeOffset="119">11845 5161 4096,'0'4'0,"0"1"0,3-1 0,4 7 0,1 0 0,4 3 0,1 3 0,-2-1 0,3 0 0,-3-1 0,2 1 0,1-3 0,-1-3 0,-2-2 0,-2 1 0,-3-3 0</inkml:trace>
  <inkml:trace contextRef="#ctx0" brushRef="#br0" timeOffset="120">12042 5135 4096,'-1'2'0,"0"2"0,-3 7 0,3 0 0,-5-1 0,-1 1 0,3 0 0,-1-3 0,-2 0 0,-3-2 0,-2 5 0,-2-2 0,-3 4 0,1 1 0,-4 3 0,0-3 0,1 1 0,-2 1 0,1 0 0,2-5 0,2-1 0,4 0 0,3-2 0,0-1 0,1-2 0,-2 1 0,0 3 0,0-1 0,2-1 0</inkml:trace>
  <inkml:trace contextRef="#ctx0" brushRef="#br0" timeOffset="121">12294 5161 4096,'2'0'0,"1"4"0,-2 4 0,-1 3 0,-3 0 0,0-2 0,-3 3 0,-6 0 0,0 1 0,-1 0 0,-2 3 0,1 1 0,3-1 0,-2 0 0,-2 2 0,2-2 0,-2 3 0,-1-1 0,-1-2 0,2-1 0,3-4 0</inkml:trace>
  <inkml:trace contextRef="#ctx0" brushRef="#br0" timeOffset="122">12519 5122 4096,'1'0'0,"1"3"0,2 2 0,-3 2 0,-1 8 0,-1 1 0,-6 0 0,-3 3 0,-3-1 0,1-2 0,1 1 0,0-3 0,0-5 0,0 0 0,-3-3 0,1-1 0,2 2 0,0-1 0,4 1 0,0 0 0,-1 1 0,-6 0 0,3 2 0,-2-2 0,0 2 0,1 1 0,2 0 0,2-4 0,1 4 0,2-3 0</inkml:trace>
  <inkml:trace contextRef="#ctx0" brushRef="#br0" timeOffset="123">12770 5122 4096,'0'3'0,"-4"4"0,-1 4 0,-2 5 0,-4 2 0,-2 3 0,-3-2 0,-4 6 0,0 1 0,2 3 0,-2-2 0,5-6 0,1-6 0,1-2 0,0-1 0,2-3 0,-4 3 0,1-2 0,3-2 0,-2 2 0,-3 2 0,0 1 0,-6 3 0,3-1 0</inkml:trace>
  <inkml:trace contextRef="#ctx0" brushRef="#br0" timeOffset="124">12941 5108 4096,'0'4'0,"0"3"0,0 0 0,0 4 0,0 0 0,0 3 0,0-1 0,0 2 0,0 3 0,-6 5 0,-4 3 0,-3 1 0,-2-3 0,-5 3 0,-1-2 0,1-2 0,1-2 0,1-1 0,0-5 0,7-1 0,1-3 0,0 0 0,2-4 0</inkml:trace>
  <inkml:trace contextRef="#ctx0" brushRef="#br0" timeOffset="125">13206 5108 4096,'0'4'0,"0"4"0,0 2 0,0 6 0,0 0 0,-3 0 0,-1 4 0,2-1 0,-1 0 0,-1-3 0,-3 0 0,3-3 0,-5 1 0,-4 5 0,-4 4 0,-1-2 0,2-1 0,-2 1 0,-2 3 0,0-3 0,2-4 0,2-6 0</inkml:trace>
  <inkml:trace contextRef="#ctx0" brushRef="#br0" timeOffset="126">12108 5148 4096,'0'4'0,"4"3"0,3 0 0,0 4 0,4-4 0,0 4 0,-1-2 0,2 4 0,-3 2 0,3-1 0,-2-3 0,0-1 0,0 0 0,-2-2 0</inkml:trace>
  <inkml:trace contextRef="#ctx0" brushRef="#br0" timeOffset="127">12346 5122 4096,'4'0'0,"1"0"0,1 0 0,6 0 0,1 3 0,-2 2 0,0 0 0,-2 1 0,0 1 0,1 2 0,-2-1 0,-3 2 0,-1 1 0,2 0 0,3-4 0,-2 0 0</inkml:trace>
  <inkml:trace contextRef="#ctx0" brushRef="#br0" timeOffset="128">12546 5108 4096,'0'4'0,"1"-1"0,2 2 0,2 1 0,-1 0 0,3 1 0,0 0 0,6 0 0,-4 2 0,2-3 0,1 4 0,1 2 0,-3-1 0,0 2 0,-2 1 0,2-3 0,-2-1 0,3 2 0,-2-3 0,0 0 0</inkml:trace>
  <inkml:trace contextRef="#ctx0" brushRef="#br0" timeOffset="129">12743 5095 4096,'5'0'0,"4"2"0,0 3 0,1 5 0,2 4 0,-2 0 0,-2 1 0,2 1 0,-2-1 0,0-1 0,-1 0 0,3 0 0,0-1 0,-2 3 0,1 1 0,-2-1 0,-3 0 0,-1-3 0,-1-2 0</inkml:trace>
  <inkml:trace contextRef="#ctx0" brushRef="#br0" timeOffset="130">12968 5122 4096,'0'3'0,"0"2"0,4 0 0,2 6 0,2 0 0,4 3 0,1 3 0,-1-2 0,1 1 0,-2-1 0,3 1 0,-1-2 0,0-4 0,-1-2 0,-4 0 0,-1-1 0</inkml:trace>
  <inkml:trace contextRef="#ctx0" brushRef="#br1" timeOffset="131">5453 4132 4096,'3'0'0,"7"0"0,4 0 0,6 0 0,2 0 0,1 0 0,2 0 0,0 0 0,-2 0 0,2 0 0,-1 0 0,-1 0 0,7 0 0,1 0 0,1 0 0,-3 0 0,-2 0 0,2 0 0,0 0 0,-1 3 0,-1 2 0,0 0 0,-2 0 0,1-3 0,-2 0 0,-1 2 0,3 2 0,-2-1 0,2-2 0,-1 3 0,-1 3 0,0-3 0,-1 0 0,0-3 0,0 0 0,0-1 0,1-2 0,4-2 0,5 2 0,1 6 0,9 0 0,1 2 0,0 0 0,-3 0 0,-4-2 0,-5-2 0,-4-2 0,-2-2 0,-3-1 0,0 1 0,0 1 0,1-1 0,3-1 0,3 1 0,-1 1 0,-3-1 0,0-1 0,1 1 0,-2 1 0,-1-1 0,-1-1 0,0 1 0,1 1 0,0-1 0,1-1 0,1 1 0,-1 1 0,0-1 0,-2-1 0,1 1 0,-1 1 0,2-1 0,-1-1 0,-1 1 0,1 1 0,4-1 0,1-1 0,0 1 0,-3 1 0,0-1 0,1-1 0,-1 1 0,0 1 0,-2-1 0,-1-1 0,0 1 0,0 1 0,2-1 0,0-1 0,2 1 0,-3 4 0,1 1 0,-2-1 0,2 4 0,-2-1 0,5 1 0,2-2 0,3 7 0,0 0 0,3-1 0,4-1 0,-2 0 0,-1 2 0,-6-1 0,-5 0 0,0 0 0,-4 1 0,6-3 0,2-3 0,-4 1 0,-3 0 0,-1-1 0,-1 3 0,-4 3 0,0 0 0,1-3 0,2 2 0,1 0 0,3-3 0,-1-2 0,-3 0 0,0-1 0,-1 4 0,3 0 0,2-2 0,-1 0 0,-1 6 0,-1-3 0,2-1 0,1 2 0,-1 2 0,0-4 0,2 3 0,-2 3 0,1-3 0,0-2 0,0-3 0,2 3 0,3 2 0,3 3 0,-3-1 0,3 0 0,-2-2 0,-1 2 0,-4 2 0,-4-2 0,-1 1 0,5-1 0,1 0 0,2 2 0,-1-3 0,0-2 0,-3-2 0,1-2 0,-2-2 0,-3 3 0,0 1 0,0 1 0,-1-1 0,-2 2 0,0 1 0,-1 4 0,-1-2 0</inkml:trace>
  <inkml:trace contextRef="#ctx0" brushRef="#br1" timeOffset="132">6053 4178 4096,'5'-4'0,"4"0"0,7-1 0,6 0 0,7 3 0,3 0 0,9 0 0,1 2 0,3 0 0,-2 0 0,1 0 0,-4 0 0,-2 0 0,-1 0 0,1 0 0,-2 0 0,0 0 0,-2 0 0,0 0 0,1 3 0,-5 6 0,-6 1 0,0 5 0,-3 6 0,-4 4 0,-1 9 0,-3-2 0,-3 2 0,-3-5 0,-9-6 0,-6-6 0,-9-7 0,-2-5 0,-4-3 0,-2-2 0,-1-2 0,1 0 0,0 2 0,0 0 0,1 0 0,1 0 0,-2 0 0,1 0 0,5-3 0,0-2 0,6-5 0,4-5 0,3-5 0,2-1 0,3-2 0,1 2 0</inkml:trace>
  <inkml:trace contextRef="#ctx0" brushRef="#br1" timeOffset="133">6772 4228 4096,'6'-3'0,"4"-2"0,10 0 0,9-2 0,9-1 0,5 2 0,-2-7 0,-4 0 0,-4-1 0,-3 4 0,-2 4 0,-3 1 0,-2 1 0,5 4 0,2 4 0,-6 7 0,0 10 0,-3 7 0,1 4 0,-2 1 0,-6-2 0,-3-1 0,-7-2 0,-1-1 0,-8-3 0,-6-4 0,-5-5 0,-4-5 0,-4-5 0,0-4 0,-3 6 0,2 3 0,-1 0 0,1-1 0,0-5 0,2 0 0,-5-4 0,-7-6 0,-5 0 0,2-9 0,2-2 0,5 1 0,1 1 0,7-1 0,7-3 0,2 6 0,4 4 0</inkml:trace>
  <inkml:trace contextRef="#ctx0" brushRef="#br1" timeOffset="134">6125 4204 4096,'-1'-6'0,"3"0"0,9-1 0,5 4 0,4-1 0,1 3 0,3-1 0,0 3 0,3 0 0,2-1 0,2-1 0,1 1 0,3 1 0,-3 4 0,-3 1 0,-1 0 0,-6 4 0,1 0 0,2 2 0,0 2 0,-5 4 0,-6 1 0,-7 4 0,-12-4 0,-9-4 0,-4-5 0,-3-3 0,-3-4 0,0-1 0,-2-2 0,1-2 0,-2 2 0,3 0 0,-1 0 0,5-5 0,2-2 0,3-8 0,5-5 0,6-4 0,12 0 0,4 7 0,8 6 0,3 7 0,3 2 0,-5 6 0,-5 2 0</inkml:trace>
  <inkml:trace contextRef="#ctx0" brushRef="#br1" timeOffset="135">6727 4323 4096,'1'0'0,"13"0"0,6 0 0,3 0 0,3 0 0,0 5 0,6 6 0,4 4 0,-5 4 0,3-1 0,-7-2 0,3 2 0,-5 2 0,-5-1 0,-8-1 0,-11-5 0,-7-2 0,-13-5 0,-5-3 0,-9-1 0,-2-2 0,-3-2 0,1 2 0,3 0 0,3 0 0,1 0 0,6-3 0,8-7 0,11-2 0,10 3 0,11 7 0,9 9 0,4 1 0,0 0 0,1-2 0,-2 4 0,-2 4 0,-1-2 0,-2-3 0,-3 0 0</inkml:trace>
  <inkml:trace contextRef="#ctx0" brushRef="#br1" timeOffset="136">7350 4397 4096,'3'-9'0,"7"0"0,5 0 0,3 2 0,5 3 0,2 0 0,2 3 0,-2 1 0,-3 0 0,6 0 0,2 0 0,-5 3 0,-2 1 0,0-2 0,-1 2 0,-1 3 0,-1 4 0,-2 6 0,0-3 0,-1 3 0,-5-1 0,-4 9 0,-4 4 0,-4 3 0,0 2 0,0-1 0,-7-3 0,0-3 0,-3-3 0,-5-10 0,-3-4 0,-2-4 0,-2-5 0,-3-1 0,-7 0 0,-1-5 0,-6-5 0,7-5 0,1-4 0,0 0 0,5 0 0,6-3 0,7 2 0,8-1 0,10 3 0,8 4 0,2 5 0</inkml:trace>
  <inkml:trace contextRef="#ctx0" brushRef="#br1" timeOffset="137">7302 4178 4096,'5'0'0,"8"0"0,7 0 0,4 0 0,2 0 0,5 5 0,5 2 0,-1 1 0,-2 3 0,-1-3 0,-3 4 0,0 1 0,-3 0 0,-1-5 0,3 3 0,-1 2 0,-3-1 0,-1 3 0,-2-1 0,-1 4 0,-1 0 0,-6 1 0,-4 1 0,-3 1 0,-3 0 0,-1 3 0,-2 1 0,-5-4 0,-5-4 0,-5-7 0,-5-5 0,-4-3 0,-3-2 0,2 0 0,0 0 0,2 0 0,-1-5 0,2-7 0,5-5 0,8-4 0,3-3 0,5-1 0,1-1 0,5 2 0,5 4 0,11 5 0,9 5 0,4 5 0,0 3 0,-3 2 0,-1 2 0,1 3 0,3 5 0,-3 2 0,-8-2 0</inkml:trace>
  <inkml:trace contextRef="#ctx0" brushRef="#br1" timeOffset="138">8022 4443 4096,'5'0'0,"5"0"0,5 3 0,3 2 0,6 5 0,-1 1 0,1-4 0,1 8 0,5 1 0,-3 2 0,0-1 0,1 3 0,2-2 0,2-1 0,-1 1 0,-5 2 0,-2 1 0,-6 2 0,-6 2 0,-6-1 0,-3 0 0,-1 6 0,-11 2 0,-7-7 0,-6-6 0,-1-7 0,-11-6 0,-2-3 0,-4-3 0,0-1 0,3-1 0,1 2 0,2 0 0,5-3 0,0-7 0,4-10 0,7-5 0,8-2 0,5-4 0,3 2 0,2 2 0,8 6 0,9 6 0,8 5 0,2 8 0,-3 6 0,-4 4 0,-5 2 0</inkml:trace>
  <inkml:trace contextRef="#ctx0" brushRef="#br1" timeOffset="139">7206 4589 4096,'5'-6'0,"5"0"0,5-9 0,3-2 0,8 4 0,3 3 0,3 3 0,3 4 0,2 1 0,-6-1 0,-1-2 0,-3-1 0,-3 2 0,-1 1 0,4 1 0,0 1 0,2 4 0,-3 4 0,-1 4 0,-1 4 0,3 2 0,-2 4 0,0 2 0,-2 2 0,-3 5 0,0-4 0,-4-1 0,-6 3 0,-5 2 0,-7-5 0,-11-7 0,-6-5 0,-7-6 0,0-4 0,-2-3 0,1-1 0,1-1 0,4-5 0,4-1 0,5-2 0,-2-5 0,2-1 0,5-9 0,8 1 0,6 6 0,8 5 0,4 5 0,4 3 0,-3 2 0</inkml:trace>
  <inkml:trace contextRef="#ctx0" brushRef="#br1" timeOffset="140">7904 4372 4096,'2'-2'0,"7"2"0,7 0 0,4 0 0,1 0 0,2 0 0,10 0 0,3 0 0,3 0 0,0 0 0,-3 0 0,-1 0 0,-3 0 0,0 0 0,-1 0 0,-1 6 0,1 0 0,-2-2 0,0 4 0,-2 3 0,0 6 0,-1 7 0,-4 9 0,-8 2 0,-3 0 0,-7-2 0,-2-4 0,-2-2 0,-2-2 0,1 3 0,-6-2 0,-5-6 0,-8-6 0,-4-7 0,-2-3 0,-3-2 0,2-12 0,3-8 0,7-4 0,8-1 0,7 3 0,11 5 0,4 6 0,6 3 0,5 3 0,1 0 0,0 1 0,0 1 0,-1 1 0</inkml:trace>
  <inkml:trace contextRef="#ctx0" brushRef="#br1" timeOffset="141">8622 4828 4096,'5'-1'0,"6"1"0,3 0 0,6 0 0,-2-4 0,0 0 0,2-2 0,0 3 0,1 2 0,6-1 0,1 2 0,1 0 0,0 0 0,-1 0 0,-2 0 0,1 0 0,3 0 0,-1 3 0,0 7 0,-4 2 0,-3 1 0,-5 8 0,-7 6 0,-10-4 0,-8-2 0,-6-4 0,-4-6 0,-5-4 0,3 0 0,0 0 0,-5-1 0,0-6 0,-4-4 0,6-3 0,5-7 0,6-4 0,6-5 0,2 0 0,3-2 0,9 4 0,9 1 0,4 4 0,4 7 0,-2 4 0</inkml:trace>
  <inkml:trace contextRef="#ctx0" brushRef="#br1" timeOffset="142">7759 4779 4096,'5'0'0,"8"0"0,6 0 0,10 0 0,7 0 0,2 0 0,-2 0 0,-3 0 0,0 0 0,1 0 0,5 6 0,4 4 0,3 1 0,2-1 0,-3 2 0,-2-2 0,0 1 0,-2 0 0,-8 1 0,-4 0 0,-6-2 0,3 1 0,0 3 0,3 0 0,-3-1 0,-4 3 0,-2-3 0,-4 2 0,-5 1 0,-9-1 0,-8-2 0,-10-4 0,-3-6 0,-9-1 0,-2-2 0,0-5 0,1-11 0,4-3 0,7-6 0,10 2 0,17 2 0,9 4 0,6 5 0,2 5 0,2 7 0,0 0 0,-1 0 0,-1 0 0,-1 0 0,-6 0 0</inkml:trace>
  <inkml:trace contextRef="#ctx0" brushRef="#br1" timeOffset="143">8816 4803 4096,'6'0'0,"6"3"0,17 2 0,11 0 0,10-2 0,11 6 0,7-1 0,9 2 0,0 8 0,-4 2 0,-5-2 0,-15-1 0,-9-4 0,-7-3 0,-6 3 0,-4 1 0,1 3 0,-1 2 0,-3 0 0,-6 7 0,-11-1 0,-16-5 0,-7-5 0,-11-5 0,-9-5 0,-2-3 0,0-2 0,5-2 0,2 0 0,2-1 0,0-4 0,-3-1 0,3-2 0,0-1 0,3-3 0,-4 0 0,4-4 0,1 1 0,5 1 0,2 2 0,5 1 0,4-3 0,8 0 0,17 5 0,14 4 0,5 2 0,10 3 0,1 0 0,-8 5 0,-6 3 0,-6 1 0</inkml:trace>
  <inkml:trace contextRef="#ctx0" brushRef="#br1" timeOffset="144">8527 4611 4096,'5'0'0,"5"0"0,5 0 0,5 0 0,-2 5 0,0 2 0,2 2 0,5 3 0,-2 6 0,-1-1 0,-6 4 0,4 2 0,-2 4 0,-4 0 0,-3-1 0,-8-5 0,-10-9 0,-6-12 0,-2-10 0,-3-3 0,2-3 0,7 0 0,11 5 0,8 4 0,6 2 0,1 2 0</inkml:trace>
  <inkml:trace contextRef="#ctx0" brushRef="#br2" timeOffset="145">14452 1094 4096,'0'35'0,"0"1"0,0-1 0,0-6 0,1 5 0,3-4 0,-2-1 0,4 7 0,2 1 0,2-1 0,2 4 0,-2 0 0,2-4 0,-3-3 0,0-4 0,-3-5 0,-1-4 0,-1-2 0,1 2 0,-3 2 0,7 4 0,-1-1 0,-1-2 0,-2 5 0,-2 5 0,2 3 0,2 2 0,-4 0 0,2 2 0,0-3 0,-2-5 0,1-4 0,-1-1 0,1-5 0,-2-2 0,2-2 0,1 1 0,-1-1 0,3-1 0,-2 0 0,-1-2 0,-3 4 0,-1 3 0,0 1 0,6-2 0,1-1 0,4 2 0,-3 0 0,-1 2 0,-3-1 0,-1-1 0,-1-3 0,0-1 0,-2 3 0,3 1 0,2 5 0,2-1 0,-2 1 0,-2-1 0,0-3 0,-1 1 0,-1-3 0,-1 0 0,0 3 0,0-3 0,0 1 0,0-2 0,0 1 0,0-1 0,0-2 0,0-2 0,0 0 0,0-2 0,0-1 0,0 2 0,0 2 0,0 1 0,0 5 0,0 1 0,0-2 0,0 0 0,0-1 0,0-1 0,0-1 0,0-3 0,0-1 0,0 1 0,0 0 0,0 0 0,0 6 0,0-3 0,0 1 0,0-2 0,0-3 0,0-1 0,0-1 0,0 0 0,0 0 0,0 4 0,0-1 0,0 2 0,0 1 0,2 1 0,0 0 0,1 0 0,4 2 0,1-2 0,-1-2 0,1 2 0,-1-2 0,0 2 0,4 0 0,-2 0 0,0 1 0,0 0 0,2-1 0,0 0 0,-1 2 0,-2-2 0,-1-2 0,-1-1 0,-1-3 0,-1 1 0,1-2 0,1 1 0,1-1 0,4 5 0,2 2 0,-4-2 0,0-1 0,0-3 0,3 1 0,-2 1 0,1 4 0,1 0 0,-2 0 0,3-2 0,-1 1 0,-1 1 0,0-1 0,0 0 0,0-1 0,0-2 0,-2 1 0,3 1 0,3 4 0,1 4 0,-1 0 0,0-2 0,1 2 0,1 1 0,1-3 0,2 1 0,-2-2 0,-2-2 0,1-3 0,1 2 0,0-3 0,-4-1 0,-1-2 0,-2-3 0,0-2 0,0 0 0,2 3 0,3 0 0,3 1 0,-3 0 0,2-2 0,2 1 0,4 1 0,-3 3 0,1-1 0,-2 1 0,-2 0 0,0-1 0,2-2 0,-2-1 0,-2-2 0,0-3 0,0 4 0,4 0 0,0 3 0,0-1 0,-2 0 0,-3-1 0,-2 1 0,5-2 0,0 3 0,2-1 0,-2-1 0,-1-5 0,1 0 0,-2-1 0,2-1 0,2-3 0,-1 3 0,-3 1 0,0 1 0,1-3 0,-1-1 0,-1-1 0,-1-2 0,1 0 0,-2 5 0,1 2 0,-1-2 0,0-2 0,-1 1 0,2-1 0,-1-2 0,0 1 0,0-2 0,0 0 0,1 0 0,-1 0 0,0 0 0,3 1 0,0 1 0,5 2 0,2-1 0,3 1 0,-1-2 0,1 0 0,0-1 0,-3-1 0,-3 0 0,-4 0 0,-1 0 0,1 0 0,-3 0 0,-2 0 0,2 0 0,-1 0 0,1 0 0,0 0 0,0 0 0,1 0 0,-1 0 0,0 0 0,3 0 0,-2 0 0,3 0 0,1 0 0,0 0 0,1 0 0,1 0 0,2 0 0,-2 0 0,1 0 0,-1 0 0,-3 0 0,-1 0 0,-1 0 0,-1 0 0,0 0 0,-1 0 0,0 0 0,1 0 0,-3 0 0,2 0 0,-1 0 0,2 0 0,-1 0 0,-1 0 0,1 0 0,1 0 0,-1 0 0,1 0 0,1 0 0,1 0 0,-1 0 0,-2 0 0,2 0 0,1 0 0,0 0 0,2 0 0,2 0 0,1 0 0,-1 0 0,3 0 0,3 0 0,3-1 0,-3-1 0,-1 0 0,-2-2 0,-1 1 0,-1-1 0,-2 2 0,3 1 0,0-2 0,4-6 0,2 1 0,0-2 0,-1 1 0,-6 0 0,-1 0 0,-1 3 0,-6-1 0,0 0 0,0 5 0,-3-3 0,1-1 0,4 0 0,2-2 0,2-2 0,1 1 0,2 3 0,1-6 0,2-1 0,-2-1 0,-1-3 0,-2 1 0,-2 0 0,2 3 0,-2-2 0,-2 2 0,3 3 0,-3 2 0,0 1 0,-1-1 0,0-2 0,-1 2 0,-1 1 0,-4 2 0,3-1 0,1-1 0,2-2 0,2 2 0,3-4 0,1 0 0,-3 0 0,2-6 0,-1 2 0,0 0 0,0 2 0,1-2 0,-1 1 0,2-4 0,3-1 0,-3-2 0,-1-5 0,-1 4 0,-1-1 0,-4-4 0,1-3 0,-2-1 0,2-3 0,-1 7 0,-3 0 0,-1 2 0,0 0 0,-2 3 0,-2-2 0,2 1 0,3-2 0,-1 1 0,-2-3 0,1-4 0,0-6 0,3-1 0,-1-2 0,-1 6 0,0 2 0,0 3 0,-1 2 0,-5 5 0,3-1 0,2 8 0,-4-1 0,8-4 0,0-4 0,-2-1 0,-1-1 0,-2 2 0,3 3 0,-2 1 0,1-1 0,-2 1 0,-3 2 0,2 0 0,1 4 0,0-3 0,2 4 0,2 0 0,0-3 0,1-2 0,-3 0 0,0 0 0,1-2 0,1 2 0,-2-1 0,2-3 0,2 2 0,1 1 0,0-1 0,-2-2 0,1 1 0,-1-2 0,0 1 0,1-1 0,0-1 0,1-3 0,-2 2 0,0 0 0,-2-2 0,3 3 0,-3-1 0,2-1 0,-2-1 0,3-2 0,3-2 0,-2-3 0,1-4 0,2 5 0,-2 0 0,0-2 0,1 4 0,-3-2 0,-1 3 0,2 0 0,-1 2 0,-3-2 0,-3 3 0,-1-4 0,-2 4 0,1-3 0,3-2 0,0-1 0,0-3 0,1-4 0,5 3 0,-2-1 0,-3 1 0,0 3 0,-2 3 0,-3 4 0,-1 3 0,-3 4 0,-1 4 0,-1-1 0,1 3 0,0-3 0,0 3 0,4-4 0,3 0 0,-2-3 0,-1-2 0,-2-1 0,1 1 0,-1 3 0,0 4 0,2-1 0,-3 2 0,1-1 0,-2 1 0,2-1 0,0-1 0,3-3 0,4 1 0,0-3 0,-3 0 0,-1 0 0,-1-2 0,-3-1 0,5 2 0,1 2 0,0 1 0,-1 4 0,0-1 0,-2 3 0,-1-2 0,1 3 0,-3-2 0,1 0 0,5-1 0,-1-4 0,3-2 0,-3 2 0,3 2 0,-2 2 0,0-2 0,2-2 0,0-2 0</inkml:trace>
  <inkml:trace contextRef="#ctx0" brushRef="#br0" timeOffset="146">15012 5043 4096,'8'-4'0,"32"0"0,48-1 0,50 2 0,40-1 0,39 2 0,28 1 0,11 1 0,8 0 0,0 0 0,-5 0 0,-21 0 0,-10 0 0,-12 0 0,-9 0 0,-5 0 0,3 0 0,5 0 0,0 0 0,4 0 0,13 0 0,11 0 0,8 0 0,-5 0 0,-219 0 0</inkml:trace>
  <inkml:trace contextRef="#ctx0" brushRef="#br0" timeOffset="147">14918 5099 4096,'-1'2'0,"-1"2"0,-2 7 0,4 0 0,-6-1 0,-1 1 0,2 0 0,1-3 0,-3 0 0,-3-2 0,-2 5 0,-2-2 0,-3 4 0,1 1 0,-4 3 0,0-3 0,0 1 0,0 1 0,1-1 0,1-3 0,0-2 0,7 0 0,2-2 0,0-1 0,0-2 0,0 1 0,-1 3 0,0-1 0,2-1 0</inkml:trace>
  <inkml:trace contextRef="#ctx0" brushRef="#br0" timeOffset="148">15169 5125 4096,'2'0'0,"2"4"0,-3 4 0,-1 3 0,-3-1 0,-1 0 0,-1 2 0,-8 0 0,2 1 0,-2 0 0,-2 3 0,1 1 0,3-1 0,-2 0 0,-1 2 0,0-2 0,-1 3 0,-1-1 0,-1-2 0,2-1 0,3-4 0</inkml:trace>
  <inkml:trace contextRef="#ctx0" brushRef="#br0" timeOffset="149">15395 5086 4096,'1'0'0,"1"3"0,2 2 0,-3 2 0,-1 8 0,-1 1 0,-6 0 0,-3 3 0,-4-1 0,3-2 0,0 1 0,0-4 0,0-3 0,0-2 0,-3-1 0,1-2 0,2 1 0,0 1 0,4 0 0,0 0 0,-1 1 0,-6-1 0,3 4 0,-3-3 0,1 2 0,2 1 0,1 0 0,2-4 0,1 4 0,2-3 0</inkml:trace>
  <inkml:trace contextRef="#ctx0" brushRef="#br0" timeOffset="150">15645 5086 4096,'0'3'0,"-3"4"0,-2 4 0,-2 5 0,-4 2 0,-2 2 0,-3 0 0,-4 5 0,0 1 0,2 3 0,-2-2 0,5-6 0,1-6 0,1-2 0,0-1 0,2-3 0,-5 3 0,3-2 0,2-2 0,-3 2 0,-1 2 0,-1 1 0,-5 3 0,1-1 0</inkml:trace>
  <inkml:trace contextRef="#ctx0" brushRef="#br0" timeOffset="151">15817 5072 4096,'0'4'0,"0"3"0,0 0 0,0 4 0,0 0 0,0 2 0,0 1 0,0 1 0,-1 3 0,-4 5 0,-5 3 0,-3 0 0,-2-1 0,-5 2 0,-1-2 0,1-2 0,0-2 0,2-1 0,1-5 0,6-2 0,1-1 0,0-1 0,1-4 0</inkml:trace>
  <inkml:trace contextRef="#ctx0" brushRef="#br0" timeOffset="152">16082 5072 4096,'0'4'0,"0"4"0,0 2 0,0 5 0,0 1 0,-3 0 0,-1 4 0,1 1 0,1-3 0,-2-2 0,-3-1 0,2-1 0,-3 0 0,-5 5 0,-4 4 0,-2-2 0,3-1 0,-2 1 0,-2 3 0,0-3 0,3-4 0,2-6 0</inkml:trace>
  <inkml:trace contextRef="#ctx0" brushRef="#br0" timeOffset="153">14984 5112 4096,'0'4'0,"4"2"0,3 2 0,0 2 0,4-2 0,0 3 0,-1-2 0,2 4 0,-3 3 0,3-3 0,-2-2 0,-1-1 0,2 0 0,-4-2 0</inkml:trace>
  <inkml:trace contextRef="#ctx0" brushRef="#br0" timeOffset="154">15222 5086 4096,'4'0'0,"1"0"0,2 0 0,4 0 0,2 3 0,-1 2 0,-2 0 0,-2 1 0,2 1 0,0 2 0,-2-1 0,-3 2 0,-2 1 0,4 0 0,2-4 0,-2 0 0</inkml:trace>
  <inkml:trace contextRef="#ctx0" brushRef="#br0" timeOffset="155">15422 5072 4096,'0'4'0,"1"-1"0,2 2 0,2 0 0,-1 2 0,2 0 0,2 0 0,4 0 0,-2 1 0,1-1 0,1 2 0,1 4 0,-3-2 0,0 3 0,-2-1 0,2-2 0,-2-1 0,3 2 0,-2-3 0,0 0 0</inkml:trace>
  <inkml:trace contextRef="#ctx0" brushRef="#br0" timeOffset="156">15619 5059 4096,'5'0'0,"3"2"0,2 3 0,0 5 0,1 3 0,0 2 0,-3 0 0,2 1 0,-2-1 0,0-1 0,-1 1 0,3-2 0,0 0 0,-2 3 0,1 1 0,-3-1 0,-1 0 0,-2-3 0,-1-2 0</inkml:trace>
  <inkml:trace contextRef="#ctx0" brushRef="#br0" timeOffset="157">15844 5086 4096,'0'3'0,"0"2"0,4 0 0,2 5 0,2 2 0,4 2 0,2 3 0,-3-2 0,2 1 0,-2-1 0,3 1 0,-1-2 0,0-4 0,-2-2 0,-2 0 0,-2-1 0</inkml:trace>
  <inkml:trace contextRef="#ctx0" brushRef="#br0" timeOffset="158">13476 5100 4096,'-1'2'0,"0"2"0,-3 7 0,3 0 0,-5-1 0,-1 1 0,3-1 0,-1-1 0,-2-1 0,-3-2 0,-1 5 0,-4-2 0,-2 4 0,1 1 0,-4 3 0,1-3 0,-1 1 0,-1 1 0,2-1 0,1-3 0,1-2 0,5-1 0,3 0 0,0-2 0,1-3 0,-2 3 0,0 2 0,0-1 0,2-1 0</inkml:trace>
  <inkml:trace contextRef="#ctx0" brushRef="#br0" timeOffset="159">13728 5126 4096,'2'0'0,"1"4"0,-2 4 0,-1 3 0,-3-1 0,0 0 0,-3 2 0,-6-1 0,0 3 0,-1-1 0,-2 3 0,2 1 0,1-1 0,-1 0 0,-1 1 0,0 0 0,-1 2 0,-1-1 0,-1-2 0,2-1 0,3-4 0</inkml:trace>
  <inkml:trace contextRef="#ctx0" brushRef="#br0" timeOffset="160">13953 5087 4096,'1'0'0,"1"3"0,2 2 0,-3 2 0,-1 8 0,-1 1 0,-6 0 0,-3 3 0,-3-1 0,1-2 0,1 1 0,0-4 0,0-3 0,0-2 0,-3-1 0,1-2 0,2 1 0,1 1 0,2 0 0,1-1 0,-1 3 0,-5-2 0,1 4 0,-1-3 0,-1 2 0,3 1 0,1 0 0,2-4 0,1 4 0,2-3 0</inkml:trace>
  <inkml:trace contextRef="#ctx0" brushRef="#br0" timeOffset="161">14204 5087 4096,'0'3'0,"-4"4"0,-1 4 0,-2 6 0,-4 1 0,-2 1 0,-3 1 0,-4 5 0,0 1 0,2 3 0,-2-3 0,5-4 0,1-8 0,1-1 0,0 0 0,2-3 0,-4 1 0,1-1 0,3-2 0,-2 2 0,-3 2 0,0 1 0,-5 3 0,1-1 0</inkml:trace>
  <inkml:trace contextRef="#ctx0" brushRef="#br0" timeOffset="162">14375 5073 4096,'0'4'0,"0"3"0,0 0 0,0 4 0,0 0 0,0 2 0,0 1 0,0 1 0,0 3 0,-6 4 0,-4 5 0,-3 0 0,-2-3 0,-5 3 0,-1-3 0,1 0 0,1-3 0,1-1 0,0-5 0,7-2 0,1-1 0,0-1 0,2-4 0</inkml:trace>
  <inkml:trace contextRef="#ctx0" brushRef="#br0" timeOffset="163">14640 5073 4096,'0'4'0,"0"4"0,0 2 0,0 5 0,0 1 0,-3 1 0,-1 2 0,2 1 0,-1-1 0,-1-3 0,-3-1 0,2-1 0,-3 0 0,-5 5 0,-4 3 0,-1 1 0,2-4 0,-2 2 0,-2 3 0,0-3 0,2-4 0,3-6 0</inkml:trace>
  <inkml:trace contextRef="#ctx0" brushRef="#br0" timeOffset="164">13543 5113 4096,'0'4'0,"3"2"0,4 2 0,1 2 0,2-2 0,1 2 0,-1 0 0,2 3 0,-3 2 0,3-2 0,-2-1 0,0-2 0,0 0 0,-2-2 0</inkml:trace>
  <inkml:trace contextRef="#ctx0" brushRef="#br0" timeOffset="165">13781 5087 4096,'3'0'0,"2"0"0,2 0 0,4 0 0,2 3 0,-1 2 0,-2 0 0,-1 2 0,0-1 0,2 3 0,-4-1 0,-2 2 0,-1 1 0,2-1 0,3-2 0,-1-1 0</inkml:trace>
  <inkml:trace contextRef="#ctx0" brushRef="#br0" timeOffset="166">13980 5073 4096,'0'4'0,"1"-1"0,3 2 0,0 0 0,0 2 0,3 0 0,0 0 0,6 0 0,-4 1 0,2-1 0,1 3 0,1 2 0,-2-1 0,-2 2 0,0 1 0,0-3 0,0-2 0,1 4 0,-1-4 0,0 0 0</inkml:trace>
  <inkml:trace contextRef="#ctx0" brushRef="#br0" timeOffset="167">14177 5060 4096,'5'0'0,"3"2"0,2 3 0,1 5 0,0 3 0,-1 2 0,-2 0 0,2 1 0,-2-1 0,0-2 0,-1 2 0,3-1 0,0-1 0,-2 3 0,1 1 0,-2-1 0,-3-1 0,-1-1 0,-1-3 0</inkml:trace>
  <inkml:trace contextRef="#ctx0" brushRef="#br0" timeOffset="168">14402 5087 4096,'0'3'0,"0"2"0,4 0 0,3 5 0,0 2 0,5 2 0,2 3 0,-3-2 0,2 1 0,-1-1 0,1 1 0,0-2 0,0-4 0,-1-2 0,-4 0 0,-1-1 0</inkml:trace>
  <inkml:trace contextRef="#ctx0" brushRef="#br0" timeOffset="169">16287 5100 4096,'-1'2'0,"-1"2"0,-1 7 0,2 0 0,-5-1 0,0 1 0,1-1 0,0-1 0,-2-1 0,-3-2 0,-1 5 0,-4-2 0,-2 4 0,1 1 0,-4 3 0,0-3 0,1 1 0,-1 1 0,0-1 0,2-3 0,1-2 0,5-1 0,3 0 0,0-2 0,1-3 0,-2 3 0,0 2 0,0-1 0,2-1 0</inkml:trace>
  <inkml:trace contextRef="#ctx0" brushRef="#br0" timeOffset="170">16539 5126 4096,'1'0'0,"3"4"0,-3 4 0,-1 3 0,-3-1 0,0 0 0,-3 2 0,-6-1 0,0 3 0,-1-1 0,-2 3 0,1 1 0,3-1 0,-2 0 0,-1 1 0,0 0 0,-1 2 0,-1-1 0,-1-2 0,2-1 0,4-4 0</inkml:trace>
  <inkml:trace contextRef="#ctx0" brushRef="#br0" timeOffset="171">16764 5087 4096,'1'0'0,"1"3"0,2 2 0,-3 2 0,-1 8 0,-1 1 0,-6 0 0,-3 3 0,-3-1 0,1-2 0,1 1 0,1-4 0,-2-3 0,1-2 0,-2-1 0,-1-2 0,3 1 0,0 1 0,4 0 0,0-1 0,-1 3 0,-6-2 0,3 4 0,-2-3 0,0 2 0,1 1 0,2 0 0,2-4 0,2 4 0,0-3 0</inkml:trace>
  <inkml:trace contextRef="#ctx0" brushRef="#br0" timeOffset="172">17015 5087 4096,'0'3'0,"-4"4"0,-1 4 0,-1 6 0,-6 1 0,-1 1 0,-3 1 0,-4 5 0,0 1 0,2 3 0,-2-3 0,5-4 0,2-8 0,-1-1 0,1 0 0,2-3 0,-5 1 0,3-1 0,2-2 0,-2 2 0,-2 2 0,-1 1 0,-6 3 0,2-1 0</inkml:trace>
  <inkml:trace contextRef="#ctx0" brushRef="#br0" timeOffset="173">17187 5073 4096,'0'4'0,"0"3"0,0 0 0,0 4 0,0 0 0,0 2 0,0 1 0,0 1 0,-1 3 0,-5 4 0,-3 5 0,-5 0 0,-1-3 0,-5 3 0,-1-3 0,1 0 0,0-3 0,2-1 0,1-5 0,6-2 0,1-1 0,0-1 0,2-4 0</inkml:trace>
  <inkml:trace contextRef="#ctx0" brushRef="#br0" timeOffset="174">17451 5073 4096,'0'4'0,"0"4"0,0 2 0,0 5 0,0 1 0,-3 1 0,-1 2 0,2 1 0,-1-1 0,-1-3 0,-3-1 0,3-1 0,-5 0 0,-4 5 0,-3 3 0,-3 1 0,2-4 0,-1 2 0,-1 3 0,-1-3 0,2-4 0,3-6 0</inkml:trace>
  <inkml:trace contextRef="#ctx0" brushRef="#br0" timeOffset="175">16353 5113 4096,'0'4'0,"4"2"0,3 2 0,0 2 0,4-2 0,0 2 0,-1 0 0,2 3 0,-2 2 0,1-2 0,-1-1 0,0-2 0,0 0 0,-2-2 0</inkml:trace>
  <inkml:trace contextRef="#ctx0" brushRef="#br0" timeOffset="176">16591 5087 4096,'4'0'0,"1"0"0,2 0 0,4 0 0,2 3 0,-1 2 0,-2 0 0,-1 2 0,0-1 0,1 3 0,-2-1 0,-3 2 0,-1 1 0,2-1 0,3-2 0,-2-1 0</inkml:trace>
  <inkml:trace contextRef="#ctx0" brushRef="#br0" timeOffset="177">16791 5073 4096,'0'4'0,"1"-1"0,2 2 0,2 0 0,-1 2 0,3 0 0,0 0 0,6 0 0,-4 1 0,3-1 0,-1 3 0,2 2 0,-3-1 0,0 2 0,-2 1 0,2-3 0,-2-2 0,3 4 0,-2-4 0,0 0 0</inkml:trace>
  <inkml:trace contextRef="#ctx0" brushRef="#br0" timeOffset="178">16988 5060 4096,'5'0'0,"4"2"0,0 3 0,1 5 0,2 3 0,-2 2 0,-2 0 0,2 1 0,-2-1 0,0-2 0,-1 2 0,3-1 0,0-1 0,-2 3 0,1 1 0,-3-1 0,-1-1 0,-2-1 0,-1-3 0</inkml:trace>
  <inkml:trace contextRef="#ctx0" brushRef="#br0" timeOffset="179">17213 5087 4096,'0'3'0,"0"2"0,4 0 0,2 5 0,2 2 0,4 2 0,1 3 0,-1-2 0,1 1 0,-1-1 0,1 1 0,0-2 0,0-4 0,-1-2 0,-4 0 0,-1-1 0</inkml:trace>
  <inkml:trace contextRef="#ctx0" brushRef="#br3" timeOffset="180">0 1802 4096,'8'2'0,"9"-2"0,8-2 0,11 2 0,9 2 0,11-2 0,26-2 0,16 2 0,7 2 0,3-2 0,5-2 0,0 2 0,-5 2 0,-13-2 0,-13-2 0,-19 2 0,-6 2 0,-7-2 0,-7-2 0,-6 2 0,-3 2 0,2-2 0,2-2 0,9 2 0,-1 2 0,5-2 0,6-2 0,4 2 0,8 2 0,7-2 0,2-2 0,-1 2 0,-7 2 0,-1-2 0,-3-2 0,4 2 0,-7 2 0,-7-2 0,2-2 0,-4 2 0,2 2 0,-4-2 0,0-2 0,6 2 0,-1 2 0,-5-2 0,-7-2 0,-9 2 0,-4 2 0,-5-2 0,-3-2 0,4 2 0,15 2 0,10-2 0,5-2 0,0 2 0,8 4 0,-1 1 0,-2 5 0,-2-2 0,-11 1 0,-3-3 0,-6-3 0,-5-1 0,-1 0 0,2-1 0,1 0 0,1-1 0,4-1 0,-1 1 0,-5 1 0,-3-1 0,-5-1 0,-2 1 0,2 1 0,7-1 0,-4-1 0,9 1 0,-1 1 0,1-1 0,-1-1 0,-5 1 0,-2 1 0,-3-1 0,6-1 0,4 1 0,5 1 0,6-1 0,2-1 0,4 1 0,6 1 0,5-1 0,-5-1 0,-7 1 0,-5 1 0,-3-1 0,-5-1 0,-7 1 0,-2 1 0,-6-1 0,1-1 0,3 1 0,1 1 0,0-1 0,-3-1 0,1 1 0,2 1 0,2-1 0,1-1 0,1 1 0,-1 1 0,2-1 0,5-1 0,8 1 0,6 1 0,4-1 0,-5-1 0,-5 1 0,-4 1 0,-4-1 0,-1-1 0,2 1 0,-4 1 0,-1-1 0,1-1 0,-3-4 0,-2-1 0,1-1 0,4 2 0,-2 2 0,0-2 0,2-2 0,3 1 0,-2 2 0,6-5 0,-3 1 0,-1 3 0,-3 0 0,7-6 0,10 1 0,1 2 0,1 1 0,-3 0 0,-1-1 0,1 2 0,5-3 0,-5 0 0,-4 2 0,-1-4 0,-1 1 0,-2 3 0,-7 1 0,-5 1 0,-5-3 0,-2 1 0,-6 2 0,4 1 0,0-2 0,7-1 0,0 3 0,-1 1 0,-3 0 0,-2 1 0,-2 1 0,-1 1 0,2-3 0,1-2 0,0 2 0,8 1 0,10-9 0,2-1 0,-4 0 0,-3 5 0,-1-5 0,-6 2 0,1-2 0,-2 2 0,1-3 0,2 1 0,0 0 0,-2 0 0,7 0 0,-1-2 0,-1 7 0,-7-3 0,-1 3 0,-4 2 0,0 2 0,-2 0 0,2-2 0,0 0 0,5-2 0,0-2 0,6-4 0,-2-1 0,1 2 0,3 0 0,3 1 0,-1 4 0,-3-3 0,-1-3 0,1 1 0,-2 1 0,0 0 0,-3 4 0,2 2 0,6 2 0,1 2 0,-4 1 0,1-5 0,-3-1 0,1 0 0,-2 1 0,2 1 0,-2 2 0,-3 1 0,2 0 0,6 1 0,-1 0 0,11 0 0,3 0 0,6 0 0,10 0 0,4 0 0,2 0 0,2 0 0,-3 0 0,2 0 0,-3 0 0,1 0 0,-3 0 0,0 0 0,-2 0 0,0 0 0,-4 0 0,-5 0 0,-3 0 0,-8 0 0,-6 0 0,-1 0 0,1 0 0,-4 0 0,3 0 0,4 0 0,4 0 0,7 0 0,8 0 0,6 0 0,6 0 0,3 0 0,5 0 0,2 0 0,1 0 0,-5 0 0,-1 0 0,-4 0 0,2 0 0,-2 0 0,2 0 0,2 0 0,6 0 0,1 0 0,0 0 0,5 0 0,2 0 0,-6 0 0,-1 0 0,-5 0 0,-3 0 0,-5 0 0,-4 0 0,-10 0 0,-10 0 0,-4 0 0,4 0 0,5 0 0,0 0 0,1 0 0,9 0 0,5 0 0,8 0 0,5 0 0,8 0 0,1 0 0,0 0 0,-7 0 0,-7 0 0,-5 0 0,-3 0 0,-7 0 0,-2 0 0,0 0 0,2 0 0,-1 0 0,0 0 0,1 0 0,1 0 0,-1 0 0,-5 0 0,-7 0 0,-3 0 0,4 0 0,0 0 0,3 0 0,5 0 0,2 0 0,-2 0 0,1 0 0,2 0 0,2 0 0,-3 0 0,0 0 0,7 0 0,0 0 0,8 0 0,1 0 0,3 0 0,-5 0 0,2 0 0,4 0 0,10 0 0,11 0 0,7 0 0,7 0 0,1 0 0,-5 0 0,4 0 0,-1 0 0,-11 0 0,-6 0 0,-9 0 0,-8 0 0,-8 0 0,-8 0 0,-3 0 0,0 0 0,-3 0 0,0 0 0,7 0 0,2 0 0,7 0 0,2 0 0,-1 0 0,-3-3 0,3 0 0,2-2 0,6 2 0,11 0 0,9 1 0,1 1 0,-1 1 0,-3 0 0,-9 0 0,-44 0 0</inkml:trace>
  <inkml:trace contextRef="#ctx0" brushRef="#br4" timeOffset="181">15182 1321 4096,'0'4'0,"0"4"0,0 6 0,0 4 0,0 5 0,0 0 0,0 2 0,0 0 0,0 1 0,0 0 0,0-2 0,0 0 0,3 5 0,2 2 0,-1-1 0,10-2 0,1-2 0,-2-2 0,-5 1 0,-1 0 0,-1-1 0,1-1 0,4 2 0,1 4 0,6 5 0,-1 1 0,-5-2 0,-3-3 0,-2 0 0,5-2 0,0-4 0,-3 4 0,0 1 0,-1-2 0,-2 0 0,-1-1 0,4 1 0,0-3 0,0 1 0,-3-1 0,-1 0 0,-1 6 0,1-3 0,-1-2 0,0 1 0,-3 5 0,1 1 0,-2 0 0,0-2 0,0 2 0,5-6 0,2 0 0,-3 1 0,0 3 0,-1 1 0,2-4 0,1-1 0,-4-1 0,2-2 0,-1 1 0,4 1 0,1-1 0,-1-1 0,-2 1 0,-2 4 0,-1 1 0,0 1 0,-2-2 0,2-2 0,4 0 0,4 2 0,1 3 0,2-1 0,-1-1 0,-4-3 0,2 1 0,3 3 0,-1 0 0,-1-3 0,-1 1 0,-2-2 0,2 3 0,2 1 0,2 4 0,0-1 0,2 2 0,6 3 0,1-1 0,-3-1 0,0-6 0,-6-2 0,0-5 0,-3-2 0,3-6 0,-2-2 0,0 4 0,-3 2 0,4-2 0,2-4 0,-2 1 0,2-5 0,-1 3 0,-2 2 0,5-3 0,1 4 0,2 3 0,1 2 0,6 2 0,5-3 0,-1-5 0,-1-2 0,-3-3 0,5 2 0,-3-1 0,2-3 0,1 3 0,4 0 0,-2-1 0,-4 0 0,-4 1 0,-1-4 0,-2-2 0,-1 0 0,-2-4 0,1 0 0,2 0 0,2-2 0,-1 1 0,0 0 0,1 1 0,1 1 0,-1-1 0,0-1 0,-2 1 0,0 1 0,0-1 0,0-1 0,4 1 0,2 1 0,1-1 0,1-1 0,-6 1 0,5 1 0,1-1 0,-1-1 0,2 1 0,1 1 0,3-6 0,-2-2 0,4 0 0,-7-1 0,-5 0 0,-6-2 0,-2 2 0,-1-1 0,1 3 0,5 3 0,3-1 0,6-5 0,1-2 0,-5-2 0,2 0 0,0-2 0,-1-2 0,-2-2 0,-1 2 0,2 5 0,-3-1 0,-2 1 0,-1 0 0,1 2 0,-1-2 0,1 0 0,0 2 0,-3-1 0,-1-2 0,1 0 0,2 1 0,-1 1 0,-4-2 0,-1-3 0,2 3 0,-2-1 0,-4 0 0,2-2 0,1-6 0,1-1 0,2-3 0,-2 1 0,3 4 0,-5 1 0,-3 1 0,-1-3 0,1 0 0,5 0 0,2 0 0,6-4 0,-4-3 0,-5-2 0,-5 3 0,-2 0 0,-2-3 0,0 0 0,-3-3 0,6-1 0,-3-2 0,0 2 0,0-1 0,0 4 0,-1 4 0,-2-3 0,1 2 0,3 3 0,2-1 0,0 3 0,2-9 0,0-2 0,1 1 0,-3 2 0,0 0 0,-4 4 0,1 1 0,0 3 0,-3-1 0,6 4 0,0 4 0,0-1 0,-2 2 0,0 0 0,-2 2 0,-1-9 0,-3-3 0,-1-4 0,3 0 0,4 5 0,-2-3 0,-1-1 0,3 0 0,4 1 0,-3 0 0,-4-2 0,0-2 0,1 7 0,0 3 0,-2 0 0,2 2 0,0-1 0,-1-2 0,-3 0 0,1 0 0,1-1 0,2-4 0,4 3 0,-3 1 0,4 0 0,0 1 0,-2 0 0,-1 0 0,-2-1 0,-3 0 0,0-1 0,-2 0 0,-2 0 0,6 7 0,1 2 0,0-1 0,-1-1 0,-3-3 0,1-2 0,-2-1 0,0-1 0,0 1 0,0-1 0,0-3 0,0-4 0,0 0 0,0-2 0,0 7 0,0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007F4-4827-440D-BECC-AF402BADACAD}" type="datetimeFigureOut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F142A-67FA-4A5A-AEC3-27124719DA3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642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9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945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95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52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36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043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962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75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962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482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8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073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78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094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596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160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849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119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358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221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793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43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481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595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162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3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72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414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831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204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50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702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94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54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73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82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33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37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F142A-67FA-4A5A-AEC3-27124719DA3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54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2FAD48-46CF-4496-82BD-6625B2B4A993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F7164C-6CEA-48E4-84F9-C5412A768014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33619-3F8F-466E-A4AF-5FD2F0EDF2A2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324A38-B0DB-4C2A-A61D-E2B752635A5E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Cuadro de texto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1987A0-95A6-41B6-A496-C6EAAEDAF540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91C098-BE29-440A-A328-51AABB21805A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E90261-52F1-40F6-929B-C1DF9C651BB8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texto vertical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618102-05E2-4FF2-9F24-AC13EE1D625A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posición de texto vertical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907A07-7659-4280-9BEE-16C8402E1559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E4ECC-76A4-4EFF-B36F-CBAAFA5867BB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posición de contenido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BBBCC1-B8DF-4632-A4B7-8DCA23870C31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11D98-B0C7-40C1-AAF4-4E3F0E25CB4D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posición de contenido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posición de contenido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C81E67-6E22-4A8A-9035-16C1B24E3FEE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contenido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posición de contenido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4AF3E3-1292-4643-A1B3-1B68038F99E4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1B34C2-FFBF-4739-8D26-1EDD11CC51C2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009D30-D91B-4D44-9568-5A57793DD1D3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contenido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EBF83-1D5B-4E3B-A765-43CEE2F8586E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CDA6C8-B7BD-4DB8-BBF0-734EB71426BF}" type="datetime1">
              <a:rPr lang="es-ES" noProof="0" smtClean="0"/>
              <a:t>16/05/2023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0F0141C6-8A0A-40DB-88BA-CBF580343E03}" type="datetime1">
              <a:rPr lang="es-ES" noProof="0" smtClean="0"/>
              <a:t>16/05/2023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es.qaz.wiki/wiki/Hydraulic_jump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18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sv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hyperlink" Target="https://pt.wikipedia.org/wiki/Ficheiro:Escada_hidr%C3%A1ulica_de_Camorim.jpg" TargetMode="External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70.xml"/><Relationship Id="rId3" Type="http://schemas.openxmlformats.org/officeDocument/2006/relationships/image" Target="../media/image15.png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11" Type="http://schemas.microsoft.com/office/2007/relationships/diagramDrawing" Target="../diagrams/drawing7.xml"/><Relationship Id="rId5" Type="http://schemas.openxmlformats.org/officeDocument/2006/relationships/image" Target="../media/image62.png"/><Relationship Id="rId15" Type="http://schemas.openxmlformats.org/officeDocument/2006/relationships/diagramColors" Target="../diagrams/colors70.xml"/><Relationship Id="rId10" Type="http://schemas.openxmlformats.org/officeDocument/2006/relationships/diagramColors" Target="../diagrams/colors7.xml"/><Relationship Id="rId4" Type="http://schemas.openxmlformats.org/officeDocument/2006/relationships/image" Target="../media/image61.png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5" Type="http://schemas.openxmlformats.org/officeDocument/2006/relationships/image" Target="../media/image75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5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8.png"/><Relationship Id="rId11" Type="http://schemas.openxmlformats.org/officeDocument/2006/relationships/image" Target="../media/image92.png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5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75.png"/><Relationship Id="rId9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5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5" Type="http://schemas.openxmlformats.org/officeDocument/2006/relationships/image" Target="../media/image80.png"/><Relationship Id="rId10" Type="http://schemas.openxmlformats.org/officeDocument/2006/relationships/image" Target="../media/image8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5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5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3.png"/><Relationship Id="rId11" Type="http://schemas.openxmlformats.org/officeDocument/2006/relationships/image" Target="../media/image92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5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png"/><Relationship Id="rId5" Type="http://schemas.openxmlformats.org/officeDocument/2006/relationships/image" Target="../media/image109.png"/><Relationship Id="rId4" Type="http://schemas.openxmlformats.org/officeDocument/2006/relationships/image" Target="../media/image1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5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09.png"/><Relationship Id="rId9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0.png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0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9.emf"/><Relationship Id="rId10" Type="http://schemas.openxmlformats.org/officeDocument/2006/relationships/diagramQuickStyle" Target="../diagrams/quickStyle5.xml"/><Relationship Id="rId4" Type="http://schemas.openxmlformats.org/officeDocument/2006/relationships/customXml" Target="../ink/ink2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7358863" y="205854"/>
            <a:ext cx="4831547" cy="64463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Hidráulica general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Unidad 7C</a:t>
            </a:r>
          </a:p>
          <a:p>
            <a:pPr rtl="0"/>
            <a:r>
              <a:rPr lang="es-ES" dirty="0"/>
              <a:t>Función </a:t>
            </a:r>
            <a:r>
              <a:rPr lang="es-ES" dirty="0" err="1"/>
              <a:t>momentA</a:t>
            </a:r>
            <a:r>
              <a:rPr lang="es-ES" dirty="0"/>
              <a:t> y Ecuación de la </a:t>
            </a:r>
            <a:r>
              <a:rPr lang="es-ES" dirty="0" err="1"/>
              <a:t>Momenta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DAB9E5-CFEB-4DE9-842F-649AA8EA6F3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</a:blip>
          <a:stretch>
            <a:fillRect/>
          </a:stretch>
        </p:blipFill>
        <p:spPr>
          <a:xfrm>
            <a:off x="981075" y="395643"/>
            <a:ext cx="2255763" cy="72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E3997D-2000-4A63-B7D6-73D4C59E926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0000"/>
          </a:blip>
          <a:stretch>
            <a:fillRect/>
          </a:stretch>
        </p:blipFill>
        <p:spPr>
          <a:xfrm>
            <a:off x="3501355" y="395643"/>
            <a:ext cx="2917763" cy="720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05AB9F-15DE-4CE7-8856-8AD9254680E4}"/>
              </a:ext>
            </a:extLst>
          </p:cNvPr>
          <p:cNvSpPr txBox="1"/>
          <p:nvPr/>
        </p:nvSpPr>
        <p:spPr>
          <a:xfrm>
            <a:off x="819150" y="5353050"/>
            <a:ext cx="588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JTP: Ing. Facundo Correas</a:t>
            </a:r>
          </a:p>
          <a:p>
            <a:r>
              <a:rPr lang="es-AR"/>
              <a:t>2023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F8B26A65-235B-4733-B361-5A340CE5AE4C}"/>
              </a:ext>
            </a:extLst>
          </p:cNvPr>
          <p:cNvGrpSpPr/>
          <p:nvPr/>
        </p:nvGrpSpPr>
        <p:grpSpPr>
          <a:xfrm>
            <a:off x="166021" y="0"/>
            <a:ext cx="7787831" cy="2379909"/>
            <a:chOff x="332509" y="2861275"/>
            <a:chExt cx="7787831" cy="2379909"/>
          </a:xfrm>
        </p:grpSpPr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BA6348CA-D2DA-497A-9C42-8B5A51420190}"/>
                </a:ext>
              </a:extLst>
            </p:cNvPr>
            <p:cNvSpPr txBox="1"/>
            <p:nvPr/>
          </p:nvSpPr>
          <p:spPr>
            <a:xfrm>
              <a:off x="7706196" y="3344837"/>
              <a:ext cx="41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a’’</a:t>
              </a:r>
              <a:endParaRPr lang="es-AR" baseline="-25000" dirty="0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2C494D9-51AD-4D8E-8156-13939D74B90F}"/>
                </a:ext>
              </a:extLst>
            </p:cNvPr>
            <p:cNvSpPr txBox="1"/>
            <p:nvPr/>
          </p:nvSpPr>
          <p:spPr>
            <a:xfrm>
              <a:off x="7716579" y="2977550"/>
              <a:ext cx="403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c’</a:t>
              </a:r>
              <a:endParaRPr lang="es-AR" baseline="-25000" dirty="0"/>
            </a:p>
          </p:txBody>
        </p:sp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10B759BD-5989-48BA-B076-84329705D49B}"/>
                </a:ext>
              </a:extLst>
            </p:cNvPr>
            <p:cNvGrpSpPr/>
            <p:nvPr/>
          </p:nvGrpSpPr>
          <p:grpSpPr>
            <a:xfrm>
              <a:off x="332509" y="2861275"/>
              <a:ext cx="7520633" cy="2379909"/>
              <a:chOff x="332509" y="2861275"/>
              <a:chExt cx="7520633" cy="237990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1" name="Entrada de lápiz 40">
                    <a:extLst>
                      <a:ext uri="{FF2B5EF4-FFF2-40B4-BE49-F238E27FC236}">
                        <a16:creationId xmlns:a16="http://schemas.microsoft.com/office/drawing/2014/main" id="{6504CEDE-A315-4738-8736-81598B178EA1}"/>
                      </a:ext>
                    </a:extLst>
                  </p14:cNvPr>
                  <p14:cNvContentPartPr>
                    <a14:cpLocks xmlns:a14="http://schemas.microsoft.com/office/drawing/2010/main" noChangeAspect="1"/>
                  </p14:cNvContentPartPr>
                  <p14:nvPr/>
                </p14:nvContentPartPr>
                <p14:xfrm>
                  <a:off x="653142" y="3307279"/>
                  <a:ext cx="7200000" cy="1597091"/>
                </p14:xfrm>
              </p:contentPart>
            </mc:Choice>
            <mc:Fallback xmlns="">
              <p:pic>
                <p:nvPicPr>
                  <p:cNvPr id="41" name="Entrada de lápiz 40">
                    <a:extLst>
                      <a:ext uri="{FF2B5EF4-FFF2-40B4-BE49-F238E27FC236}">
                        <a16:creationId xmlns:a16="http://schemas.microsoft.com/office/drawing/2014/main" id="{6504CEDE-A315-4738-8736-81598B178E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27942" y="3282083"/>
                    <a:ext cx="7250040" cy="163128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CDE83DD1-6682-4B78-AEEC-9D9E80071F57}"/>
                  </a:ext>
                </a:extLst>
              </p:cNvPr>
              <p:cNvGrpSpPr/>
              <p:nvPr/>
            </p:nvGrpSpPr>
            <p:grpSpPr>
              <a:xfrm>
                <a:off x="332509" y="3351262"/>
                <a:ext cx="7373687" cy="1386993"/>
                <a:chOff x="332509" y="3351262"/>
                <a:chExt cx="7373687" cy="1386993"/>
              </a:xfrm>
            </p:grpSpPr>
            <p:cxnSp>
              <p:nvCxnSpPr>
                <p:cNvPr id="6" name="Conector recto 5">
                  <a:extLst>
                    <a:ext uri="{FF2B5EF4-FFF2-40B4-BE49-F238E27FC236}">
                      <a16:creationId xmlns:a16="http://schemas.microsoft.com/office/drawing/2014/main" id="{8643F9AD-0EB3-4091-B495-7185033E46EF}"/>
                    </a:ext>
                  </a:extLst>
                </p:cNvPr>
                <p:cNvCxnSpPr/>
                <p:nvPr/>
              </p:nvCxnSpPr>
              <p:spPr>
                <a:xfrm flipH="1">
                  <a:off x="332509" y="4738255"/>
                  <a:ext cx="3930733" cy="0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ector recto de flecha 7">
                  <a:extLst>
                    <a:ext uri="{FF2B5EF4-FFF2-40B4-BE49-F238E27FC236}">
                      <a16:creationId xmlns:a16="http://schemas.microsoft.com/office/drawing/2014/main" id="{2BBD3A42-9DDD-426C-8319-FE8058197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665" y="3550722"/>
                  <a:ext cx="0" cy="118753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64F3F020-8F21-4541-9D02-FB6D4DCA75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3143" y="3550721"/>
                  <a:ext cx="807522" cy="1187534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de flecha 28">
                  <a:extLst>
                    <a:ext uri="{FF2B5EF4-FFF2-40B4-BE49-F238E27FC236}">
                      <a16:creationId xmlns:a16="http://schemas.microsoft.com/office/drawing/2014/main" id="{C43B303E-2E38-4EAB-81FF-402768DB8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3226" y="3429000"/>
                  <a:ext cx="0" cy="1036122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de flecha 31">
                  <a:extLst>
                    <a:ext uri="{FF2B5EF4-FFF2-40B4-BE49-F238E27FC236}">
                      <a16:creationId xmlns:a16="http://schemas.microsoft.com/office/drawing/2014/main" id="{6097C2B2-75B9-4790-9E50-E385C8FD5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5101" y="4465122"/>
                  <a:ext cx="0" cy="27313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de flecha 34">
                  <a:extLst>
                    <a:ext uri="{FF2B5EF4-FFF2-40B4-BE49-F238E27FC236}">
                      <a16:creationId xmlns:a16="http://schemas.microsoft.com/office/drawing/2014/main" id="{F745CE36-85A1-4A8E-8DB9-85A5E217BF11}"/>
                    </a:ext>
                  </a:extLst>
                </p:cNvPr>
                <p:cNvCxnSpPr/>
                <p:nvPr/>
              </p:nvCxnSpPr>
              <p:spPr>
                <a:xfrm>
                  <a:off x="4975761" y="3351262"/>
                  <a:ext cx="0" cy="1386993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>
                  <a:extLst>
                    <a:ext uri="{FF2B5EF4-FFF2-40B4-BE49-F238E27FC236}">
                      <a16:creationId xmlns:a16="http://schemas.microsoft.com/office/drawing/2014/main" id="{9269FAE4-565F-4F30-BDC5-655D369FB3DA}"/>
                    </a:ext>
                  </a:extLst>
                </p:cNvPr>
                <p:cNvCxnSpPr/>
                <p:nvPr/>
              </p:nvCxnSpPr>
              <p:spPr>
                <a:xfrm>
                  <a:off x="4999512" y="3351262"/>
                  <a:ext cx="1096488" cy="138699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>
                  <a:extLst>
                    <a:ext uri="{FF2B5EF4-FFF2-40B4-BE49-F238E27FC236}">
                      <a16:creationId xmlns:a16="http://schemas.microsoft.com/office/drawing/2014/main" id="{BD703806-46E2-48F1-9D9A-45BC5743B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5101" y="3429000"/>
                  <a:ext cx="4001095" cy="11875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20A75563-72B3-42FB-AD8E-884D65F4DA99}"/>
                    </a:ext>
                  </a:extLst>
                </p:cNvPr>
                <p:cNvCxnSpPr/>
                <p:nvPr/>
              </p:nvCxnSpPr>
              <p:spPr>
                <a:xfrm>
                  <a:off x="3693226" y="4465122"/>
                  <a:ext cx="3933629" cy="0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C1435C34-D2FC-4993-A8C9-3AED3F10F2AF}"/>
                  </a:ext>
                </a:extLst>
              </p:cNvPr>
              <p:cNvSpPr txBox="1"/>
              <p:nvPr/>
            </p:nvSpPr>
            <p:spPr>
              <a:xfrm>
                <a:off x="1410368" y="3838101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r>
                  <a:rPr lang="es-AR" baseline="-25000" dirty="0"/>
                  <a:t>1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5E371FE0-C52B-4CA9-ADF1-72EF2679A25F}"/>
                  </a:ext>
                </a:extLst>
              </p:cNvPr>
              <p:cNvSpPr txBox="1"/>
              <p:nvPr/>
            </p:nvSpPr>
            <p:spPr>
              <a:xfrm>
                <a:off x="3433031" y="3826827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endParaRPr lang="es-AR" baseline="-25000" dirty="0"/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76C39EC3-AA3A-4CBD-8DFE-76F45687D39C}"/>
                  </a:ext>
                </a:extLst>
              </p:cNvPr>
              <p:cNvSpPr txBox="1"/>
              <p:nvPr/>
            </p:nvSpPr>
            <p:spPr>
              <a:xfrm>
                <a:off x="3532907" y="2886879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M</a:t>
                </a:r>
                <a:endParaRPr lang="es-AR" baseline="-25000" dirty="0"/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77AA6CEE-35FC-4F7D-B7A4-D801A0CC85E3}"/>
                  </a:ext>
                </a:extLst>
              </p:cNvPr>
              <p:cNvSpPr txBox="1"/>
              <p:nvPr/>
            </p:nvSpPr>
            <p:spPr>
              <a:xfrm>
                <a:off x="3751104" y="371796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U</a:t>
                </a:r>
                <a:endParaRPr lang="es-AR" baseline="-25000" dirty="0"/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3C60963D-A8EE-487F-8B1E-EEF75C91766F}"/>
                  </a:ext>
                </a:extLst>
              </p:cNvPr>
              <p:cNvSpPr txBox="1"/>
              <p:nvPr/>
            </p:nvSpPr>
            <p:spPr>
              <a:xfrm>
                <a:off x="3634911" y="4871852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b</a:t>
                </a:r>
                <a:endParaRPr lang="es-AR" baseline="-25000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02A95F9-42E6-4137-80F0-9178B0E693ED}"/>
                  </a:ext>
                </a:extLst>
              </p:cNvPr>
              <p:cNvSpPr txBox="1"/>
              <p:nvPr/>
            </p:nvSpPr>
            <p:spPr>
              <a:xfrm>
                <a:off x="3787168" y="4179900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</a:t>
                </a:r>
                <a:endParaRPr lang="es-AR" baseline="-25000" dirty="0"/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4E41261-DF58-4FE3-8987-3C0DA180A6E2}"/>
                  </a:ext>
                </a:extLst>
              </p:cNvPr>
              <p:cNvSpPr txBox="1"/>
              <p:nvPr/>
            </p:nvSpPr>
            <p:spPr>
              <a:xfrm>
                <a:off x="3672467" y="3327391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</a:t>
                </a:r>
                <a:endParaRPr lang="es-AR" baseline="-25000" dirty="0"/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8D3C491F-F120-4152-850E-B8912E02D32E}"/>
                  </a:ext>
                </a:extLst>
              </p:cNvPr>
              <p:cNvSpPr txBox="1"/>
              <p:nvPr/>
            </p:nvSpPr>
            <p:spPr>
              <a:xfrm>
                <a:off x="4652332" y="374398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r>
                  <a:rPr lang="es-AR" baseline="-25000" dirty="0"/>
                  <a:t>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FBDAF943-1663-4AE2-857D-8126F296A5C6}"/>
                  </a:ext>
                </a:extLst>
              </p:cNvPr>
              <p:cNvSpPr txBox="1"/>
              <p:nvPr/>
            </p:nvSpPr>
            <p:spPr>
              <a:xfrm>
                <a:off x="5166624" y="3883783"/>
                <a:ext cx="521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U</a:t>
                </a:r>
                <a:r>
                  <a:rPr lang="es-AR" baseline="-25000" dirty="0"/>
                  <a:t>2</a:t>
                </a:r>
              </a:p>
            </p:txBody>
          </p:sp>
          <p:cxnSp>
            <p:nvCxnSpPr>
              <p:cNvPr id="53" name="Conector recto de flecha 52">
                <a:extLst>
                  <a:ext uri="{FF2B5EF4-FFF2-40B4-BE49-F238E27FC236}">
                    <a16:creationId xmlns:a16="http://schemas.microsoft.com/office/drawing/2014/main" id="{6D5ADED0-5D77-4A0C-B1D3-B67BAF63FF79}"/>
                  </a:ext>
                </a:extLst>
              </p:cNvPr>
              <p:cNvCxnSpPr/>
              <p:nvPr/>
            </p:nvCxnSpPr>
            <p:spPr>
              <a:xfrm>
                <a:off x="3836791" y="4105824"/>
                <a:ext cx="4788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de flecha 54">
                <a:extLst>
                  <a:ext uri="{FF2B5EF4-FFF2-40B4-BE49-F238E27FC236}">
                    <a16:creationId xmlns:a16="http://schemas.microsoft.com/office/drawing/2014/main" id="{A5E56C39-5A56-43BA-B563-08B14EBB44E4}"/>
                  </a:ext>
                </a:extLst>
              </p:cNvPr>
              <p:cNvCxnSpPr/>
              <p:nvPr/>
            </p:nvCxnSpPr>
            <p:spPr>
              <a:xfrm>
                <a:off x="5138383" y="4223811"/>
                <a:ext cx="521657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FE4D552E-23A9-445C-877D-0FCE984B86EA}"/>
                  </a:ext>
                </a:extLst>
              </p:cNvPr>
              <p:cNvSpPr txBox="1"/>
              <p:nvPr/>
            </p:nvSpPr>
            <p:spPr>
              <a:xfrm>
                <a:off x="4797631" y="2861275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N</a:t>
                </a:r>
                <a:endParaRPr lang="es-AR" baseline="-25000" dirty="0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F678161A-4D39-4EB1-8249-D8045DAD2E4C}"/>
                  </a:ext>
                </a:extLst>
              </p:cNvPr>
              <p:cNvSpPr txBox="1"/>
              <p:nvPr/>
            </p:nvSpPr>
            <p:spPr>
              <a:xfrm>
                <a:off x="4797630" y="4860577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d</a:t>
                </a:r>
                <a:endParaRPr lang="es-AR" baseline="-25000" dirty="0"/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639B95FA-E6D8-402D-ADB6-2B05C494C589}"/>
                  </a:ext>
                </a:extLst>
              </p:cNvPr>
              <p:cNvSpPr txBox="1"/>
              <p:nvPr/>
            </p:nvSpPr>
            <p:spPr>
              <a:xfrm>
                <a:off x="5050973" y="3017153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</a:t>
                </a:r>
                <a:endParaRPr lang="es-AR" baseline="-25000" dirty="0"/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BBD36EAB-D636-4F25-AA9B-2ED2D42212A3}"/>
                  </a:ext>
                </a:extLst>
              </p:cNvPr>
              <p:cNvSpPr txBox="1"/>
              <p:nvPr/>
            </p:nvSpPr>
            <p:spPr>
              <a:xfrm>
                <a:off x="5523741" y="3398146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a’’</a:t>
                </a:r>
                <a:endParaRPr lang="es-AR" baseline="-25000" dirty="0"/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7D169C72-89B6-4706-8BCD-ACE44D1E6EFB}"/>
                  </a:ext>
                </a:extLst>
              </p:cNvPr>
              <p:cNvSpPr txBox="1"/>
              <p:nvPr/>
            </p:nvSpPr>
            <p:spPr>
              <a:xfrm>
                <a:off x="6124872" y="3373628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</a:t>
                </a:r>
                <a:endParaRPr lang="es-AR" baseline="-25000" dirty="0"/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3381046D-46E3-4B5A-B958-CA97E89CFD0C}"/>
                  </a:ext>
                </a:extLst>
              </p:cNvPr>
              <p:cNvSpPr txBox="1"/>
              <p:nvPr/>
            </p:nvSpPr>
            <p:spPr>
              <a:xfrm>
                <a:off x="7310984" y="3373628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</a:t>
                </a:r>
                <a:endParaRPr lang="es-AR" baseline="-25000" dirty="0"/>
              </a:p>
            </p:txBody>
          </p: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6F4271CB-3A45-4787-9B64-C5836A96A4F1}"/>
                  </a:ext>
                </a:extLst>
              </p:cNvPr>
              <p:cNvSpPr txBox="1"/>
              <p:nvPr/>
            </p:nvSpPr>
            <p:spPr>
              <a:xfrm>
                <a:off x="5534124" y="298008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c’</a:t>
                </a:r>
                <a:endParaRPr lang="es-AR" baseline="-25000" dirty="0"/>
              </a:p>
            </p:txBody>
          </p:sp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B29CB9F0-4BC0-4BEF-8E75-50000798A831}"/>
                  </a:ext>
                </a:extLst>
              </p:cNvPr>
              <p:cNvCxnSpPr/>
              <p:nvPr/>
            </p:nvCxnSpPr>
            <p:spPr>
              <a:xfrm>
                <a:off x="6757058" y="3314037"/>
                <a:ext cx="0" cy="144987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7EC542EA-BFB3-497B-8D58-12C707A27FDE}"/>
                  </a:ext>
                </a:extLst>
              </p:cNvPr>
              <p:cNvSpPr txBox="1"/>
              <p:nvPr/>
            </p:nvSpPr>
            <p:spPr>
              <a:xfrm>
                <a:off x="6629681" y="2944705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</a:t>
                </a:r>
                <a:endParaRPr lang="es-AR" baseline="-25000" dirty="0"/>
              </a:p>
            </p:txBody>
          </p:sp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010B95BF-DBB9-4F38-9648-B05444F53F5F}"/>
                  </a:ext>
                </a:extLst>
              </p:cNvPr>
              <p:cNvSpPr txBox="1"/>
              <p:nvPr/>
            </p:nvSpPr>
            <p:spPr>
              <a:xfrm>
                <a:off x="6612612" y="4095790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</a:t>
                </a:r>
                <a:endParaRPr lang="es-AR" baseline="-25000" dirty="0"/>
              </a:p>
            </p:txBody>
          </p:sp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8BB03586-9230-4294-B2D2-24AB3F83A07F}"/>
                  </a:ext>
                </a:extLst>
              </p:cNvPr>
              <p:cNvSpPr txBox="1"/>
              <p:nvPr/>
            </p:nvSpPr>
            <p:spPr>
              <a:xfrm>
                <a:off x="6539016" y="4831091"/>
                <a:ext cx="511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/>
                  <a:t>b.d</a:t>
                </a:r>
                <a:endParaRPr lang="es-AR" baseline="-25000" dirty="0"/>
              </a:p>
            </p:txBody>
          </p:sp>
          <p:cxnSp>
            <p:nvCxnSpPr>
              <p:cNvPr id="73" name="Conector recto de flecha 72">
                <a:extLst>
                  <a:ext uri="{FF2B5EF4-FFF2-40B4-BE49-F238E27FC236}">
                    <a16:creationId xmlns:a16="http://schemas.microsoft.com/office/drawing/2014/main" id="{613CDEE4-F45E-45AE-90CE-08D0B4B23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55558" y="3434937"/>
                <a:ext cx="13375" cy="532521"/>
              </a:xfrm>
              <a:prstGeom prst="straightConnector1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09CD963B-158A-4055-9571-6633709F8403}"/>
                  </a:ext>
                </a:extLst>
              </p:cNvPr>
              <p:cNvSpPr txBox="1"/>
              <p:nvPr/>
            </p:nvSpPr>
            <p:spPr>
              <a:xfrm>
                <a:off x="6625986" y="3351262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</a:t>
                </a:r>
                <a:endParaRPr lang="es-AR" baseline="-25000" dirty="0"/>
              </a:p>
            </p:txBody>
          </p:sp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48710C8D-8797-445D-A9E9-CAF8311FE22F}"/>
                  </a:ext>
                </a:extLst>
              </p:cNvPr>
              <p:cNvSpPr txBox="1"/>
              <p:nvPr/>
            </p:nvSpPr>
            <p:spPr>
              <a:xfrm>
                <a:off x="6779209" y="3505618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latin typeface="Symbol" panose="05050102010706020507" pitchFamily="18" charset="2"/>
                  </a:rPr>
                  <a:t>h</a:t>
                </a:r>
                <a:endParaRPr lang="es-AR" baseline="-25000" dirty="0">
                  <a:latin typeface="Symbol" panose="05050102010706020507" pitchFamily="18" charset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/>
              <p:nvPr/>
            </p:nvSpPr>
            <p:spPr>
              <a:xfrm>
                <a:off x="1014761" y="2531895"/>
                <a:ext cx="6333893" cy="1900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cte</m:t>
                      </m:r>
                    </m:oMath>
                  </m:oMathPara>
                </a14:m>
                <a:endParaRPr lang="es-A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=[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AR" dirty="0"/>
              </a:p>
              <a:p>
                <a:pPr algn="ctr"/>
                <a:endParaRPr lang="es-AR" dirty="0"/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61" y="2531895"/>
                <a:ext cx="6333893" cy="1900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6112307" y="2648170"/>
            <a:ext cx="201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endParaRPr lang="es-A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4872EAAF-A1B7-4128-8A09-F16E694F0AC3}"/>
              </a:ext>
            </a:extLst>
          </p:cNvPr>
          <p:cNvCxnSpPr>
            <a:cxnSpLocks/>
            <a:stCxn id="66" idx="0"/>
            <a:endCxn id="19" idx="1"/>
          </p:cNvCxnSpPr>
          <p:nvPr/>
        </p:nvCxnSpPr>
        <p:spPr>
          <a:xfrm rot="16200000" flipH="1" flipV="1">
            <a:off x="2314380" y="2969174"/>
            <a:ext cx="2304607" cy="1430048"/>
          </a:xfrm>
          <a:prstGeom prst="bentConnector4">
            <a:avLst>
              <a:gd name="adj1" fmla="val -9919"/>
              <a:gd name="adj2" fmla="val 2374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82B198BF-2A50-47BF-8D18-F94B1CB53172}"/>
                  </a:ext>
                </a:extLst>
              </p:cNvPr>
              <p:cNvSpPr txBox="1"/>
              <p:nvPr/>
            </p:nvSpPr>
            <p:spPr>
              <a:xfrm>
                <a:off x="2751660" y="4559503"/>
                <a:ext cx="26468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→0∴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→0∴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→∞∴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82B198BF-2A50-47BF-8D18-F94B1CB53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660" y="4559503"/>
                <a:ext cx="2646815" cy="553998"/>
              </a:xfrm>
              <a:prstGeom prst="rect">
                <a:avLst/>
              </a:prstGeom>
              <a:blipFill>
                <a:blip r:embed="rId7"/>
                <a:stretch>
                  <a:fillRect l="-1609" r="-460" b="-32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uadroTexto 76">
            <a:extLst>
              <a:ext uri="{FF2B5EF4-FFF2-40B4-BE49-F238E27FC236}">
                <a16:creationId xmlns:a16="http://schemas.microsoft.com/office/drawing/2014/main" id="{2AC1EE38-F49F-4D9B-BE14-B10F99A34B2E}"/>
              </a:ext>
            </a:extLst>
          </p:cNvPr>
          <p:cNvSpPr txBox="1"/>
          <p:nvPr/>
        </p:nvSpPr>
        <p:spPr>
          <a:xfrm>
            <a:off x="5666898" y="4513336"/>
            <a:ext cx="201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Como la función Bernoulli!!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145217F2-A9FB-44BC-8E61-AF437AAED918}"/>
                  </a:ext>
                </a:extLst>
              </p:cNvPr>
              <p:cNvSpPr txBox="1"/>
              <p:nvPr/>
            </p:nvSpPr>
            <p:spPr>
              <a:xfrm>
                <a:off x="286685" y="5368112"/>
                <a:ext cx="464505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·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ra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145217F2-A9FB-44BC-8E61-AF437AAE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5" y="5368112"/>
                <a:ext cx="4645054" cy="8183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uadroTexto 77">
            <a:extLst>
              <a:ext uri="{FF2B5EF4-FFF2-40B4-BE49-F238E27FC236}">
                <a16:creationId xmlns:a16="http://schemas.microsoft.com/office/drawing/2014/main" id="{798F4131-C637-45EE-A883-A9105A572E75}"/>
              </a:ext>
            </a:extLst>
          </p:cNvPr>
          <p:cNvSpPr txBox="1"/>
          <p:nvPr/>
        </p:nvSpPr>
        <p:spPr>
          <a:xfrm>
            <a:off x="5676881" y="5508622"/>
            <a:ext cx="201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Como la función Bernoulli!!</a:t>
            </a:r>
          </a:p>
        </p:txBody>
      </p:sp>
    </p:spTree>
    <p:extLst>
      <p:ext uri="{BB962C8B-B14F-4D97-AF65-F5344CB8AC3E}">
        <p14:creationId xmlns:p14="http://schemas.microsoft.com/office/powerpoint/2010/main" val="378751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19" grpId="0"/>
      <p:bldP spid="77" grpId="0"/>
      <p:bldP spid="33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/>
              <p:nvPr/>
            </p:nvSpPr>
            <p:spPr>
              <a:xfrm>
                <a:off x="908120" y="617279"/>
                <a:ext cx="6333893" cy="4634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s-A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s-AR">
                        <a:latin typeface="Cambria Math" panose="02040503050406030204" pitchFamily="18" charset="0"/>
                      </a:rPr>
                      <m:t>Ω</m:t>
                    </m:r>
                    <m:r>
                      <a:rPr lang="es-A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cte</m:t>
                    </m:r>
                  </m:oMath>
                </a14:m>
                <a:r>
                  <a:rPr lang="es-AR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20" y="617279"/>
                <a:ext cx="6333893" cy="4634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1634001" y="145485"/>
            <a:ext cx="201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endParaRPr lang="es-A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798F4131-C637-45EE-A883-A9105A572E75}"/>
              </a:ext>
            </a:extLst>
          </p:cNvPr>
          <p:cNvSpPr txBox="1"/>
          <p:nvPr/>
        </p:nvSpPr>
        <p:spPr>
          <a:xfrm>
            <a:off x="5287758" y="145485"/>
            <a:ext cx="201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Bernoulli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ADDA974-4DF9-4E2C-86C8-F69828FC8FFD}"/>
              </a:ext>
            </a:extLst>
          </p:cNvPr>
          <p:cNvGrpSpPr>
            <a:grpSpLocks noChangeAspect="1"/>
          </p:cNvGrpSpPr>
          <p:nvPr/>
        </p:nvGrpSpPr>
        <p:grpSpPr>
          <a:xfrm>
            <a:off x="1634001" y="1537161"/>
            <a:ext cx="4990875" cy="4864417"/>
            <a:chOff x="804639" y="1580941"/>
            <a:chExt cx="3609145" cy="351769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046387B-F224-4F60-98B5-C34B8849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4639" y="1580941"/>
              <a:ext cx="3609145" cy="3517697"/>
            </a:xfrm>
            <a:prstGeom prst="rect">
              <a:avLst/>
            </a:prstGeom>
          </p:spPr>
        </p:pic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225C5BA2-1010-429F-A344-99A19B8C80DA}"/>
                </a:ext>
              </a:extLst>
            </p:cNvPr>
            <p:cNvSpPr/>
            <p:nvPr/>
          </p:nvSpPr>
          <p:spPr>
            <a:xfrm>
              <a:off x="2115833" y="2118731"/>
              <a:ext cx="2032420" cy="2419815"/>
            </a:xfrm>
            <a:custGeom>
              <a:avLst/>
              <a:gdLst>
                <a:gd name="connsiteX0" fmla="*/ 1996070 w 1996070"/>
                <a:gd name="connsiteY0" fmla="*/ 0 h 2397512"/>
                <a:gd name="connsiteX1" fmla="*/ 2 w 1996070"/>
                <a:gd name="connsiteY1" fmla="*/ 1906859 h 2397512"/>
                <a:gd name="connsiteX2" fmla="*/ 1984919 w 1996070"/>
                <a:gd name="connsiteY2" fmla="*/ 2397512 h 2397512"/>
                <a:gd name="connsiteX0" fmla="*/ 2043571 w 2043571"/>
                <a:gd name="connsiteY0" fmla="*/ 0 h 2397512"/>
                <a:gd name="connsiteX1" fmla="*/ 2 w 2043571"/>
                <a:gd name="connsiteY1" fmla="*/ 1942485 h 2397512"/>
                <a:gd name="connsiteX2" fmla="*/ 2032420 w 2043571"/>
                <a:gd name="connsiteY2" fmla="*/ 2397512 h 2397512"/>
                <a:gd name="connsiteX0" fmla="*/ 2043571 w 2043571"/>
                <a:gd name="connsiteY0" fmla="*/ 0 h 2397512"/>
                <a:gd name="connsiteX1" fmla="*/ 2 w 2043571"/>
                <a:gd name="connsiteY1" fmla="*/ 1942485 h 2397512"/>
                <a:gd name="connsiteX2" fmla="*/ 2032420 w 2043571"/>
                <a:gd name="connsiteY2" fmla="*/ 2397512 h 2397512"/>
                <a:gd name="connsiteX0" fmla="*/ 2043571 w 2043571"/>
                <a:gd name="connsiteY0" fmla="*/ 0 h 2397512"/>
                <a:gd name="connsiteX1" fmla="*/ 2 w 2043571"/>
                <a:gd name="connsiteY1" fmla="*/ 1942485 h 2397512"/>
                <a:gd name="connsiteX2" fmla="*/ 2032420 w 2043571"/>
                <a:gd name="connsiteY2" fmla="*/ 2397512 h 2397512"/>
                <a:gd name="connsiteX0" fmla="*/ 1987815 w 2032420"/>
                <a:gd name="connsiteY0" fmla="*/ 0 h 2475570"/>
                <a:gd name="connsiteX1" fmla="*/ 2 w 2032420"/>
                <a:gd name="connsiteY1" fmla="*/ 2020543 h 2475570"/>
                <a:gd name="connsiteX2" fmla="*/ 2032420 w 2032420"/>
                <a:gd name="connsiteY2" fmla="*/ 2475570 h 2475570"/>
                <a:gd name="connsiteX0" fmla="*/ 1987815 w 2032420"/>
                <a:gd name="connsiteY0" fmla="*/ 0 h 2475570"/>
                <a:gd name="connsiteX1" fmla="*/ 2 w 2032420"/>
                <a:gd name="connsiteY1" fmla="*/ 2020543 h 2475570"/>
                <a:gd name="connsiteX2" fmla="*/ 2032420 w 2032420"/>
                <a:gd name="connsiteY2" fmla="*/ 2475570 h 2475570"/>
                <a:gd name="connsiteX0" fmla="*/ 1787093 w 2032420"/>
                <a:gd name="connsiteY0" fmla="*/ 0 h 2352907"/>
                <a:gd name="connsiteX1" fmla="*/ 2 w 2032420"/>
                <a:gd name="connsiteY1" fmla="*/ 1897880 h 2352907"/>
                <a:gd name="connsiteX2" fmla="*/ 2032420 w 2032420"/>
                <a:gd name="connsiteY2" fmla="*/ 2352907 h 2352907"/>
                <a:gd name="connsiteX0" fmla="*/ 1787093 w 2032420"/>
                <a:gd name="connsiteY0" fmla="*/ 0 h 2352907"/>
                <a:gd name="connsiteX1" fmla="*/ 2 w 2032420"/>
                <a:gd name="connsiteY1" fmla="*/ 1897880 h 2352907"/>
                <a:gd name="connsiteX2" fmla="*/ 2032420 w 2032420"/>
                <a:gd name="connsiteY2" fmla="*/ 2352907 h 2352907"/>
                <a:gd name="connsiteX0" fmla="*/ 1854000 w 2032420"/>
                <a:gd name="connsiteY0" fmla="*/ 0 h 2419815"/>
                <a:gd name="connsiteX1" fmla="*/ 2 w 2032420"/>
                <a:gd name="connsiteY1" fmla="*/ 1964788 h 2419815"/>
                <a:gd name="connsiteX2" fmla="*/ 2032420 w 2032420"/>
                <a:gd name="connsiteY2" fmla="*/ 2419815 h 241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420" h="2419815">
                  <a:moveTo>
                    <a:pt x="1854000" y="0"/>
                  </a:moveTo>
                  <a:cubicBezTo>
                    <a:pt x="1592875" y="363345"/>
                    <a:pt x="1860" y="1565203"/>
                    <a:pt x="2" y="1964788"/>
                  </a:cubicBezTo>
                  <a:cubicBezTo>
                    <a:pt x="-1857" y="2364373"/>
                    <a:pt x="1039032" y="2374281"/>
                    <a:pt x="2032420" y="241981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2F414C0B-9402-47F4-B7DB-AD0D879248EC}"/>
                </a:ext>
              </a:extLst>
            </p:cNvPr>
            <p:cNvSpPr/>
            <p:nvPr/>
          </p:nvSpPr>
          <p:spPr>
            <a:xfrm>
              <a:off x="2118731" y="2709746"/>
              <a:ext cx="1973767" cy="1507810"/>
            </a:xfrm>
            <a:custGeom>
              <a:avLst/>
              <a:gdLst>
                <a:gd name="connsiteX0" fmla="*/ 1806498 w 1806498"/>
                <a:gd name="connsiteY0" fmla="*/ 0 h 1518775"/>
                <a:gd name="connsiteX1" fmla="*/ 1 w 1806498"/>
                <a:gd name="connsiteY1" fmla="*/ 1360449 h 1518775"/>
                <a:gd name="connsiteX2" fmla="*/ 1795347 w 1806498"/>
                <a:gd name="connsiteY2" fmla="*/ 1505415 h 1518775"/>
                <a:gd name="connsiteX0" fmla="*/ 1806498 w 1973767"/>
                <a:gd name="connsiteY0" fmla="*/ 0 h 1507810"/>
                <a:gd name="connsiteX1" fmla="*/ 1 w 1973767"/>
                <a:gd name="connsiteY1" fmla="*/ 1360449 h 1507810"/>
                <a:gd name="connsiteX2" fmla="*/ 1973767 w 1973767"/>
                <a:gd name="connsiteY2" fmla="*/ 1483113 h 150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3767" h="1507810">
                  <a:moveTo>
                    <a:pt x="1806498" y="0"/>
                  </a:moveTo>
                  <a:cubicBezTo>
                    <a:pt x="904178" y="554773"/>
                    <a:pt x="1859" y="1109547"/>
                    <a:pt x="1" y="1360449"/>
                  </a:cubicBezTo>
                  <a:cubicBezTo>
                    <a:pt x="-1857" y="1611351"/>
                    <a:pt x="1641089" y="1460811"/>
                    <a:pt x="1973767" y="1483113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17E032B-B3AB-46B7-89A5-004972619AE4}"/>
                </a:ext>
              </a:extLst>
            </p:cNvPr>
            <p:cNvSpPr txBox="1"/>
            <p:nvPr/>
          </p:nvSpPr>
          <p:spPr>
            <a:xfrm>
              <a:off x="3824641" y="2118731"/>
              <a:ext cx="39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chemeClr val="accent4">
                      <a:lumMod val="75000"/>
                    </a:schemeClr>
                  </a:solidFill>
                  <a:latin typeface="CommercialScript BT" panose="03030803040807090C04" pitchFamily="66" charset="0"/>
                </a:rPr>
                <a:t>B</a:t>
              </a: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C9314FA3-4F75-446C-8F96-CEACF05D6FE6}"/>
                </a:ext>
              </a:extLst>
            </p:cNvPr>
            <p:cNvSpPr txBox="1"/>
            <p:nvPr/>
          </p:nvSpPr>
          <p:spPr>
            <a:xfrm>
              <a:off x="3821568" y="3798295"/>
              <a:ext cx="39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>
                  <a:solidFill>
                    <a:schemeClr val="accent1"/>
                  </a:solidFill>
                  <a:latin typeface="CommercialScript BT" panose="03030803040807090C04" pitchFamily="66" charset="0"/>
                </a:rPr>
                <a:t>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uadroTexto 79">
                  <a:extLst>
                    <a:ext uri="{FF2B5EF4-FFF2-40B4-BE49-F238E27FC236}">
                      <a16:creationId xmlns:a16="http://schemas.microsoft.com/office/drawing/2014/main" id="{31A15D44-EAC0-46EA-82EE-FE9476F4C2AD}"/>
                    </a:ext>
                  </a:extLst>
                </p:cNvPr>
                <p:cNvSpPr txBox="1"/>
                <p:nvPr/>
              </p:nvSpPr>
              <p:spPr>
                <a:xfrm>
                  <a:off x="862719" y="3936891"/>
                  <a:ext cx="38750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s-AR" sz="1400" dirty="0"/>
                </a:p>
              </p:txBody>
            </p:sp>
          </mc:Choice>
          <mc:Fallback xmlns="">
            <p:sp>
              <p:nvSpPr>
                <p:cNvPr id="80" name="CuadroTexto 79">
                  <a:extLst>
                    <a:ext uri="{FF2B5EF4-FFF2-40B4-BE49-F238E27FC236}">
                      <a16:creationId xmlns:a16="http://schemas.microsoft.com/office/drawing/2014/main" id="{31A15D44-EAC0-46EA-82EE-FE9476F4C2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19" y="3936891"/>
                  <a:ext cx="387505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uadroTexto 80">
                  <a:extLst>
                    <a:ext uri="{FF2B5EF4-FFF2-40B4-BE49-F238E27FC236}">
                      <a16:creationId xmlns:a16="http://schemas.microsoft.com/office/drawing/2014/main" id="{EDDA2720-9382-4A02-9576-A1D9B4907429}"/>
                    </a:ext>
                  </a:extLst>
                </p:cNvPr>
                <p:cNvSpPr txBox="1"/>
                <p:nvPr/>
              </p:nvSpPr>
              <p:spPr>
                <a:xfrm>
                  <a:off x="1697307" y="4760229"/>
                  <a:ext cx="1136142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s-A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s-AR" sz="14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oMath>
                    </m:oMathPara>
                  </a14:m>
                  <a:endParaRPr lang="es-AR" sz="1400" dirty="0"/>
                </a:p>
              </p:txBody>
            </p:sp>
          </mc:Choice>
          <mc:Fallback xmlns="">
            <p:sp>
              <p:nvSpPr>
                <p:cNvPr id="81" name="CuadroTexto 80">
                  <a:extLst>
                    <a:ext uri="{FF2B5EF4-FFF2-40B4-BE49-F238E27FC236}">
                      <a16:creationId xmlns:a16="http://schemas.microsoft.com/office/drawing/2014/main" id="{EDDA2720-9382-4A02-9576-A1D9B4907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7307" y="4760229"/>
                  <a:ext cx="1136142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043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/>
              <p:nvPr/>
            </p:nvSpPr>
            <p:spPr>
              <a:xfrm>
                <a:off x="4059937" y="4496615"/>
                <a:ext cx="1947793" cy="604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7" y="4496615"/>
                <a:ext cx="1947793" cy="604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997366" y="205588"/>
            <a:ext cx="53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secciones rectangulares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1EE2A1-BECE-42BD-9B35-1E74A880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49" y="678558"/>
            <a:ext cx="5162290" cy="38477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F07366-BDBC-4C2F-BBB9-FD71FA6BF840}"/>
              </a:ext>
            </a:extLst>
          </p:cNvPr>
          <p:cNvSpPr txBox="1"/>
          <p:nvPr/>
        </p:nvSpPr>
        <p:spPr>
          <a:xfrm>
            <a:off x="5620086" y="1546881"/>
            <a:ext cx="2419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 aplica la función </a:t>
            </a:r>
            <a:r>
              <a:rPr lang="es-AR" dirty="0" err="1"/>
              <a:t>Momenta</a:t>
            </a:r>
            <a:r>
              <a:rPr lang="es-AR" dirty="0"/>
              <a:t> en dos secciones:</a:t>
            </a:r>
          </a:p>
          <a:p>
            <a:r>
              <a:rPr lang="es-AR" dirty="0"/>
              <a:t>Una inmediatamente abajo del escalón de fondo</a:t>
            </a:r>
          </a:p>
          <a:p>
            <a:r>
              <a:rPr lang="es-AR" dirty="0"/>
              <a:t>Otra aguas abajo de la singularidad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8CD8DF9-2A02-439F-ADAB-E0B7E3CB29F8}"/>
                  </a:ext>
                </a:extLst>
              </p:cNvPr>
              <p:cNvSpPr txBox="1"/>
              <p:nvPr/>
            </p:nvSpPr>
            <p:spPr>
              <a:xfrm>
                <a:off x="997366" y="5635126"/>
                <a:ext cx="2485745" cy="1088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b="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8CD8DF9-2A02-439F-ADAB-E0B7E3CB2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66" y="5635126"/>
                <a:ext cx="2485745" cy="1088631"/>
              </a:xfrm>
              <a:prstGeom prst="rect">
                <a:avLst/>
              </a:prstGeom>
              <a:blipFill>
                <a:blip r:embed="rId6"/>
                <a:stretch>
                  <a:fillRect l="-1720" r="-4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8D7D4364-4F96-4455-8A08-8EBD5E2F3DE2}"/>
              </a:ext>
            </a:extLst>
          </p:cNvPr>
          <p:cNvCxnSpPr>
            <a:cxnSpLocks/>
            <a:stCxn id="35" idx="2"/>
            <a:endCxn id="6" idx="0"/>
          </p:cNvCxnSpPr>
          <p:nvPr/>
        </p:nvCxnSpPr>
        <p:spPr>
          <a:xfrm rot="5400000">
            <a:off x="2451870" y="4935547"/>
            <a:ext cx="487948" cy="9112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/>
              <p:nvPr/>
            </p:nvSpPr>
            <p:spPr>
              <a:xfrm>
                <a:off x="2294199" y="4450449"/>
                <a:ext cx="1714500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199" y="4450449"/>
                <a:ext cx="1714500" cy="696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Nube 35">
            <a:extLst>
              <a:ext uri="{FF2B5EF4-FFF2-40B4-BE49-F238E27FC236}">
                <a16:creationId xmlns:a16="http://schemas.microsoft.com/office/drawing/2014/main" id="{880741E1-5DB6-4DEC-B70F-76B492B22A2D}"/>
              </a:ext>
            </a:extLst>
          </p:cNvPr>
          <p:cNvSpPr/>
          <p:nvPr/>
        </p:nvSpPr>
        <p:spPr>
          <a:xfrm>
            <a:off x="330015" y="1449659"/>
            <a:ext cx="2680814" cy="1516565"/>
          </a:xfrm>
          <a:prstGeom prst="cloud">
            <a:avLst/>
          </a:prstGeom>
          <a:solidFill>
            <a:srgbClr val="FFFF00">
              <a:alpha val="1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24B53DD0-A7E5-474D-B9AA-0117869F4173}"/>
                  </a:ext>
                </a:extLst>
              </p:cNvPr>
              <p:cNvSpPr txBox="1"/>
              <p:nvPr/>
            </p:nvSpPr>
            <p:spPr>
              <a:xfrm>
                <a:off x="5401089" y="5635125"/>
                <a:ext cx="1213281" cy="1088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b="0" dirty="0"/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24B53DD0-A7E5-474D-B9AA-0117869F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089" y="5635125"/>
                <a:ext cx="1213281" cy="1088631"/>
              </a:xfrm>
              <a:prstGeom prst="rect">
                <a:avLst/>
              </a:prstGeom>
              <a:blipFill>
                <a:blip r:embed="rId8"/>
                <a:stretch>
                  <a:fillRect l="-3518" r="-15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AFE0EC74-C1E8-412F-B4BD-E9B6D99D609C}"/>
              </a:ext>
            </a:extLst>
          </p:cNvPr>
          <p:cNvCxnSpPr>
            <a:stCxn id="66" idx="2"/>
            <a:endCxn id="43" idx="0"/>
          </p:cNvCxnSpPr>
          <p:nvPr/>
        </p:nvCxnSpPr>
        <p:spPr>
          <a:xfrm rot="16200000" flipH="1">
            <a:off x="5253725" y="4881120"/>
            <a:ext cx="534114" cy="9738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  <p:bldP spid="35" grpId="0"/>
      <p:bldP spid="36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/>
              <p:nvPr/>
            </p:nvSpPr>
            <p:spPr>
              <a:xfrm>
                <a:off x="4059937" y="4496615"/>
                <a:ext cx="1947793" cy="6043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937" y="4496615"/>
                <a:ext cx="1947793" cy="604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997366" y="205588"/>
            <a:ext cx="53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secciones rectangulares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1EE2A1-BECE-42BD-9B35-1E74A880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49" y="678558"/>
            <a:ext cx="5162290" cy="38477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F07366-BDBC-4C2F-BBB9-FD71FA6BF840}"/>
              </a:ext>
            </a:extLst>
          </p:cNvPr>
          <p:cNvSpPr txBox="1"/>
          <p:nvPr/>
        </p:nvSpPr>
        <p:spPr>
          <a:xfrm>
            <a:off x="5620086" y="1546881"/>
            <a:ext cx="2419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Se aplica la función </a:t>
            </a:r>
            <a:r>
              <a:rPr lang="es-AR" dirty="0" err="1"/>
              <a:t>Momenta</a:t>
            </a:r>
            <a:r>
              <a:rPr lang="es-AR" dirty="0"/>
              <a:t> en dos secciones:</a:t>
            </a:r>
          </a:p>
          <a:p>
            <a:r>
              <a:rPr lang="es-AR" dirty="0"/>
              <a:t>Una inmediatamente abajo del escalón de fondo</a:t>
            </a:r>
          </a:p>
          <a:p>
            <a:r>
              <a:rPr lang="es-AR" dirty="0"/>
              <a:t>Otra aguas abajo de la singularidad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8CD8DF9-2A02-439F-ADAB-E0B7E3CB29F8}"/>
                  </a:ext>
                </a:extLst>
              </p:cNvPr>
              <p:cNvSpPr txBox="1"/>
              <p:nvPr/>
            </p:nvSpPr>
            <p:spPr>
              <a:xfrm>
                <a:off x="997366" y="5635126"/>
                <a:ext cx="2485745" cy="1088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b="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8CD8DF9-2A02-439F-ADAB-E0B7E3CB2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66" y="5635126"/>
                <a:ext cx="2485745" cy="1088631"/>
              </a:xfrm>
              <a:prstGeom prst="rect">
                <a:avLst/>
              </a:prstGeom>
              <a:blipFill>
                <a:blip r:embed="rId6"/>
                <a:stretch>
                  <a:fillRect l="-1720" r="-4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8D7D4364-4F96-4455-8A08-8EBD5E2F3DE2}"/>
              </a:ext>
            </a:extLst>
          </p:cNvPr>
          <p:cNvCxnSpPr>
            <a:cxnSpLocks/>
            <a:stCxn id="35" idx="2"/>
            <a:endCxn id="6" idx="0"/>
          </p:cNvCxnSpPr>
          <p:nvPr/>
        </p:nvCxnSpPr>
        <p:spPr>
          <a:xfrm rot="5400000">
            <a:off x="2451870" y="4935547"/>
            <a:ext cx="487948" cy="911210"/>
          </a:xfrm>
          <a:prstGeom prst="bentConnector3">
            <a:avLst>
              <a:gd name="adj1" fmla="val 50000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/>
              <p:nvPr/>
            </p:nvSpPr>
            <p:spPr>
              <a:xfrm>
                <a:off x="2294199" y="4450449"/>
                <a:ext cx="1714500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199" y="4450449"/>
                <a:ext cx="1714500" cy="696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Nube 35">
            <a:extLst>
              <a:ext uri="{FF2B5EF4-FFF2-40B4-BE49-F238E27FC236}">
                <a16:creationId xmlns:a16="http://schemas.microsoft.com/office/drawing/2014/main" id="{880741E1-5DB6-4DEC-B70F-76B492B22A2D}"/>
              </a:ext>
            </a:extLst>
          </p:cNvPr>
          <p:cNvSpPr/>
          <p:nvPr/>
        </p:nvSpPr>
        <p:spPr>
          <a:xfrm>
            <a:off x="330015" y="1449659"/>
            <a:ext cx="2680814" cy="1516565"/>
          </a:xfrm>
          <a:prstGeom prst="cloud">
            <a:avLst/>
          </a:prstGeom>
          <a:solidFill>
            <a:srgbClr val="FFFF00">
              <a:alpha val="1019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24B53DD0-A7E5-474D-B9AA-0117869F4173}"/>
                  </a:ext>
                </a:extLst>
              </p:cNvPr>
              <p:cNvSpPr txBox="1"/>
              <p:nvPr/>
            </p:nvSpPr>
            <p:spPr>
              <a:xfrm>
                <a:off x="5401089" y="5635125"/>
                <a:ext cx="1213281" cy="1088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b="0" dirty="0"/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24B53DD0-A7E5-474D-B9AA-0117869F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089" y="5635125"/>
                <a:ext cx="1213281" cy="1088631"/>
              </a:xfrm>
              <a:prstGeom prst="rect">
                <a:avLst/>
              </a:prstGeom>
              <a:blipFill>
                <a:blip r:embed="rId8"/>
                <a:stretch>
                  <a:fillRect l="-3518" r="-150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AFE0EC74-C1E8-412F-B4BD-E9B6D99D609C}"/>
              </a:ext>
            </a:extLst>
          </p:cNvPr>
          <p:cNvCxnSpPr>
            <a:stCxn id="66" idx="2"/>
            <a:endCxn id="43" idx="0"/>
          </p:cNvCxnSpPr>
          <p:nvPr/>
        </p:nvCxnSpPr>
        <p:spPr>
          <a:xfrm rot="16200000" flipH="1">
            <a:off x="5253725" y="4881120"/>
            <a:ext cx="534114" cy="973896"/>
          </a:xfrm>
          <a:prstGeom prst="bentConnector3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 descr="Sombrero de mago con relleno sólido">
            <a:extLst>
              <a:ext uri="{FF2B5EF4-FFF2-40B4-BE49-F238E27FC236}">
                <a16:creationId xmlns:a16="http://schemas.microsoft.com/office/drawing/2014/main" id="{0F0824FD-3CCA-4CFF-B586-FE4659EE70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1379" y="4978233"/>
            <a:ext cx="1351421" cy="1351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80FBCCD-58F7-4290-A376-0DD22AFE8299}"/>
                  </a:ext>
                </a:extLst>
              </p:cNvPr>
              <p:cNvSpPr txBox="1"/>
              <p:nvPr/>
            </p:nvSpPr>
            <p:spPr>
              <a:xfrm>
                <a:off x="2573684" y="5183206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80FBCCD-58F7-4290-A376-0DD22AFE8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684" y="5183206"/>
                <a:ext cx="2724826" cy="605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3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07474 -0.1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9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8073 -0.19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9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6" grpId="1"/>
      <p:bldP spid="35" grpId="0"/>
      <p:bldP spid="43" grpId="0"/>
      <p:bldP spid="43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997366" y="205588"/>
            <a:ext cx="53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secciones rectangulares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1EE2A1-BECE-42BD-9B35-1E74A880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49" y="678558"/>
            <a:ext cx="5162290" cy="3847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/>
              <p:nvPr/>
            </p:nvSpPr>
            <p:spPr>
              <a:xfrm>
                <a:off x="5639855" y="4225219"/>
                <a:ext cx="1714500" cy="2521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s-A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55" y="4225219"/>
                <a:ext cx="1714500" cy="2521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D0A6B-1068-4226-8110-C3C8ACBDCC9C}"/>
                  </a:ext>
                </a:extLst>
              </p:cNvPr>
              <p:cNvSpPr txBox="1"/>
              <p:nvPr/>
            </p:nvSpPr>
            <p:spPr>
              <a:xfrm>
                <a:off x="2573684" y="5183206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D0A6B-1068-4226-8110-C3C8ACBD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684" y="5183206"/>
                <a:ext cx="2724826" cy="60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31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997366" y="205588"/>
            <a:ext cx="53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secciones rectangulares: Casos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/>
              <p:nvPr/>
            </p:nvSpPr>
            <p:spPr>
              <a:xfrm>
                <a:off x="4056379" y="574920"/>
                <a:ext cx="1780749" cy="2521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s-A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eqAr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379" y="574920"/>
                <a:ext cx="1780749" cy="2521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D0A6B-1068-4226-8110-C3C8ACBDCC9C}"/>
                  </a:ext>
                </a:extLst>
              </p:cNvPr>
              <p:cNvSpPr txBox="1"/>
              <p:nvPr/>
            </p:nvSpPr>
            <p:spPr>
              <a:xfrm>
                <a:off x="1121344" y="1559974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D0A6B-1068-4226-8110-C3C8ACBD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4" y="1559974"/>
                <a:ext cx="2724826" cy="60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9F1FBD1B-694C-4ABC-B3A5-687EC0EE3885}"/>
              </a:ext>
            </a:extLst>
          </p:cNvPr>
          <p:cNvSpPr txBox="1"/>
          <p:nvPr/>
        </p:nvSpPr>
        <p:spPr>
          <a:xfrm>
            <a:off x="329488" y="574920"/>
            <a:ext cx="3516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Ensanche por variación brusca de la sección mojada, sin variación de la forma del canal</a:t>
            </a:r>
            <a:endParaRPr lang="es-AR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F5CA954-9CA7-4CEF-B2A0-036FDF639AB2}"/>
              </a:ext>
            </a:extLst>
          </p:cNvPr>
          <p:cNvCxnSpPr>
            <a:stCxn id="18" idx="2"/>
          </p:cNvCxnSpPr>
          <p:nvPr/>
        </p:nvCxnSpPr>
        <p:spPr>
          <a:xfrm flipH="1">
            <a:off x="2480153" y="2165461"/>
            <a:ext cx="3604" cy="59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8F00D62-F6B6-4987-A965-43992384F953}"/>
                  </a:ext>
                </a:extLst>
              </p:cNvPr>
              <p:cNvSpPr txBox="1"/>
              <p:nvPr/>
            </p:nvSpPr>
            <p:spPr>
              <a:xfrm>
                <a:off x="1121344" y="2904709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8F00D62-F6B6-4987-A965-43992384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4" y="2904709"/>
                <a:ext cx="2724826" cy="60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A3A7C44D-3E8D-4AF1-8509-B0C8B511D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33" y="3987235"/>
            <a:ext cx="7506748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997366" y="205588"/>
            <a:ext cx="53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secciones rectangulares: Casos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/>
              <p:nvPr/>
            </p:nvSpPr>
            <p:spPr>
              <a:xfrm>
                <a:off x="4056379" y="574920"/>
                <a:ext cx="1780749" cy="2521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s-A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379" y="574920"/>
                <a:ext cx="1780749" cy="2521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D0A6B-1068-4226-8110-C3C8ACBDCC9C}"/>
                  </a:ext>
                </a:extLst>
              </p:cNvPr>
              <p:cNvSpPr txBox="1"/>
              <p:nvPr/>
            </p:nvSpPr>
            <p:spPr>
              <a:xfrm>
                <a:off x="1121344" y="1559974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D0A6B-1068-4226-8110-C3C8ACBD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4" y="1559974"/>
                <a:ext cx="2724826" cy="60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9F1FBD1B-694C-4ABC-B3A5-687EC0EE3885}"/>
              </a:ext>
            </a:extLst>
          </p:cNvPr>
          <p:cNvSpPr txBox="1"/>
          <p:nvPr/>
        </p:nvSpPr>
        <p:spPr>
          <a:xfrm>
            <a:off x="329488" y="574920"/>
            <a:ext cx="3516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Escalón de fondo sin variación lateral</a:t>
            </a:r>
            <a:endParaRPr lang="es-AR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F5CA954-9CA7-4CEF-B2A0-036FDF639AB2}"/>
              </a:ext>
            </a:extLst>
          </p:cNvPr>
          <p:cNvCxnSpPr>
            <a:stCxn id="18" idx="2"/>
          </p:cNvCxnSpPr>
          <p:nvPr/>
        </p:nvCxnSpPr>
        <p:spPr>
          <a:xfrm flipH="1">
            <a:off x="2480153" y="2165461"/>
            <a:ext cx="3604" cy="59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8F00D62-F6B6-4987-A965-43992384F953}"/>
                  </a:ext>
                </a:extLst>
              </p:cNvPr>
              <p:cNvSpPr txBox="1"/>
              <p:nvPr/>
            </p:nvSpPr>
            <p:spPr>
              <a:xfrm>
                <a:off x="1121344" y="2904709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8F00D62-F6B6-4987-A965-43992384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4" y="2904709"/>
                <a:ext cx="2724826" cy="60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upo 58">
            <a:extLst>
              <a:ext uri="{FF2B5EF4-FFF2-40B4-BE49-F238E27FC236}">
                <a16:creationId xmlns:a16="http://schemas.microsoft.com/office/drawing/2014/main" id="{9AEBD7A2-AD6F-48AE-A7C0-8E423EBC26CB}"/>
              </a:ext>
            </a:extLst>
          </p:cNvPr>
          <p:cNvGrpSpPr/>
          <p:nvPr/>
        </p:nvGrpSpPr>
        <p:grpSpPr>
          <a:xfrm>
            <a:off x="1295138" y="3835627"/>
            <a:ext cx="5522481" cy="2521460"/>
            <a:chOff x="573519" y="1710048"/>
            <a:chExt cx="6753558" cy="3800104"/>
          </a:xfrm>
        </p:grpSpPr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E8F08B98-47EB-413A-BAD1-92BAD7C73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232" b="18342"/>
            <a:stretch/>
          </p:blipFill>
          <p:spPr>
            <a:xfrm>
              <a:off x="573519" y="1710048"/>
              <a:ext cx="6753558" cy="3800104"/>
            </a:xfrm>
            <a:prstGeom prst="rect">
              <a:avLst/>
            </a:prstGeom>
          </p:spPr>
        </p:pic>
        <p:cxnSp>
          <p:nvCxnSpPr>
            <p:cNvPr id="61" name="Conector recto de flecha 60">
              <a:extLst>
                <a:ext uri="{FF2B5EF4-FFF2-40B4-BE49-F238E27FC236}">
                  <a16:creationId xmlns:a16="http://schemas.microsoft.com/office/drawing/2014/main" id="{F8E83518-F37C-4F82-AE64-23F323F59DDC}"/>
                </a:ext>
              </a:extLst>
            </p:cNvPr>
            <p:cNvCxnSpPr/>
            <p:nvPr/>
          </p:nvCxnSpPr>
          <p:spPr>
            <a:xfrm>
              <a:off x="2885704" y="2505694"/>
              <a:ext cx="1869581" cy="8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886A0794-DFBC-4160-90C4-F48C1F7E90F4}"/>
                </a:ext>
              </a:extLst>
            </p:cNvPr>
            <p:cNvSpPr/>
            <p:nvPr/>
          </p:nvSpPr>
          <p:spPr>
            <a:xfrm>
              <a:off x="2575933" y="4382430"/>
              <a:ext cx="3323062" cy="503984"/>
            </a:xfrm>
            <a:custGeom>
              <a:avLst/>
              <a:gdLst>
                <a:gd name="connsiteX0" fmla="*/ 0 w 3289609"/>
                <a:gd name="connsiteY0" fmla="*/ 0 h 495399"/>
                <a:gd name="connsiteX1" fmla="*/ 1416205 w 3289609"/>
                <a:gd name="connsiteY1" fmla="*/ 434898 h 495399"/>
                <a:gd name="connsiteX2" fmla="*/ 2575931 w 3289609"/>
                <a:gd name="connsiteY2" fmla="*/ 490654 h 495399"/>
                <a:gd name="connsiteX3" fmla="*/ 3010829 w 3289609"/>
                <a:gd name="connsiteY3" fmla="*/ 423747 h 495399"/>
                <a:gd name="connsiteX4" fmla="*/ 3289609 w 3289609"/>
                <a:gd name="connsiteY4" fmla="*/ 356839 h 495399"/>
                <a:gd name="connsiteX0" fmla="*/ 0 w 3289609"/>
                <a:gd name="connsiteY0" fmla="*/ 0 h 503984"/>
                <a:gd name="connsiteX1" fmla="*/ 1416205 w 3289609"/>
                <a:gd name="connsiteY1" fmla="*/ 434898 h 503984"/>
                <a:gd name="connsiteX2" fmla="*/ 2241394 w 3289609"/>
                <a:gd name="connsiteY2" fmla="*/ 501805 h 503984"/>
                <a:gd name="connsiteX3" fmla="*/ 3010829 w 3289609"/>
                <a:gd name="connsiteY3" fmla="*/ 423747 h 503984"/>
                <a:gd name="connsiteX4" fmla="*/ 3289609 w 3289609"/>
                <a:gd name="connsiteY4" fmla="*/ 356839 h 503984"/>
                <a:gd name="connsiteX0" fmla="*/ 0 w 3323062"/>
                <a:gd name="connsiteY0" fmla="*/ 0 h 503984"/>
                <a:gd name="connsiteX1" fmla="*/ 1416205 w 3323062"/>
                <a:gd name="connsiteY1" fmla="*/ 434898 h 503984"/>
                <a:gd name="connsiteX2" fmla="*/ 2241394 w 3323062"/>
                <a:gd name="connsiteY2" fmla="*/ 501805 h 503984"/>
                <a:gd name="connsiteX3" fmla="*/ 3010829 w 3323062"/>
                <a:gd name="connsiteY3" fmla="*/ 423747 h 503984"/>
                <a:gd name="connsiteX4" fmla="*/ 3323062 w 3323062"/>
                <a:gd name="connsiteY4" fmla="*/ 390292 h 50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062" h="503984">
                  <a:moveTo>
                    <a:pt x="0" y="0"/>
                  </a:moveTo>
                  <a:cubicBezTo>
                    <a:pt x="493441" y="176561"/>
                    <a:pt x="1042639" y="351264"/>
                    <a:pt x="1416205" y="434898"/>
                  </a:cubicBezTo>
                  <a:cubicBezTo>
                    <a:pt x="1789771" y="518532"/>
                    <a:pt x="1975623" y="503663"/>
                    <a:pt x="2241394" y="501805"/>
                  </a:cubicBezTo>
                  <a:cubicBezTo>
                    <a:pt x="2507165" y="499947"/>
                    <a:pt x="2891883" y="446049"/>
                    <a:pt x="3010829" y="423747"/>
                  </a:cubicBezTo>
                  <a:cubicBezTo>
                    <a:pt x="3129775" y="401445"/>
                    <a:pt x="3243145" y="412595"/>
                    <a:pt x="3323062" y="390292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20039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997366" y="205588"/>
            <a:ext cx="53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secciones rectangulares: Casos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/>
              <p:nvPr/>
            </p:nvSpPr>
            <p:spPr>
              <a:xfrm>
                <a:off x="4056379" y="574920"/>
                <a:ext cx="1780749" cy="2521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s-A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eqAr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A007D08-1CFD-4B48-A8C6-6A785BC9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379" y="574920"/>
                <a:ext cx="1780749" cy="2521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D0A6B-1068-4226-8110-C3C8ACBDCC9C}"/>
                  </a:ext>
                </a:extLst>
              </p:cNvPr>
              <p:cNvSpPr txBox="1"/>
              <p:nvPr/>
            </p:nvSpPr>
            <p:spPr>
              <a:xfrm>
                <a:off x="1121344" y="1559974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74BD0A6B-1068-4226-8110-C3C8ACBD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4" y="1559974"/>
                <a:ext cx="2724826" cy="60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9F1FBD1B-694C-4ABC-B3A5-687EC0EE3885}"/>
              </a:ext>
            </a:extLst>
          </p:cNvPr>
          <p:cNvSpPr txBox="1"/>
          <p:nvPr/>
        </p:nvSpPr>
        <p:spPr>
          <a:xfrm>
            <a:off x="329488" y="574920"/>
            <a:ext cx="3516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Ensanche por variación del ancho del canal</a:t>
            </a:r>
            <a:endParaRPr lang="es-AR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F5CA954-9CA7-4CEF-B2A0-036FDF639AB2}"/>
              </a:ext>
            </a:extLst>
          </p:cNvPr>
          <p:cNvCxnSpPr>
            <a:stCxn id="18" idx="2"/>
          </p:cNvCxnSpPr>
          <p:nvPr/>
        </p:nvCxnSpPr>
        <p:spPr>
          <a:xfrm flipH="1">
            <a:off x="2480153" y="2165461"/>
            <a:ext cx="3604" cy="59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8F00D62-F6B6-4987-A965-43992384F953}"/>
                  </a:ext>
                </a:extLst>
              </p:cNvPr>
              <p:cNvSpPr txBox="1"/>
              <p:nvPr/>
            </p:nvSpPr>
            <p:spPr>
              <a:xfrm>
                <a:off x="1121344" y="2904709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E8F00D62-F6B6-4987-A965-43992384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4" y="2904709"/>
                <a:ext cx="2724826" cy="60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284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resalto hidráulico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el resalto hidráulico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1FBD1B-694C-4ABC-B3A5-687EC0EE3885}"/>
              </a:ext>
            </a:extLst>
          </p:cNvPr>
          <p:cNvSpPr txBox="1"/>
          <p:nvPr/>
        </p:nvSpPr>
        <p:spPr>
          <a:xfrm>
            <a:off x="329487" y="777719"/>
            <a:ext cx="76770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Ensanche brusco de la corriente sin cambio de sección del canal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Mayormente provocado por cambios de pendiente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Puede ser provocado: vertederos, cambios de sección, singularidades (compuestas)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Onda estacionaria de gran disipación de energía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Sucede cuando se produce un cambio de torrente a río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33329B5-30D0-4E83-AA04-622D53A31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247378"/>
              </p:ext>
            </p:extLst>
          </p:nvPr>
        </p:nvGraphicFramePr>
        <p:xfrm>
          <a:off x="108665" y="2656516"/>
          <a:ext cx="7902543" cy="406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6912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resalto hidráulico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el resalto hidráulico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F6FD2D-0603-4A1D-B3E6-A49AA690C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22" y="843631"/>
            <a:ext cx="6347015" cy="19411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B16B02-7213-47CB-9FFB-9E311CAE5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41" y="2880055"/>
            <a:ext cx="3247556" cy="24356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2C9985-155C-4F93-ACF6-14A4554D8786}"/>
              </a:ext>
            </a:extLst>
          </p:cNvPr>
          <p:cNvSpPr txBox="1"/>
          <p:nvPr/>
        </p:nvSpPr>
        <p:spPr>
          <a:xfrm>
            <a:off x="203995" y="1966742"/>
            <a:ext cx="12316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Torrente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A7F4CE-F96B-4C39-966B-9988D39F90F3}"/>
              </a:ext>
            </a:extLst>
          </p:cNvPr>
          <p:cNvSpPr txBox="1"/>
          <p:nvPr/>
        </p:nvSpPr>
        <p:spPr>
          <a:xfrm>
            <a:off x="6597213" y="1462085"/>
            <a:ext cx="12316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Río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D8779412-9DCE-440B-AB62-21A60FA771EB}"/>
              </a:ext>
            </a:extLst>
          </p:cNvPr>
          <p:cNvCxnSpPr>
            <a:cxnSpLocks/>
          </p:cNvCxnSpPr>
          <p:nvPr/>
        </p:nvCxnSpPr>
        <p:spPr>
          <a:xfrm flipH="1">
            <a:off x="1852897" y="3429000"/>
            <a:ext cx="299288" cy="295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507A69F-3BDC-4853-8AA0-8E3D4806534D}"/>
                  </a:ext>
                </a:extLst>
              </p:cNvPr>
              <p:cNvSpPr txBox="1"/>
              <p:nvPr/>
            </p:nvSpPr>
            <p:spPr>
              <a:xfrm>
                <a:off x="4567652" y="3576753"/>
                <a:ext cx="192950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507A69F-3BDC-4853-8AA0-8E3D4806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52" y="3576753"/>
                <a:ext cx="1929503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3775964" y="3074310"/>
            <a:ext cx="39629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Celeridad de la onda (Unidad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4E003412-E541-4E88-8DE5-590D7607A76F}"/>
                  </a:ext>
                </a:extLst>
              </p:cNvPr>
              <p:cNvSpPr txBox="1"/>
              <p:nvPr/>
            </p:nvSpPr>
            <p:spPr>
              <a:xfrm>
                <a:off x="3984564" y="4234020"/>
                <a:ext cx="3545779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amplitud</m:t>
                      </m:r>
                      <m: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</m:t>
                      </m:r>
                      <m: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onda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4E003412-E541-4E88-8DE5-590D7607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564" y="4234020"/>
                <a:ext cx="3545779" cy="391582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9BCA4412-0EC6-4015-BB6E-D5C6B4919F21}"/>
              </a:ext>
            </a:extLst>
          </p:cNvPr>
          <p:cNvSpPr txBox="1"/>
          <p:nvPr/>
        </p:nvSpPr>
        <p:spPr>
          <a:xfrm>
            <a:off x="3713849" y="4932930"/>
            <a:ext cx="39629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Resaltos completos y estables la amplitud de onda es aproximadamente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CABB38A-6454-43A1-923D-E13A429D1B46}"/>
                  </a:ext>
                </a:extLst>
              </p:cNvPr>
              <p:cNvSpPr txBox="1"/>
              <p:nvPr/>
            </p:nvSpPr>
            <p:spPr>
              <a:xfrm>
                <a:off x="568677" y="6234291"/>
                <a:ext cx="13241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=1,75·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CABB38A-6454-43A1-923D-E13A429D1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7" y="6234291"/>
                <a:ext cx="1324145" cy="276999"/>
              </a:xfrm>
              <a:prstGeom prst="rect">
                <a:avLst/>
              </a:prstGeom>
              <a:blipFill>
                <a:blip r:embed="rId8"/>
                <a:stretch>
                  <a:fillRect l="-1835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D234A776-1EF7-4B65-ABA2-E30BB7EDF7B5}"/>
              </a:ext>
            </a:extLst>
          </p:cNvPr>
          <p:cNvCxnSpPr>
            <a:stCxn id="23" idx="1"/>
            <a:endCxn id="25" idx="0"/>
          </p:cNvCxnSpPr>
          <p:nvPr/>
        </p:nvCxnSpPr>
        <p:spPr>
          <a:xfrm rot="10800000" flipV="1">
            <a:off x="1230751" y="5256095"/>
            <a:ext cx="2483099" cy="9781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E42B4905-E69B-4344-94F1-855C39C23D9A}"/>
              </a:ext>
            </a:extLst>
          </p:cNvPr>
          <p:cNvCxnSpPr>
            <a:stCxn id="25" idx="3"/>
          </p:cNvCxnSpPr>
          <p:nvPr/>
        </p:nvCxnSpPr>
        <p:spPr>
          <a:xfrm>
            <a:off x="1892822" y="6372791"/>
            <a:ext cx="605051" cy="5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E0FBD89-A867-4673-A40A-BCB4DB260E67}"/>
                  </a:ext>
                </a:extLst>
              </p:cNvPr>
              <p:cNvSpPr txBox="1"/>
              <p:nvPr/>
            </p:nvSpPr>
            <p:spPr>
              <a:xfrm>
                <a:off x="2554895" y="6199584"/>
                <a:ext cx="115895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=1,75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E0FBD89-A867-4673-A40A-BCB4DB260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895" y="6199584"/>
                <a:ext cx="1158954" cy="276999"/>
              </a:xfrm>
              <a:prstGeom prst="rect">
                <a:avLst/>
              </a:prstGeom>
              <a:blipFill>
                <a:blip r:embed="rId9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87E031F-BBFE-4984-9A1B-5B002108DBF9}"/>
              </a:ext>
            </a:extLst>
          </p:cNvPr>
          <p:cNvCxnSpPr>
            <a:cxnSpLocks/>
            <a:stCxn id="23" idx="2"/>
            <a:endCxn id="32" idx="0"/>
          </p:cNvCxnSpPr>
          <p:nvPr/>
        </p:nvCxnSpPr>
        <p:spPr>
          <a:xfrm flipH="1">
            <a:off x="5690547" y="5579261"/>
            <a:ext cx="4793" cy="451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2341790-9BBB-455E-A5F5-0A1FCB83AEB1}"/>
                  </a:ext>
                </a:extLst>
              </p:cNvPr>
              <p:cNvSpPr txBox="1"/>
              <p:nvPr/>
            </p:nvSpPr>
            <p:spPr>
              <a:xfrm>
                <a:off x="4709241" y="6030756"/>
                <a:ext cx="1962611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/>
                  <a:t>Resaltos estables: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≥1,75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2341790-9BBB-455E-A5F5-0A1FCB83A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241" y="6030756"/>
                <a:ext cx="1962611" cy="646331"/>
              </a:xfrm>
              <a:prstGeom prst="rect">
                <a:avLst/>
              </a:prstGeom>
              <a:blipFill>
                <a:blip r:embed="rId10"/>
                <a:stretch>
                  <a:fillRect t="-36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63FB5B5-A0C0-47EB-B4DC-3581C43DA060}"/>
              </a:ext>
            </a:extLst>
          </p:cNvPr>
          <p:cNvCxnSpPr>
            <a:stCxn id="29" idx="3"/>
            <a:endCxn id="32" idx="1"/>
          </p:cNvCxnSpPr>
          <p:nvPr/>
        </p:nvCxnSpPr>
        <p:spPr>
          <a:xfrm>
            <a:off x="3713849" y="6338084"/>
            <a:ext cx="995392" cy="1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9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2" grpId="0"/>
      <p:bldP spid="18" grpId="0" animBg="1"/>
      <p:bldP spid="21" grpId="0"/>
      <p:bldP spid="23" grpId="0" animBg="1"/>
      <p:bldP spid="25" grpId="0"/>
      <p:bldP spid="29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ángulo 27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30" name="Imagen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647" r="13647"/>
          <a:stretch/>
        </p:blipFill>
        <p:spPr>
          <a:xfrm>
            <a:off x="1" y="10"/>
            <a:ext cx="7479157" cy="685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/>
              <a:t>Contenido</a:t>
            </a:r>
          </a:p>
        </p:txBody>
      </p:sp>
      <p:graphicFrame>
        <p:nvGraphicFramePr>
          <p:cNvPr id="9" name="Marcador de posición de contenido 8" descr="Iconos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47446"/>
              </p:ext>
            </p:extLst>
          </p:nvPr>
        </p:nvGraphicFramePr>
        <p:xfrm>
          <a:off x="8196408" y="2367092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resalto hidráulico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el resalto hidráulico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F6FD2D-0603-4A1D-B3E6-A49AA690C6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8747" y="1025825"/>
            <a:ext cx="7160150" cy="176864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3074310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Planteamos el Principio de Variación de la Cantidad de Movimiento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202FF4A5-C17D-4047-A475-0566A4F25302}"/>
                  </a:ext>
                </a:extLst>
              </p:cNvPr>
              <p:cNvSpPr txBox="1"/>
              <p:nvPr/>
            </p:nvSpPr>
            <p:spPr>
              <a:xfrm>
                <a:off x="329487" y="4061485"/>
                <a:ext cx="4128739" cy="726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202FF4A5-C17D-4047-A475-0566A4F25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87" y="4061485"/>
                <a:ext cx="4128739" cy="72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E1FACCD-F61C-49BF-8010-025FE8D36FEC}"/>
              </a:ext>
            </a:extLst>
          </p:cNvPr>
          <p:cNvSpPr txBox="1"/>
          <p:nvPr/>
        </p:nvSpPr>
        <p:spPr>
          <a:xfrm>
            <a:off x="5140712" y="3962932"/>
            <a:ext cx="259823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i="1" dirty="0"/>
              <a:t>Función </a:t>
            </a:r>
            <a:r>
              <a:rPr lang="es-AR" i="1" dirty="0" err="1"/>
              <a:t>Momenta</a:t>
            </a:r>
            <a:r>
              <a:rPr lang="es-AR" i="1" dirty="0"/>
              <a:t> terminal válida para secciones de cualquier forma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86077872-8B96-477B-B84E-AB507F211CA0}"/>
                  </a:ext>
                </a:extLst>
              </p:cNvPr>
              <p:cNvSpPr txBox="1"/>
              <p:nvPr/>
            </p:nvSpPr>
            <p:spPr>
              <a:xfrm>
                <a:off x="446051" y="4951815"/>
                <a:ext cx="5649950" cy="1840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−2=0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rad>
                            </m:e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ad>
                                <m:radPr>
                                  <m:degHide m:val="on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86077872-8B96-477B-B84E-AB507F211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1" y="4951815"/>
                <a:ext cx="5649950" cy="1840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89833E88-8206-42A5-B5BB-C14FDD069AFF}"/>
                  </a:ext>
                </a:extLst>
              </p:cNvPr>
              <p:cNvSpPr txBox="1"/>
              <p:nvPr/>
            </p:nvSpPr>
            <p:spPr>
              <a:xfrm>
                <a:off x="6660805" y="5961582"/>
                <a:ext cx="1168092" cy="69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89833E88-8206-42A5-B5BB-C14FDD069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805" y="5961582"/>
                <a:ext cx="1168092" cy="690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3382923D-BA27-4B2C-B189-B4A6CFCFDB5E}"/>
                  </a:ext>
                </a:extLst>
              </p:cNvPr>
              <p:cNvSpPr txBox="1"/>
              <p:nvPr/>
            </p:nvSpPr>
            <p:spPr>
              <a:xfrm>
                <a:off x="6660805" y="5159869"/>
                <a:ext cx="1168092" cy="69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3382923D-BA27-4B2C-B189-B4A6CFCF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805" y="5159869"/>
                <a:ext cx="1168092" cy="690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/>
      <p:bldP spid="4" grpId="0" animBg="1"/>
      <p:bldP spid="28" grpId="0"/>
      <p:bldP spid="31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resalto hidráulico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el resalto hidráulico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822635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Longitud de resalto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1FACCD-F61C-49BF-8010-025FE8D36FEC}"/>
              </a:ext>
            </a:extLst>
          </p:cNvPr>
          <p:cNvSpPr txBox="1"/>
          <p:nvPr/>
        </p:nvSpPr>
        <p:spPr>
          <a:xfrm>
            <a:off x="446049" y="1441039"/>
            <a:ext cx="72928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i="1" dirty="0"/>
              <a:t>Existen muchas fórmulas experimentales para canales rectangulares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89833E88-8206-42A5-B5BB-C14FDD069AFF}"/>
                  </a:ext>
                </a:extLst>
              </p:cNvPr>
              <p:cNvSpPr txBox="1"/>
              <p:nvPr/>
            </p:nvSpPr>
            <p:spPr>
              <a:xfrm>
                <a:off x="6096000" y="1946843"/>
                <a:ext cx="1168092" cy="69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89833E88-8206-42A5-B5BB-C14FDD069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6843"/>
                <a:ext cx="1168092" cy="690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3382923D-BA27-4B2C-B189-B4A6CFCFDB5E}"/>
                  </a:ext>
                </a:extLst>
              </p:cNvPr>
              <p:cNvSpPr txBox="1"/>
              <p:nvPr/>
            </p:nvSpPr>
            <p:spPr>
              <a:xfrm>
                <a:off x="3581529" y="1921650"/>
                <a:ext cx="1168092" cy="69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3382923D-BA27-4B2C-B189-B4A6CFCF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529" y="1921650"/>
                <a:ext cx="1168092" cy="690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93A9C05-756C-4D08-9A60-F7F56A5E1DB1}"/>
                  </a:ext>
                </a:extLst>
              </p:cNvPr>
              <p:cNvSpPr txBox="1"/>
              <p:nvPr/>
            </p:nvSpPr>
            <p:spPr>
              <a:xfrm>
                <a:off x="1067058" y="1946843"/>
                <a:ext cx="1168092" cy="69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93A9C05-756C-4D08-9A60-F7F56A5E1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58" y="1946843"/>
                <a:ext cx="1168092" cy="690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a 2">
                <a:extLst>
                  <a:ext uri="{FF2B5EF4-FFF2-40B4-BE49-F238E27FC236}">
                    <a16:creationId xmlns:a16="http://schemas.microsoft.com/office/drawing/2014/main" id="{555EA5E4-061A-4140-AE5C-985628382A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59174186"/>
                  </p:ext>
                </p:extLst>
              </p:nvPr>
            </p:nvGraphicFramePr>
            <p:xfrm>
              <a:off x="140284" y="2637673"/>
              <a:ext cx="7688614" cy="36575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3" name="Diagrama 2">
                <a:extLst>
                  <a:ext uri="{FF2B5EF4-FFF2-40B4-BE49-F238E27FC236}">
                    <a16:creationId xmlns:a16="http://schemas.microsoft.com/office/drawing/2014/main" id="{555EA5E4-061A-4140-AE5C-985628382AD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59174186"/>
                  </p:ext>
                </p:extLst>
              </p:nvPr>
            </p:nvGraphicFramePr>
            <p:xfrm>
              <a:off x="140284" y="2637673"/>
              <a:ext cx="7688614" cy="365756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8028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resalto hidráulico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el resalto hidráulico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Longitud de resalto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1FACCD-F61C-49BF-8010-025FE8D36FEC}"/>
              </a:ext>
            </a:extLst>
          </p:cNvPr>
          <p:cNvSpPr txBox="1"/>
          <p:nvPr/>
        </p:nvSpPr>
        <p:spPr>
          <a:xfrm>
            <a:off x="446050" y="1153624"/>
            <a:ext cx="72928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i="1" dirty="0"/>
              <a:t>Hidráulica de Canales Abiertos (Ven Te </a:t>
            </a:r>
            <a:r>
              <a:rPr lang="es-AR" i="1" dirty="0" err="1"/>
              <a:t>Chow</a:t>
            </a:r>
            <a:r>
              <a:rPr lang="es-AR" i="1" dirty="0"/>
              <a:t>) producto de estudios del US Bureau </a:t>
            </a:r>
            <a:r>
              <a:rPr lang="es-AR" i="1" dirty="0" err="1"/>
              <a:t>of</a:t>
            </a:r>
            <a:r>
              <a:rPr lang="es-AR" i="1" dirty="0"/>
              <a:t> </a:t>
            </a:r>
            <a:r>
              <a:rPr lang="es-AR" i="1" dirty="0" err="1"/>
              <a:t>Reclamation</a:t>
            </a:r>
            <a:endParaRPr lang="es-AR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946B91-885E-4B15-AD63-FCC1A27F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1869746"/>
            <a:ext cx="7875945" cy="48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resalto hidráulico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el resalto hidráulico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Longitud de resalto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1FACCD-F61C-49BF-8010-025FE8D36FEC}"/>
              </a:ext>
            </a:extLst>
          </p:cNvPr>
          <p:cNvSpPr txBox="1"/>
          <p:nvPr/>
        </p:nvSpPr>
        <p:spPr>
          <a:xfrm>
            <a:off x="446050" y="1153624"/>
            <a:ext cx="72928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i="1" dirty="0"/>
              <a:t>Hidráulica de Canales Abiertos (Ven Te </a:t>
            </a:r>
            <a:r>
              <a:rPr lang="es-AR" i="1" dirty="0" err="1"/>
              <a:t>Chow</a:t>
            </a:r>
            <a:r>
              <a:rPr lang="es-AR" i="1" dirty="0"/>
              <a:t>) producto de estudios del US Bureau </a:t>
            </a:r>
            <a:r>
              <a:rPr lang="es-AR" i="1" dirty="0" err="1"/>
              <a:t>of</a:t>
            </a:r>
            <a:r>
              <a:rPr lang="es-AR" i="1" dirty="0"/>
              <a:t> </a:t>
            </a:r>
            <a:r>
              <a:rPr lang="es-AR" i="1" dirty="0" err="1"/>
              <a:t>Reclamation</a:t>
            </a:r>
            <a:endParaRPr lang="es-AR" i="1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7932863B-F7B4-4F9E-8954-CD82D8125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000853"/>
              </p:ext>
            </p:extLst>
          </p:nvPr>
        </p:nvGraphicFramePr>
        <p:xfrm>
          <a:off x="141225" y="1937178"/>
          <a:ext cx="7902543" cy="446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485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resalto hidráulico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en el resalto hidráulico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Longitud de resalto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1FACCD-F61C-49BF-8010-025FE8D36FEC}"/>
              </a:ext>
            </a:extLst>
          </p:cNvPr>
          <p:cNvSpPr txBox="1"/>
          <p:nvPr/>
        </p:nvSpPr>
        <p:spPr>
          <a:xfrm>
            <a:off x="446050" y="1153624"/>
            <a:ext cx="72928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i="1" dirty="0"/>
              <a:t>Hidráulica de Canales Abiertos (Ven Te </a:t>
            </a:r>
            <a:r>
              <a:rPr lang="es-AR" i="1" dirty="0" err="1"/>
              <a:t>Chow</a:t>
            </a:r>
            <a:r>
              <a:rPr lang="es-AR" i="1" dirty="0"/>
              <a:t>) producto de estudios del US Bureau </a:t>
            </a:r>
            <a:r>
              <a:rPr lang="es-AR" i="1" dirty="0" err="1"/>
              <a:t>of</a:t>
            </a:r>
            <a:r>
              <a:rPr lang="es-AR" i="1" dirty="0"/>
              <a:t> </a:t>
            </a:r>
            <a:r>
              <a:rPr lang="es-AR" i="1" dirty="0" err="1"/>
              <a:t>Reclamation</a:t>
            </a:r>
            <a:endParaRPr lang="es-AR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DA9DBD-5B11-4E7E-BFB6-6E45B1735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67" y="1869746"/>
            <a:ext cx="5353797" cy="47631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94FA1BF-7C81-4969-B401-2D8270FDE42A}"/>
              </a:ext>
            </a:extLst>
          </p:cNvPr>
          <p:cNvSpPr txBox="1"/>
          <p:nvPr/>
        </p:nvSpPr>
        <p:spPr>
          <a:xfrm>
            <a:off x="5908009" y="2149857"/>
            <a:ext cx="16952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latin typeface="Arial" panose="020B0604020202020204" pitchFamily="34" charset="0"/>
                <a:cs typeface="Arial" panose="020B0604020202020204" pitchFamily="34" charset="0"/>
              </a:rPr>
              <a:t>Ondulatorio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9F9C41-B441-4096-BFF9-247AD9DCB1DE}"/>
              </a:ext>
            </a:extLst>
          </p:cNvPr>
          <p:cNvSpPr txBox="1"/>
          <p:nvPr/>
        </p:nvSpPr>
        <p:spPr>
          <a:xfrm>
            <a:off x="5908009" y="3166596"/>
            <a:ext cx="16952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latin typeface="Arial" panose="020B0604020202020204" pitchFamily="34" charset="0"/>
                <a:cs typeface="Arial" panose="020B0604020202020204" pitchFamily="34" charset="0"/>
              </a:rPr>
              <a:t>Débil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2C9EBA-EA96-46F8-BE67-45380955D7B3}"/>
              </a:ext>
            </a:extLst>
          </p:cNvPr>
          <p:cNvSpPr txBox="1"/>
          <p:nvPr/>
        </p:nvSpPr>
        <p:spPr>
          <a:xfrm>
            <a:off x="5908009" y="4035845"/>
            <a:ext cx="16952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latin typeface="Arial" panose="020B0604020202020204" pitchFamily="34" charset="0"/>
                <a:cs typeface="Arial" panose="020B0604020202020204" pitchFamily="34" charset="0"/>
              </a:rPr>
              <a:t>Oscilante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840A42-F5DB-4F42-8320-E4631691500F}"/>
              </a:ext>
            </a:extLst>
          </p:cNvPr>
          <p:cNvSpPr txBox="1"/>
          <p:nvPr/>
        </p:nvSpPr>
        <p:spPr>
          <a:xfrm>
            <a:off x="5908009" y="4891203"/>
            <a:ext cx="16952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latin typeface="Arial" panose="020B0604020202020204" pitchFamily="34" charset="0"/>
                <a:cs typeface="Arial" panose="020B0604020202020204" pitchFamily="34" charset="0"/>
              </a:rPr>
              <a:t>Estable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1CACE6-A17E-472E-B8CF-43F5A1039C70}"/>
              </a:ext>
            </a:extLst>
          </p:cNvPr>
          <p:cNvSpPr txBox="1"/>
          <p:nvPr/>
        </p:nvSpPr>
        <p:spPr>
          <a:xfrm>
            <a:off x="5916987" y="5958833"/>
            <a:ext cx="16952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latin typeface="Arial" panose="020B0604020202020204" pitchFamily="34" charset="0"/>
                <a:cs typeface="Arial" panose="020B0604020202020204" pitchFamily="34" charset="0"/>
              </a:rPr>
              <a:t>Fuerte</a:t>
            </a:r>
          </a:p>
        </p:txBody>
      </p:sp>
    </p:spTree>
    <p:extLst>
      <p:ext uri="{BB962C8B-B14F-4D97-AF65-F5344CB8AC3E}">
        <p14:creationId xmlns:p14="http://schemas.microsoft.com/office/powerpoint/2010/main" val="141096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Pérdidas de carga en singularidades en canalizaciones abiertas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Pérdidas de carga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108AD5-A692-4304-9475-30A020158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711" y="1314449"/>
            <a:ext cx="4572638" cy="2410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5BBFC8B-86E2-4EB6-8A3D-E42AEFA8F7A3}"/>
                  </a:ext>
                </a:extLst>
              </p:cNvPr>
              <p:cNvSpPr txBox="1"/>
              <p:nvPr/>
            </p:nvSpPr>
            <p:spPr>
              <a:xfrm>
                <a:off x="2931313" y="3955226"/>
                <a:ext cx="2776016" cy="1217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5BBFC8B-86E2-4EB6-8A3D-E42AEFA8F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313" y="3955226"/>
                <a:ext cx="2776016" cy="1217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3E1564EA-DA2E-4789-9A8A-5B7F1E32BFDD}"/>
              </a:ext>
            </a:extLst>
          </p:cNvPr>
          <p:cNvSpPr txBox="1"/>
          <p:nvPr/>
        </p:nvSpPr>
        <p:spPr>
          <a:xfrm>
            <a:off x="203995" y="5687256"/>
            <a:ext cx="19403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Aplicando PCCM y operando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F78D246-6CE6-44C2-83A9-71605FE00EB0}"/>
                  </a:ext>
                </a:extLst>
              </p:cNvPr>
              <p:cNvSpPr txBox="1"/>
              <p:nvPr/>
            </p:nvSpPr>
            <p:spPr>
              <a:xfrm>
                <a:off x="2645159" y="5543551"/>
                <a:ext cx="3045741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1F78D246-6CE6-44C2-83A9-71605FE00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59" y="5543551"/>
                <a:ext cx="3045741" cy="696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BE83905B-9CBC-4478-BE41-39E42D7679FF}"/>
              </a:ext>
            </a:extLst>
          </p:cNvPr>
          <p:cNvSpPr txBox="1"/>
          <p:nvPr/>
        </p:nvSpPr>
        <p:spPr>
          <a:xfrm>
            <a:off x="6454349" y="5707249"/>
            <a:ext cx="125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latin typeface="Arial" panose="020B0604020202020204" pitchFamily="34" charset="0"/>
                <a:cs typeface="Arial" panose="020B0604020202020204" pitchFamily="34" charset="0"/>
              </a:rPr>
              <a:t>¿h’?</a:t>
            </a:r>
          </a:p>
        </p:txBody>
      </p:sp>
    </p:spTree>
    <p:extLst>
      <p:ext uri="{BB962C8B-B14F-4D97-AF65-F5344CB8AC3E}">
        <p14:creationId xmlns:p14="http://schemas.microsoft.com/office/powerpoint/2010/main" val="96329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Pérdidas de carga en singularidades en canalizaciones abiertas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Pérdidas de carga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108AD5-A692-4304-9475-30A020158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840" y="1273784"/>
            <a:ext cx="4572638" cy="1898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D9E6092-DB2B-48A3-A02C-C297A4E9286D}"/>
                  </a:ext>
                </a:extLst>
              </p:cNvPr>
              <p:cNvSpPr txBox="1"/>
              <p:nvPr/>
            </p:nvSpPr>
            <p:spPr>
              <a:xfrm>
                <a:off x="5171612" y="1782795"/>
                <a:ext cx="27203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D9E6092-DB2B-48A3-A02C-C297A4E92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12" y="1782795"/>
                <a:ext cx="27203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1A63C02-15A6-4C72-B319-8EFEE41728DD}"/>
                  </a:ext>
                </a:extLst>
              </p:cNvPr>
              <p:cNvSpPr txBox="1"/>
              <p:nvPr/>
            </p:nvSpPr>
            <p:spPr>
              <a:xfrm>
                <a:off x="5401315" y="2357157"/>
                <a:ext cx="22609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1A63C02-15A6-4C72-B319-8EFEE4172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15" y="2357157"/>
                <a:ext cx="226091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8CA08662-5683-40BB-9F18-A8C3086C44D8}"/>
              </a:ext>
            </a:extLst>
          </p:cNvPr>
          <p:cNvSpPr txBox="1"/>
          <p:nvPr/>
        </p:nvSpPr>
        <p:spPr>
          <a:xfrm>
            <a:off x="680224" y="3646449"/>
            <a:ext cx="19649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Napa Sumergida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487DFA30-8651-4A55-8393-AF2DD2D6987D}"/>
                  </a:ext>
                </a:extLst>
              </p:cNvPr>
              <p:cNvSpPr txBox="1"/>
              <p:nvPr/>
            </p:nvSpPr>
            <p:spPr>
              <a:xfrm>
                <a:off x="4029775" y="3646444"/>
                <a:ext cx="3632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487DFA30-8651-4A55-8393-AF2DD2D69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775" y="3646444"/>
                <a:ext cx="363245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A7671BF-C165-4B6C-A741-EB20667E9202}"/>
              </a:ext>
            </a:extLst>
          </p:cNvPr>
          <p:cNvCxnSpPr>
            <a:stCxn id="5" idx="3"/>
            <a:endCxn id="19" idx="1"/>
          </p:cNvCxnSpPr>
          <p:nvPr/>
        </p:nvCxnSpPr>
        <p:spPr>
          <a:xfrm flipV="1">
            <a:off x="2645159" y="3831110"/>
            <a:ext cx="1384616" cy="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80C31AE-D67A-4894-8376-0AAC6549D074}"/>
              </a:ext>
            </a:extLst>
          </p:cNvPr>
          <p:cNvSpPr txBox="1"/>
          <p:nvPr/>
        </p:nvSpPr>
        <p:spPr>
          <a:xfrm>
            <a:off x="680223" y="4646043"/>
            <a:ext cx="19649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Napa Superficial u ondulada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9FD41E7-FA0D-49A8-A7AD-11109321AA64}"/>
              </a:ext>
            </a:extLst>
          </p:cNvPr>
          <p:cNvCxnSpPr>
            <a:cxnSpLocks/>
            <a:stCxn id="21" idx="3"/>
            <a:endCxn id="13" idx="1"/>
          </p:cNvCxnSpPr>
          <p:nvPr/>
        </p:nvCxnSpPr>
        <p:spPr>
          <a:xfrm flipV="1">
            <a:off x="2645158" y="4968701"/>
            <a:ext cx="1368240" cy="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314DC30-15BC-4207-8CD5-EEF35F5CB970}"/>
                  </a:ext>
                </a:extLst>
              </p:cNvPr>
              <p:cNvSpPr txBox="1"/>
              <p:nvPr/>
            </p:nvSpPr>
            <p:spPr>
              <a:xfrm>
                <a:off x="4013398" y="4277358"/>
                <a:ext cx="3539046" cy="1382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𝐶𝑜𝑛𝑑𝑖𝑐𝑖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𝑖𝑛𝑖𝑐𝑖𝑎𝑙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=1,∴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es-AR" dirty="0"/>
                                <m:t> </m:t>
                              </m:r>
                            </m:e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𝐶𝑜𝑛𝑑𝑖𝑐𝑖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𝑖𝑛𝑖𝑐𝑖𝑎𝑙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𝑇𝑜𝑟𝑟𝑒𝑛𝑡𝑒</m:t>
                              </m:r>
                            </m:e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=0,25,∴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314DC30-15BC-4207-8CD5-EEF35F5C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98" y="4277358"/>
                <a:ext cx="3539046" cy="1382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58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Pérdidas de carga en singularidades en canalizaciones abiertas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Pérdidas de carga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Pérdidas de carga en resalto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C2210E6-526D-4198-A3EF-01823B5A4E51}"/>
                  </a:ext>
                </a:extLst>
              </p:cNvPr>
              <p:cNvSpPr txBox="1"/>
              <p:nvPr/>
            </p:nvSpPr>
            <p:spPr>
              <a:xfrm>
                <a:off x="2087425" y="1415766"/>
                <a:ext cx="4161209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C2210E6-526D-4198-A3EF-01823B5A4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25" y="1415766"/>
                <a:ext cx="4161209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/>
              <p:nvPr/>
            </p:nvSpPr>
            <p:spPr>
              <a:xfrm>
                <a:off x="2087424" y="2708675"/>
                <a:ext cx="4161209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24" y="2708675"/>
                <a:ext cx="4161209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8CD70D4-A6F3-411A-BF2D-E6C1078C21D7}"/>
                  </a:ext>
                </a:extLst>
              </p:cNvPr>
              <p:cNvSpPr txBox="1"/>
              <p:nvPr/>
            </p:nvSpPr>
            <p:spPr>
              <a:xfrm>
                <a:off x="812468" y="4156944"/>
                <a:ext cx="2722469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AR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8CD70D4-A6F3-411A-BF2D-E6C1078C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68" y="4156944"/>
                <a:ext cx="2722469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0F08C2D0-4FF2-48F1-8F63-AF696A93C56F}"/>
              </a:ext>
            </a:extLst>
          </p:cNvPr>
          <p:cNvSpPr txBox="1"/>
          <p:nvPr/>
        </p:nvSpPr>
        <p:spPr>
          <a:xfrm>
            <a:off x="4527396" y="4156944"/>
            <a:ext cx="19403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Pérdida de carga relativa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151DF06D-507F-41C7-B4FF-CFC7A0B7DA61}"/>
                  </a:ext>
                </a:extLst>
              </p:cNvPr>
              <p:cNvSpPr txBox="1"/>
              <p:nvPr/>
            </p:nvSpPr>
            <p:spPr>
              <a:xfrm>
                <a:off x="726189" y="5213920"/>
                <a:ext cx="2722469" cy="1208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151DF06D-507F-41C7-B4FF-CFC7A0B7D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89" y="5213920"/>
                <a:ext cx="2722469" cy="1208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>
            <a:extLst>
              <a:ext uri="{FF2B5EF4-FFF2-40B4-BE49-F238E27FC236}">
                <a16:creationId xmlns:a16="http://schemas.microsoft.com/office/drawing/2014/main" id="{E72550B8-6AB9-4AB6-BD62-E9BBC19DD5A8}"/>
              </a:ext>
            </a:extLst>
          </p:cNvPr>
          <p:cNvSpPr txBox="1"/>
          <p:nvPr/>
        </p:nvSpPr>
        <p:spPr>
          <a:xfrm>
            <a:off x="4527396" y="5531219"/>
            <a:ext cx="19403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Eficiencia del resalto</a:t>
            </a:r>
          </a:p>
        </p:txBody>
      </p:sp>
    </p:spTree>
    <p:extLst>
      <p:ext uri="{BB962C8B-B14F-4D97-AF65-F5344CB8AC3E}">
        <p14:creationId xmlns:p14="http://schemas.microsoft.com/office/powerpoint/2010/main" val="1504383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ángulo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2" name="Imagen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1358901"/>
            <a:ext cx="3707844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sz="4800" dirty="0"/>
              <a:t>ejercicios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4A37E50-092E-4FE6-9549-C213E42F9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AR" dirty="0"/>
              <a:t>Ejemplos de práctica</a:t>
            </a:r>
          </a:p>
          <a:p>
            <a:endParaRPr lang="es-AR" dirty="0"/>
          </a:p>
          <a:p>
            <a:r>
              <a:rPr lang="es-AR" dirty="0"/>
              <a:t>Ejercicio nº1 </a:t>
            </a:r>
          </a:p>
          <a:p>
            <a:r>
              <a:rPr lang="es-AR" dirty="0"/>
              <a:t>Ejercicio nº2-3</a:t>
            </a:r>
          </a:p>
          <a:p>
            <a:r>
              <a:rPr lang="es-AR" dirty="0"/>
              <a:t>Ejercicio Nº5</a:t>
            </a:r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/>
              <p:nvPr/>
            </p:nvSpPr>
            <p:spPr>
              <a:xfrm>
                <a:off x="1287066" y="2237408"/>
                <a:ext cx="2880964" cy="1479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3,65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=0,30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𝑎𝑛𝑐h𝑜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=3,4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66" y="2237408"/>
                <a:ext cx="2880964" cy="14791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17FBAAFF-4F83-44E1-938F-8908E0713F3A}"/>
              </a:ext>
            </a:extLst>
          </p:cNvPr>
          <p:cNvSpPr txBox="1"/>
          <p:nvPr/>
        </p:nvSpPr>
        <p:spPr>
          <a:xfrm>
            <a:off x="446050" y="1205605"/>
            <a:ext cx="7292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sz="1600" b="0" i="0" u="none" strike="noStrike" baseline="0" dirty="0">
                <a:latin typeface="Arial" panose="020B0604020202020204" pitchFamily="34" charset="0"/>
              </a:rPr>
              <a:t>En un canal de sección rectangular pasa un caudal Q conocido. Existe un escalón de bajada y se conoce el tirante de aguas abajo. Calcular la altura del escurrimiento sobre la grada, los Bernoulli B</a:t>
            </a:r>
            <a:r>
              <a:rPr lang="es-AR" sz="1600" b="0" i="0" u="none" strike="noStrike" baseline="-25000" dirty="0">
                <a:latin typeface="Arial" panose="020B0604020202020204" pitchFamily="34" charset="0"/>
              </a:rPr>
              <a:t>1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 y B</a:t>
            </a:r>
            <a:r>
              <a:rPr lang="es-AR" sz="1600" b="0" i="0" u="none" strike="noStrike" baseline="-25000" dirty="0">
                <a:latin typeface="Arial" panose="020B0604020202020204" pitchFamily="34" charset="0"/>
              </a:rPr>
              <a:t>2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 y el valor de la pérdida de carga </a:t>
            </a:r>
            <a:r>
              <a:rPr lang="es-AR" sz="1600" b="0" i="0" u="none" strike="noStrike" baseline="0" dirty="0">
                <a:latin typeface="Symbol" panose="05050102010706020507" pitchFamily="18" charset="2"/>
              </a:rPr>
              <a:t>D 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(también </a:t>
            </a:r>
            <a:r>
              <a:rPr lang="es-AR" sz="1600" b="0" i="0" u="none" strike="noStrike" baseline="0" dirty="0">
                <a:latin typeface="Symbol" panose="05050102010706020507" pitchFamily="18" charset="2"/>
              </a:rPr>
              <a:t>l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), y definir el tipo de napa.</a:t>
            </a:r>
          </a:p>
          <a:p>
            <a:pPr algn="l"/>
            <a:endParaRPr lang="es-AR" sz="1600" dirty="0">
              <a:latin typeface="Arial" panose="020B0604020202020204" pitchFamily="34" charset="0"/>
            </a:endParaRPr>
          </a:p>
          <a:p>
            <a:pPr algn="l"/>
            <a:r>
              <a:rPr lang="es-AR" sz="1600" u="sng" dirty="0">
                <a:latin typeface="Arial" panose="020B0604020202020204" pitchFamily="34" charset="0"/>
              </a:rPr>
              <a:t>DATOS:</a:t>
            </a:r>
            <a:endParaRPr lang="es-AR" sz="1600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312189-36D3-4D55-AA59-ECC8F3A98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50" y="4075023"/>
            <a:ext cx="4532531" cy="2405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/>
              <p:nvPr/>
            </p:nvSpPr>
            <p:spPr>
              <a:xfrm>
                <a:off x="5138868" y="3716595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868" y="3716595"/>
                <a:ext cx="2724826" cy="60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892AB14-C02A-405D-9029-8C826348EBD3}"/>
              </a:ext>
            </a:extLst>
          </p:cNvPr>
          <p:cNvCxnSpPr>
            <a:stCxn id="21" idx="2"/>
          </p:cNvCxnSpPr>
          <p:nvPr/>
        </p:nvCxnSpPr>
        <p:spPr>
          <a:xfrm flipH="1">
            <a:off x="6497677" y="4322082"/>
            <a:ext cx="3604" cy="59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/>
              <p:nvPr/>
            </p:nvSpPr>
            <p:spPr>
              <a:xfrm>
                <a:off x="5192909" y="5973394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09" y="5973394"/>
                <a:ext cx="2724826" cy="605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/>
              <p:nvPr/>
            </p:nvSpPr>
            <p:spPr>
              <a:xfrm>
                <a:off x="4546156" y="5038309"/>
                <a:ext cx="3585908" cy="479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156" y="5038309"/>
                <a:ext cx="3585908" cy="479106"/>
              </a:xfrm>
              <a:prstGeom prst="rect">
                <a:avLst/>
              </a:prstGeom>
              <a:blipFill>
                <a:blip r:embed="rId8"/>
                <a:stretch>
                  <a:fillRect l="-340" b="-50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280BB25-7E15-4B6A-B04C-7E400C7E4A01}"/>
              </a:ext>
            </a:extLst>
          </p:cNvPr>
          <p:cNvCxnSpPr>
            <a:cxnSpLocks/>
          </p:cNvCxnSpPr>
          <p:nvPr/>
        </p:nvCxnSpPr>
        <p:spPr>
          <a:xfrm>
            <a:off x="6521311" y="5517415"/>
            <a:ext cx="0" cy="47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6284F1F-5CBC-4007-9CDB-6E9A78A14D96}"/>
              </a:ext>
            </a:extLst>
          </p:cNvPr>
          <p:cNvCxnSpPr>
            <a:cxnSpLocks/>
          </p:cNvCxnSpPr>
          <p:nvPr/>
        </p:nvCxnSpPr>
        <p:spPr>
          <a:xfrm flipV="1">
            <a:off x="2308303" y="5517415"/>
            <a:ext cx="0" cy="8499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27846D8-A975-4335-B522-7A67CFA53A43}"/>
              </a:ext>
            </a:extLst>
          </p:cNvPr>
          <p:cNvSpPr txBox="1"/>
          <p:nvPr/>
        </p:nvSpPr>
        <p:spPr>
          <a:xfrm>
            <a:off x="2027743" y="5573049"/>
            <a:ext cx="37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h’</a:t>
            </a:r>
          </a:p>
        </p:txBody>
      </p:sp>
    </p:spTree>
    <p:extLst>
      <p:ext uri="{BB962C8B-B14F-4D97-AF65-F5344CB8AC3E}">
        <p14:creationId xmlns:p14="http://schemas.microsoft.com/office/powerpoint/2010/main" val="7254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439FEC2-7BE7-4BA6-9343-3EF78D46D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856507"/>
              </p:ext>
            </p:extLst>
          </p:nvPr>
        </p:nvGraphicFramePr>
        <p:xfrm>
          <a:off x="190005" y="368136"/>
          <a:ext cx="7942058" cy="461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5D2CF2F-BAFD-45E0-99DD-249E951CD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180958"/>
              </p:ext>
            </p:extLst>
          </p:nvPr>
        </p:nvGraphicFramePr>
        <p:xfrm>
          <a:off x="553522" y="5352732"/>
          <a:ext cx="7012829" cy="1031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/>
              <p:nvPr/>
            </p:nvSpPr>
            <p:spPr>
              <a:xfrm>
                <a:off x="4006540" y="4434024"/>
                <a:ext cx="4059929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40" y="4434024"/>
                <a:ext cx="4059929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892AB14-C02A-405D-9029-8C826348EBD3}"/>
              </a:ext>
            </a:extLst>
          </p:cNvPr>
          <p:cNvCxnSpPr>
            <a:cxnSpLocks/>
            <a:stCxn id="30" idx="3"/>
            <a:endCxn id="21" idx="1"/>
          </p:cNvCxnSpPr>
          <p:nvPr/>
        </p:nvCxnSpPr>
        <p:spPr>
          <a:xfrm>
            <a:off x="3291063" y="4712752"/>
            <a:ext cx="715477" cy="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/>
              <p:nvPr/>
            </p:nvSpPr>
            <p:spPr>
              <a:xfrm>
                <a:off x="566237" y="4410008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37" y="4410008"/>
                <a:ext cx="2724826" cy="60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/>
              <p:nvPr/>
            </p:nvSpPr>
            <p:spPr>
              <a:xfrm>
                <a:off x="62893" y="5971216"/>
                <a:ext cx="8003576" cy="479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=3,07;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=0,27;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=3.07;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=1,67;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=−30.72;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=6,14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" y="5971216"/>
                <a:ext cx="8003576" cy="479106"/>
              </a:xfrm>
              <a:prstGeom prst="rect">
                <a:avLst/>
              </a:prstGeom>
              <a:blipFill>
                <a:blip r:embed="rId6"/>
                <a:stretch>
                  <a:fillRect t="-1282" b="-38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D34CEB44-EA10-49A0-8813-9A922A182FFE}"/>
              </a:ext>
            </a:extLst>
          </p:cNvPr>
          <p:cNvGrpSpPr/>
          <p:nvPr/>
        </p:nvGrpSpPr>
        <p:grpSpPr>
          <a:xfrm>
            <a:off x="441501" y="1292046"/>
            <a:ext cx="3851719" cy="2008715"/>
            <a:chOff x="446050" y="4075023"/>
            <a:chExt cx="4532531" cy="240567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312189-36D3-4D55-AA59-ECC8F3A9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050" y="4075023"/>
              <a:ext cx="4532531" cy="2405678"/>
            </a:xfrm>
            <a:prstGeom prst="rect">
              <a:avLst/>
            </a:prstGeom>
          </p:spPr>
        </p:pic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46284F1F-5CBC-4007-9CDB-6E9A78A14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303" y="5517415"/>
              <a:ext cx="0" cy="84993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27846D8-A975-4335-B522-7A67CFA53A43}"/>
                </a:ext>
              </a:extLst>
            </p:cNvPr>
            <p:cNvSpPr txBox="1"/>
            <p:nvPr/>
          </p:nvSpPr>
          <p:spPr>
            <a:xfrm>
              <a:off x="2027743" y="5573049"/>
              <a:ext cx="379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h’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12BF46D-A03D-4521-BEA7-8A1465B588F0}"/>
                  </a:ext>
                </a:extLst>
              </p:cNvPr>
              <p:cNvSpPr txBox="1"/>
              <p:nvPr/>
            </p:nvSpPr>
            <p:spPr>
              <a:xfrm>
                <a:off x="4423475" y="1511478"/>
                <a:ext cx="3449445" cy="1729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(3.65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9.81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=1,11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12BF46D-A03D-4521-BEA7-8A1465B58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475" y="1511478"/>
                <a:ext cx="3449445" cy="17290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53C9588-71A5-40CB-8CE4-F8EEFDDDFD28}"/>
                  </a:ext>
                </a:extLst>
              </p:cNvPr>
              <p:cNvSpPr txBox="1"/>
              <p:nvPr/>
            </p:nvSpPr>
            <p:spPr>
              <a:xfrm>
                <a:off x="314853" y="3640897"/>
                <a:ext cx="3052815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=3,40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&gt; 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1,11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53C9588-71A5-40CB-8CE4-F8EEFDDDF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3" y="3640897"/>
                <a:ext cx="3052815" cy="3931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A0C85E07-28BC-4707-B25C-020F2F82F8F3}"/>
              </a:ext>
            </a:extLst>
          </p:cNvPr>
          <p:cNvSpPr txBox="1"/>
          <p:nvPr/>
        </p:nvSpPr>
        <p:spPr>
          <a:xfrm>
            <a:off x="5368954" y="3659254"/>
            <a:ext cx="19403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Régimen Río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FAAF70B-AA45-4A3D-BA52-3E789D2386B6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3367668" y="3837458"/>
            <a:ext cx="2001286" cy="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2E50CDF-D2DB-487D-8E40-521BF1362CFC}"/>
                  </a:ext>
                </a:extLst>
              </p:cNvPr>
              <p:cNvSpPr txBox="1"/>
              <p:nvPr/>
            </p:nvSpPr>
            <p:spPr>
              <a:xfrm>
                <a:off x="36706" y="5322765"/>
                <a:ext cx="5185890" cy="282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2E50CDF-D2DB-487D-8E40-521BF136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" y="5322765"/>
                <a:ext cx="5185890" cy="282129"/>
              </a:xfrm>
              <a:prstGeom prst="rect">
                <a:avLst/>
              </a:prstGeom>
              <a:blipFill>
                <a:blip r:embed="rId10"/>
                <a:stretch>
                  <a:fillRect t="-2174" b="-1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E11FBF27-63E8-40A3-96A2-9E93FF9C54D2}"/>
                  </a:ext>
                </a:extLst>
              </p:cNvPr>
              <p:cNvSpPr txBox="1"/>
              <p:nvPr/>
            </p:nvSpPr>
            <p:spPr>
              <a:xfrm>
                <a:off x="5368954" y="5322764"/>
                <a:ext cx="2739898" cy="282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E11FBF27-63E8-40A3-96A2-9E93FF9C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54" y="5322764"/>
                <a:ext cx="2739898" cy="282129"/>
              </a:xfrm>
              <a:prstGeom prst="rect">
                <a:avLst/>
              </a:prstGeom>
              <a:blipFill>
                <a:blip r:embed="rId11"/>
                <a:stretch>
                  <a:fillRect t="-2174" b="-347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DBECAA7-35D5-4E09-AD08-6B4DA24544C1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 flipV="1">
            <a:off x="5222596" y="5463829"/>
            <a:ext cx="1463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19" grpId="0"/>
      <p:bldP spid="26" grpId="0"/>
      <p:bldP spid="27" grpId="0" animBg="1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1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34CEB44-EA10-49A0-8813-9A922A182FFE}"/>
              </a:ext>
            </a:extLst>
          </p:cNvPr>
          <p:cNvGrpSpPr/>
          <p:nvPr/>
        </p:nvGrpSpPr>
        <p:grpSpPr>
          <a:xfrm>
            <a:off x="441501" y="1292046"/>
            <a:ext cx="3851719" cy="2008715"/>
            <a:chOff x="446050" y="4075023"/>
            <a:chExt cx="4532531" cy="240567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312189-36D3-4D55-AA59-ECC8F3A9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050" y="4075023"/>
              <a:ext cx="4532531" cy="2405678"/>
            </a:xfrm>
            <a:prstGeom prst="rect">
              <a:avLst/>
            </a:prstGeom>
          </p:spPr>
        </p:pic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46284F1F-5CBC-4007-9CDB-6E9A78A14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303" y="5517415"/>
              <a:ext cx="0" cy="84993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27846D8-A975-4335-B522-7A67CFA53A43}"/>
                </a:ext>
              </a:extLst>
            </p:cNvPr>
            <p:cNvSpPr txBox="1"/>
            <p:nvPr/>
          </p:nvSpPr>
          <p:spPr>
            <a:xfrm>
              <a:off x="2027743" y="5573049"/>
              <a:ext cx="379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h’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53C9588-71A5-40CB-8CE4-F8EEFDDDFD28}"/>
                  </a:ext>
                </a:extLst>
              </p:cNvPr>
              <p:cNvSpPr txBox="1"/>
              <p:nvPr/>
            </p:nvSpPr>
            <p:spPr>
              <a:xfrm>
                <a:off x="314853" y="3640897"/>
                <a:ext cx="4368659" cy="693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=2,79·1,11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=3,10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0,20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·1,11 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=0,23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53C9588-71A5-40CB-8CE4-F8EEFDDDF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3" y="3640897"/>
                <a:ext cx="4368659" cy="693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E11FBF27-63E8-40A3-96A2-9E93FF9C54D2}"/>
                  </a:ext>
                </a:extLst>
              </p:cNvPr>
              <p:cNvSpPr txBox="1"/>
              <p:nvPr/>
            </p:nvSpPr>
            <p:spPr>
              <a:xfrm>
                <a:off x="3981475" y="2987300"/>
                <a:ext cx="4025099" cy="28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3,07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+1,67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−30,72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+6,14=0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E11FBF27-63E8-40A3-96A2-9E93FF9C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75" y="2987300"/>
                <a:ext cx="4025099" cy="281552"/>
              </a:xfrm>
              <a:prstGeom prst="rect">
                <a:avLst/>
              </a:prstGeom>
              <a:blipFill>
                <a:blip r:embed="rId6"/>
                <a:stretch>
                  <a:fillRect t="-2174" b="-1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0D601E6-7DF5-4F1A-84A1-77B043F96523}"/>
                  </a:ext>
                </a:extLst>
              </p:cNvPr>
              <p:cNvSpPr txBox="1"/>
              <p:nvPr/>
            </p:nvSpPr>
            <p:spPr>
              <a:xfrm>
                <a:off x="4023954" y="3346885"/>
                <a:ext cx="4025099" cy="28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=2,79; 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=0,20; 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=−3,53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0D601E6-7DF5-4F1A-84A1-77B043F96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54" y="3346885"/>
                <a:ext cx="4025099" cy="281552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47DB28D-CF40-490E-972F-A6FE6DAEED35}"/>
              </a:ext>
            </a:extLst>
          </p:cNvPr>
          <p:cNvCxnSpPr/>
          <p:nvPr/>
        </p:nvCxnSpPr>
        <p:spPr>
          <a:xfrm flipV="1">
            <a:off x="7002966" y="3268852"/>
            <a:ext cx="735980" cy="47371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22065DD6-782F-4750-A3B1-2070104C6ED9}"/>
                  </a:ext>
                </a:extLst>
              </p:cNvPr>
              <p:cNvSpPr txBox="1"/>
              <p:nvPr/>
            </p:nvSpPr>
            <p:spPr>
              <a:xfrm>
                <a:off x="20295" y="4892622"/>
                <a:ext cx="8166707" cy="1918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=3,10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3,65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=1,18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3,47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0,23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3,65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0,23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15,9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3,65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08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3,4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br>
                  <a:rPr lang="es-AR" dirty="0"/>
                </a:br>
                <a:endParaRPr lang="es-AR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22065DD6-782F-4750-A3B1-2070104C6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5" y="4892622"/>
                <a:ext cx="8166707" cy="19180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D06186C2-A525-42D4-84B2-1F1310CE9A50}"/>
                  </a:ext>
                </a:extLst>
              </p:cNvPr>
              <p:cNvSpPr txBox="1"/>
              <p:nvPr/>
            </p:nvSpPr>
            <p:spPr>
              <a:xfrm>
                <a:off x="5172933" y="4249110"/>
                <a:ext cx="2456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Sentido de escurrimiento: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D06186C2-A525-42D4-84B2-1F1310CE9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933" y="4249110"/>
                <a:ext cx="2456988" cy="646331"/>
              </a:xfrm>
              <a:prstGeom prst="rect">
                <a:avLst/>
              </a:prstGeom>
              <a:blipFill>
                <a:blip r:embed="rId9"/>
                <a:stretch>
                  <a:fillRect l="-2233" t="-4717" r="-19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30D30D89-2016-4AD0-A444-86B8144FA838}"/>
              </a:ext>
            </a:extLst>
          </p:cNvPr>
          <p:cNvSpPr txBox="1"/>
          <p:nvPr/>
        </p:nvSpPr>
        <p:spPr>
          <a:xfrm>
            <a:off x="1578029" y="4490275"/>
            <a:ext cx="2403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Verificación Energética</a:t>
            </a:r>
          </a:p>
        </p:txBody>
      </p:sp>
    </p:spTree>
    <p:extLst>
      <p:ext uri="{BB962C8B-B14F-4D97-AF65-F5344CB8AC3E}">
        <p14:creationId xmlns:p14="http://schemas.microsoft.com/office/powerpoint/2010/main" val="22028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25" grpId="0"/>
      <p:bldP spid="36" grpId="0"/>
      <p:bldP spid="37" grpId="0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1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34CEB44-EA10-49A0-8813-9A922A182FFE}"/>
              </a:ext>
            </a:extLst>
          </p:cNvPr>
          <p:cNvGrpSpPr/>
          <p:nvPr/>
        </p:nvGrpSpPr>
        <p:grpSpPr>
          <a:xfrm>
            <a:off x="441501" y="1292046"/>
            <a:ext cx="3851719" cy="2008715"/>
            <a:chOff x="446050" y="4075023"/>
            <a:chExt cx="4532531" cy="240567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312189-36D3-4D55-AA59-ECC8F3A9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050" y="4075023"/>
              <a:ext cx="4532531" cy="2405678"/>
            </a:xfrm>
            <a:prstGeom prst="rect">
              <a:avLst/>
            </a:prstGeom>
          </p:spPr>
        </p:pic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46284F1F-5CBC-4007-9CDB-6E9A78A14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8303" y="5517415"/>
              <a:ext cx="0" cy="84993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27846D8-A975-4335-B522-7A67CFA53A43}"/>
                </a:ext>
              </a:extLst>
            </p:cNvPr>
            <p:cNvSpPr txBox="1"/>
            <p:nvPr/>
          </p:nvSpPr>
          <p:spPr>
            <a:xfrm>
              <a:off x="2027743" y="5573049"/>
              <a:ext cx="379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h’</a:t>
              </a:r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04DD8E-0F02-4227-95E5-2CF0D05D5DCE}"/>
              </a:ext>
            </a:extLst>
          </p:cNvPr>
          <p:cNvSpPr txBox="1"/>
          <p:nvPr/>
        </p:nvSpPr>
        <p:spPr>
          <a:xfrm>
            <a:off x="5335500" y="1131081"/>
            <a:ext cx="2403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Verificación Energética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22065DD6-782F-4750-A3B1-2070104C6ED9}"/>
                  </a:ext>
                </a:extLst>
              </p:cNvPr>
              <p:cNvSpPr txBox="1"/>
              <p:nvPr/>
            </p:nvSpPr>
            <p:spPr>
              <a:xfrm>
                <a:off x="5559125" y="1603415"/>
                <a:ext cx="1956195" cy="923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=3,47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=3,4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br>
                  <a:rPr lang="es-AR" dirty="0"/>
                </a:br>
                <a:endParaRPr lang="es-AR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22065DD6-782F-4750-A3B1-2070104C6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25" y="1603415"/>
                <a:ext cx="1956195" cy="923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3B6839E-19B7-455E-8C34-51DF7FD0A2E2}"/>
                  </a:ext>
                </a:extLst>
              </p:cNvPr>
              <p:cNvSpPr txBox="1"/>
              <p:nvPr/>
            </p:nvSpPr>
            <p:spPr>
              <a:xfrm>
                <a:off x="5308728" y="2584840"/>
                <a:ext cx="2456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Sentido de escurrimiento: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3B6839E-19B7-455E-8C34-51DF7FD0A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728" y="2584840"/>
                <a:ext cx="2456988" cy="646331"/>
              </a:xfrm>
              <a:prstGeom prst="rect">
                <a:avLst/>
              </a:prstGeom>
              <a:blipFill>
                <a:blip r:embed="rId6"/>
                <a:stretch>
                  <a:fillRect l="-2233" t="-4717" r="-19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26A5BB2E-8CD2-4748-ADA0-842B4AC62E74}"/>
              </a:ext>
            </a:extLst>
          </p:cNvPr>
          <p:cNvSpPr txBox="1"/>
          <p:nvPr/>
        </p:nvSpPr>
        <p:spPr>
          <a:xfrm>
            <a:off x="441501" y="3508264"/>
            <a:ext cx="72974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Analizar condiciones aguas arriba y aguas abajo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731DC9-8287-424F-A85B-0563B048A907}"/>
              </a:ext>
            </a:extLst>
          </p:cNvPr>
          <p:cNvSpPr txBox="1"/>
          <p:nvPr/>
        </p:nvSpPr>
        <p:spPr>
          <a:xfrm>
            <a:off x="441501" y="4070195"/>
            <a:ext cx="7297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Aguas abajo la altura de agua es 3,4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Aguas arriba pueden producirse dos alturas: 3,1 m </a:t>
            </a:r>
            <a:r>
              <a:rPr lang="es-AR" dirty="0" err="1"/>
              <a:t>ó</a:t>
            </a:r>
            <a:r>
              <a:rPr lang="es-AR" dirty="0"/>
              <a:t> 0,23 m. Analizando CP</a:t>
            </a:r>
            <a:r>
              <a:rPr lang="es-AR" baseline="-25000" dirty="0"/>
              <a:t>11</a:t>
            </a:r>
            <a:r>
              <a:rPr lang="es-AR" dirty="0"/>
              <a:t> = 3,10 m + 0,3 m = 3,40 m</a:t>
            </a:r>
            <a:br>
              <a:rPr lang="es-AR" dirty="0"/>
            </a:br>
            <a:r>
              <a:rPr lang="es-AR" dirty="0"/>
              <a:t>CP</a:t>
            </a:r>
            <a:r>
              <a:rPr lang="es-AR" baseline="-25000" dirty="0"/>
              <a:t>12</a:t>
            </a:r>
            <a:r>
              <a:rPr lang="es-AR" dirty="0"/>
              <a:t> = 0,23 m + 0,3 m = 0,53 m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6DBCA26-50F7-4A93-A662-EE5040EF4F2B}"/>
              </a:ext>
            </a:extLst>
          </p:cNvPr>
          <p:cNvCxnSpPr/>
          <p:nvPr/>
        </p:nvCxnSpPr>
        <p:spPr>
          <a:xfrm>
            <a:off x="4025590" y="5129561"/>
            <a:ext cx="8697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9940C3B-1B10-4519-AAC8-2E6AB6BDA0C2}"/>
              </a:ext>
            </a:extLst>
          </p:cNvPr>
          <p:cNvSpPr txBox="1"/>
          <p:nvPr/>
        </p:nvSpPr>
        <p:spPr>
          <a:xfrm>
            <a:off x="5116796" y="4901192"/>
            <a:ext cx="22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Debería subir casi 3 m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9F30F4B-1BBE-4E7F-A4C3-843360BD9030}"/>
              </a:ext>
            </a:extLst>
          </p:cNvPr>
          <p:cNvCxnSpPr/>
          <p:nvPr/>
        </p:nvCxnSpPr>
        <p:spPr>
          <a:xfrm flipV="1">
            <a:off x="1417625" y="4848998"/>
            <a:ext cx="735980" cy="47371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C30BC931-2DA5-45F2-A975-41A4E5B6E819}"/>
                  </a:ext>
                </a:extLst>
              </p:cNvPr>
              <p:cNvSpPr txBox="1"/>
              <p:nvPr/>
            </p:nvSpPr>
            <p:spPr>
              <a:xfrm>
                <a:off x="0" y="5324212"/>
                <a:ext cx="8132063" cy="1246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=3,47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−3,46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=0,01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2·9,81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·0,01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1,08 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=0,17;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2·9,81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·0,01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8 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C30BC931-2DA5-45F2-A975-41A4E5B6E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4212"/>
                <a:ext cx="8132063" cy="1246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5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" grpId="0"/>
      <p:bldP spid="19" grpId="0" animBg="1"/>
      <p:bldP spid="6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/>
              <p:nvPr/>
            </p:nvSpPr>
            <p:spPr>
              <a:xfrm>
                <a:off x="1665192" y="2175077"/>
                <a:ext cx="288096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6,6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=0,56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=4,3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𝑎𝑛𝑐h𝑜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s-AR" b="0" i="1" dirty="0">
                    <a:latin typeface="Cambria Math" panose="02040503050406030204" pitchFamily="18" charset="0"/>
                  </a:rPr>
                </a:br>
                <a:endParaRPr lang="es-AR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92" y="2175077"/>
                <a:ext cx="2880964" cy="1202252"/>
              </a:xfrm>
              <a:prstGeom prst="rect">
                <a:avLst/>
              </a:prstGeom>
              <a:blipFill>
                <a:blip r:embed="rId4"/>
                <a:stretch>
                  <a:fillRect b="-40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17FBAAFF-4F83-44E1-938F-8908E0713F3A}"/>
              </a:ext>
            </a:extLst>
          </p:cNvPr>
          <p:cNvSpPr txBox="1"/>
          <p:nvPr/>
        </p:nvSpPr>
        <p:spPr>
          <a:xfrm>
            <a:off x="446050" y="1213317"/>
            <a:ext cx="7292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sz="1600" b="0" i="0" u="none" strike="noStrike" baseline="0" dirty="0">
                <a:latin typeface="Arial" panose="020B0604020202020204" pitchFamily="34" charset="0"/>
              </a:rPr>
              <a:t>En un canal de sección rectangular de 4,3 m de ancho, escurre un caudal de 6,6 m</a:t>
            </a:r>
            <a:r>
              <a:rPr lang="es-AR" sz="1600" b="0" i="0" u="none" strike="noStrike" baseline="30000" dirty="0">
                <a:latin typeface="Arial" panose="020B0604020202020204" pitchFamily="34" charset="0"/>
              </a:rPr>
              <a:t>3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/s. Se produce un cambio de pendiente que origina un resalto. ¿Qué altura conjugada tiene éste último, si el torrente del mismo adopta una h</a:t>
            </a:r>
            <a:r>
              <a:rPr lang="es-AR" sz="1600" b="0" i="0" u="none" strike="noStrike" baseline="-25000" dirty="0">
                <a:latin typeface="Arial" panose="020B0604020202020204" pitchFamily="34" charset="0"/>
              </a:rPr>
              <a:t>1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 = 0.56 m?</a:t>
            </a:r>
            <a:endParaRPr lang="es-AR" sz="1600" dirty="0">
              <a:latin typeface="Arial" panose="020B0604020202020204" pitchFamily="34" charset="0"/>
            </a:endParaRPr>
          </a:p>
          <a:p>
            <a:pPr algn="l"/>
            <a:r>
              <a:rPr lang="es-AR" sz="1600" u="sng" dirty="0">
                <a:latin typeface="Arial" panose="020B0604020202020204" pitchFamily="34" charset="0"/>
              </a:rPr>
              <a:t>DATOS:</a:t>
            </a:r>
            <a:endParaRPr lang="es-AR" sz="1600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312189-36D3-4D55-AA59-ECC8F3A989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9208" y="3437347"/>
            <a:ext cx="4031965" cy="2405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/>
              <p:nvPr/>
            </p:nvSpPr>
            <p:spPr>
              <a:xfrm>
                <a:off x="5138868" y="2512263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868" y="2512263"/>
                <a:ext cx="2724826" cy="605487"/>
              </a:xfrm>
              <a:prstGeom prst="rect">
                <a:avLst/>
              </a:prstGeom>
              <a:blipFill>
                <a:blip r:embed="rId6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892AB14-C02A-405D-9029-8C826348EBD3}"/>
              </a:ext>
            </a:extLst>
          </p:cNvPr>
          <p:cNvCxnSpPr>
            <a:stCxn id="21" idx="2"/>
          </p:cNvCxnSpPr>
          <p:nvPr/>
        </p:nvCxnSpPr>
        <p:spPr>
          <a:xfrm flipH="1">
            <a:off x="6497677" y="3117750"/>
            <a:ext cx="3604" cy="59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/>
              <p:nvPr/>
            </p:nvSpPr>
            <p:spPr>
              <a:xfrm>
                <a:off x="5135264" y="4763508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64" y="4763508"/>
                <a:ext cx="2724826" cy="605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/>
              <p:nvPr/>
            </p:nvSpPr>
            <p:spPr>
              <a:xfrm>
                <a:off x="4546156" y="3833977"/>
                <a:ext cx="3585908" cy="479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156" y="3833977"/>
                <a:ext cx="3585908" cy="479106"/>
              </a:xfrm>
              <a:prstGeom prst="rect">
                <a:avLst/>
              </a:prstGeom>
              <a:blipFill>
                <a:blip r:embed="rId8"/>
                <a:stretch>
                  <a:fillRect l="-340" b="-37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280BB25-7E15-4B6A-B04C-7E400C7E4A01}"/>
              </a:ext>
            </a:extLst>
          </p:cNvPr>
          <p:cNvCxnSpPr>
            <a:cxnSpLocks/>
          </p:cNvCxnSpPr>
          <p:nvPr/>
        </p:nvCxnSpPr>
        <p:spPr>
          <a:xfrm>
            <a:off x="6521311" y="4313083"/>
            <a:ext cx="0" cy="47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399EB07-AF78-4CEF-A5F3-87FBCFAEFD28}"/>
                  </a:ext>
                </a:extLst>
              </p:cNvPr>
              <p:cNvSpPr txBox="1"/>
              <p:nvPr/>
            </p:nvSpPr>
            <p:spPr>
              <a:xfrm>
                <a:off x="199802" y="5952719"/>
                <a:ext cx="4191372" cy="693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=0,9·0,62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=0,56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1,11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0,62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=0,69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399EB07-AF78-4CEF-A5F3-87FBCFAEF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2" y="5952719"/>
                <a:ext cx="4191372" cy="6939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8791C4E-E320-4CA4-A010-7F0097E2FF63}"/>
                  </a:ext>
                </a:extLst>
              </p:cNvPr>
              <p:cNvSpPr txBox="1"/>
              <p:nvPr/>
            </p:nvSpPr>
            <p:spPr>
              <a:xfrm>
                <a:off x="4168030" y="5987071"/>
                <a:ext cx="4368659" cy="670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0,69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0,56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0,65 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8791C4E-E320-4CA4-A010-7F0097E2F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30" y="5987071"/>
                <a:ext cx="4368659" cy="6701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514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/>
              <p:nvPr/>
            </p:nvSpPr>
            <p:spPr>
              <a:xfrm>
                <a:off x="1665192" y="2175077"/>
                <a:ext cx="2880964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=1,06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=3,74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s-AR" b="0" i="1" dirty="0">
                    <a:latin typeface="Cambria Math" panose="02040503050406030204" pitchFamily="18" charset="0"/>
                  </a:rPr>
                </a:br>
                <a:endParaRPr lang="es-AR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92" y="2175077"/>
                <a:ext cx="2880964" cy="12022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17FBAAFF-4F83-44E1-938F-8908E0713F3A}"/>
              </a:ext>
            </a:extLst>
          </p:cNvPr>
          <p:cNvSpPr txBox="1"/>
          <p:nvPr/>
        </p:nvSpPr>
        <p:spPr>
          <a:xfrm>
            <a:off x="446050" y="1213317"/>
            <a:ext cx="7292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sz="1800" b="0" i="0" u="none" strike="noStrike" baseline="0" dirty="0">
                <a:latin typeface="Arial" panose="020B0604020202020204" pitchFamily="34" charset="0"/>
              </a:rPr>
              <a:t>En un canal de 6 m de ancho y rectangular se produce un estrechamiento a 3,74 m sin escalón de fondo. Aguas abajo hay una h</a:t>
            </a:r>
            <a:r>
              <a:rPr lang="es-AR" sz="1800" b="0" i="0" u="none" strike="noStrike" baseline="-25000" dirty="0">
                <a:latin typeface="Arial" panose="020B0604020202020204" pitchFamily="34" charset="0"/>
              </a:rPr>
              <a:t>2</a:t>
            </a:r>
            <a:r>
              <a:rPr lang="es-AR" sz="1800" b="0" i="0" u="none" strike="noStrike" baseline="0" dirty="0">
                <a:latin typeface="Arial" panose="020B0604020202020204" pitchFamily="34" charset="0"/>
              </a:rPr>
              <a:t> = 1.06 m y el caudal es 3 m</a:t>
            </a:r>
            <a:r>
              <a:rPr lang="es-AR" sz="1800" b="0" i="0" u="none" strike="noStrike" baseline="30000" dirty="0">
                <a:latin typeface="Arial" panose="020B0604020202020204" pitchFamily="34" charset="0"/>
              </a:rPr>
              <a:t>3</a:t>
            </a:r>
            <a:r>
              <a:rPr lang="es-AR" sz="1800" b="0" i="0" u="none" strike="noStrike" baseline="0" dirty="0">
                <a:latin typeface="Arial" panose="020B0604020202020204" pitchFamily="34" charset="0"/>
              </a:rPr>
              <a:t>/s. Calcular h</a:t>
            </a:r>
            <a:r>
              <a:rPr lang="es-AR" sz="1800" b="0" i="0" u="none" strike="noStrike" baseline="-25000" dirty="0">
                <a:latin typeface="Arial" panose="020B0604020202020204" pitchFamily="34" charset="0"/>
              </a:rPr>
              <a:t>1</a:t>
            </a:r>
            <a:r>
              <a:rPr lang="es-AR" sz="1800" b="0" i="0" u="none" strike="noStrike" baseline="0" dirty="0">
                <a:latin typeface="Arial" panose="020B0604020202020204" pitchFamily="34" charset="0"/>
              </a:rPr>
              <a:t> y la pérdida de carga </a:t>
            </a:r>
            <a:r>
              <a:rPr lang="es-AR" sz="1800" b="0" i="0" u="none" strike="noStrike" baseline="0" dirty="0">
                <a:latin typeface="Symbol" panose="05050102010706020507" pitchFamily="18" charset="2"/>
              </a:rPr>
              <a:t>D </a:t>
            </a:r>
            <a:r>
              <a:rPr lang="es-AR" sz="1800" b="0" i="0" u="none" strike="noStrike" baseline="0" dirty="0">
                <a:latin typeface="Arial" panose="020B0604020202020204" pitchFamily="34" charset="0"/>
              </a:rPr>
              <a:t>y </a:t>
            </a:r>
            <a:r>
              <a:rPr lang="es-AR" sz="1800" b="0" i="0" u="none" strike="noStrike" baseline="0" dirty="0">
                <a:latin typeface="Symbol" panose="05050102010706020507" pitchFamily="18" charset="2"/>
              </a:rPr>
              <a:t>l</a:t>
            </a:r>
            <a:r>
              <a:rPr lang="es-AR" sz="1800" b="0" i="0" u="none" strike="noStrike" baseline="0" dirty="0"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s-AR" sz="1600" u="sng" dirty="0">
                <a:latin typeface="Arial" panose="020B0604020202020204" pitchFamily="34" charset="0"/>
              </a:rPr>
              <a:t>DATOS:</a:t>
            </a:r>
            <a:endParaRPr lang="es-AR" sz="1600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312189-36D3-4D55-AA59-ECC8F3A989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9929" y="3437347"/>
            <a:ext cx="3890522" cy="2405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/>
              <p:nvPr/>
            </p:nvSpPr>
            <p:spPr>
              <a:xfrm>
                <a:off x="5138868" y="2512263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868" y="2512263"/>
                <a:ext cx="2724826" cy="605487"/>
              </a:xfrm>
              <a:prstGeom prst="rect">
                <a:avLst/>
              </a:prstGeom>
              <a:blipFill>
                <a:blip r:embed="rId6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892AB14-C02A-405D-9029-8C826348EBD3}"/>
              </a:ext>
            </a:extLst>
          </p:cNvPr>
          <p:cNvCxnSpPr>
            <a:stCxn id="21" idx="2"/>
          </p:cNvCxnSpPr>
          <p:nvPr/>
        </p:nvCxnSpPr>
        <p:spPr>
          <a:xfrm flipH="1">
            <a:off x="6497677" y="3117750"/>
            <a:ext cx="3604" cy="59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/>
              <p:nvPr/>
            </p:nvSpPr>
            <p:spPr>
              <a:xfrm>
                <a:off x="5135264" y="4763508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0,62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64" y="4763508"/>
                <a:ext cx="2724826" cy="605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/>
              <p:nvPr/>
            </p:nvSpPr>
            <p:spPr>
              <a:xfrm>
                <a:off x="4546156" y="3833977"/>
                <a:ext cx="3585908" cy="479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156" y="3833977"/>
                <a:ext cx="3585908" cy="479106"/>
              </a:xfrm>
              <a:prstGeom prst="rect">
                <a:avLst/>
              </a:prstGeom>
              <a:blipFill>
                <a:blip r:embed="rId8"/>
                <a:stretch>
                  <a:fillRect l="-340" b="-37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280BB25-7E15-4B6A-B04C-7E400C7E4A01}"/>
              </a:ext>
            </a:extLst>
          </p:cNvPr>
          <p:cNvCxnSpPr>
            <a:cxnSpLocks/>
          </p:cNvCxnSpPr>
          <p:nvPr/>
        </p:nvCxnSpPr>
        <p:spPr>
          <a:xfrm>
            <a:off x="6521311" y="4313083"/>
            <a:ext cx="0" cy="47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384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/>
              <p:nvPr/>
            </p:nvSpPr>
            <p:spPr>
              <a:xfrm>
                <a:off x="4006540" y="4434024"/>
                <a:ext cx="4059929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40" y="4434024"/>
                <a:ext cx="4059929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892AB14-C02A-405D-9029-8C826348EBD3}"/>
              </a:ext>
            </a:extLst>
          </p:cNvPr>
          <p:cNvCxnSpPr>
            <a:cxnSpLocks/>
            <a:stCxn id="30" idx="3"/>
            <a:endCxn id="21" idx="1"/>
          </p:cNvCxnSpPr>
          <p:nvPr/>
        </p:nvCxnSpPr>
        <p:spPr>
          <a:xfrm>
            <a:off x="3291063" y="4712752"/>
            <a:ext cx="715477" cy="4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/>
              <p:nvPr/>
            </p:nvSpPr>
            <p:spPr>
              <a:xfrm>
                <a:off x="566237" y="4410008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563BB58-FE48-427B-B0B4-D3B3E4F5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37" y="4410008"/>
                <a:ext cx="2724826" cy="605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/>
              <p:nvPr/>
            </p:nvSpPr>
            <p:spPr>
              <a:xfrm>
                <a:off x="62893" y="5971216"/>
                <a:ext cx="8003576" cy="479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=2,65;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=0,62;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=2,65;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=−20,61;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=3,29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D4DA57D9-5E1D-40CB-B88B-E28417BF8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" y="5971216"/>
                <a:ext cx="8003576" cy="479106"/>
              </a:xfrm>
              <a:prstGeom prst="rect">
                <a:avLst/>
              </a:prstGeom>
              <a:blipFill>
                <a:blip r:embed="rId6"/>
                <a:stretch>
                  <a:fillRect t="-1282" b="-38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AF312189-36D3-4D55-AA59-ECC8F3A989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7509" y="1292046"/>
            <a:ext cx="3244455" cy="2008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12BF46D-A03D-4521-BEA7-8A1465B588F0}"/>
                  </a:ext>
                </a:extLst>
              </p:cNvPr>
              <p:cNvSpPr txBox="1"/>
              <p:nvPr/>
            </p:nvSpPr>
            <p:spPr>
              <a:xfrm>
                <a:off x="4423475" y="1511478"/>
                <a:ext cx="3449445" cy="1729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(0,80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9.81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=0,40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12BF46D-A03D-4521-BEA7-8A1465B58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475" y="1511478"/>
                <a:ext cx="3449445" cy="17290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53C9588-71A5-40CB-8CE4-F8EEFDDDFD28}"/>
                  </a:ext>
                </a:extLst>
              </p:cNvPr>
              <p:cNvSpPr txBox="1"/>
              <p:nvPr/>
            </p:nvSpPr>
            <p:spPr>
              <a:xfrm>
                <a:off x="314853" y="3640897"/>
                <a:ext cx="3052815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=1,06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&gt; </m:t>
                      </m:r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0,40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53C9588-71A5-40CB-8CE4-F8EEFDDDF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3" y="3640897"/>
                <a:ext cx="3052815" cy="3931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A0C85E07-28BC-4707-B25C-020F2F82F8F3}"/>
              </a:ext>
            </a:extLst>
          </p:cNvPr>
          <p:cNvSpPr txBox="1"/>
          <p:nvPr/>
        </p:nvSpPr>
        <p:spPr>
          <a:xfrm>
            <a:off x="5368954" y="3659254"/>
            <a:ext cx="19403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Régimen Río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FAAF70B-AA45-4A3D-BA52-3E789D2386B6}"/>
              </a:ext>
            </a:extLst>
          </p:cNvPr>
          <p:cNvCxnSpPr>
            <a:stCxn id="26" idx="3"/>
            <a:endCxn id="27" idx="1"/>
          </p:cNvCxnSpPr>
          <p:nvPr/>
        </p:nvCxnSpPr>
        <p:spPr>
          <a:xfrm>
            <a:off x="3367668" y="3837458"/>
            <a:ext cx="2001286" cy="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2E50CDF-D2DB-487D-8E40-521BF1362CFC}"/>
                  </a:ext>
                </a:extLst>
              </p:cNvPr>
              <p:cNvSpPr txBox="1"/>
              <p:nvPr/>
            </p:nvSpPr>
            <p:spPr>
              <a:xfrm>
                <a:off x="36706" y="5322765"/>
                <a:ext cx="3799314" cy="282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2E50CDF-D2DB-487D-8E40-521BF136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" y="5322765"/>
                <a:ext cx="3799314" cy="282129"/>
              </a:xfrm>
              <a:prstGeom prst="rect">
                <a:avLst/>
              </a:prstGeom>
              <a:blipFill>
                <a:blip r:embed="rId10"/>
                <a:stretch>
                  <a:fillRect t="-2174" b="-195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E11FBF27-63E8-40A3-96A2-9E93FF9C54D2}"/>
                  </a:ext>
                </a:extLst>
              </p:cNvPr>
              <p:cNvSpPr txBox="1"/>
              <p:nvPr/>
            </p:nvSpPr>
            <p:spPr>
              <a:xfrm>
                <a:off x="5368954" y="5322764"/>
                <a:ext cx="2739898" cy="2821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E11FBF27-63E8-40A3-96A2-9E93FF9C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54" y="5322764"/>
                <a:ext cx="2739898" cy="282129"/>
              </a:xfrm>
              <a:prstGeom prst="rect">
                <a:avLst/>
              </a:prstGeom>
              <a:blipFill>
                <a:blip r:embed="rId11"/>
                <a:stretch>
                  <a:fillRect t="-2174" b="-347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DBECAA7-35D5-4E09-AD08-6B4DA24544C1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 flipV="1">
            <a:off x="3836020" y="5463829"/>
            <a:ext cx="15329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36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53C9588-71A5-40CB-8CE4-F8EEFDDDFD28}"/>
                  </a:ext>
                </a:extLst>
              </p:cNvPr>
              <p:cNvSpPr txBox="1"/>
              <p:nvPr/>
            </p:nvSpPr>
            <p:spPr>
              <a:xfrm>
                <a:off x="3809694" y="2283680"/>
                <a:ext cx="4368659" cy="693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=0,16·0,40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=0,064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2,68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0,40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=1,07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453C9588-71A5-40CB-8CE4-F8EEFDDDF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694" y="2283680"/>
                <a:ext cx="4368659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0D601E6-7DF5-4F1A-84A1-77B043F96523}"/>
                  </a:ext>
                </a:extLst>
              </p:cNvPr>
              <p:cNvSpPr txBox="1"/>
              <p:nvPr/>
            </p:nvSpPr>
            <p:spPr>
              <a:xfrm>
                <a:off x="3981475" y="1559527"/>
                <a:ext cx="4025099" cy="28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=0,16; 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=2,678; 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=−2,87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0D601E6-7DF5-4F1A-84A1-77B043F96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475" y="1559527"/>
                <a:ext cx="4025099" cy="281552"/>
              </a:xfrm>
              <a:prstGeom prst="rect">
                <a:avLst/>
              </a:prstGeom>
              <a:blipFill>
                <a:blip r:embed="rId5"/>
                <a:stretch>
                  <a:fillRect l="-303" r="-606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47DB28D-CF40-490E-972F-A6FE6DAEED35}"/>
              </a:ext>
            </a:extLst>
          </p:cNvPr>
          <p:cNvCxnSpPr/>
          <p:nvPr/>
        </p:nvCxnSpPr>
        <p:spPr>
          <a:xfrm flipV="1">
            <a:off x="6985615" y="1513403"/>
            <a:ext cx="735980" cy="47371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22065DD6-782F-4750-A3B1-2070104C6ED9}"/>
                  </a:ext>
                </a:extLst>
              </p:cNvPr>
              <p:cNvSpPr txBox="1"/>
              <p:nvPr/>
            </p:nvSpPr>
            <p:spPr>
              <a:xfrm>
                <a:off x="93524" y="3639332"/>
                <a:ext cx="8166707" cy="1918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=0,06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(0,06·6)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=7,81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3,17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1,07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(1,07·6)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0,47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1,08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,06·3,74)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76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,09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br>
                  <a:rPr lang="es-AR" dirty="0"/>
                </a:br>
                <a:endParaRPr lang="es-AR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22065DD6-782F-4750-A3B1-2070104C6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4" y="3639332"/>
                <a:ext cx="8166707" cy="19180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D06186C2-A525-42D4-84B2-1F1310CE9A50}"/>
                  </a:ext>
                </a:extLst>
              </p:cNvPr>
              <p:cNvSpPr txBox="1"/>
              <p:nvPr/>
            </p:nvSpPr>
            <p:spPr>
              <a:xfrm>
                <a:off x="5371909" y="3081742"/>
                <a:ext cx="2456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Sentido de escurrimiento: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D06186C2-A525-42D4-84B2-1F1310CE9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909" y="3081742"/>
                <a:ext cx="2456988" cy="646331"/>
              </a:xfrm>
              <a:prstGeom prst="rect">
                <a:avLst/>
              </a:prstGeom>
              <a:blipFill>
                <a:blip r:embed="rId7"/>
                <a:stretch>
                  <a:fillRect l="-1985" t="-5660" r="-22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30D30D89-2016-4AD0-A444-86B8144FA838}"/>
              </a:ext>
            </a:extLst>
          </p:cNvPr>
          <p:cNvSpPr txBox="1"/>
          <p:nvPr/>
        </p:nvSpPr>
        <p:spPr>
          <a:xfrm>
            <a:off x="1499970" y="3230811"/>
            <a:ext cx="24034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Verificación Energética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F89AD82-31DA-4C79-9E58-61B4B568D1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7509" y="1191687"/>
            <a:ext cx="3244455" cy="2008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79A7EAE-FE26-41DF-868B-60C902D70786}"/>
                  </a:ext>
                </a:extLst>
              </p:cNvPr>
              <p:cNvSpPr txBox="1"/>
              <p:nvPr/>
            </p:nvSpPr>
            <p:spPr>
              <a:xfrm>
                <a:off x="0" y="5547235"/>
                <a:ext cx="8132063" cy="1246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=3,17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−1,09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=2,08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2·9,81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·2,08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0,76 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=72,6;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2·9,81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2,08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,67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79A7EAE-FE26-41DF-868B-60C902D70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47235"/>
                <a:ext cx="8132063" cy="12466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937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/>
              <p:nvPr/>
            </p:nvSpPr>
            <p:spPr>
              <a:xfrm>
                <a:off x="1351976" y="2560374"/>
                <a:ext cx="3069431" cy="1479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=0,30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=1,30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=1:1</m:t>
                      </m:r>
                    </m:oMath>
                  </m:oMathPara>
                </a14:m>
                <a:br>
                  <a:rPr lang="es-AR" b="0" i="1" dirty="0">
                    <a:latin typeface="Cambria Math" panose="02040503050406030204" pitchFamily="18" charset="0"/>
                  </a:rPr>
                </a:br>
                <a:endParaRPr lang="es-AR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C4BD6AEB-B750-416C-B34B-5BD6774BE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76" y="2560374"/>
                <a:ext cx="3069431" cy="1479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17FBAAFF-4F83-44E1-938F-8908E0713F3A}"/>
              </a:ext>
            </a:extLst>
          </p:cNvPr>
          <p:cNvSpPr txBox="1"/>
          <p:nvPr/>
        </p:nvSpPr>
        <p:spPr>
          <a:xfrm>
            <a:off x="446050" y="1213317"/>
            <a:ext cx="7292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AR" sz="1600" b="0" i="0" u="none" strike="noStrike" baseline="0" dirty="0">
                <a:latin typeface="Arial" panose="020B0604020202020204" pitchFamily="34" charset="0"/>
              </a:rPr>
              <a:t>Un canal rectangular de 3 m de base cae 0,30 m formando un escalón de bajada, y desde el escalón hacia aguas abajo la sección pasa a ser trapecial de 4m de base y taludes de 1:1. El caudal es de 4 m</a:t>
            </a:r>
            <a:r>
              <a:rPr lang="es-AR" sz="1600" b="0" i="0" u="none" strike="noStrike" baseline="30000" dirty="0">
                <a:latin typeface="Arial" panose="020B0604020202020204" pitchFamily="34" charset="0"/>
              </a:rPr>
              <a:t>3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/s. Determinar la altura de agua en la sección rectangular (h</a:t>
            </a:r>
            <a:r>
              <a:rPr lang="es-AR" sz="1600" b="0" i="0" u="none" strike="noStrike" baseline="-25000" dirty="0">
                <a:latin typeface="Arial" panose="020B0604020202020204" pitchFamily="34" charset="0"/>
              </a:rPr>
              <a:t>1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), si la altura de agua que sigue al ensanche en el canal trapecial (h</a:t>
            </a:r>
            <a:r>
              <a:rPr lang="es-AR" sz="1600" b="0" i="0" u="none" strike="noStrike" baseline="-25000" dirty="0">
                <a:latin typeface="Arial" panose="020B0604020202020204" pitchFamily="34" charset="0"/>
              </a:rPr>
              <a:t>2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) es de 1,30 m. Aplicar la función </a:t>
            </a:r>
            <a:r>
              <a:rPr lang="es-AR" sz="1600" b="0" i="0" u="none" strike="noStrike" baseline="0" dirty="0" err="1">
                <a:latin typeface="Arial" panose="020B0604020202020204" pitchFamily="34" charset="0"/>
              </a:rPr>
              <a:t>momenta</a:t>
            </a:r>
            <a:r>
              <a:rPr lang="es-AR" sz="1600" b="0" i="0" u="none" strike="noStrike" baseline="0" dirty="0"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s-AR" sz="1600" u="sng" dirty="0">
                <a:latin typeface="Arial" panose="020B0604020202020204" pitchFamily="34" charset="0"/>
              </a:rPr>
              <a:t>DATOS:</a:t>
            </a:r>
            <a:endParaRPr lang="es-AR" sz="1600" u="sng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8590501-3352-43C0-A629-DA9933C2CEBF}"/>
              </a:ext>
            </a:extLst>
          </p:cNvPr>
          <p:cNvGrpSpPr/>
          <p:nvPr/>
        </p:nvGrpSpPr>
        <p:grpSpPr>
          <a:xfrm>
            <a:off x="423748" y="4060534"/>
            <a:ext cx="3896703" cy="2275604"/>
            <a:chOff x="423748" y="3480672"/>
            <a:chExt cx="3896703" cy="227560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312189-36D3-4D55-AA59-ECC8F3A9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29929" y="3524096"/>
              <a:ext cx="3890522" cy="2232180"/>
            </a:xfrm>
            <a:prstGeom prst="rect">
              <a:avLst/>
            </a:prstGeom>
          </p:spPr>
        </p:pic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DEF29B26-0EC1-4779-B1E5-B3B0197CAB9A}"/>
                </a:ext>
              </a:extLst>
            </p:cNvPr>
            <p:cNvSpPr/>
            <p:nvPr/>
          </p:nvSpPr>
          <p:spPr>
            <a:xfrm>
              <a:off x="423748" y="3480672"/>
              <a:ext cx="766507" cy="227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/>
              <p:nvPr/>
            </p:nvSpPr>
            <p:spPr>
              <a:xfrm>
                <a:off x="4910828" y="2862763"/>
                <a:ext cx="2724826" cy="605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93B508F-AE31-4C28-BB9C-7A04CF7C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828" y="2862763"/>
                <a:ext cx="2724826" cy="605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892AB14-C02A-405D-9029-8C826348EBD3}"/>
              </a:ext>
            </a:extLst>
          </p:cNvPr>
          <p:cNvCxnSpPr>
            <a:stCxn id="21" idx="2"/>
          </p:cNvCxnSpPr>
          <p:nvPr/>
        </p:nvCxnSpPr>
        <p:spPr>
          <a:xfrm flipH="1">
            <a:off x="6269637" y="3468250"/>
            <a:ext cx="3604" cy="59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97B289F-09EE-40D4-B3B6-ADCD3CB79125}"/>
              </a:ext>
            </a:extLst>
          </p:cNvPr>
          <p:cNvCxnSpPr/>
          <p:nvPr/>
        </p:nvCxnSpPr>
        <p:spPr>
          <a:xfrm flipV="1">
            <a:off x="5250813" y="2836906"/>
            <a:ext cx="1996068" cy="64602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C1D1B37-F2AE-4DC3-9CF8-B47EAECB4000}"/>
              </a:ext>
            </a:extLst>
          </p:cNvPr>
          <p:cNvCxnSpPr>
            <a:cxnSpLocks/>
          </p:cNvCxnSpPr>
          <p:nvPr/>
        </p:nvCxnSpPr>
        <p:spPr>
          <a:xfrm>
            <a:off x="5250812" y="2893885"/>
            <a:ext cx="1996069" cy="61027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8249481-610A-463C-9D4F-DE77E22EF37D}"/>
                  </a:ext>
                </a:extLst>
              </p:cNvPr>
              <p:cNvSpPr txBox="1"/>
              <p:nvPr/>
            </p:nvSpPr>
            <p:spPr>
              <a:xfrm>
                <a:off x="4320451" y="4058515"/>
                <a:ext cx="3900786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8249481-610A-463C-9D4F-DE77E22E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51" y="4058515"/>
                <a:ext cx="3900786" cy="696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4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4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8590501-3352-43C0-A629-DA9933C2CEBF}"/>
              </a:ext>
            </a:extLst>
          </p:cNvPr>
          <p:cNvGrpSpPr/>
          <p:nvPr/>
        </p:nvGrpSpPr>
        <p:grpSpPr>
          <a:xfrm>
            <a:off x="423748" y="1428848"/>
            <a:ext cx="3896703" cy="2275604"/>
            <a:chOff x="423748" y="3480672"/>
            <a:chExt cx="3896703" cy="227560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312189-36D3-4D55-AA59-ECC8F3A9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29929" y="3524096"/>
              <a:ext cx="3890522" cy="2232180"/>
            </a:xfrm>
            <a:prstGeom prst="rect">
              <a:avLst/>
            </a:prstGeom>
          </p:spPr>
        </p:pic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DEF29B26-0EC1-4779-B1E5-B3B0197CAB9A}"/>
                </a:ext>
              </a:extLst>
            </p:cNvPr>
            <p:cNvSpPr/>
            <p:nvPr/>
          </p:nvSpPr>
          <p:spPr>
            <a:xfrm>
              <a:off x="423748" y="3480672"/>
              <a:ext cx="766507" cy="227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8249481-610A-463C-9D4F-DE77E22EF37D}"/>
                  </a:ext>
                </a:extLst>
              </p:cNvPr>
              <p:cNvSpPr txBox="1"/>
              <p:nvPr/>
            </p:nvSpPr>
            <p:spPr>
              <a:xfrm>
                <a:off x="4275865" y="1547297"/>
                <a:ext cx="3900786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8249481-610A-463C-9D4F-DE77E22E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65" y="1547297"/>
                <a:ext cx="3900786" cy="6967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1693245-0A89-426E-BD67-B3DAF08DE224}"/>
                  </a:ext>
                </a:extLst>
              </p:cNvPr>
              <p:cNvSpPr txBox="1"/>
              <p:nvPr/>
            </p:nvSpPr>
            <p:spPr>
              <a:xfrm>
                <a:off x="303167" y="4127338"/>
                <a:ext cx="4059936" cy="105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sz="16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1600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1600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sz="16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=6,89 </m:t>
                      </m:r>
                      <m:sSup>
                        <m:sSup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1693245-0A89-426E-BD67-B3DAF08DE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67" y="4127338"/>
                <a:ext cx="4059936" cy="10506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adroTexto 27">
            <a:extLst>
              <a:ext uri="{FF2B5EF4-FFF2-40B4-BE49-F238E27FC236}">
                <a16:creationId xmlns:a16="http://schemas.microsoft.com/office/drawing/2014/main" id="{B5BE3AC8-050B-475E-BD4B-98724F49076F}"/>
              </a:ext>
            </a:extLst>
          </p:cNvPr>
          <p:cNvSpPr txBox="1"/>
          <p:nvPr/>
        </p:nvSpPr>
        <p:spPr>
          <a:xfrm>
            <a:off x="1190255" y="3758006"/>
            <a:ext cx="2219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Secciones aguas vivas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1E9B05A-BAE5-4ECB-9007-03B9D5F85AE5}"/>
              </a:ext>
            </a:extLst>
          </p:cNvPr>
          <p:cNvSpPr txBox="1"/>
          <p:nvPr/>
        </p:nvSpPr>
        <p:spPr>
          <a:xfrm>
            <a:off x="5309373" y="3758006"/>
            <a:ext cx="2219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Secciones totales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4B1DB1B-CE95-43A0-9C12-1D3487BEADD3}"/>
                  </a:ext>
                </a:extLst>
              </p:cNvPr>
              <p:cNvSpPr txBox="1"/>
              <p:nvPr/>
            </p:nvSpPr>
            <p:spPr>
              <a:xfrm>
                <a:off x="4275865" y="4127338"/>
                <a:ext cx="39007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sz="16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sz="16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16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s-AR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1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AR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es-AR" sz="1600" b="0" i="0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AR" sz="1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AR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s-AR" sz="1600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+0,3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𝛺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6,89 </m:t>
                      </m:r>
                      <m:sSup>
                        <m:sSup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1600" i="1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4B1DB1B-CE95-43A0-9C12-1D3487BEA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865" y="4127338"/>
                <a:ext cx="390078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uadroTexto 30">
            <a:extLst>
              <a:ext uri="{FF2B5EF4-FFF2-40B4-BE49-F238E27FC236}">
                <a16:creationId xmlns:a16="http://schemas.microsoft.com/office/drawing/2014/main" id="{B579D5DE-FD47-497F-8C9B-F42832A675F5}"/>
              </a:ext>
            </a:extLst>
          </p:cNvPr>
          <p:cNvSpPr txBox="1"/>
          <p:nvPr/>
        </p:nvSpPr>
        <p:spPr>
          <a:xfrm>
            <a:off x="3090260" y="5140375"/>
            <a:ext cx="23626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Distancias </a:t>
            </a:r>
            <a:r>
              <a:rPr lang="es-AR" dirty="0" err="1"/>
              <a:t>baricéntricas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4ABF3E2-B8F2-4622-8A98-472E04864ED9}"/>
                  </a:ext>
                </a:extLst>
              </p:cNvPr>
              <p:cNvSpPr txBox="1"/>
              <p:nvPr/>
            </p:nvSpPr>
            <p:spPr>
              <a:xfrm>
                <a:off x="1034276" y="5570392"/>
                <a:ext cx="6116444" cy="1297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AR" sz="1800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A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A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12,6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=0,60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4ABF3E2-B8F2-4622-8A98-472E0486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76" y="5570392"/>
                <a:ext cx="6116444" cy="12975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7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86" y="1314449"/>
            <a:ext cx="3267347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ejercicios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4AE3C82-8F45-4EE6-BCB1-0DB79FA8D2DE}"/>
              </a:ext>
            </a:extLst>
          </p:cNvPr>
          <p:cNvSpPr txBox="1"/>
          <p:nvPr/>
        </p:nvSpPr>
        <p:spPr>
          <a:xfrm>
            <a:off x="329487" y="205588"/>
            <a:ext cx="767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Singularidades en canalizaciones abiertas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FA54FB-D809-4BE8-8BE5-C8A271036214}"/>
              </a:ext>
            </a:extLst>
          </p:cNvPr>
          <p:cNvSpPr txBox="1"/>
          <p:nvPr/>
        </p:nvSpPr>
        <p:spPr>
          <a:xfrm>
            <a:off x="446050" y="714501"/>
            <a:ext cx="72928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dirty="0"/>
              <a:t>Ejercicio 4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8590501-3352-43C0-A629-DA9933C2CEBF}"/>
              </a:ext>
            </a:extLst>
          </p:cNvPr>
          <p:cNvGrpSpPr/>
          <p:nvPr/>
        </p:nvGrpSpPr>
        <p:grpSpPr>
          <a:xfrm>
            <a:off x="195795" y="1220450"/>
            <a:ext cx="4059935" cy="2414847"/>
            <a:chOff x="423748" y="3480672"/>
            <a:chExt cx="3896703" cy="227560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312189-36D3-4D55-AA59-ECC8F3A9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29929" y="3524096"/>
              <a:ext cx="3890522" cy="2232180"/>
            </a:xfrm>
            <a:prstGeom prst="rect">
              <a:avLst/>
            </a:prstGeom>
          </p:spPr>
        </p:pic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DEF29B26-0EC1-4779-B1E5-B3B0197CAB9A}"/>
                </a:ext>
              </a:extLst>
            </p:cNvPr>
            <p:cNvSpPr/>
            <p:nvPr/>
          </p:nvSpPr>
          <p:spPr>
            <a:xfrm>
              <a:off x="423748" y="3480672"/>
              <a:ext cx="766507" cy="2273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8249481-610A-463C-9D4F-DE77E22EF37D}"/>
                  </a:ext>
                </a:extLst>
              </p:cNvPr>
              <p:cNvSpPr txBox="1"/>
              <p:nvPr/>
            </p:nvSpPr>
            <p:spPr>
              <a:xfrm>
                <a:off x="4161888" y="1323002"/>
                <a:ext cx="3900786" cy="6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78249481-610A-463C-9D4F-DE77E22EF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88" y="1323002"/>
                <a:ext cx="3900786" cy="6967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AAF039B-682C-49C0-A5C3-53AF2A0B2EF7}"/>
                  </a:ext>
                </a:extLst>
              </p:cNvPr>
              <p:cNvSpPr txBox="1"/>
              <p:nvPr/>
            </p:nvSpPr>
            <p:spPr>
              <a:xfrm>
                <a:off x="3168338" y="3420428"/>
                <a:ext cx="4963725" cy="893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A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sz="1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sz="1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f>
                                    <m:fPr>
                                      <m:ctrlP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9,81</m:t>
                          </m:r>
                          <m:f>
                            <m:f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·6,89 </m:t>
                          </m:r>
                          <m:sSup>
                            <m:sSup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+0,6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·6,89</m:t>
                      </m:r>
                      <m:sSup>
                        <m:sSup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=4,35</m:t>
                      </m:r>
                      <m:sSup>
                        <m:sSup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0AAF039B-682C-49C0-A5C3-53AF2A0B2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38" y="3420428"/>
                <a:ext cx="4963725" cy="8931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4642567D-731B-4C8B-AE83-506B50780537}"/>
                  </a:ext>
                </a:extLst>
              </p:cNvPr>
              <p:cNvSpPr txBox="1"/>
              <p:nvPr/>
            </p:nvSpPr>
            <p:spPr>
              <a:xfrm>
                <a:off x="3354594" y="2019731"/>
                <a:ext cx="4963725" cy="133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sz="1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sz="1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f>
                                    <m:fPr>
                                      <m:ctrlP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9,81</m:t>
                          </m:r>
                          <m:f>
                            <m:f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·3 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AR" sz="1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+0,3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AR" sz="1400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12,6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4,3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+0,3</m:t>
                          </m:r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4642567D-731B-4C8B-AE83-506B50780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594" y="2019731"/>
                <a:ext cx="4963725" cy="13373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DEBA21E1-1B19-4068-B08D-78334779254C}"/>
                  </a:ext>
                </a:extLst>
              </p:cNvPr>
              <p:cNvSpPr txBox="1"/>
              <p:nvPr/>
            </p:nvSpPr>
            <p:spPr>
              <a:xfrm>
                <a:off x="2989683" y="4387550"/>
                <a:ext cx="4963725" cy="536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0,54</m:t>
                          </m:r>
                        </m:num>
                        <m:den>
                          <m:sSub>
                            <m:sSub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AR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+0,3</m:t>
                              </m:r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12,6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=4,35</m:t>
                      </m:r>
                      <m:sSup>
                        <m:sSup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DEBA21E1-1B19-4068-B08D-783347792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683" y="4387550"/>
                <a:ext cx="4963725" cy="5366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>
            <a:extLst>
              <a:ext uri="{FF2B5EF4-FFF2-40B4-BE49-F238E27FC236}">
                <a16:creationId xmlns:a16="http://schemas.microsoft.com/office/drawing/2014/main" id="{7898E15C-073A-44D4-B225-BE61C4125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36" y="4185181"/>
            <a:ext cx="2240466" cy="2122934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481B9BC-B306-4865-AF1A-52E92C581689}"/>
              </a:ext>
            </a:extLst>
          </p:cNvPr>
          <p:cNvSpPr/>
          <p:nvPr/>
        </p:nvSpPr>
        <p:spPr>
          <a:xfrm>
            <a:off x="329487" y="6010506"/>
            <a:ext cx="2480620" cy="42374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91135BB-B276-454C-B823-AC3D81C8D006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>
            <a:off x="2810107" y="6222380"/>
            <a:ext cx="1923354" cy="1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1E1F12C7-8628-43D3-B246-67519212342F}"/>
                  </a:ext>
                </a:extLst>
              </p:cNvPr>
              <p:cNvSpPr txBox="1"/>
              <p:nvPr/>
            </p:nvSpPr>
            <p:spPr>
              <a:xfrm>
                <a:off x="4733461" y="6055110"/>
                <a:ext cx="2362685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dirty="0" smtClean="0">
                          <a:latin typeface="Cambria Math" panose="02040503050406030204" pitchFamily="18" charset="0"/>
                        </a:rPr>
                        <m:t>=0,95</m:t>
                      </m:r>
                      <m:r>
                        <a:rPr lang="es-AR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1E1F12C7-8628-43D3-B246-675192123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1" y="6055110"/>
                <a:ext cx="236268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1" grpId="0"/>
      <p:bldP spid="23" grpId="0"/>
      <p:bldP spid="9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BFE0672-9E51-40A2-8A97-3FB028093EE5}"/>
              </a:ext>
            </a:extLst>
          </p:cNvPr>
          <p:cNvGrpSpPr/>
          <p:nvPr/>
        </p:nvGrpSpPr>
        <p:grpSpPr>
          <a:xfrm>
            <a:off x="573519" y="449960"/>
            <a:ext cx="6753558" cy="3800104"/>
            <a:chOff x="573519" y="1710048"/>
            <a:chExt cx="6753558" cy="380010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6B6F59E-0AF4-4207-AE47-08B0ED042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32" b="18342"/>
            <a:stretch/>
          </p:blipFill>
          <p:spPr>
            <a:xfrm>
              <a:off x="573519" y="1710048"/>
              <a:ext cx="6753558" cy="3800104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4969B5ED-E6B8-47EB-969B-E49661B5FF7A}"/>
                </a:ext>
              </a:extLst>
            </p:cNvPr>
            <p:cNvCxnSpPr/>
            <p:nvPr/>
          </p:nvCxnSpPr>
          <p:spPr>
            <a:xfrm>
              <a:off x="2885704" y="2505694"/>
              <a:ext cx="1869581" cy="8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B841ED8-594B-4CD9-A0F3-76A535BF986E}"/>
                </a:ext>
              </a:extLst>
            </p:cNvPr>
            <p:cNvSpPr/>
            <p:nvPr/>
          </p:nvSpPr>
          <p:spPr>
            <a:xfrm>
              <a:off x="2575933" y="4382430"/>
              <a:ext cx="3323062" cy="503984"/>
            </a:xfrm>
            <a:custGeom>
              <a:avLst/>
              <a:gdLst>
                <a:gd name="connsiteX0" fmla="*/ 0 w 3289609"/>
                <a:gd name="connsiteY0" fmla="*/ 0 h 495399"/>
                <a:gd name="connsiteX1" fmla="*/ 1416205 w 3289609"/>
                <a:gd name="connsiteY1" fmla="*/ 434898 h 495399"/>
                <a:gd name="connsiteX2" fmla="*/ 2575931 w 3289609"/>
                <a:gd name="connsiteY2" fmla="*/ 490654 h 495399"/>
                <a:gd name="connsiteX3" fmla="*/ 3010829 w 3289609"/>
                <a:gd name="connsiteY3" fmla="*/ 423747 h 495399"/>
                <a:gd name="connsiteX4" fmla="*/ 3289609 w 3289609"/>
                <a:gd name="connsiteY4" fmla="*/ 356839 h 495399"/>
                <a:gd name="connsiteX0" fmla="*/ 0 w 3289609"/>
                <a:gd name="connsiteY0" fmla="*/ 0 h 503984"/>
                <a:gd name="connsiteX1" fmla="*/ 1416205 w 3289609"/>
                <a:gd name="connsiteY1" fmla="*/ 434898 h 503984"/>
                <a:gd name="connsiteX2" fmla="*/ 2241394 w 3289609"/>
                <a:gd name="connsiteY2" fmla="*/ 501805 h 503984"/>
                <a:gd name="connsiteX3" fmla="*/ 3010829 w 3289609"/>
                <a:gd name="connsiteY3" fmla="*/ 423747 h 503984"/>
                <a:gd name="connsiteX4" fmla="*/ 3289609 w 3289609"/>
                <a:gd name="connsiteY4" fmla="*/ 356839 h 503984"/>
                <a:gd name="connsiteX0" fmla="*/ 0 w 3323062"/>
                <a:gd name="connsiteY0" fmla="*/ 0 h 503984"/>
                <a:gd name="connsiteX1" fmla="*/ 1416205 w 3323062"/>
                <a:gd name="connsiteY1" fmla="*/ 434898 h 503984"/>
                <a:gd name="connsiteX2" fmla="*/ 2241394 w 3323062"/>
                <a:gd name="connsiteY2" fmla="*/ 501805 h 503984"/>
                <a:gd name="connsiteX3" fmla="*/ 3010829 w 3323062"/>
                <a:gd name="connsiteY3" fmla="*/ 423747 h 503984"/>
                <a:gd name="connsiteX4" fmla="*/ 3323062 w 3323062"/>
                <a:gd name="connsiteY4" fmla="*/ 390292 h 50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062" h="503984">
                  <a:moveTo>
                    <a:pt x="0" y="0"/>
                  </a:moveTo>
                  <a:cubicBezTo>
                    <a:pt x="493441" y="176561"/>
                    <a:pt x="1042639" y="351264"/>
                    <a:pt x="1416205" y="434898"/>
                  </a:cubicBezTo>
                  <a:cubicBezTo>
                    <a:pt x="1789771" y="518532"/>
                    <a:pt x="1975623" y="503663"/>
                    <a:pt x="2241394" y="501805"/>
                  </a:cubicBezTo>
                  <a:cubicBezTo>
                    <a:pt x="2507165" y="499947"/>
                    <a:pt x="2891883" y="446049"/>
                    <a:pt x="3010829" y="423747"/>
                  </a:cubicBezTo>
                  <a:cubicBezTo>
                    <a:pt x="3129775" y="401445"/>
                    <a:pt x="3243145" y="412595"/>
                    <a:pt x="3323062" y="390292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9ADAE-0666-4A99-9507-C76C12FD444C}"/>
              </a:ext>
            </a:extLst>
          </p:cNvPr>
          <p:cNvSpPr txBox="1"/>
          <p:nvPr/>
        </p:nvSpPr>
        <p:spPr>
          <a:xfrm>
            <a:off x="624468" y="4817327"/>
            <a:ext cx="664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Simplificaciones: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Cumplimos la ley hidrostática (cota piezométrica = eje hidráulico).</a:t>
            </a:r>
          </a:p>
        </p:txBody>
      </p:sp>
    </p:spTree>
    <p:extLst>
      <p:ext uri="{BB962C8B-B14F-4D97-AF65-F5344CB8AC3E}">
        <p14:creationId xmlns:p14="http://schemas.microsoft.com/office/powerpoint/2010/main" val="2843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BFE0672-9E51-40A2-8A97-3FB028093EE5}"/>
              </a:ext>
            </a:extLst>
          </p:cNvPr>
          <p:cNvGrpSpPr/>
          <p:nvPr/>
        </p:nvGrpSpPr>
        <p:grpSpPr>
          <a:xfrm>
            <a:off x="573519" y="449960"/>
            <a:ext cx="6753558" cy="3800104"/>
            <a:chOff x="573519" y="1710048"/>
            <a:chExt cx="6753558" cy="380010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6B6F59E-0AF4-4207-AE47-08B0ED042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32" b="18342"/>
            <a:stretch/>
          </p:blipFill>
          <p:spPr>
            <a:xfrm>
              <a:off x="573519" y="1710048"/>
              <a:ext cx="6753558" cy="3800104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4969B5ED-E6B8-47EB-969B-E49661B5FF7A}"/>
                </a:ext>
              </a:extLst>
            </p:cNvPr>
            <p:cNvCxnSpPr/>
            <p:nvPr/>
          </p:nvCxnSpPr>
          <p:spPr>
            <a:xfrm>
              <a:off x="2885704" y="2505694"/>
              <a:ext cx="1869581" cy="8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B841ED8-594B-4CD9-A0F3-76A535BF986E}"/>
                </a:ext>
              </a:extLst>
            </p:cNvPr>
            <p:cNvSpPr/>
            <p:nvPr/>
          </p:nvSpPr>
          <p:spPr>
            <a:xfrm>
              <a:off x="2575933" y="4382430"/>
              <a:ext cx="3323062" cy="503984"/>
            </a:xfrm>
            <a:custGeom>
              <a:avLst/>
              <a:gdLst>
                <a:gd name="connsiteX0" fmla="*/ 0 w 3289609"/>
                <a:gd name="connsiteY0" fmla="*/ 0 h 495399"/>
                <a:gd name="connsiteX1" fmla="*/ 1416205 w 3289609"/>
                <a:gd name="connsiteY1" fmla="*/ 434898 h 495399"/>
                <a:gd name="connsiteX2" fmla="*/ 2575931 w 3289609"/>
                <a:gd name="connsiteY2" fmla="*/ 490654 h 495399"/>
                <a:gd name="connsiteX3" fmla="*/ 3010829 w 3289609"/>
                <a:gd name="connsiteY3" fmla="*/ 423747 h 495399"/>
                <a:gd name="connsiteX4" fmla="*/ 3289609 w 3289609"/>
                <a:gd name="connsiteY4" fmla="*/ 356839 h 495399"/>
                <a:gd name="connsiteX0" fmla="*/ 0 w 3289609"/>
                <a:gd name="connsiteY0" fmla="*/ 0 h 503984"/>
                <a:gd name="connsiteX1" fmla="*/ 1416205 w 3289609"/>
                <a:gd name="connsiteY1" fmla="*/ 434898 h 503984"/>
                <a:gd name="connsiteX2" fmla="*/ 2241394 w 3289609"/>
                <a:gd name="connsiteY2" fmla="*/ 501805 h 503984"/>
                <a:gd name="connsiteX3" fmla="*/ 3010829 w 3289609"/>
                <a:gd name="connsiteY3" fmla="*/ 423747 h 503984"/>
                <a:gd name="connsiteX4" fmla="*/ 3289609 w 3289609"/>
                <a:gd name="connsiteY4" fmla="*/ 356839 h 503984"/>
                <a:gd name="connsiteX0" fmla="*/ 0 w 3323062"/>
                <a:gd name="connsiteY0" fmla="*/ 0 h 503984"/>
                <a:gd name="connsiteX1" fmla="*/ 1416205 w 3323062"/>
                <a:gd name="connsiteY1" fmla="*/ 434898 h 503984"/>
                <a:gd name="connsiteX2" fmla="*/ 2241394 w 3323062"/>
                <a:gd name="connsiteY2" fmla="*/ 501805 h 503984"/>
                <a:gd name="connsiteX3" fmla="*/ 3010829 w 3323062"/>
                <a:gd name="connsiteY3" fmla="*/ 423747 h 503984"/>
                <a:gd name="connsiteX4" fmla="*/ 3323062 w 3323062"/>
                <a:gd name="connsiteY4" fmla="*/ 390292 h 50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3062" h="503984">
                  <a:moveTo>
                    <a:pt x="0" y="0"/>
                  </a:moveTo>
                  <a:cubicBezTo>
                    <a:pt x="493441" y="176561"/>
                    <a:pt x="1042639" y="351264"/>
                    <a:pt x="1416205" y="434898"/>
                  </a:cubicBezTo>
                  <a:cubicBezTo>
                    <a:pt x="1789771" y="518532"/>
                    <a:pt x="1975623" y="503663"/>
                    <a:pt x="2241394" y="501805"/>
                  </a:cubicBezTo>
                  <a:cubicBezTo>
                    <a:pt x="2507165" y="499947"/>
                    <a:pt x="2891883" y="446049"/>
                    <a:pt x="3010829" y="423747"/>
                  </a:cubicBezTo>
                  <a:cubicBezTo>
                    <a:pt x="3129775" y="401445"/>
                    <a:pt x="3243145" y="412595"/>
                    <a:pt x="3323062" y="390292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9ADAE-0666-4A99-9507-C76C12FD444C}"/>
              </a:ext>
            </a:extLst>
          </p:cNvPr>
          <p:cNvSpPr txBox="1"/>
          <p:nvPr/>
        </p:nvSpPr>
        <p:spPr>
          <a:xfrm>
            <a:off x="624468" y="4817327"/>
            <a:ext cx="664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Simplificaciones: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Cumplimos la ley hidrostática (cota piezométrica = eje hidráulico).</a:t>
            </a:r>
          </a:p>
        </p:txBody>
      </p:sp>
      <p:pic>
        <p:nvPicPr>
          <p:cNvPr id="4" name="Gráfico 3" descr="Insignia de cruz con relleno sólido">
            <a:extLst>
              <a:ext uri="{FF2B5EF4-FFF2-40B4-BE49-F238E27FC236}">
                <a16:creationId xmlns:a16="http://schemas.microsoft.com/office/drawing/2014/main" id="{FDC534F6-8600-79F2-91B6-9241CD222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4332" y="2881377"/>
            <a:ext cx="914400" cy="914400"/>
          </a:xfrm>
          <a:prstGeom prst="rect">
            <a:avLst/>
          </a:prstGeom>
        </p:spPr>
      </p:pic>
      <p:pic>
        <p:nvPicPr>
          <p:cNvPr id="7" name="Gráfico 6" descr="Marca de insignia1 con relleno sólido">
            <a:extLst>
              <a:ext uri="{FF2B5EF4-FFF2-40B4-BE49-F238E27FC236}">
                <a16:creationId xmlns:a16="http://schemas.microsoft.com/office/drawing/2014/main" id="{E3D79DF8-1905-33C8-BC80-A8946E29F1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21461" y="6606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8439FEC2-7BE7-4BA6-9343-3EF78D46D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769128"/>
              </p:ext>
            </p:extLst>
          </p:nvPr>
        </p:nvGraphicFramePr>
        <p:xfrm>
          <a:off x="190006" y="285008"/>
          <a:ext cx="7942058" cy="377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C0705BB-531F-4AFD-BF00-3B99C74D15B3}"/>
              </a:ext>
            </a:extLst>
          </p:cNvPr>
          <p:cNvSpPr txBox="1"/>
          <p:nvPr/>
        </p:nvSpPr>
        <p:spPr>
          <a:xfrm>
            <a:off x="277804" y="4588663"/>
            <a:ext cx="7766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Sección de aguas muertas: </a:t>
            </a:r>
            <a:r>
              <a:rPr lang="es-AR" dirty="0"/>
              <a:t>remolinos o torbellinos; no participan en la variación de cantidad de movimiento (genera empuje, pero no desplazamiento)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accent1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w</a:t>
            </a:r>
            <a:r>
              <a:rPr lang="es-A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sección de aguas vivas: </a:t>
            </a:r>
            <a:r>
              <a:rPr lang="es-AR" dirty="0"/>
              <a:t>variación de cantidad de movimiento.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accent1">
                    <a:lumMod val="40000"/>
                    <a:lumOff val="60000"/>
                  </a:schemeClr>
                </a:solidFill>
                <a:latin typeface="Symbol" panose="05050102010706020507" pitchFamily="18" charset="2"/>
              </a:rPr>
              <a:t>W</a:t>
            </a:r>
            <a:r>
              <a:rPr lang="es-A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sección total: </a:t>
            </a:r>
            <a:r>
              <a:rPr lang="es-AR" dirty="0"/>
              <a:t>suma de sección de aguas vivas más la sección de aguas muertas.</a:t>
            </a:r>
          </a:p>
        </p:txBody>
      </p:sp>
    </p:spTree>
    <p:extLst>
      <p:ext uri="{BB962C8B-B14F-4D97-AF65-F5344CB8AC3E}">
        <p14:creationId xmlns:p14="http://schemas.microsoft.com/office/powerpoint/2010/main" val="425819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9ADAE-0666-4A99-9507-C76C12FD444C}"/>
              </a:ext>
            </a:extLst>
          </p:cNvPr>
          <p:cNvSpPr txBox="1"/>
          <p:nvPr/>
        </p:nvSpPr>
        <p:spPr>
          <a:xfrm>
            <a:off x="992603" y="5707977"/>
            <a:ext cx="664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Aplicamos segundo principio de mecánica: variación de cantidad de movimiento entre dos secciones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5A8E784-E27B-46D3-B39B-A6839686331F}"/>
              </a:ext>
            </a:extLst>
          </p:cNvPr>
          <p:cNvSpPr/>
          <p:nvPr/>
        </p:nvSpPr>
        <p:spPr>
          <a:xfrm>
            <a:off x="1116279" y="522513"/>
            <a:ext cx="5640779" cy="2398815"/>
          </a:xfrm>
          <a:prstGeom prst="roundRect">
            <a:avLst>
              <a:gd name="adj" fmla="val 554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959" t="-13949" r="1517" b="-72033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F8B26A65-235B-4733-B361-5A340CE5AE4C}"/>
              </a:ext>
            </a:extLst>
          </p:cNvPr>
          <p:cNvGrpSpPr/>
          <p:nvPr/>
        </p:nvGrpSpPr>
        <p:grpSpPr>
          <a:xfrm>
            <a:off x="332509" y="2861275"/>
            <a:ext cx="7787831" cy="2439973"/>
            <a:chOff x="332509" y="2861275"/>
            <a:chExt cx="7787831" cy="2439973"/>
          </a:xfrm>
        </p:grpSpPr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BA6348CA-D2DA-497A-9C42-8B5A51420190}"/>
                </a:ext>
              </a:extLst>
            </p:cNvPr>
            <p:cNvSpPr txBox="1"/>
            <p:nvPr/>
          </p:nvSpPr>
          <p:spPr>
            <a:xfrm>
              <a:off x="7706196" y="3344837"/>
              <a:ext cx="41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a’’</a:t>
              </a:r>
              <a:endParaRPr lang="es-AR" baseline="-25000" dirty="0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2C494D9-51AD-4D8E-8156-13939D74B90F}"/>
                </a:ext>
              </a:extLst>
            </p:cNvPr>
            <p:cNvSpPr txBox="1"/>
            <p:nvPr/>
          </p:nvSpPr>
          <p:spPr>
            <a:xfrm>
              <a:off x="7716579" y="2977550"/>
              <a:ext cx="403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c’</a:t>
              </a:r>
              <a:endParaRPr lang="es-AR" baseline="-25000" dirty="0"/>
            </a:p>
          </p:txBody>
        </p:sp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10B759BD-5989-48BA-B076-84329705D49B}"/>
                </a:ext>
              </a:extLst>
            </p:cNvPr>
            <p:cNvGrpSpPr/>
            <p:nvPr/>
          </p:nvGrpSpPr>
          <p:grpSpPr>
            <a:xfrm>
              <a:off x="332509" y="2861275"/>
              <a:ext cx="7520633" cy="2439973"/>
              <a:chOff x="332509" y="2861275"/>
              <a:chExt cx="7520633" cy="24399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1" name="Entrada de lápiz 40">
                    <a:extLst>
                      <a:ext uri="{FF2B5EF4-FFF2-40B4-BE49-F238E27FC236}">
                        <a16:creationId xmlns:a16="http://schemas.microsoft.com/office/drawing/2014/main" id="{6504CEDE-A315-4738-8736-81598B178EA1}"/>
                      </a:ext>
                    </a:extLst>
                  </p14:cNvPr>
                  <p14:cNvContentPartPr>
                    <a14:cpLocks xmlns:a14="http://schemas.microsoft.com/office/drawing/2010/main" noChangeAspect="1"/>
                  </p14:cNvContentPartPr>
                  <p14:nvPr/>
                </p14:nvContentPartPr>
                <p14:xfrm>
                  <a:off x="653142" y="3307279"/>
                  <a:ext cx="7200000" cy="1597091"/>
                </p14:xfrm>
              </p:contentPart>
            </mc:Choice>
            <mc:Fallback xmlns="">
              <p:pic>
                <p:nvPicPr>
                  <p:cNvPr id="41" name="Entrada de lápiz 40">
                    <a:extLst>
                      <a:ext uri="{FF2B5EF4-FFF2-40B4-BE49-F238E27FC236}">
                        <a16:creationId xmlns:a16="http://schemas.microsoft.com/office/drawing/2014/main" id="{6504CEDE-A315-4738-8736-81598B178E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7942" y="3282083"/>
                    <a:ext cx="7250400" cy="163128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CDE83DD1-6682-4B78-AEEC-9D9E80071F57}"/>
                  </a:ext>
                </a:extLst>
              </p:cNvPr>
              <p:cNvGrpSpPr/>
              <p:nvPr/>
            </p:nvGrpSpPr>
            <p:grpSpPr>
              <a:xfrm>
                <a:off x="332509" y="3351262"/>
                <a:ext cx="7373687" cy="1386993"/>
                <a:chOff x="332509" y="3351262"/>
                <a:chExt cx="7373687" cy="1386993"/>
              </a:xfrm>
            </p:grpSpPr>
            <p:cxnSp>
              <p:nvCxnSpPr>
                <p:cNvPr id="6" name="Conector recto 5">
                  <a:extLst>
                    <a:ext uri="{FF2B5EF4-FFF2-40B4-BE49-F238E27FC236}">
                      <a16:creationId xmlns:a16="http://schemas.microsoft.com/office/drawing/2014/main" id="{8643F9AD-0EB3-4091-B495-7185033E46EF}"/>
                    </a:ext>
                  </a:extLst>
                </p:cNvPr>
                <p:cNvCxnSpPr/>
                <p:nvPr/>
              </p:nvCxnSpPr>
              <p:spPr>
                <a:xfrm flipH="1">
                  <a:off x="332509" y="4738255"/>
                  <a:ext cx="3930733" cy="0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ector recto de flecha 7">
                  <a:extLst>
                    <a:ext uri="{FF2B5EF4-FFF2-40B4-BE49-F238E27FC236}">
                      <a16:creationId xmlns:a16="http://schemas.microsoft.com/office/drawing/2014/main" id="{2BBD3A42-9DDD-426C-8319-FE8058197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665" y="3550722"/>
                  <a:ext cx="0" cy="118753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64F3F020-8F21-4541-9D02-FB6D4DCA75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3143" y="3550721"/>
                  <a:ext cx="807522" cy="1187534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de flecha 28">
                  <a:extLst>
                    <a:ext uri="{FF2B5EF4-FFF2-40B4-BE49-F238E27FC236}">
                      <a16:creationId xmlns:a16="http://schemas.microsoft.com/office/drawing/2014/main" id="{C43B303E-2E38-4EAB-81FF-402768DB8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3226" y="3429000"/>
                  <a:ext cx="0" cy="1036122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de flecha 31">
                  <a:extLst>
                    <a:ext uri="{FF2B5EF4-FFF2-40B4-BE49-F238E27FC236}">
                      <a16:creationId xmlns:a16="http://schemas.microsoft.com/office/drawing/2014/main" id="{6097C2B2-75B9-4790-9E50-E385C8FD5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5101" y="4465122"/>
                  <a:ext cx="0" cy="27313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de flecha 34">
                  <a:extLst>
                    <a:ext uri="{FF2B5EF4-FFF2-40B4-BE49-F238E27FC236}">
                      <a16:creationId xmlns:a16="http://schemas.microsoft.com/office/drawing/2014/main" id="{F745CE36-85A1-4A8E-8DB9-85A5E217BF11}"/>
                    </a:ext>
                  </a:extLst>
                </p:cNvPr>
                <p:cNvCxnSpPr/>
                <p:nvPr/>
              </p:nvCxnSpPr>
              <p:spPr>
                <a:xfrm>
                  <a:off x="4975761" y="3351262"/>
                  <a:ext cx="0" cy="1386993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>
                  <a:extLst>
                    <a:ext uri="{FF2B5EF4-FFF2-40B4-BE49-F238E27FC236}">
                      <a16:creationId xmlns:a16="http://schemas.microsoft.com/office/drawing/2014/main" id="{9269FAE4-565F-4F30-BDC5-655D369FB3DA}"/>
                    </a:ext>
                  </a:extLst>
                </p:cNvPr>
                <p:cNvCxnSpPr/>
                <p:nvPr/>
              </p:nvCxnSpPr>
              <p:spPr>
                <a:xfrm>
                  <a:off x="4999512" y="3351262"/>
                  <a:ext cx="1096488" cy="138699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>
                  <a:extLst>
                    <a:ext uri="{FF2B5EF4-FFF2-40B4-BE49-F238E27FC236}">
                      <a16:creationId xmlns:a16="http://schemas.microsoft.com/office/drawing/2014/main" id="{BD703806-46E2-48F1-9D9A-45BC5743B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5101" y="3429000"/>
                  <a:ext cx="4001095" cy="11875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20A75563-72B3-42FB-AD8E-884D65F4DA99}"/>
                    </a:ext>
                  </a:extLst>
                </p:cNvPr>
                <p:cNvCxnSpPr/>
                <p:nvPr/>
              </p:nvCxnSpPr>
              <p:spPr>
                <a:xfrm>
                  <a:off x="3693226" y="4465122"/>
                  <a:ext cx="3933629" cy="0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C1435C34-D2FC-4993-A8C9-3AED3F10F2AF}"/>
                  </a:ext>
                </a:extLst>
              </p:cNvPr>
              <p:cNvSpPr txBox="1"/>
              <p:nvPr/>
            </p:nvSpPr>
            <p:spPr>
              <a:xfrm>
                <a:off x="1410368" y="3838101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r>
                  <a:rPr lang="es-AR" baseline="-25000" dirty="0"/>
                  <a:t>1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5E371FE0-C52B-4CA9-ADF1-72EF2679A25F}"/>
                  </a:ext>
                </a:extLst>
              </p:cNvPr>
              <p:cNvSpPr txBox="1"/>
              <p:nvPr/>
            </p:nvSpPr>
            <p:spPr>
              <a:xfrm>
                <a:off x="3433031" y="3826827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endParaRPr lang="es-AR" baseline="-25000" dirty="0"/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76C39EC3-AA3A-4CBD-8DFE-76F45687D39C}"/>
                  </a:ext>
                </a:extLst>
              </p:cNvPr>
              <p:cNvSpPr txBox="1"/>
              <p:nvPr/>
            </p:nvSpPr>
            <p:spPr>
              <a:xfrm>
                <a:off x="3532907" y="2886879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M</a:t>
                </a:r>
                <a:endParaRPr lang="es-AR" baseline="-25000" dirty="0"/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77AA6CEE-35FC-4F7D-B7A4-D801A0CC85E3}"/>
                  </a:ext>
                </a:extLst>
              </p:cNvPr>
              <p:cNvSpPr txBox="1"/>
              <p:nvPr/>
            </p:nvSpPr>
            <p:spPr>
              <a:xfrm>
                <a:off x="3751104" y="371796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U</a:t>
                </a:r>
                <a:endParaRPr lang="es-AR" baseline="-25000" dirty="0"/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3C60963D-A8EE-487F-8B1E-EEF75C91766F}"/>
                  </a:ext>
                </a:extLst>
              </p:cNvPr>
              <p:cNvSpPr txBox="1"/>
              <p:nvPr/>
            </p:nvSpPr>
            <p:spPr>
              <a:xfrm>
                <a:off x="3634911" y="4871852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b</a:t>
                </a:r>
                <a:endParaRPr lang="es-AR" baseline="-25000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02A95F9-42E6-4137-80F0-9178B0E693ED}"/>
                  </a:ext>
                </a:extLst>
              </p:cNvPr>
              <p:cNvSpPr txBox="1"/>
              <p:nvPr/>
            </p:nvSpPr>
            <p:spPr>
              <a:xfrm>
                <a:off x="3787168" y="4179900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</a:t>
                </a:r>
                <a:endParaRPr lang="es-AR" baseline="-25000" dirty="0"/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4E41261-DF58-4FE3-8987-3C0DA180A6E2}"/>
                  </a:ext>
                </a:extLst>
              </p:cNvPr>
              <p:cNvSpPr txBox="1"/>
              <p:nvPr/>
            </p:nvSpPr>
            <p:spPr>
              <a:xfrm>
                <a:off x="3672467" y="3327391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</a:t>
                </a:r>
                <a:endParaRPr lang="es-AR" baseline="-25000" dirty="0"/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8D3C491F-F120-4152-850E-B8912E02D32E}"/>
                  </a:ext>
                </a:extLst>
              </p:cNvPr>
              <p:cNvSpPr txBox="1"/>
              <p:nvPr/>
            </p:nvSpPr>
            <p:spPr>
              <a:xfrm>
                <a:off x="4652332" y="374398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r>
                  <a:rPr lang="es-AR" baseline="-25000" dirty="0"/>
                  <a:t>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FBDAF943-1663-4AE2-857D-8126F296A5C6}"/>
                  </a:ext>
                </a:extLst>
              </p:cNvPr>
              <p:cNvSpPr txBox="1"/>
              <p:nvPr/>
            </p:nvSpPr>
            <p:spPr>
              <a:xfrm>
                <a:off x="5166624" y="3883783"/>
                <a:ext cx="521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U</a:t>
                </a:r>
                <a:r>
                  <a:rPr lang="es-AR" baseline="-25000" dirty="0"/>
                  <a:t>2</a:t>
                </a:r>
              </a:p>
            </p:txBody>
          </p:sp>
          <p:cxnSp>
            <p:nvCxnSpPr>
              <p:cNvPr id="53" name="Conector recto de flecha 52">
                <a:extLst>
                  <a:ext uri="{FF2B5EF4-FFF2-40B4-BE49-F238E27FC236}">
                    <a16:creationId xmlns:a16="http://schemas.microsoft.com/office/drawing/2014/main" id="{6D5ADED0-5D77-4A0C-B1D3-B67BAF63FF79}"/>
                  </a:ext>
                </a:extLst>
              </p:cNvPr>
              <p:cNvCxnSpPr/>
              <p:nvPr/>
            </p:nvCxnSpPr>
            <p:spPr>
              <a:xfrm>
                <a:off x="3836791" y="4105824"/>
                <a:ext cx="4788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de flecha 54">
                <a:extLst>
                  <a:ext uri="{FF2B5EF4-FFF2-40B4-BE49-F238E27FC236}">
                    <a16:creationId xmlns:a16="http://schemas.microsoft.com/office/drawing/2014/main" id="{A5E56C39-5A56-43BA-B563-08B14EBB44E4}"/>
                  </a:ext>
                </a:extLst>
              </p:cNvPr>
              <p:cNvCxnSpPr/>
              <p:nvPr/>
            </p:nvCxnSpPr>
            <p:spPr>
              <a:xfrm>
                <a:off x="5138383" y="4223811"/>
                <a:ext cx="521657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FE4D552E-23A9-445C-877D-0FCE984B86EA}"/>
                  </a:ext>
                </a:extLst>
              </p:cNvPr>
              <p:cNvSpPr txBox="1"/>
              <p:nvPr/>
            </p:nvSpPr>
            <p:spPr>
              <a:xfrm>
                <a:off x="4797631" y="2861275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N</a:t>
                </a:r>
                <a:endParaRPr lang="es-AR" baseline="-25000" dirty="0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F678161A-4D39-4EB1-8249-D8045DAD2E4C}"/>
                  </a:ext>
                </a:extLst>
              </p:cNvPr>
              <p:cNvSpPr txBox="1"/>
              <p:nvPr/>
            </p:nvSpPr>
            <p:spPr>
              <a:xfrm>
                <a:off x="4797630" y="4931916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d</a:t>
                </a:r>
                <a:endParaRPr lang="es-AR" baseline="-25000" dirty="0"/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639B95FA-E6D8-402D-ADB6-2B05C494C589}"/>
                  </a:ext>
                </a:extLst>
              </p:cNvPr>
              <p:cNvSpPr txBox="1"/>
              <p:nvPr/>
            </p:nvSpPr>
            <p:spPr>
              <a:xfrm>
                <a:off x="5050973" y="3017153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</a:t>
                </a:r>
                <a:endParaRPr lang="es-AR" baseline="-25000" dirty="0"/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BBD36EAB-D636-4F25-AA9B-2ED2D42212A3}"/>
                  </a:ext>
                </a:extLst>
              </p:cNvPr>
              <p:cNvSpPr txBox="1"/>
              <p:nvPr/>
            </p:nvSpPr>
            <p:spPr>
              <a:xfrm>
                <a:off x="5523741" y="3398146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a’’</a:t>
                </a:r>
                <a:endParaRPr lang="es-AR" baseline="-25000" dirty="0"/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7D169C72-89B6-4706-8BCD-ACE44D1E6EFB}"/>
                  </a:ext>
                </a:extLst>
              </p:cNvPr>
              <p:cNvSpPr txBox="1"/>
              <p:nvPr/>
            </p:nvSpPr>
            <p:spPr>
              <a:xfrm>
                <a:off x="6124872" y="3373628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</a:t>
                </a:r>
                <a:endParaRPr lang="es-AR" baseline="-25000" dirty="0"/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3381046D-46E3-4B5A-B958-CA97E89CFD0C}"/>
                  </a:ext>
                </a:extLst>
              </p:cNvPr>
              <p:cNvSpPr txBox="1"/>
              <p:nvPr/>
            </p:nvSpPr>
            <p:spPr>
              <a:xfrm>
                <a:off x="7310984" y="3373628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</a:t>
                </a:r>
                <a:endParaRPr lang="es-AR" baseline="-25000" dirty="0"/>
              </a:p>
            </p:txBody>
          </p: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6F4271CB-3A45-4787-9B64-C5836A96A4F1}"/>
                  </a:ext>
                </a:extLst>
              </p:cNvPr>
              <p:cNvSpPr txBox="1"/>
              <p:nvPr/>
            </p:nvSpPr>
            <p:spPr>
              <a:xfrm>
                <a:off x="5534124" y="298008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c’</a:t>
                </a:r>
                <a:endParaRPr lang="es-AR" baseline="-25000" dirty="0"/>
              </a:p>
            </p:txBody>
          </p:sp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B29CB9F0-4BC0-4BEF-8E75-50000798A831}"/>
                  </a:ext>
                </a:extLst>
              </p:cNvPr>
              <p:cNvCxnSpPr/>
              <p:nvPr/>
            </p:nvCxnSpPr>
            <p:spPr>
              <a:xfrm>
                <a:off x="6757058" y="3314037"/>
                <a:ext cx="0" cy="144987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7EC542EA-BFB3-497B-8D58-12C707A27FDE}"/>
                  </a:ext>
                </a:extLst>
              </p:cNvPr>
              <p:cNvSpPr txBox="1"/>
              <p:nvPr/>
            </p:nvSpPr>
            <p:spPr>
              <a:xfrm>
                <a:off x="6629681" y="2944705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</a:t>
                </a:r>
                <a:endParaRPr lang="es-AR" baseline="-25000" dirty="0"/>
              </a:p>
            </p:txBody>
          </p:sp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010B95BF-DBB9-4F38-9648-B05444F53F5F}"/>
                  </a:ext>
                </a:extLst>
              </p:cNvPr>
              <p:cNvSpPr txBox="1"/>
              <p:nvPr/>
            </p:nvSpPr>
            <p:spPr>
              <a:xfrm>
                <a:off x="6612612" y="4095790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</a:t>
                </a:r>
                <a:endParaRPr lang="es-AR" baseline="-25000" dirty="0"/>
              </a:p>
            </p:txBody>
          </p:sp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8BB03586-9230-4294-B2D2-24AB3F83A07F}"/>
                  </a:ext>
                </a:extLst>
              </p:cNvPr>
              <p:cNvSpPr txBox="1"/>
              <p:nvPr/>
            </p:nvSpPr>
            <p:spPr>
              <a:xfrm>
                <a:off x="6539016" y="4831091"/>
                <a:ext cx="511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/>
                  <a:t>b.d</a:t>
                </a:r>
                <a:endParaRPr lang="es-AR" baseline="-25000" dirty="0"/>
              </a:p>
            </p:txBody>
          </p:sp>
          <p:cxnSp>
            <p:nvCxnSpPr>
              <p:cNvPr id="73" name="Conector recto de flecha 72">
                <a:extLst>
                  <a:ext uri="{FF2B5EF4-FFF2-40B4-BE49-F238E27FC236}">
                    <a16:creationId xmlns:a16="http://schemas.microsoft.com/office/drawing/2014/main" id="{613CDEE4-F45E-45AE-90CE-08D0B4B23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55558" y="3434937"/>
                <a:ext cx="13375" cy="532521"/>
              </a:xfrm>
              <a:prstGeom prst="straightConnector1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09CD963B-158A-4055-9571-6633709F8403}"/>
                  </a:ext>
                </a:extLst>
              </p:cNvPr>
              <p:cNvSpPr txBox="1"/>
              <p:nvPr/>
            </p:nvSpPr>
            <p:spPr>
              <a:xfrm>
                <a:off x="6625986" y="3351262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</a:t>
                </a:r>
                <a:endParaRPr lang="es-AR" baseline="-25000" dirty="0"/>
              </a:p>
            </p:txBody>
          </p:sp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48710C8D-8797-445D-A9E9-CAF8311FE22F}"/>
                  </a:ext>
                </a:extLst>
              </p:cNvPr>
              <p:cNvSpPr txBox="1"/>
              <p:nvPr/>
            </p:nvSpPr>
            <p:spPr>
              <a:xfrm>
                <a:off x="6779209" y="3505618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latin typeface="Symbol" panose="05050102010706020507" pitchFamily="18" charset="2"/>
                  </a:rPr>
                  <a:t>h</a:t>
                </a:r>
                <a:endParaRPr lang="es-AR" baseline="-25000" dirty="0">
                  <a:latin typeface="Symbol" panose="05050102010706020507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6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F8B26A65-235B-4733-B361-5A340CE5AE4C}"/>
              </a:ext>
            </a:extLst>
          </p:cNvPr>
          <p:cNvGrpSpPr/>
          <p:nvPr/>
        </p:nvGrpSpPr>
        <p:grpSpPr>
          <a:xfrm>
            <a:off x="166021" y="0"/>
            <a:ext cx="7787831" cy="2379909"/>
            <a:chOff x="332509" y="2861275"/>
            <a:chExt cx="7787831" cy="2379909"/>
          </a:xfrm>
        </p:grpSpPr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BA6348CA-D2DA-497A-9C42-8B5A51420190}"/>
                </a:ext>
              </a:extLst>
            </p:cNvPr>
            <p:cNvSpPr txBox="1"/>
            <p:nvPr/>
          </p:nvSpPr>
          <p:spPr>
            <a:xfrm>
              <a:off x="7706196" y="3344837"/>
              <a:ext cx="41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a’’</a:t>
              </a:r>
              <a:endParaRPr lang="es-AR" baseline="-25000" dirty="0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2C494D9-51AD-4D8E-8156-13939D74B90F}"/>
                </a:ext>
              </a:extLst>
            </p:cNvPr>
            <p:cNvSpPr txBox="1"/>
            <p:nvPr/>
          </p:nvSpPr>
          <p:spPr>
            <a:xfrm>
              <a:off x="7716579" y="2977550"/>
              <a:ext cx="403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c’</a:t>
              </a:r>
              <a:endParaRPr lang="es-AR" baseline="-25000" dirty="0"/>
            </a:p>
          </p:txBody>
        </p:sp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10B759BD-5989-48BA-B076-84329705D49B}"/>
                </a:ext>
              </a:extLst>
            </p:cNvPr>
            <p:cNvGrpSpPr/>
            <p:nvPr/>
          </p:nvGrpSpPr>
          <p:grpSpPr>
            <a:xfrm>
              <a:off x="332509" y="2861275"/>
              <a:ext cx="7520633" cy="2379909"/>
              <a:chOff x="332509" y="2861275"/>
              <a:chExt cx="7520633" cy="237990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1" name="Entrada de lápiz 40">
                    <a:extLst>
                      <a:ext uri="{FF2B5EF4-FFF2-40B4-BE49-F238E27FC236}">
                        <a16:creationId xmlns:a16="http://schemas.microsoft.com/office/drawing/2014/main" id="{6504CEDE-A315-4738-8736-81598B178EA1}"/>
                      </a:ext>
                    </a:extLst>
                  </p14:cNvPr>
                  <p14:cNvContentPartPr>
                    <a14:cpLocks xmlns:a14="http://schemas.microsoft.com/office/drawing/2010/main" noChangeAspect="1"/>
                  </p14:cNvContentPartPr>
                  <p14:nvPr/>
                </p14:nvContentPartPr>
                <p14:xfrm>
                  <a:off x="653142" y="3307279"/>
                  <a:ext cx="7200000" cy="1597091"/>
                </p14:xfrm>
              </p:contentPart>
            </mc:Choice>
            <mc:Fallback xmlns="">
              <p:pic>
                <p:nvPicPr>
                  <p:cNvPr id="41" name="Entrada de lápiz 40">
                    <a:extLst>
                      <a:ext uri="{FF2B5EF4-FFF2-40B4-BE49-F238E27FC236}">
                        <a16:creationId xmlns:a16="http://schemas.microsoft.com/office/drawing/2014/main" id="{6504CEDE-A315-4738-8736-81598B178E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27942" y="3282083"/>
                    <a:ext cx="7250040" cy="163128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CDE83DD1-6682-4B78-AEEC-9D9E80071F57}"/>
                  </a:ext>
                </a:extLst>
              </p:cNvPr>
              <p:cNvGrpSpPr/>
              <p:nvPr/>
            </p:nvGrpSpPr>
            <p:grpSpPr>
              <a:xfrm>
                <a:off x="332509" y="3351262"/>
                <a:ext cx="7373687" cy="1386993"/>
                <a:chOff x="332509" y="3351262"/>
                <a:chExt cx="7373687" cy="1386993"/>
              </a:xfrm>
            </p:grpSpPr>
            <p:cxnSp>
              <p:nvCxnSpPr>
                <p:cNvPr id="6" name="Conector recto 5">
                  <a:extLst>
                    <a:ext uri="{FF2B5EF4-FFF2-40B4-BE49-F238E27FC236}">
                      <a16:creationId xmlns:a16="http://schemas.microsoft.com/office/drawing/2014/main" id="{8643F9AD-0EB3-4091-B495-7185033E46EF}"/>
                    </a:ext>
                  </a:extLst>
                </p:cNvPr>
                <p:cNvCxnSpPr/>
                <p:nvPr/>
              </p:nvCxnSpPr>
              <p:spPr>
                <a:xfrm flipH="1">
                  <a:off x="332509" y="4738255"/>
                  <a:ext cx="3930733" cy="0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ector recto de flecha 7">
                  <a:extLst>
                    <a:ext uri="{FF2B5EF4-FFF2-40B4-BE49-F238E27FC236}">
                      <a16:creationId xmlns:a16="http://schemas.microsoft.com/office/drawing/2014/main" id="{2BBD3A42-9DDD-426C-8319-FE8058197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665" y="3550722"/>
                  <a:ext cx="0" cy="118753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64F3F020-8F21-4541-9D02-FB6D4DCA75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3143" y="3550721"/>
                  <a:ext cx="807522" cy="1187534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de flecha 28">
                  <a:extLst>
                    <a:ext uri="{FF2B5EF4-FFF2-40B4-BE49-F238E27FC236}">
                      <a16:creationId xmlns:a16="http://schemas.microsoft.com/office/drawing/2014/main" id="{C43B303E-2E38-4EAB-81FF-402768DB8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3226" y="3429000"/>
                  <a:ext cx="0" cy="1036122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de flecha 31">
                  <a:extLst>
                    <a:ext uri="{FF2B5EF4-FFF2-40B4-BE49-F238E27FC236}">
                      <a16:creationId xmlns:a16="http://schemas.microsoft.com/office/drawing/2014/main" id="{6097C2B2-75B9-4790-9E50-E385C8FD5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5101" y="4465122"/>
                  <a:ext cx="0" cy="27313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de flecha 34">
                  <a:extLst>
                    <a:ext uri="{FF2B5EF4-FFF2-40B4-BE49-F238E27FC236}">
                      <a16:creationId xmlns:a16="http://schemas.microsoft.com/office/drawing/2014/main" id="{F745CE36-85A1-4A8E-8DB9-85A5E217BF11}"/>
                    </a:ext>
                  </a:extLst>
                </p:cNvPr>
                <p:cNvCxnSpPr/>
                <p:nvPr/>
              </p:nvCxnSpPr>
              <p:spPr>
                <a:xfrm>
                  <a:off x="4975761" y="3351262"/>
                  <a:ext cx="0" cy="1386993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>
                  <a:extLst>
                    <a:ext uri="{FF2B5EF4-FFF2-40B4-BE49-F238E27FC236}">
                      <a16:creationId xmlns:a16="http://schemas.microsoft.com/office/drawing/2014/main" id="{9269FAE4-565F-4F30-BDC5-655D369FB3DA}"/>
                    </a:ext>
                  </a:extLst>
                </p:cNvPr>
                <p:cNvCxnSpPr/>
                <p:nvPr/>
              </p:nvCxnSpPr>
              <p:spPr>
                <a:xfrm>
                  <a:off x="4999512" y="3351262"/>
                  <a:ext cx="1096488" cy="138699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>
                  <a:extLst>
                    <a:ext uri="{FF2B5EF4-FFF2-40B4-BE49-F238E27FC236}">
                      <a16:creationId xmlns:a16="http://schemas.microsoft.com/office/drawing/2014/main" id="{BD703806-46E2-48F1-9D9A-45BC5743B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5101" y="3429000"/>
                  <a:ext cx="4001095" cy="11875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20A75563-72B3-42FB-AD8E-884D65F4DA99}"/>
                    </a:ext>
                  </a:extLst>
                </p:cNvPr>
                <p:cNvCxnSpPr/>
                <p:nvPr/>
              </p:nvCxnSpPr>
              <p:spPr>
                <a:xfrm>
                  <a:off x="3693226" y="4465122"/>
                  <a:ext cx="3933629" cy="0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C1435C34-D2FC-4993-A8C9-3AED3F10F2AF}"/>
                  </a:ext>
                </a:extLst>
              </p:cNvPr>
              <p:cNvSpPr txBox="1"/>
              <p:nvPr/>
            </p:nvSpPr>
            <p:spPr>
              <a:xfrm>
                <a:off x="1410368" y="3838101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r>
                  <a:rPr lang="es-AR" baseline="-25000" dirty="0"/>
                  <a:t>1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5E371FE0-C52B-4CA9-ADF1-72EF2679A25F}"/>
                  </a:ext>
                </a:extLst>
              </p:cNvPr>
              <p:cNvSpPr txBox="1"/>
              <p:nvPr/>
            </p:nvSpPr>
            <p:spPr>
              <a:xfrm>
                <a:off x="3433031" y="3826827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endParaRPr lang="es-AR" baseline="-25000" dirty="0"/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76C39EC3-AA3A-4CBD-8DFE-76F45687D39C}"/>
                  </a:ext>
                </a:extLst>
              </p:cNvPr>
              <p:cNvSpPr txBox="1"/>
              <p:nvPr/>
            </p:nvSpPr>
            <p:spPr>
              <a:xfrm>
                <a:off x="3532907" y="2886879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M</a:t>
                </a:r>
                <a:endParaRPr lang="es-AR" baseline="-25000" dirty="0"/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77AA6CEE-35FC-4F7D-B7A4-D801A0CC85E3}"/>
                  </a:ext>
                </a:extLst>
              </p:cNvPr>
              <p:cNvSpPr txBox="1"/>
              <p:nvPr/>
            </p:nvSpPr>
            <p:spPr>
              <a:xfrm>
                <a:off x="3751104" y="371796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U</a:t>
                </a:r>
                <a:endParaRPr lang="es-AR" baseline="-25000" dirty="0"/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3C60963D-A8EE-487F-8B1E-EEF75C91766F}"/>
                  </a:ext>
                </a:extLst>
              </p:cNvPr>
              <p:cNvSpPr txBox="1"/>
              <p:nvPr/>
            </p:nvSpPr>
            <p:spPr>
              <a:xfrm>
                <a:off x="3634911" y="4871852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b</a:t>
                </a:r>
                <a:endParaRPr lang="es-AR" baseline="-25000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02A95F9-42E6-4137-80F0-9178B0E693ED}"/>
                  </a:ext>
                </a:extLst>
              </p:cNvPr>
              <p:cNvSpPr txBox="1"/>
              <p:nvPr/>
            </p:nvSpPr>
            <p:spPr>
              <a:xfrm>
                <a:off x="3787168" y="4179900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</a:t>
                </a:r>
                <a:endParaRPr lang="es-AR" baseline="-25000" dirty="0"/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4E41261-DF58-4FE3-8987-3C0DA180A6E2}"/>
                  </a:ext>
                </a:extLst>
              </p:cNvPr>
              <p:cNvSpPr txBox="1"/>
              <p:nvPr/>
            </p:nvSpPr>
            <p:spPr>
              <a:xfrm>
                <a:off x="3672467" y="3327391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</a:t>
                </a:r>
                <a:endParaRPr lang="es-AR" baseline="-25000" dirty="0"/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8D3C491F-F120-4152-850E-B8912E02D32E}"/>
                  </a:ext>
                </a:extLst>
              </p:cNvPr>
              <p:cNvSpPr txBox="1"/>
              <p:nvPr/>
            </p:nvSpPr>
            <p:spPr>
              <a:xfrm>
                <a:off x="4652332" y="374398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r>
                  <a:rPr lang="es-AR" baseline="-25000" dirty="0"/>
                  <a:t>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FBDAF943-1663-4AE2-857D-8126F296A5C6}"/>
                  </a:ext>
                </a:extLst>
              </p:cNvPr>
              <p:cNvSpPr txBox="1"/>
              <p:nvPr/>
            </p:nvSpPr>
            <p:spPr>
              <a:xfrm>
                <a:off x="5166624" y="3883783"/>
                <a:ext cx="521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U</a:t>
                </a:r>
                <a:r>
                  <a:rPr lang="es-AR" baseline="-25000" dirty="0"/>
                  <a:t>2</a:t>
                </a:r>
              </a:p>
            </p:txBody>
          </p:sp>
          <p:cxnSp>
            <p:nvCxnSpPr>
              <p:cNvPr id="53" name="Conector recto de flecha 52">
                <a:extLst>
                  <a:ext uri="{FF2B5EF4-FFF2-40B4-BE49-F238E27FC236}">
                    <a16:creationId xmlns:a16="http://schemas.microsoft.com/office/drawing/2014/main" id="{6D5ADED0-5D77-4A0C-B1D3-B67BAF63FF79}"/>
                  </a:ext>
                </a:extLst>
              </p:cNvPr>
              <p:cNvCxnSpPr/>
              <p:nvPr/>
            </p:nvCxnSpPr>
            <p:spPr>
              <a:xfrm>
                <a:off x="3836791" y="4105824"/>
                <a:ext cx="4788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de flecha 54">
                <a:extLst>
                  <a:ext uri="{FF2B5EF4-FFF2-40B4-BE49-F238E27FC236}">
                    <a16:creationId xmlns:a16="http://schemas.microsoft.com/office/drawing/2014/main" id="{A5E56C39-5A56-43BA-B563-08B14EBB44E4}"/>
                  </a:ext>
                </a:extLst>
              </p:cNvPr>
              <p:cNvCxnSpPr/>
              <p:nvPr/>
            </p:nvCxnSpPr>
            <p:spPr>
              <a:xfrm>
                <a:off x="5138383" y="4223811"/>
                <a:ext cx="521657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FE4D552E-23A9-445C-877D-0FCE984B86EA}"/>
                  </a:ext>
                </a:extLst>
              </p:cNvPr>
              <p:cNvSpPr txBox="1"/>
              <p:nvPr/>
            </p:nvSpPr>
            <p:spPr>
              <a:xfrm>
                <a:off x="4797631" y="2861275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N</a:t>
                </a:r>
                <a:endParaRPr lang="es-AR" baseline="-25000" dirty="0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F678161A-4D39-4EB1-8249-D8045DAD2E4C}"/>
                  </a:ext>
                </a:extLst>
              </p:cNvPr>
              <p:cNvSpPr txBox="1"/>
              <p:nvPr/>
            </p:nvSpPr>
            <p:spPr>
              <a:xfrm>
                <a:off x="4797630" y="4860577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d</a:t>
                </a:r>
                <a:endParaRPr lang="es-AR" baseline="-25000" dirty="0"/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639B95FA-E6D8-402D-ADB6-2B05C494C589}"/>
                  </a:ext>
                </a:extLst>
              </p:cNvPr>
              <p:cNvSpPr txBox="1"/>
              <p:nvPr/>
            </p:nvSpPr>
            <p:spPr>
              <a:xfrm>
                <a:off x="5050973" y="3017153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</a:t>
                </a:r>
                <a:endParaRPr lang="es-AR" baseline="-25000" dirty="0"/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BBD36EAB-D636-4F25-AA9B-2ED2D42212A3}"/>
                  </a:ext>
                </a:extLst>
              </p:cNvPr>
              <p:cNvSpPr txBox="1"/>
              <p:nvPr/>
            </p:nvSpPr>
            <p:spPr>
              <a:xfrm>
                <a:off x="5523741" y="3398146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a’’</a:t>
                </a:r>
                <a:endParaRPr lang="es-AR" baseline="-25000" dirty="0"/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7D169C72-89B6-4706-8BCD-ACE44D1E6EFB}"/>
                  </a:ext>
                </a:extLst>
              </p:cNvPr>
              <p:cNvSpPr txBox="1"/>
              <p:nvPr/>
            </p:nvSpPr>
            <p:spPr>
              <a:xfrm>
                <a:off x="6124872" y="3373628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</a:t>
                </a:r>
                <a:endParaRPr lang="es-AR" baseline="-25000" dirty="0"/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3381046D-46E3-4B5A-B958-CA97E89CFD0C}"/>
                  </a:ext>
                </a:extLst>
              </p:cNvPr>
              <p:cNvSpPr txBox="1"/>
              <p:nvPr/>
            </p:nvSpPr>
            <p:spPr>
              <a:xfrm>
                <a:off x="7310984" y="3373628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</a:t>
                </a:r>
                <a:endParaRPr lang="es-AR" baseline="-25000" dirty="0"/>
              </a:p>
            </p:txBody>
          </p: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6F4271CB-3A45-4787-9B64-C5836A96A4F1}"/>
                  </a:ext>
                </a:extLst>
              </p:cNvPr>
              <p:cNvSpPr txBox="1"/>
              <p:nvPr/>
            </p:nvSpPr>
            <p:spPr>
              <a:xfrm>
                <a:off x="5534124" y="298008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c’</a:t>
                </a:r>
                <a:endParaRPr lang="es-AR" baseline="-25000" dirty="0"/>
              </a:p>
            </p:txBody>
          </p:sp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B29CB9F0-4BC0-4BEF-8E75-50000798A831}"/>
                  </a:ext>
                </a:extLst>
              </p:cNvPr>
              <p:cNvCxnSpPr/>
              <p:nvPr/>
            </p:nvCxnSpPr>
            <p:spPr>
              <a:xfrm>
                <a:off x="6757058" y="3314037"/>
                <a:ext cx="0" cy="144987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7EC542EA-BFB3-497B-8D58-12C707A27FDE}"/>
                  </a:ext>
                </a:extLst>
              </p:cNvPr>
              <p:cNvSpPr txBox="1"/>
              <p:nvPr/>
            </p:nvSpPr>
            <p:spPr>
              <a:xfrm>
                <a:off x="6629681" y="2944705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</a:t>
                </a:r>
                <a:endParaRPr lang="es-AR" baseline="-25000" dirty="0"/>
              </a:p>
            </p:txBody>
          </p:sp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010B95BF-DBB9-4F38-9648-B05444F53F5F}"/>
                  </a:ext>
                </a:extLst>
              </p:cNvPr>
              <p:cNvSpPr txBox="1"/>
              <p:nvPr/>
            </p:nvSpPr>
            <p:spPr>
              <a:xfrm>
                <a:off x="6612612" y="4095790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</a:t>
                </a:r>
                <a:endParaRPr lang="es-AR" baseline="-25000" dirty="0"/>
              </a:p>
            </p:txBody>
          </p:sp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8BB03586-9230-4294-B2D2-24AB3F83A07F}"/>
                  </a:ext>
                </a:extLst>
              </p:cNvPr>
              <p:cNvSpPr txBox="1"/>
              <p:nvPr/>
            </p:nvSpPr>
            <p:spPr>
              <a:xfrm>
                <a:off x="6539016" y="4831091"/>
                <a:ext cx="511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/>
                  <a:t>b.d</a:t>
                </a:r>
                <a:endParaRPr lang="es-AR" baseline="-25000" dirty="0"/>
              </a:p>
            </p:txBody>
          </p:sp>
          <p:cxnSp>
            <p:nvCxnSpPr>
              <p:cNvPr id="73" name="Conector recto de flecha 72">
                <a:extLst>
                  <a:ext uri="{FF2B5EF4-FFF2-40B4-BE49-F238E27FC236}">
                    <a16:creationId xmlns:a16="http://schemas.microsoft.com/office/drawing/2014/main" id="{613CDEE4-F45E-45AE-90CE-08D0B4B23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55558" y="3434937"/>
                <a:ext cx="13375" cy="532521"/>
              </a:xfrm>
              <a:prstGeom prst="straightConnector1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09CD963B-158A-4055-9571-6633709F8403}"/>
                  </a:ext>
                </a:extLst>
              </p:cNvPr>
              <p:cNvSpPr txBox="1"/>
              <p:nvPr/>
            </p:nvSpPr>
            <p:spPr>
              <a:xfrm>
                <a:off x="6625986" y="3351262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</a:t>
                </a:r>
                <a:endParaRPr lang="es-AR" baseline="-25000" dirty="0"/>
              </a:p>
            </p:txBody>
          </p:sp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48710C8D-8797-445D-A9E9-CAF8311FE22F}"/>
                  </a:ext>
                </a:extLst>
              </p:cNvPr>
              <p:cNvSpPr txBox="1"/>
              <p:nvPr/>
            </p:nvSpPr>
            <p:spPr>
              <a:xfrm>
                <a:off x="6779209" y="3505618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latin typeface="Symbol" panose="05050102010706020507" pitchFamily="18" charset="2"/>
                  </a:rPr>
                  <a:t>h</a:t>
                </a:r>
                <a:endParaRPr lang="es-AR" baseline="-25000" dirty="0">
                  <a:latin typeface="Symbol" panose="05050102010706020507" pitchFamily="18" charset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E66E336-B150-449B-AD48-9F5458787726}"/>
                  </a:ext>
                </a:extLst>
              </p:cNvPr>
              <p:cNvSpPr txBox="1"/>
              <p:nvPr/>
            </p:nvSpPr>
            <p:spPr>
              <a:xfrm>
                <a:off x="184279" y="2646136"/>
                <a:ext cx="7834797" cy="9817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s-AR" dirty="0"/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s-A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E66E336-B150-449B-AD48-9F5458787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" y="2646136"/>
                <a:ext cx="7834797" cy="981744"/>
              </a:xfrm>
              <a:prstGeom prst="rect">
                <a:avLst/>
              </a:prstGeom>
              <a:blipFill>
                <a:blip r:embed="rId6"/>
                <a:stretch>
                  <a:fillRect b="-80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ABBDF04-197A-4E02-BA16-41C15CFDFEA1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4101678" y="1419182"/>
            <a:ext cx="2063778" cy="1226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CCE4748-7C4E-4D36-A710-2CB43BE764F3}"/>
              </a:ext>
            </a:extLst>
          </p:cNvPr>
          <p:cNvCxnSpPr/>
          <p:nvPr/>
        </p:nvCxnSpPr>
        <p:spPr>
          <a:xfrm flipV="1">
            <a:off x="4937207" y="1772554"/>
            <a:ext cx="1167537" cy="935490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3D24041-92DB-4831-8AE5-42F7BBB2AF90}"/>
                  </a:ext>
                </a:extLst>
              </p:cNvPr>
              <p:cNvSpPr txBox="1"/>
              <p:nvPr/>
            </p:nvSpPr>
            <p:spPr>
              <a:xfrm>
                <a:off x="466966" y="2381342"/>
                <a:ext cx="9787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3D24041-92DB-4831-8AE5-42F7BBB2A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66" y="2381342"/>
                <a:ext cx="978794" cy="276999"/>
              </a:xfrm>
              <a:prstGeom prst="rect">
                <a:avLst/>
              </a:prstGeom>
              <a:blipFill>
                <a:blip r:embed="rId7"/>
                <a:stretch>
                  <a:fillRect l="-5000" r="-4375"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BAC2EC7A-43B1-431D-934B-0E905DF581EC}"/>
              </a:ext>
            </a:extLst>
          </p:cNvPr>
          <p:cNvCxnSpPr>
            <a:cxnSpLocks/>
            <a:endCxn id="11" idx="3"/>
          </p:cNvCxnSpPr>
          <p:nvPr/>
        </p:nvCxnSpPr>
        <p:spPr>
          <a:xfrm rot="10800000">
            <a:off x="1445761" y="2519843"/>
            <a:ext cx="1920659" cy="9868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84AF877-C1DE-42B9-BDBF-F4DE3F4397A2}"/>
              </a:ext>
            </a:extLst>
          </p:cNvPr>
          <p:cNvSpPr txBox="1"/>
          <p:nvPr/>
        </p:nvSpPr>
        <p:spPr>
          <a:xfrm>
            <a:off x="166021" y="3811649"/>
            <a:ext cx="787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Esta variación de cantidad de movimiento = Fuerzas que producen tal variación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129BEAD-F6D0-4F34-8F79-EB70069F1C8F}"/>
              </a:ext>
            </a:extLst>
          </p:cNvPr>
          <p:cNvSpPr txBox="1"/>
          <p:nvPr/>
        </p:nvSpPr>
        <p:spPr>
          <a:xfrm>
            <a:off x="284788" y="4405698"/>
            <a:ext cx="182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Fuerza que lo producen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57E2FE2A-3A59-4CDA-8B0A-CB8FB6DF4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630327"/>
              </p:ext>
            </p:extLst>
          </p:nvPr>
        </p:nvGraphicFramePr>
        <p:xfrm>
          <a:off x="1653657" y="4389907"/>
          <a:ext cx="4851610" cy="236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1" name="CuadroTexto 60">
            <a:extLst>
              <a:ext uri="{FF2B5EF4-FFF2-40B4-BE49-F238E27FC236}">
                <a16:creationId xmlns:a16="http://schemas.microsoft.com/office/drawing/2014/main" id="{3813FF6F-7AB1-4C66-BAEF-6EC816D57D4B}"/>
              </a:ext>
            </a:extLst>
          </p:cNvPr>
          <p:cNvSpPr txBox="1"/>
          <p:nvPr/>
        </p:nvSpPr>
        <p:spPr>
          <a:xfrm>
            <a:off x="6547881" y="4264411"/>
            <a:ext cx="182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Fuerza que se oponen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0CF8D1-F937-4143-9FB8-4E79C888C9FE}"/>
              </a:ext>
            </a:extLst>
          </p:cNvPr>
          <p:cNvSpPr txBox="1"/>
          <p:nvPr/>
        </p:nvSpPr>
        <p:spPr>
          <a:xfrm>
            <a:off x="83341" y="5573332"/>
            <a:ext cx="156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i="1" dirty="0"/>
              <a:t>Se desprecian:</a:t>
            </a:r>
          </a:p>
          <a:p>
            <a:r>
              <a:rPr lang="es-AR" sz="1200" i="1" dirty="0"/>
              <a:t>Cambios en frotamientos e influencia de pendiente entre secciones (peso del agua)</a:t>
            </a:r>
          </a:p>
        </p:txBody>
      </p:sp>
    </p:spTree>
    <p:extLst>
      <p:ext uri="{BB962C8B-B14F-4D97-AF65-F5344CB8AC3E}">
        <p14:creationId xmlns:p14="http://schemas.microsoft.com/office/powerpoint/2010/main" val="24120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8" grpId="0"/>
      <p:bldP spid="19" grpId="0"/>
      <p:bldGraphic spid="21" grpId="0">
        <p:bldAsOne/>
      </p:bldGraphic>
      <p:bldP spid="6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31" y="1314449"/>
            <a:ext cx="2844002" cy="4073627"/>
          </a:xfrm>
          <a:noFill/>
        </p:spPr>
        <p:txBody>
          <a:bodyPr rtlCol="0">
            <a:normAutofit/>
          </a:bodyPr>
          <a:lstStyle/>
          <a:p>
            <a:pPr algn="l" rtl="0"/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Función </a:t>
            </a:r>
            <a:r>
              <a:rPr lang="es-E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Momenta</a:t>
            </a:r>
            <a:b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(Principio de conservación de cantidad de movimiento)</a:t>
            </a:r>
            <a:br>
              <a:rPr lang="es-ES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variaciones de sección</a:t>
            </a: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F8B26A65-235B-4733-B361-5A340CE5AE4C}"/>
              </a:ext>
            </a:extLst>
          </p:cNvPr>
          <p:cNvGrpSpPr/>
          <p:nvPr/>
        </p:nvGrpSpPr>
        <p:grpSpPr>
          <a:xfrm>
            <a:off x="166021" y="0"/>
            <a:ext cx="7787831" cy="2379909"/>
            <a:chOff x="332509" y="2861275"/>
            <a:chExt cx="7787831" cy="2379909"/>
          </a:xfrm>
        </p:grpSpPr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BA6348CA-D2DA-497A-9C42-8B5A51420190}"/>
                </a:ext>
              </a:extLst>
            </p:cNvPr>
            <p:cNvSpPr txBox="1"/>
            <p:nvPr/>
          </p:nvSpPr>
          <p:spPr>
            <a:xfrm>
              <a:off x="7706196" y="3344837"/>
              <a:ext cx="41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a’’</a:t>
              </a:r>
              <a:endParaRPr lang="es-AR" baseline="-25000" dirty="0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2C494D9-51AD-4D8E-8156-13939D74B90F}"/>
                </a:ext>
              </a:extLst>
            </p:cNvPr>
            <p:cNvSpPr txBox="1"/>
            <p:nvPr/>
          </p:nvSpPr>
          <p:spPr>
            <a:xfrm>
              <a:off x="7716579" y="2977550"/>
              <a:ext cx="403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c’</a:t>
              </a:r>
              <a:endParaRPr lang="es-AR" baseline="-25000" dirty="0"/>
            </a:p>
          </p:txBody>
        </p:sp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10B759BD-5989-48BA-B076-84329705D49B}"/>
                </a:ext>
              </a:extLst>
            </p:cNvPr>
            <p:cNvGrpSpPr/>
            <p:nvPr/>
          </p:nvGrpSpPr>
          <p:grpSpPr>
            <a:xfrm>
              <a:off x="332509" y="2861275"/>
              <a:ext cx="7520633" cy="2379909"/>
              <a:chOff x="332509" y="2861275"/>
              <a:chExt cx="7520633" cy="237990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41" name="Entrada de lápiz 40">
                    <a:extLst>
                      <a:ext uri="{FF2B5EF4-FFF2-40B4-BE49-F238E27FC236}">
                        <a16:creationId xmlns:a16="http://schemas.microsoft.com/office/drawing/2014/main" id="{6504CEDE-A315-4738-8736-81598B178EA1}"/>
                      </a:ext>
                    </a:extLst>
                  </p14:cNvPr>
                  <p14:cNvContentPartPr>
                    <a14:cpLocks xmlns:a14="http://schemas.microsoft.com/office/drawing/2010/main" noChangeAspect="1"/>
                  </p14:cNvContentPartPr>
                  <p14:nvPr/>
                </p14:nvContentPartPr>
                <p14:xfrm>
                  <a:off x="653142" y="3307279"/>
                  <a:ext cx="7200000" cy="1597091"/>
                </p14:xfrm>
              </p:contentPart>
            </mc:Choice>
            <mc:Fallback xmlns="">
              <p:pic>
                <p:nvPicPr>
                  <p:cNvPr id="41" name="Entrada de lápiz 40">
                    <a:extLst>
                      <a:ext uri="{FF2B5EF4-FFF2-40B4-BE49-F238E27FC236}">
                        <a16:creationId xmlns:a16="http://schemas.microsoft.com/office/drawing/2014/main" id="{6504CEDE-A315-4738-8736-81598B178E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27942" y="3282083"/>
                    <a:ext cx="7250040" cy="163128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CDE83DD1-6682-4B78-AEEC-9D9E80071F57}"/>
                  </a:ext>
                </a:extLst>
              </p:cNvPr>
              <p:cNvGrpSpPr/>
              <p:nvPr/>
            </p:nvGrpSpPr>
            <p:grpSpPr>
              <a:xfrm>
                <a:off x="332509" y="3351262"/>
                <a:ext cx="7373687" cy="1386993"/>
                <a:chOff x="332509" y="3351262"/>
                <a:chExt cx="7373687" cy="1386993"/>
              </a:xfrm>
            </p:grpSpPr>
            <p:cxnSp>
              <p:nvCxnSpPr>
                <p:cNvPr id="6" name="Conector recto 5">
                  <a:extLst>
                    <a:ext uri="{FF2B5EF4-FFF2-40B4-BE49-F238E27FC236}">
                      <a16:creationId xmlns:a16="http://schemas.microsoft.com/office/drawing/2014/main" id="{8643F9AD-0EB3-4091-B495-7185033E46EF}"/>
                    </a:ext>
                  </a:extLst>
                </p:cNvPr>
                <p:cNvCxnSpPr/>
                <p:nvPr/>
              </p:nvCxnSpPr>
              <p:spPr>
                <a:xfrm flipH="1">
                  <a:off x="332509" y="4738255"/>
                  <a:ext cx="3930733" cy="0"/>
                </a:xfrm>
                <a:prstGeom prst="line">
                  <a:avLst/>
                </a:prstGeom>
                <a:ln>
                  <a:prstDash val="lgDashDot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ector recto de flecha 7">
                  <a:extLst>
                    <a:ext uri="{FF2B5EF4-FFF2-40B4-BE49-F238E27FC236}">
                      <a16:creationId xmlns:a16="http://schemas.microsoft.com/office/drawing/2014/main" id="{2BBD3A42-9DDD-426C-8319-FE80581972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665" y="3550722"/>
                  <a:ext cx="0" cy="118753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64F3F020-8F21-4541-9D02-FB6D4DCA75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3143" y="3550721"/>
                  <a:ext cx="807522" cy="1187534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cto de flecha 28">
                  <a:extLst>
                    <a:ext uri="{FF2B5EF4-FFF2-40B4-BE49-F238E27FC236}">
                      <a16:creationId xmlns:a16="http://schemas.microsoft.com/office/drawing/2014/main" id="{C43B303E-2E38-4EAB-81FF-402768DB8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3226" y="3429000"/>
                  <a:ext cx="0" cy="1036122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de flecha 31">
                  <a:extLst>
                    <a:ext uri="{FF2B5EF4-FFF2-40B4-BE49-F238E27FC236}">
                      <a16:creationId xmlns:a16="http://schemas.microsoft.com/office/drawing/2014/main" id="{6097C2B2-75B9-4790-9E50-E385C8FD5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5101" y="4465122"/>
                  <a:ext cx="0" cy="27313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de flecha 34">
                  <a:extLst>
                    <a:ext uri="{FF2B5EF4-FFF2-40B4-BE49-F238E27FC236}">
                      <a16:creationId xmlns:a16="http://schemas.microsoft.com/office/drawing/2014/main" id="{F745CE36-85A1-4A8E-8DB9-85A5E217BF11}"/>
                    </a:ext>
                  </a:extLst>
                </p:cNvPr>
                <p:cNvCxnSpPr/>
                <p:nvPr/>
              </p:nvCxnSpPr>
              <p:spPr>
                <a:xfrm>
                  <a:off x="4975761" y="3351262"/>
                  <a:ext cx="0" cy="1386993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triangle"/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>
                  <a:extLst>
                    <a:ext uri="{FF2B5EF4-FFF2-40B4-BE49-F238E27FC236}">
                      <a16:creationId xmlns:a16="http://schemas.microsoft.com/office/drawing/2014/main" id="{9269FAE4-565F-4F30-BDC5-655D369FB3DA}"/>
                    </a:ext>
                  </a:extLst>
                </p:cNvPr>
                <p:cNvCxnSpPr/>
                <p:nvPr/>
              </p:nvCxnSpPr>
              <p:spPr>
                <a:xfrm>
                  <a:off x="4999512" y="3351262"/>
                  <a:ext cx="1096488" cy="1386993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>
                  <a:extLst>
                    <a:ext uri="{FF2B5EF4-FFF2-40B4-BE49-F238E27FC236}">
                      <a16:creationId xmlns:a16="http://schemas.microsoft.com/office/drawing/2014/main" id="{BD703806-46E2-48F1-9D9A-45BC5743B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5101" y="3429000"/>
                  <a:ext cx="4001095" cy="11875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20A75563-72B3-42FB-AD8E-884D65F4DA99}"/>
                    </a:ext>
                  </a:extLst>
                </p:cNvPr>
                <p:cNvCxnSpPr/>
                <p:nvPr/>
              </p:nvCxnSpPr>
              <p:spPr>
                <a:xfrm>
                  <a:off x="3693226" y="4465122"/>
                  <a:ext cx="3933629" cy="0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C1435C34-D2FC-4993-A8C9-3AED3F10F2AF}"/>
                  </a:ext>
                </a:extLst>
              </p:cNvPr>
              <p:cNvSpPr txBox="1"/>
              <p:nvPr/>
            </p:nvSpPr>
            <p:spPr>
              <a:xfrm>
                <a:off x="1410368" y="3838101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r>
                  <a:rPr lang="es-AR" baseline="-25000" dirty="0"/>
                  <a:t>1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5E371FE0-C52B-4CA9-ADF1-72EF2679A25F}"/>
                  </a:ext>
                </a:extLst>
              </p:cNvPr>
              <p:cNvSpPr txBox="1"/>
              <p:nvPr/>
            </p:nvSpPr>
            <p:spPr>
              <a:xfrm>
                <a:off x="3433031" y="3826827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endParaRPr lang="es-AR" baseline="-25000" dirty="0"/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76C39EC3-AA3A-4CBD-8DFE-76F45687D39C}"/>
                  </a:ext>
                </a:extLst>
              </p:cNvPr>
              <p:cNvSpPr txBox="1"/>
              <p:nvPr/>
            </p:nvSpPr>
            <p:spPr>
              <a:xfrm>
                <a:off x="3532907" y="2886879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M</a:t>
                </a:r>
                <a:endParaRPr lang="es-AR" baseline="-25000" dirty="0"/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77AA6CEE-35FC-4F7D-B7A4-D801A0CC85E3}"/>
                  </a:ext>
                </a:extLst>
              </p:cNvPr>
              <p:cNvSpPr txBox="1"/>
              <p:nvPr/>
            </p:nvSpPr>
            <p:spPr>
              <a:xfrm>
                <a:off x="3751104" y="371796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U</a:t>
                </a:r>
                <a:endParaRPr lang="es-AR" baseline="-25000" dirty="0"/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3C60963D-A8EE-487F-8B1E-EEF75C91766F}"/>
                  </a:ext>
                </a:extLst>
              </p:cNvPr>
              <p:cNvSpPr txBox="1"/>
              <p:nvPr/>
            </p:nvSpPr>
            <p:spPr>
              <a:xfrm>
                <a:off x="3634911" y="4871852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b</a:t>
                </a:r>
                <a:endParaRPr lang="es-AR" baseline="-25000" dirty="0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02A95F9-42E6-4137-80F0-9178B0E693ED}"/>
                  </a:ext>
                </a:extLst>
              </p:cNvPr>
              <p:cNvSpPr txBox="1"/>
              <p:nvPr/>
            </p:nvSpPr>
            <p:spPr>
              <a:xfrm>
                <a:off x="3787168" y="4179900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</a:t>
                </a:r>
                <a:endParaRPr lang="es-AR" baseline="-25000" dirty="0"/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24E41261-DF58-4FE3-8987-3C0DA180A6E2}"/>
                  </a:ext>
                </a:extLst>
              </p:cNvPr>
              <p:cNvSpPr txBox="1"/>
              <p:nvPr/>
            </p:nvSpPr>
            <p:spPr>
              <a:xfrm>
                <a:off x="3672467" y="3327391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</a:t>
                </a:r>
                <a:endParaRPr lang="es-AR" baseline="-25000" dirty="0"/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8D3C491F-F120-4152-850E-B8912E02D32E}"/>
                  </a:ext>
                </a:extLst>
              </p:cNvPr>
              <p:cNvSpPr txBox="1"/>
              <p:nvPr/>
            </p:nvSpPr>
            <p:spPr>
              <a:xfrm>
                <a:off x="4652332" y="374398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h</a:t>
                </a:r>
                <a:r>
                  <a:rPr lang="es-AR" baseline="-25000" dirty="0"/>
                  <a:t>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FBDAF943-1663-4AE2-857D-8126F296A5C6}"/>
                  </a:ext>
                </a:extLst>
              </p:cNvPr>
              <p:cNvSpPr txBox="1"/>
              <p:nvPr/>
            </p:nvSpPr>
            <p:spPr>
              <a:xfrm>
                <a:off x="5166624" y="3883783"/>
                <a:ext cx="521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U</a:t>
                </a:r>
                <a:r>
                  <a:rPr lang="es-AR" baseline="-25000" dirty="0"/>
                  <a:t>2</a:t>
                </a:r>
              </a:p>
            </p:txBody>
          </p:sp>
          <p:cxnSp>
            <p:nvCxnSpPr>
              <p:cNvPr id="53" name="Conector recto de flecha 52">
                <a:extLst>
                  <a:ext uri="{FF2B5EF4-FFF2-40B4-BE49-F238E27FC236}">
                    <a16:creationId xmlns:a16="http://schemas.microsoft.com/office/drawing/2014/main" id="{6D5ADED0-5D77-4A0C-B1D3-B67BAF63FF79}"/>
                  </a:ext>
                </a:extLst>
              </p:cNvPr>
              <p:cNvCxnSpPr/>
              <p:nvPr/>
            </p:nvCxnSpPr>
            <p:spPr>
              <a:xfrm>
                <a:off x="3836791" y="4105824"/>
                <a:ext cx="4788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de flecha 54">
                <a:extLst>
                  <a:ext uri="{FF2B5EF4-FFF2-40B4-BE49-F238E27FC236}">
                    <a16:creationId xmlns:a16="http://schemas.microsoft.com/office/drawing/2014/main" id="{A5E56C39-5A56-43BA-B563-08B14EBB44E4}"/>
                  </a:ext>
                </a:extLst>
              </p:cNvPr>
              <p:cNvCxnSpPr/>
              <p:nvPr/>
            </p:nvCxnSpPr>
            <p:spPr>
              <a:xfrm>
                <a:off x="5138383" y="4223811"/>
                <a:ext cx="521657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FE4D552E-23A9-445C-877D-0FCE984B86EA}"/>
                  </a:ext>
                </a:extLst>
              </p:cNvPr>
              <p:cNvSpPr txBox="1"/>
              <p:nvPr/>
            </p:nvSpPr>
            <p:spPr>
              <a:xfrm>
                <a:off x="4797631" y="2861275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N</a:t>
                </a:r>
                <a:endParaRPr lang="es-AR" baseline="-25000" dirty="0"/>
              </a:p>
            </p:txBody>
          </p: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F678161A-4D39-4EB1-8249-D8045DAD2E4C}"/>
                  </a:ext>
                </a:extLst>
              </p:cNvPr>
              <p:cNvSpPr txBox="1"/>
              <p:nvPr/>
            </p:nvSpPr>
            <p:spPr>
              <a:xfrm>
                <a:off x="4797630" y="4860577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d</a:t>
                </a:r>
                <a:endParaRPr lang="es-AR" baseline="-25000" dirty="0"/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639B95FA-E6D8-402D-ADB6-2B05C494C589}"/>
                  </a:ext>
                </a:extLst>
              </p:cNvPr>
              <p:cNvSpPr txBox="1"/>
              <p:nvPr/>
            </p:nvSpPr>
            <p:spPr>
              <a:xfrm>
                <a:off x="5050973" y="3017153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</a:t>
                </a:r>
                <a:endParaRPr lang="es-AR" baseline="-25000" dirty="0"/>
              </a:p>
            </p:txBody>
          </p:sp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BBD36EAB-D636-4F25-AA9B-2ED2D42212A3}"/>
                  </a:ext>
                </a:extLst>
              </p:cNvPr>
              <p:cNvSpPr txBox="1"/>
              <p:nvPr/>
            </p:nvSpPr>
            <p:spPr>
              <a:xfrm>
                <a:off x="5523741" y="3398146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a’’</a:t>
                </a:r>
                <a:endParaRPr lang="es-AR" baseline="-25000" dirty="0"/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7D169C72-89B6-4706-8BCD-ACE44D1E6EFB}"/>
                  </a:ext>
                </a:extLst>
              </p:cNvPr>
              <p:cNvSpPr txBox="1"/>
              <p:nvPr/>
            </p:nvSpPr>
            <p:spPr>
              <a:xfrm>
                <a:off x="6124872" y="3373628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</a:t>
                </a:r>
                <a:endParaRPr lang="es-AR" baseline="-25000" dirty="0"/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3381046D-46E3-4B5A-B958-CA97E89CFD0C}"/>
                  </a:ext>
                </a:extLst>
              </p:cNvPr>
              <p:cNvSpPr txBox="1"/>
              <p:nvPr/>
            </p:nvSpPr>
            <p:spPr>
              <a:xfrm>
                <a:off x="7310984" y="3373628"/>
                <a:ext cx="414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a’</a:t>
                </a:r>
                <a:endParaRPr lang="es-AR" baseline="-25000" dirty="0"/>
              </a:p>
            </p:txBody>
          </p:sp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6F4271CB-3A45-4787-9B64-C5836A96A4F1}"/>
                  </a:ext>
                </a:extLst>
              </p:cNvPr>
              <p:cNvSpPr txBox="1"/>
              <p:nvPr/>
            </p:nvSpPr>
            <p:spPr>
              <a:xfrm>
                <a:off x="5534124" y="2980084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c’</a:t>
                </a:r>
                <a:endParaRPr lang="es-AR" baseline="-25000" dirty="0"/>
              </a:p>
            </p:txBody>
          </p:sp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B29CB9F0-4BC0-4BEF-8E75-50000798A831}"/>
                  </a:ext>
                </a:extLst>
              </p:cNvPr>
              <p:cNvCxnSpPr/>
              <p:nvPr/>
            </p:nvCxnSpPr>
            <p:spPr>
              <a:xfrm>
                <a:off x="6757058" y="3314037"/>
                <a:ext cx="0" cy="1449874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7EC542EA-BFB3-497B-8D58-12C707A27FDE}"/>
                  </a:ext>
                </a:extLst>
              </p:cNvPr>
              <p:cNvSpPr txBox="1"/>
              <p:nvPr/>
            </p:nvSpPr>
            <p:spPr>
              <a:xfrm>
                <a:off x="6629681" y="2944705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</a:t>
                </a:r>
                <a:endParaRPr lang="es-AR" baseline="-25000" dirty="0"/>
              </a:p>
            </p:txBody>
          </p:sp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010B95BF-DBB9-4F38-9648-B05444F53F5F}"/>
                  </a:ext>
                </a:extLst>
              </p:cNvPr>
              <p:cNvSpPr txBox="1"/>
              <p:nvPr/>
            </p:nvSpPr>
            <p:spPr>
              <a:xfrm>
                <a:off x="6612612" y="4095790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</a:t>
                </a:r>
                <a:endParaRPr lang="es-AR" baseline="-25000" dirty="0"/>
              </a:p>
            </p:txBody>
          </p:sp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8BB03586-9230-4294-B2D2-24AB3F83A07F}"/>
                  </a:ext>
                </a:extLst>
              </p:cNvPr>
              <p:cNvSpPr txBox="1"/>
              <p:nvPr/>
            </p:nvSpPr>
            <p:spPr>
              <a:xfrm>
                <a:off x="6539016" y="4831091"/>
                <a:ext cx="511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err="1"/>
                  <a:t>b.d</a:t>
                </a:r>
                <a:endParaRPr lang="es-AR" baseline="-25000" dirty="0"/>
              </a:p>
            </p:txBody>
          </p:sp>
          <p:cxnSp>
            <p:nvCxnSpPr>
              <p:cNvPr id="73" name="Conector recto de flecha 72">
                <a:extLst>
                  <a:ext uri="{FF2B5EF4-FFF2-40B4-BE49-F238E27FC236}">
                    <a16:creationId xmlns:a16="http://schemas.microsoft.com/office/drawing/2014/main" id="{613CDEE4-F45E-45AE-90CE-08D0B4B231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55558" y="3434937"/>
                <a:ext cx="13375" cy="532521"/>
              </a:xfrm>
              <a:prstGeom prst="straightConnector1">
                <a:avLst/>
              </a:prstGeom>
              <a:ln w="9525" cap="flat" cmpd="sng" algn="ctr">
                <a:solidFill>
                  <a:schemeClr val="accent5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09CD963B-158A-4055-9571-6633709F8403}"/>
                  </a:ext>
                </a:extLst>
              </p:cNvPr>
              <p:cNvSpPr txBox="1"/>
              <p:nvPr/>
            </p:nvSpPr>
            <p:spPr>
              <a:xfrm>
                <a:off x="6625986" y="3351262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a</a:t>
                </a:r>
                <a:endParaRPr lang="es-AR" baseline="-25000" dirty="0"/>
              </a:p>
            </p:txBody>
          </p:sp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48710C8D-8797-445D-A9E9-CAF8311FE22F}"/>
                  </a:ext>
                </a:extLst>
              </p:cNvPr>
              <p:cNvSpPr txBox="1"/>
              <p:nvPr/>
            </p:nvSpPr>
            <p:spPr>
              <a:xfrm>
                <a:off x="6779209" y="3505618"/>
                <a:ext cx="403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latin typeface="Symbol" panose="05050102010706020507" pitchFamily="18" charset="2"/>
                  </a:rPr>
                  <a:t>h</a:t>
                </a:r>
                <a:endParaRPr lang="es-AR" baseline="-25000" dirty="0">
                  <a:latin typeface="Symbol" panose="05050102010706020507" pitchFamily="18" charset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E66E336-B150-449B-AD48-9F5458787726}"/>
                  </a:ext>
                </a:extLst>
              </p:cNvPr>
              <p:cNvSpPr txBox="1"/>
              <p:nvPr/>
            </p:nvSpPr>
            <p:spPr>
              <a:xfrm>
                <a:off x="184279" y="2646136"/>
                <a:ext cx="7834797" cy="9817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s-AR" dirty="0"/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s-A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E66E336-B150-449B-AD48-9F5458787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" y="2646136"/>
                <a:ext cx="7834797" cy="981744"/>
              </a:xfrm>
              <a:prstGeom prst="rect">
                <a:avLst/>
              </a:prstGeom>
              <a:blipFill>
                <a:blip r:embed="rId6"/>
                <a:stretch>
                  <a:fillRect b="-80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ABBDF04-197A-4E02-BA16-41C15CFDFEA1}"/>
              </a:ext>
            </a:extLst>
          </p:cNvPr>
          <p:cNvCxnSpPr>
            <a:cxnSpLocks/>
          </p:cNvCxnSpPr>
          <p:nvPr/>
        </p:nvCxnSpPr>
        <p:spPr>
          <a:xfrm flipH="1" flipV="1">
            <a:off x="1142593" y="1868644"/>
            <a:ext cx="2881848" cy="2331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CCE4748-7C4E-4D36-A710-2CB43BE764F3}"/>
              </a:ext>
            </a:extLst>
          </p:cNvPr>
          <p:cNvCxnSpPr>
            <a:cxnSpLocks/>
          </p:cNvCxnSpPr>
          <p:nvPr/>
        </p:nvCxnSpPr>
        <p:spPr>
          <a:xfrm flipH="1" flipV="1">
            <a:off x="5381268" y="1815856"/>
            <a:ext cx="140525" cy="2383804"/>
          </a:xfrm>
          <a:prstGeom prst="straightConnector1">
            <a:avLst/>
          </a:prstGeom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3D24041-92DB-4831-8AE5-42F7BBB2AF90}"/>
                  </a:ext>
                </a:extLst>
              </p:cNvPr>
              <p:cNvSpPr txBox="1"/>
              <p:nvPr/>
            </p:nvSpPr>
            <p:spPr>
              <a:xfrm>
                <a:off x="466966" y="2381342"/>
                <a:ext cx="9787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3D24041-92DB-4831-8AE5-42F7BBB2A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66" y="2381342"/>
                <a:ext cx="978794" cy="276999"/>
              </a:xfrm>
              <a:prstGeom prst="rect">
                <a:avLst/>
              </a:prstGeom>
              <a:blipFill>
                <a:blip r:embed="rId7"/>
                <a:stretch>
                  <a:fillRect l="-5000" r="-4375"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BAC2EC7A-43B1-431D-934B-0E905DF581EC}"/>
              </a:ext>
            </a:extLst>
          </p:cNvPr>
          <p:cNvCxnSpPr>
            <a:cxnSpLocks/>
            <a:endCxn id="11" idx="3"/>
          </p:cNvCxnSpPr>
          <p:nvPr/>
        </p:nvCxnSpPr>
        <p:spPr>
          <a:xfrm rot="10800000">
            <a:off x="1445761" y="2519843"/>
            <a:ext cx="1920659" cy="9868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0469E85D-A2B8-4659-90E1-5E7DECFA161E}"/>
              </a:ext>
            </a:extLst>
          </p:cNvPr>
          <p:cNvSpPr txBox="1"/>
          <p:nvPr/>
        </p:nvSpPr>
        <p:spPr>
          <a:xfrm>
            <a:off x="466966" y="3506689"/>
            <a:ext cx="201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Evaluamos empujes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/>
              <p:nvPr/>
            </p:nvSpPr>
            <p:spPr>
              <a:xfrm>
                <a:off x="231779" y="3905382"/>
                <a:ext cx="7834797" cy="1900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s-A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AR" b="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s-A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s-A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i="1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AR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AR" dirty="0"/>
              </a:p>
              <a:p>
                <a:pPr algn="ctr"/>
                <a:endParaRPr lang="es-A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cte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ECF5DF19-2334-4A2C-8E69-D9696C98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9" y="3905382"/>
                <a:ext cx="7834797" cy="19000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uadroTexto 76">
            <a:extLst>
              <a:ext uri="{FF2B5EF4-FFF2-40B4-BE49-F238E27FC236}">
                <a16:creationId xmlns:a16="http://schemas.microsoft.com/office/drawing/2014/main" id="{6497148E-3EC8-4C55-8BFC-C4587FB28503}"/>
              </a:ext>
            </a:extLst>
          </p:cNvPr>
          <p:cNvSpPr txBox="1"/>
          <p:nvPr/>
        </p:nvSpPr>
        <p:spPr>
          <a:xfrm>
            <a:off x="5873732" y="5322411"/>
            <a:ext cx="201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Función </a:t>
            </a:r>
            <a:r>
              <a:rPr lang="es-A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Momenta</a:t>
            </a:r>
            <a:endParaRPr lang="es-A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9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6" grpId="0"/>
      <p:bldP spid="77" grpId="0"/>
    </p:bld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58AC7-AA74-4FE4-9207-24EA2187A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B31D25-712D-46FD-A9DF-85443E55562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97E0B37-40BF-4857-B2E5-B52E6B39D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laboratorio</Template>
  <TotalTime>6749</TotalTime>
  <Words>2986</Words>
  <Application>Microsoft Office PowerPoint</Application>
  <PresentationFormat>Panorámica</PresentationFormat>
  <Paragraphs>466</Paragraphs>
  <Slides>39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CommercialScript BT</vt:lpstr>
      <vt:lpstr>Symbol</vt:lpstr>
      <vt:lpstr>Tw Cen MT</vt:lpstr>
      <vt:lpstr>Gota</vt:lpstr>
      <vt:lpstr>Hidráulica general</vt:lpstr>
      <vt:lpstr>Contenido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(Principio de conservación de cantidad de movimiento) variaciones de sección</vt:lpstr>
      <vt:lpstr>Función Momenta en el resalto hidráulico</vt:lpstr>
      <vt:lpstr>Función Momenta en el resalto hidráulico</vt:lpstr>
      <vt:lpstr>Función Momenta en el resalto hidráulico</vt:lpstr>
      <vt:lpstr>Función Momenta en el resalto hidráulico</vt:lpstr>
      <vt:lpstr>Función Momenta en el resalto hidráulico</vt:lpstr>
      <vt:lpstr>Función Momenta en el resalto hidráulico</vt:lpstr>
      <vt:lpstr>Función Momenta en el resalto hidráulico</vt:lpstr>
      <vt:lpstr>Pérdidas de carga en singularidades en canalizaciones abiertas</vt:lpstr>
      <vt:lpstr>Pérdidas de carga en singularidades en canalizaciones abiertas</vt:lpstr>
      <vt:lpstr>Pérdidas de carga en singularidades en canalizaciones abiertas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  <vt:lpstr>ejercicios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Diseño de gota</dc:title>
  <dc:creator>Facundo Correas</dc:creator>
  <cp:lastModifiedBy>Andres Correas</cp:lastModifiedBy>
  <cp:revision>124</cp:revision>
  <dcterms:created xsi:type="dcterms:W3CDTF">2021-04-13T21:34:33Z</dcterms:created>
  <dcterms:modified xsi:type="dcterms:W3CDTF">2023-05-17T00:31:08Z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