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70" r:id="rId15"/>
    <p:sldId id="271" r:id="rId16"/>
    <p:sldId id="269" r:id="rId17"/>
    <p:sldId id="272" r:id="rId18"/>
    <p:sldId id="273" r:id="rId19"/>
    <p:sldId id="292" r:id="rId20"/>
    <p:sldId id="274" r:id="rId21"/>
    <p:sldId id="275" r:id="rId22"/>
    <p:sldId id="276" r:id="rId23"/>
    <p:sldId id="293" r:id="rId24"/>
    <p:sldId id="277" r:id="rId25"/>
    <p:sldId id="278" r:id="rId26"/>
    <p:sldId id="294" r:id="rId27"/>
    <p:sldId id="322" r:id="rId28"/>
    <p:sldId id="279" r:id="rId29"/>
    <p:sldId id="280" r:id="rId30"/>
    <p:sldId id="295" r:id="rId31"/>
    <p:sldId id="323" r:id="rId32"/>
    <p:sldId id="281" r:id="rId33"/>
    <p:sldId id="282" r:id="rId34"/>
    <p:sldId id="296" r:id="rId35"/>
    <p:sldId id="283" r:id="rId36"/>
    <p:sldId id="284" r:id="rId37"/>
    <p:sldId id="285" r:id="rId38"/>
    <p:sldId id="297" r:id="rId39"/>
    <p:sldId id="286" r:id="rId40"/>
    <p:sldId id="287" r:id="rId41"/>
    <p:sldId id="298" r:id="rId42"/>
    <p:sldId id="288" r:id="rId43"/>
    <p:sldId id="289" r:id="rId44"/>
    <p:sldId id="290" r:id="rId45"/>
    <p:sldId id="320"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9" d="100"/>
          <a:sy n="79" d="100"/>
        </p:scale>
        <p:origin x="-38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EEF9B8-31F5-4147-BCFC-B1A466DFE7B1}" type="datetimeFigureOut">
              <a:rPr lang="es-AR" smtClean="0"/>
              <a:t>25/9/2023</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5AE701-E58C-46D5-B6D6-E4150882D6F4}" type="slidenum">
              <a:rPr lang="es-AR" smtClean="0"/>
              <a:t>‹Nº›</a:t>
            </a:fld>
            <a:endParaRPr lang="es-AR"/>
          </a:p>
        </p:txBody>
      </p:sp>
    </p:spTree>
    <p:extLst>
      <p:ext uri="{BB962C8B-B14F-4D97-AF65-F5344CB8AC3E}">
        <p14:creationId xmlns:p14="http://schemas.microsoft.com/office/powerpoint/2010/main" val="75625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5EA2932-EFA7-4AAA-B53C-268C2224F3A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 xmlns:a16="http://schemas.microsoft.com/office/drawing/2014/main" id="{D804D82E-C623-4ABA-8D43-D4834467A0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 xmlns:a16="http://schemas.microsoft.com/office/drawing/2014/main" id="{9A242687-1E8B-4477-93C2-37A97219DEBE}"/>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5" name="Marcador de pie de página 4">
            <a:extLst>
              <a:ext uri="{FF2B5EF4-FFF2-40B4-BE49-F238E27FC236}">
                <a16:creationId xmlns="" xmlns:a16="http://schemas.microsoft.com/office/drawing/2014/main" id="{CE2C138D-974B-4924-AE65-9358E0F1B81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29CBD001-A79F-4388-9CAD-6EDD0B9762C0}"/>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29267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F648D42-8E6F-4C5B-A8DF-8245FEA8FAA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 xmlns:a16="http://schemas.microsoft.com/office/drawing/2014/main" id="{0190F623-01DD-4787-9B1C-8BF301C5711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2C0DC891-3450-4C73-8BCD-E8B051991E3C}"/>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5" name="Marcador de pie de página 4">
            <a:extLst>
              <a:ext uri="{FF2B5EF4-FFF2-40B4-BE49-F238E27FC236}">
                <a16:creationId xmlns="" xmlns:a16="http://schemas.microsoft.com/office/drawing/2014/main" id="{A28C32E0-ACC8-449B-A707-EFF2C4070E7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21CB203C-DC95-433A-AD68-9C802830F4C2}"/>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3134383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C8FB7D84-85FF-4C7D-9934-D3F534B567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 xmlns:a16="http://schemas.microsoft.com/office/drawing/2014/main" id="{A71ADE79-22C9-4C5F-9AF2-2E4FF67AD2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96075B5E-451A-4FF9-96DA-5CE91F9FEC6A}"/>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5" name="Marcador de pie de página 4">
            <a:extLst>
              <a:ext uri="{FF2B5EF4-FFF2-40B4-BE49-F238E27FC236}">
                <a16:creationId xmlns="" xmlns:a16="http://schemas.microsoft.com/office/drawing/2014/main" id="{3EA720B9-42C1-4E50-9B05-D2799D120097}"/>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6F16E898-10AF-4B61-8F89-6B36E53A8E5C}"/>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48061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BD5D6E2-FA86-4AB7-A2D6-F9659748C6D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29D9673D-321B-478E-A3E4-C65BADB6722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0C4ABD08-7B58-48C5-8D4F-88B2657E8612}"/>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5" name="Marcador de pie de página 4">
            <a:extLst>
              <a:ext uri="{FF2B5EF4-FFF2-40B4-BE49-F238E27FC236}">
                <a16:creationId xmlns="" xmlns:a16="http://schemas.microsoft.com/office/drawing/2014/main" id="{5FC8E6DF-DB1C-48F3-B578-8033A69C6CD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7A3BD4CF-EEA3-4364-ACEE-B03E48C24487}"/>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265798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5D242D-5989-4FDD-B18B-59D7CEA72EF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9FDE4696-F90B-44A4-82B5-7F371D632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D4B8A297-EBD2-4CCE-AA38-A554D432E42F}"/>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5" name="Marcador de pie de página 4">
            <a:extLst>
              <a:ext uri="{FF2B5EF4-FFF2-40B4-BE49-F238E27FC236}">
                <a16:creationId xmlns="" xmlns:a16="http://schemas.microsoft.com/office/drawing/2014/main" id="{21799933-E717-4737-82D5-0D093873817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CEF53875-6D6F-443F-AAC7-D377237D1797}"/>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146673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C606B74-9ACA-4140-8BFE-FC030C4CB47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78D23004-D379-4A63-A735-37308381155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 xmlns:a16="http://schemas.microsoft.com/office/drawing/2014/main" id="{4990138B-0EB5-4D31-A211-F8C2D5AED74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 xmlns:a16="http://schemas.microsoft.com/office/drawing/2014/main" id="{0B087435-5D9D-4F4E-A2E7-290FF8512FB7}"/>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6" name="Marcador de pie de página 5">
            <a:extLst>
              <a:ext uri="{FF2B5EF4-FFF2-40B4-BE49-F238E27FC236}">
                <a16:creationId xmlns="" xmlns:a16="http://schemas.microsoft.com/office/drawing/2014/main" id="{364A7599-8196-4EAC-9714-9E45DBFBECCA}"/>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40028075-3777-465C-BD42-70127F109D34}"/>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295341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6EBE993-BC5A-4946-B0F3-C98F441C330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F1B5C84B-7A3C-4512-B4EE-7DDC749963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026D4215-A9C5-4422-A348-07780D2A4FF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 xmlns:a16="http://schemas.microsoft.com/office/drawing/2014/main" id="{43EBC34B-3DE2-40EC-9A5D-F17B29DC98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52C990E8-E333-40FD-A4E3-FBAB7821A58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 xmlns:a16="http://schemas.microsoft.com/office/drawing/2014/main" id="{51AB47C6-5805-4A88-9AF3-E0AC48B00333}"/>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8" name="Marcador de pie de página 7">
            <a:extLst>
              <a:ext uri="{FF2B5EF4-FFF2-40B4-BE49-F238E27FC236}">
                <a16:creationId xmlns="" xmlns:a16="http://schemas.microsoft.com/office/drawing/2014/main" id="{3F7E7033-BFCD-4433-9298-A575956ACED9}"/>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 xmlns:a16="http://schemas.microsoft.com/office/drawing/2014/main" id="{7F626640-4176-48C0-8E37-9EB7114C6DEF}"/>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32505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FD2E7D4-B59F-4987-9510-5614C5C61D2C}"/>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 xmlns:a16="http://schemas.microsoft.com/office/drawing/2014/main" id="{9F01A35B-AF89-413E-887A-3DA3661B4292}"/>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4" name="Marcador de pie de página 3">
            <a:extLst>
              <a:ext uri="{FF2B5EF4-FFF2-40B4-BE49-F238E27FC236}">
                <a16:creationId xmlns="" xmlns:a16="http://schemas.microsoft.com/office/drawing/2014/main" id="{7F75FED3-3B2A-4380-8530-391238696D0D}"/>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 xmlns:a16="http://schemas.microsoft.com/office/drawing/2014/main" id="{16D9A11A-975E-44E0-AE16-9B9268FBFA53}"/>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129489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73DD02FE-0DC1-4A50-B440-973BFC1BBACB}"/>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3" name="Marcador de pie de página 2">
            <a:extLst>
              <a:ext uri="{FF2B5EF4-FFF2-40B4-BE49-F238E27FC236}">
                <a16:creationId xmlns="" xmlns:a16="http://schemas.microsoft.com/office/drawing/2014/main" id="{D2E68D2D-6C81-46EC-8E99-3FAD2D7EE1FA}"/>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 xmlns:a16="http://schemas.microsoft.com/office/drawing/2014/main" id="{431DCED9-884A-4715-B701-8F27A989D575}"/>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265589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41A07D1-F0A9-486B-BA92-0F28DD7F0D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81DB9A9F-44E8-4423-A5DC-642FCD5CD4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 xmlns:a16="http://schemas.microsoft.com/office/drawing/2014/main" id="{8DD02BA7-58E0-413E-BEB2-84C97D11EF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E182F90E-542C-49B6-AE46-F82EDF9A631F}"/>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6" name="Marcador de pie de página 5">
            <a:extLst>
              <a:ext uri="{FF2B5EF4-FFF2-40B4-BE49-F238E27FC236}">
                <a16:creationId xmlns="" xmlns:a16="http://schemas.microsoft.com/office/drawing/2014/main" id="{AECFA7F7-190C-4EBE-8A5E-9BC09CE8A64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013E481B-8A0A-46DA-9B48-AF8459B6410F}"/>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2837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E23B662-1520-46AE-A7D3-8060B2E975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 xmlns:a16="http://schemas.microsoft.com/office/drawing/2014/main" id="{B18E600D-C1D2-403F-8F82-20B9476F4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 xmlns:a16="http://schemas.microsoft.com/office/drawing/2014/main" id="{B11BCDF6-4EFC-459A-9B39-53744BD27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FE912A84-9F34-4072-B872-8D69A236F5EB}"/>
              </a:ext>
            </a:extLst>
          </p:cNvPr>
          <p:cNvSpPr>
            <a:spLocks noGrp="1"/>
          </p:cNvSpPr>
          <p:nvPr>
            <p:ph type="dt" sz="half" idx="10"/>
          </p:nvPr>
        </p:nvSpPr>
        <p:spPr/>
        <p:txBody>
          <a:bodyPr/>
          <a:lstStyle/>
          <a:p>
            <a:fld id="{AE6AA118-E99A-4B95-950B-F5DB93412EBF}" type="datetimeFigureOut">
              <a:rPr lang="es-AR" smtClean="0"/>
              <a:t>25/9/2023</a:t>
            </a:fld>
            <a:endParaRPr lang="es-AR"/>
          </a:p>
        </p:txBody>
      </p:sp>
      <p:sp>
        <p:nvSpPr>
          <p:cNvPr id="6" name="Marcador de pie de página 5">
            <a:extLst>
              <a:ext uri="{FF2B5EF4-FFF2-40B4-BE49-F238E27FC236}">
                <a16:creationId xmlns="" xmlns:a16="http://schemas.microsoft.com/office/drawing/2014/main" id="{7CB3F0A7-D72B-429A-A355-9D4F1D5BAAC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B3D006E2-D3EE-47C6-8BE7-B36AFD0F5E4E}"/>
              </a:ext>
            </a:extLst>
          </p:cNvPr>
          <p:cNvSpPr>
            <a:spLocks noGrp="1"/>
          </p:cNvSpPr>
          <p:nvPr>
            <p:ph type="sldNum" sz="quarter" idx="12"/>
          </p:nvPr>
        </p:nvSpPr>
        <p:spPr/>
        <p:txBody>
          <a:bodyPr/>
          <a:lstStyle/>
          <a:p>
            <a:fld id="{B5BC76A9-6B58-47ED-9ACB-B63EAE8ABD47}" type="slidenum">
              <a:rPr lang="es-AR" smtClean="0"/>
              <a:t>‹Nº›</a:t>
            </a:fld>
            <a:endParaRPr lang="es-AR"/>
          </a:p>
        </p:txBody>
      </p:sp>
    </p:spTree>
    <p:extLst>
      <p:ext uri="{BB962C8B-B14F-4D97-AF65-F5344CB8AC3E}">
        <p14:creationId xmlns:p14="http://schemas.microsoft.com/office/powerpoint/2010/main" val="312730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D28C43FC-7C1F-4283-8B93-0DEE87A4F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B962A8BF-2423-45A1-AF69-B80827BB1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67A1A1D0-ADE6-43C2-A333-078F2AF60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AA118-E99A-4B95-950B-F5DB93412EBF}" type="datetimeFigureOut">
              <a:rPr lang="es-AR" smtClean="0"/>
              <a:t>25/9/2023</a:t>
            </a:fld>
            <a:endParaRPr lang="es-AR"/>
          </a:p>
        </p:txBody>
      </p:sp>
      <p:sp>
        <p:nvSpPr>
          <p:cNvPr id="5" name="Marcador de pie de página 4">
            <a:extLst>
              <a:ext uri="{FF2B5EF4-FFF2-40B4-BE49-F238E27FC236}">
                <a16:creationId xmlns="" xmlns:a16="http://schemas.microsoft.com/office/drawing/2014/main" id="{B0786B43-1B65-40CC-AC3C-3FB5F4F30B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 xmlns:a16="http://schemas.microsoft.com/office/drawing/2014/main" id="{FBF362B3-50FD-428C-A5BE-B26D1F78D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C76A9-6B58-47ED-9ACB-B63EAE8ABD47}" type="slidenum">
              <a:rPr lang="es-AR" smtClean="0"/>
              <a:t>‹Nº›</a:t>
            </a:fld>
            <a:endParaRPr lang="es-AR"/>
          </a:p>
        </p:txBody>
      </p:sp>
    </p:spTree>
    <p:extLst>
      <p:ext uri="{BB962C8B-B14F-4D97-AF65-F5344CB8AC3E}">
        <p14:creationId xmlns:p14="http://schemas.microsoft.com/office/powerpoint/2010/main" val="1615583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7.mp3"/><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298B5B5-3D7F-4DF5-8B0C-1E9A869EDAF6}"/>
              </a:ext>
            </a:extLst>
          </p:cNvPr>
          <p:cNvSpPr>
            <a:spLocks noGrp="1"/>
          </p:cNvSpPr>
          <p:nvPr>
            <p:ph type="ctrTitle"/>
          </p:nvPr>
        </p:nvSpPr>
        <p:spPr/>
        <p:txBody>
          <a:bodyPr>
            <a:normAutofit/>
          </a:bodyPr>
          <a:lstStyle/>
          <a:p>
            <a:r>
              <a:rPr lang="es-AR" sz="8800" dirty="0">
                <a:effectLst>
                  <a:outerShdw blurRad="38100" dist="38100" dir="2700000" algn="tl">
                    <a:srgbClr val="000000">
                      <a:alpha val="43137"/>
                    </a:srgbClr>
                  </a:outerShdw>
                </a:effectLst>
              </a:rPr>
              <a:t>5</a:t>
            </a:r>
            <a:r>
              <a:rPr lang="es-AR" sz="8800" dirty="0" smtClean="0">
                <a:effectLst>
                  <a:outerShdw blurRad="38100" dist="38100" dir="2700000" algn="tl">
                    <a:srgbClr val="000000">
                      <a:alpha val="43137"/>
                    </a:srgbClr>
                  </a:outerShdw>
                </a:effectLst>
              </a:rPr>
              <a:t> </a:t>
            </a:r>
            <a:r>
              <a:rPr lang="es-AR" sz="8800" dirty="0">
                <a:effectLst>
                  <a:outerShdw blurRad="38100" dist="38100" dir="2700000" algn="tl">
                    <a:srgbClr val="000000">
                      <a:alpha val="43137"/>
                    </a:srgbClr>
                  </a:outerShdw>
                </a:effectLst>
              </a:rPr>
              <a:t>B</a:t>
            </a:r>
          </a:p>
        </p:txBody>
      </p:sp>
      <p:sp>
        <p:nvSpPr>
          <p:cNvPr id="3" name="Subtítulo 2">
            <a:extLst>
              <a:ext uri="{FF2B5EF4-FFF2-40B4-BE49-F238E27FC236}">
                <a16:creationId xmlns="" xmlns:a16="http://schemas.microsoft.com/office/drawing/2014/main" id="{0C320216-8A71-4967-B23E-6C38CDE97B31}"/>
              </a:ext>
            </a:extLst>
          </p:cNvPr>
          <p:cNvSpPr>
            <a:spLocks noGrp="1"/>
          </p:cNvSpPr>
          <p:nvPr>
            <p:ph type="subTitle" idx="1"/>
          </p:nvPr>
        </p:nvSpPr>
        <p:spPr/>
        <p:txBody>
          <a:bodyPr>
            <a:normAutofit/>
          </a:bodyPr>
          <a:lstStyle/>
          <a:p>
            <a:r>
              <a:rPr lang="es-MX" sz="8800" dirty="0" smtClean="0"/>
              <a:t>RELATIONSHIPS</a:t>
            </a:r>
            <a:endParaRPr lang="es-AR" dirty="0"/>
          </a:p>
        </p:txBody>
      </p:sp>
    </p:spTree>
    <p:extLst>
      <p:ext uri="{BB962C8B-B14F-4D97-AF65-F5344CB8AC3E}">
        <p14:creationId xmlns:p14="http://schemas.microsoft.com/office/powerpoint/2010/main" val="3713905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33" y="218571"/>
            <a:ext cx="4504739" cy="651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978" y="1312696"/>
            <a:ext cx="5708927" cy="156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233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11964" y="236167"/>
            <a:ext cx="4032771" cy="923330"/>
          </a:xfrm>
          <a:prstGeom prst="rect">
            <a:avLst/>
          </a:prstGeom>
          <a:solidFill>
            <a:schemeClr val="accent4">
              <a:lumMod val="60000"/>
              <a:lumOff val="40000"/>
            </a:schemeClr>
          </a:solidFill>
        </p:spPr>
        <p:txBody>
          <a:bodyPr wrap="none" lIns="91440" tIns="45720" rIns="91440" bIns="45720">
            <a:spAutoFit/>
          </a:bodyPr>
          <a:lstStyle/>
          <a:p>
            <a:pPr algn="ctr"/>
            <a:r>
              <a:rPr lang="es-E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Relationships</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4 CuadroTexto"/>
          <p:cNvSpPr txBox="1"/>
          <p:nvPr/>
        </p:nvSpPr>
        <p:spPr>
          <a:xfrm>
            <a:off x="2622884" y="529390"/>
            <a:ext cx="1094874" cy="369332"/>
          </a:xfrm>
          <a:prstGeom prst="rect">
            <a:avLst/>
          </a:prstGeom>
          <a:noFill/>
        </p:spPr>
        <p:txBody>
          <a:bodyPr wrap="square" rtlCol="0">
            <a:spAutoFit/>
          </a:bodyPr>
          <a:lstStyle/>
          <a:p>
            <a:r>
              <a:rPr lang="es-MX" dirty="0" smtClean="0"/>
              <a:t>Page 158</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78" y="1617224"/>
            <a:ext cx="11576969" cy="34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B 3.19 Vocabulary Ban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9116" y="409256"/>
            <a:ext cx="609600" cy="609600"/>
          </a:xfrm>
          <a:prstGeom prst="rect">
            <a:avLst/>
          </a:prstGeom>
        </p:spPr>
      </p:pic>
      <p:sp>
        <p:nvSpPr>
          <p:cNvPr id="7" name="6 CuadroTexto"/>
          <p:cNvSpPr txBox="1"/>
          <p:nvPr/>
        </p:nvSpPr>
        <p:spPr>
          <a:xfrm>
            <a:off x="9168063" y="3286103"/>
            <a:ext cx="1876926" cy="369332"/>
          </a:xfrm>
          <a:prstGeom prst="rect">
            <a:avLst/>
          </a:prstGeom>
          <a:noFill/>
        </p:spPr>
        <p:txBody>
          <a:bodyPr wrap="square" rtlCol="0">
            <a:spAutoFit/>
          </a:bodyPr>
          <a:lstStyle/>
          <a:p>
            <a:r>
              <a:rPr lang="es-MX" dirty="0"/>
              <a:t>a</a:t>
            </a:r>
            <a:r>
              <a:rPr lang="es-MX" dirty="0" smtClean="0"/>
              <a:t> </a:t>
            </a:r>
            <a:r>
              <a:rPr lang="es-MX" dirty="0" err="1" smtClean="0"/>
              <a:t>workmate</a:t>
            </a:r>
            <a:endParaRPr lang="es-AR"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4050" y="4467615"/>
            <a:ext cx="1298883" cy="34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2858" y="4150895"/>
            <a:ext cx="1330990" cy="26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1283" y="3320465"/>
            <a:ext cx="1164419" cy="33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9852" y="3659195"/>
            <a:ext cx="373710" cy="2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3766" y="2771897"/>
            <a:ext cx="763873" cy="28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742" y="3052505"/>
            <a:ext cx="978192" cy="27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4540" y="2442411"/>
            <a:ext cx="995028" cy="28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90941" y="2733829"/>
            <a:ext cx="755023" cy="29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18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2565"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798" y="488783"/>
            <a:ext cx="434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88" y="1282986"/>
            <a:ext cx="10745296" cy="103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89" y="2498269"/>
            <a:ext cx="9640985" cy="397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796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B 3.20 Vocabulary Ban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3989" y="214945"/>
            <a:ext cx="609600" cy="609600"/>
          </a:xfrm>
          <a:prstGeom prst="rect">
            <a:avLst/>
          </a:prstGeom>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42" y="519745"/>
            <a:ext cx="9874084" cy="570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392655" y="938462"/>
            <a:ext cx="1302418" cy="353943"/>
          </a:xfrm>
          <a:prstGeom prst="rect">
            <a:avLst/>
          </a:prstGeom>
          <a:noFill/>
        </p:spPr>
        <p:txBody>
          <a:bodyPr wrap="square" rtlCol="0">
            <a:spAutoFit/>
          </a:bodyPr>
          <a:lstStyle/>
          <a:p>
            <a:r>
              <a:rPr lang="es-MX" sz="1700" b="1" dirty="0" err="1"/>
              <a:t>g</a:t>
            </a:r>
            <a:r>
              <a:rPr lang="es-MX" sz="1700" b="1" dirty="0" err="1" smtClean="0"/>
              <a:t>ot</a:t>
            </a:r>
            <a:r>
              <a:rPr lang="es-MX" sz="1700" b="1" dirty="0" smtClean="0"/>
              <a:t> to </a:t>
            </a:r>
            <a:r>
              <a:rPr lang="es-MX" sz="1700" b="1" dirty="0" err="1" smtClean="0"/>
              <a:t>know</a:t>
            </a:r>
            <a:endParaRPr lang="es-AR" sz="1700" b="1" dirty="0"/>
          </a:p>
        </p:txBody>
      </p:sp>
      <p:sp>
        <p:nvSpPr>
          <p:cNvPr id="7" name="6 CuadroTexto"/>
          <p:cNvSpPr txBox="1"/>
          <p:nvPr/>
        </p:nvSpPr>
        <p:spPr>
          <a:xfrm>
            <a:off x="1323474" y="2494728"/>
            <a:ext cx="1491915" cy="353943"/>
          </a:xfrm>
          <a:prstGeom prst="rect">
            <a:avLst/>
          </a:prstGeom>
          <a:noFill/>
        </p:spPr>
        <p:txBody>
          <a:bodyPr wrap="square" rtlCol="0">
            <a:spAutoFit/>
          </a:bodyPr>
          <a:lstStyle/>
          <a:p>
            <a:r>
              <a:rPr lang="es-MX" sz="1700" b="1" dirty="0" smtClean="0"/>
              <a:t> </a:t>
            </a:r>
            <a:r>
              <a:rPr lang="es-MX" sz="1600" b="1" dirty="0" err="1" smtClean="0"/>
              <a:t>were</a:t>
            </a:r>
            <a:r>
              <a:rPr lang="es-MX" sz="1600" b="1" dirty="0" smtClean="0"/>
              <a:t> </a:t>
            </a:r>
            <a:r>
              <a:rPr lang="es-MX" sz="1600" b="1" dirty="0" err="1" smtClean="0"/>
              <a:t>together</a:t>
            </a:r>
            <a:endParaRPr lang="es-AR" sz="1600" b="1" dirty="0"/>
          </a:p>
        </p:txBody>
      </p:sp>
      <p:sp>
        <p:nvSpPr>
          <p:cNvPr id="8" name="7 CuadroTexto"/>
          <p:cNvSpPr txBox="1"/>
          <p:nvPr/>
        </p:nvSpPr>
        <p:spPr>
          <a:xfrm>
            <a:off x="3270584" y="3998494"/>
            <a:ext cx="1319463" cy="369332"/>
          </a:xfrm>
          <a:prstGeom prst="rect">
            <a:avLst/>
          </a:prstGeom>
          <a:noFill/>
        </p:spPr>
        <p:txBody>
          <a:bodyPr wrap="square" rtlCol="0">
            <a:spAutoFit/>
          </a:bodyPr>
          <a:lstStyle/>
          <a:p>
            <a:r>
              <a:rPr lang="es-MX" b="1" dirty="0" err="1"/>
              <a:t>g</a:t>
            </a:r>
            <a:r>
              <a:rPr lang="es-MX" b="1" dirty="0" err="1" smtClean="0"/>
              <a:t>ot</a:t>
            </a:r>
            <a:r>
              <a:rPr lang="es-MX" b="1" dirty="0" smtClean="0"/>
              <a:t> in </a:t>
            </a:r>
            <a:r>
              <a:rPr lang="es-MX" b="1" dirty="0" err="1" smtClean="0"/>
              <a:t>touch</a:t>
            </a:r>
            <a:endParaRPr lang="es-AR" b="1" dirty="0"/>
          </a:p>
        </p:txBody>
      </p:sp>
      <p:sp>
        <p:nvSpPr>
          <p:cNvPr id="9" name="8 CuadroTexto"/>
          <p:cNvSpPr txBox="1"/>
          <p:nvPr/>
        </p:nvSpPr>
        <p:spPr>
          <a:xfrm>
            <a:off x="2662989" y="4735703"/>
            <a:ext cx="1215190" cy="369332"/>
          </a:xfrm>
          <a:prstGeom prst="rect">
            <a:avLst/>
          </a:prstGeom>
          <a:noFill/>
        </p:spPr>
        <p:txBody>
          <a:bodyPr wrap="square" rtlCol="0">
            <a:spAutoFit/>
          </a:bodyPr>
          <a:lstStyle/>
          <a:p>
            <a:r>
              <a:rPr lang="es-MX" b="1" dirty="0" err="1"/>
              <a:t>g</a:t>
            </a:r>
            <a:r>
              <a:rPr lang="es-MX" b="1" dirty="0" err="1" smtClean="0"/>
              <a:t>ot</a:t>
            </a:r>
            <a:r>
              <a:rPr lang="es-MX" b="1" dirty="0" smtClean="0"/>
              <a:t> </a:t>
            </a:r>
            <a:r>
              <a:rPr lang="es-MX" b="1" dirty="0" err="1" smtClean="0"/>
              <a:t>on</a:t>
            </a:r>
            <a:endParaRPr lang="es-AR" b="1" dirty="0"/>
          </a:p>
        </p:txBody>
      </p:sp>
      <p:sp>
        <p:nvSpPr>
          <p:cNvPr id="10" name="9 CuadroTexto"/>
          <p:cNvSpPr txBox="1"/>
          <p:nvPr/>
        </p:nvSpPr>
        <p:spPr>
          <a:xfrm>
            <a:off x="4002505" y="5105035"/>
            <a:ext cx="1215190" cy="369332"/>
          </a:xfrm>
          <a:prstGeom prst="rect">
            <a:avLst/>
          </a:prstGeom>
          <a:noFill/>
        </p:spPr>
        <p:txBody>
          <a:bodyPr wrap="square" rtlCol="0">
            <a:spAutoFit/>
          </a:bodyPr>
          <a:lstStyle/>
          <a:p>
            <a:r>
              <a:rPr lang="es-MX" b="1" dirty="0" err="1" smtClean="0"/>
              <a:t>proposed</a:t>
            </a:r>
            <a:endParaRPr lang="es-AR" b="1" dirty="0"/>
          </a:p>
        </p:txBody>
      </p:sp>
      <p:sp>
        <p:nvSpPr>
          <p:cNvPr id="11" name="10 CuadroTexto"/>
          <p:cNvSpPr txBox="1"/>
          <p:nvPr/>
        </p:nvSpPr>
        <p:spPr>
          <a:xfrm>
            <a:off x="2787315" y="2856691"/>
            <a:ext cx="1215190" cy="369332"/>
          </a:xfrm>
          <a:prstGeom prst="rect">
            <a:avLst/>
          </a:prstGeom>
          <a:noFill/>
        </p:spPr>
        <p:txBody>
          <a:bodyPr wrap="square" rtlCol="0">
            <a:spAutoFit/>
          </a:bodyPr>
          <a:lstStyle/>
          <a:p>
            <a:r>
              <a:rPr lang="es-MX" b="1" dirty="0" err="1"/>
              <a:t>b</a:t>
            </a:r>
            <a:r>
              <a:rPr lang="es-MX" b="1" dirty="0" err="1" smtClean="0"/>
              <a:t>roke</a:t>
            </a:r>
            <a:r>
              <a:rPr lang="es-MX" b="1" dirty="0" smtClean="0"/>
              <a:t> up</a:t>
            </a:r>
            <a:endParaRPr lang="es-AR" b="1" dirty="0"/>
          </a:p>
        </p:txBody>
      </p:sp>
      <p:sp>
        <p:nvSpPr>
          <p:cNvPr id="12" name="11 CuadroTexto"/>
          <p:cNvSpPr txBox="1"/>
          <p:nvPr/>
        </p:nvSpPr>
        <p:spPr>
          <a:xfrm>
            <a:off x="4439653" y="3284620"/>
            <a:ext cx="1215190" cy="369332"/>
          </a:xfrm>
          <a:prstGeom prst="rect">
            <a:avLst/>
          </a:prstGeom>
          <a:noFill/>
        </p:spPr>
        <p:txBody>
          <a:bodyPr wrap="square" rtlCol="0">
            <a:spAutoFit/>
          </a:bodyPr>
          <a:lstStyle/>
          <a:p>
            <a:r>
              <a:rPr lang="es-MX" b="1" dirty="0" err="1"/>
              <a:t>l</a:t>
            </a:r>
            <a:r>
              <a:rPr lang="es-MX" b="1" dirty="0" err="1" smtClean="0"/>
              <a:t>ost</a:t>
            </a:r>
            <a:r>
              <a:rPr lang="es-MX" b="1" dirty="0" smtClean="0"/>
              <a:t> </a:t>
            </a:r>
            <a:r>
              <a:rPr lang="es-MX" b="1" dirty="0" err="1" smtClean="0"/>
              <a:t>touch</a:t>
            </a:r>
            <a:endParaRPr lang="es-AR" b="1" dirty="0"/>
          </a:p>
        </p:txBody>
      </p:sp>
      <p:sp>
        <p:nvSpPr>
          <p:cNvPr id="13" name="12 CuadroTexto"/>
          <p:cNvSpPr txBox="1"/>
          <p:nvPr/>
        </p:nvSpPr>
        <p:spPr>
          <a:xfrm>
            <a:off x="2510589" y="2005262"/>
            <a:ext cx="1215190" cy="369332"/>
          </a:xfrm>
          <a:prstGeom prst="rect">
            <a:avLst/>
          </a:prstGeom>
          <a:noFill/>
        </p:spPr>
        <p:txBody>
          <a:bodyPr wrap="square" rtlCol="0">
            <a:spAutoFit/>
          </a:bodyPr>
          <a:lstStyle/>
          <a:p>
            <a:endParaRPr lang="es-AR" b="1" dirty="0"/>
          </a:p>
        </p:txBody>
      </p:sp>
      <p:sp>
        <p:nvSpPr>
          <p:cNvPr id="14" name="13 CuadroTexto"/>
          <p:cNvSpPr txBox="1"/>
          <p:nvPr/>
        </p:nvSpPr>
        <p:spPr>
          <a:xfrm>
            <a:off x="2662989" y="2157662"/>
            <a:ext cx="1215190" cy="369332"/>
          </a:xfrm>
          <a:prstGeom prst="rect">
            <a:avLst/>
          </a:prstGeom>
          <a:noFill/>
        </p:spPr>
        <p:txBody>
          <a:bodyPr wrap="square" rtlCol="0">
            <a:spAutoFit/>
          </a:bodyPr>
          <a:lstStyle/>
          <a:p>
            <a:endParaRPr lang="es-AR" b="1" dirty="0"/>
          </a:p>
        </p:txBody>
      </p:sp>
      <p:sp>
        <p:nvSpPr>
          <p:cNvPr id="15" name="14 CuadroTexto"/>
          <p:cNvSpPr txBox="1"/>
          <p:nvPr/>
        </p:nvSpPr>
        <p:spPr>
          <a:xfrm>
            <a:off x="1323474" y="2113363"/>
            <a:ext cx="1353552" cy="512320"/>
          </a:xfrm>
          <a:prstGeom prst="rect">
            <a:avLst/>
          </a:prstGeom>
          <a:noFill/>
        </p:spPr>
        <p:txBody>
          <a:bodyPr wrap="square" rtlCol="0">
            <a:spAutoFit/>
          </a:bodyPr>
          <a:lstStyle/>
          <a:p>
            <a:pPr>
              <a:lnSpc>
                <a:spcPts val="1600"/>
              </a:lnSpc>
            </a:pPr>
            <a:r>
              <a:rPr lang="es-MX" b="1" dirty="0" smtClean="0"/>
              <a:t>   </a:t>
            </a:r>
            <a:r>
              <a:rPr lang="es-MX" b="1" dirty="0" err="1" smtClean="0"/>
              <a:t>went</a:t>
            </a:r>
            <a:r>
              <a:rPr lang="es-MX" b="1" dirty="0" smtClean="0"/>
              <a:t> </a:t>
            </a:r>
            <a:r>
              <a:rPr lang="es-MX" b="1" dirty="0" err="1" smtClean="0"/>
              <a:t>out</a:t>
            </a:r>
            <a:r>
              <a:rPr lang="es-MX" b="1" dirty="0" smtClean="0"/>
              <a:t>  </a:t>
            </a:r>
            <a:r>
              <a:rPr lang="es-MX" b="1" dirty="0" err="1" smtClean="0"/>
              <a:t>together</a:t>
            </a:r>
            <a:endParaRPr lang="es-AR" b="1" dirty="0"/>
          </a:p>
        </p:txBody>
      </p:sp>
      <p:sp>
        <p:nvSpPr>
          <p:cNvPr id="16" name="15 CuadroTexto"/>
          <p:cNvSpPr txBox="1"/>
          <p:nvPr/>
        </p:nvSpPr>
        <p:spPr>
          <a:xfrm>
            <a:off x="2967789" y="2462462"/>
            <a:ext cx="1215190" cy="369332"/>
          </a:xfrm>
          <a:prstGeom prst="rect">
            <a:avLst/>
          </a:prstGeom>
          <a:noFill/>
        </p:spPr>
        <p:txBody>
          <a:bodyPr wrap="square" rtlCol="0">
            <a:spAutoFit/>
          </a:bodyPr>
          <a:lstStyle/>
          <a:p>
            <a:endParaRPr lang="es-AR" b="1" dirty="0"/>
          </a:p>
        </p:txBody>
      </p:sp>
      <p:sp>
        <p:nvSpPr>
          <p:cNvPr id="17" name="16 CuadroTexto"/>
          <p:cNvSpPr txBox="1"/>
          <p:nvPr/>
        </p:nvSpPr>
        <p:spPr>
          <a:xfrm>
            <a:off x="1443789" y="5490410"/>
            <a:ext cx="1367590" cy="369332"/>
          </a:xfrm>
          <a:prstGeom prst="rect">
            <a:avLst/>
          </a:prstGeom>
          <a:noFill/>
        </p:spPr>
        <p:txBody>
          <a:bodyPr wrap="square" rtlCol="0">
            <a:spAutoFit/>
          </a:bodyPr>
          <a:lstStyle/>
          <a:p>
            <a:r>
              <a:rPr lang="es-MX" b="1" dirty="0" err="1"/>
              <a:t>g</a:t>
            </a:r>
            <a:r>
              <a:rPr lang="es-MX" b="1" dirty="0" err="1" smtClean="0"/>
              <a:t>ot</a:t>
            </a:r>
            <a:r>
              <a:rPr lang="es-MX" b="1" dirty="0" smtClean="0"/>
              <a:t> </a:t>
            </a:r>
            <a:r>
              <a:rPr lang="es-MX" b="1" dirty="0" err="1" smtClean="0"/>
              <a:t>married</a:t>
            </a:r>
            <a:endParaRPr lang="es-AR" b="1" dirty="0"/>
          </a:p>
        </p:txBody>
      </p:sp>
      <p:sp>
        <p:nvSpPr>
          <p:cNvPr id="18" name="17 CuadroTexto"/>
          <p:cNvSpPr txBox="1"/>
          <p:nvPr/>
        </p:nvSpPr>
        <p:spPr>
          <a:xfrm>
            <a:off x="2087478" y="1395662"/>
            <a:ext cx="1215190" cy="489878"/>
          </a:xfrm>
          <a:prstGeom prst="rect">
            <a:avLst/>
          </a:prstGeom>
          <a:noFill/>
        </p:spPr>
        <p:txBody>
          <a:bodyPr wrap="square" rtlCol="0">
            <a:spAutoFit/>
          </a:bodyPr>
          <a:lstStyle/>
          <a:p>
            <a:pPr>
              <a:lnSpc>
                <a:spcPts val="1500"/>
              </a:lnSpc>
            </a:pPr>
            <a:r>
              <a:rPr lang="es-MX" b="1" dirty="0" err="1"/>
              <a:t>b</a:t>
            </a:r>
            <a:r>
              <a:rPr lang="es-MX" b="1" dirty="0" err="1" smtClean="0"/>
              <a:t>ecame</a:t>
            </a:r>
            <a:r>
              <a:rPr lang="es-MX" b="1" dirty="0" smtClean="0"/>
              <a:t> </a:t>
            </a:r>
            <a:r>
              <a:rPr lang="es-MX" b="1" dirty="0" err="1" smtClean="0"/>
              <a:t>friends</a:t>
            </a:r>
            <a:endParaRPr lang="es-AR" b="1" dirty="0"/>
          </a:p>
        </p:txBody>
      </p:sp>
      <p:sp>
        <p:nvSpPr>
          <p:cNvPr id="19" name="18 CuadroTexto"/>
          <p:cNvSpPr txBox="1"/>
          <p:nvPr/>
        </p:nvSpPr>
        <p:spPr>
          <a:xfrm>
            <a:off x="8506326" y="1395662"/>
            <a:ext cx="1339516" cy="369332"/>
          </a:xfrm>
          <a:prstGeom prst="rect">
            <a:avLst/>
          </a:prstGeom>
          <a:noFill/>
        </p:spPr>
        <p:txBody>
          <a:bodyPr wrap="square" rtlCol="0">
            <a:spAutoFit/>
          </a:bodyPr>
          <a:lstStyle/>
          <a:p>
            <a:r>
              <a:rPr lang="es-MX" b="1" dirty="0" smtClean="0"/>
              <a:t> in </a:t>
            </a:r>
            <a:r>
              <a:rPr lang="es-MX" b="1" dirty="0" err="1" smtClean="0"/>
              <a:t>common</a:t>
            </a:r>
            <a:endParaRPr lang="es-AR" b="1" dirty="0"/>
          </a:p>
        </p:txBody>
      </p:sp>
      <p:sp>
        <p:nvSpPr>
          <p:cNvPr id="20" name="19 CuadroTexto"/>
          <p:cNvSpPr txBox="1"/>
          <p:nvPr/>
        </p:nvSpPr>
        <p:spPr>
          <a:xfrm>
            <a:off x="6749715" y="1395662"/>
            <a:ext cx="1215190" cy="369332"/>
          </a:xfrm>
          <a:prstGeom prst="rect">
            <a:avLst/>
          </a:prstGeom>
          <a:noFill/>
        </p:spPr>
        <p:txBody>
          <a:bodyPr wrap="square" rtlCol="0">
            <a:spAutoFit/>
          </a:bodyPr>
          <a:lstStyle/>
          <a:p>
            <a:r>
              <a:rPr lang="es-MX" b="1" dirty="0" err="1" smtClean="0"/>
              <a:t>had</a:t>
            </a:r>
            <a:endParaRPr lang="es-AR" b="1" dirty="0"/>
          </a:p>
        </p:txBody>
      </p:sp>
      <p:sp>
        <p:nvSpPr>
          <p:cNvPr id="6" name="5 Rectángulo"/>
          <p:cNvSpPr/>
          <p:nvPr/>
        </p:nvSpPr>
        <p:spPr>
          <a:xfrm>
            <a:off x="9464841" y="4289619"/>
            <a:ext cx="870285" cy="84222"/>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21 Rectángulo"/>
          <p:cNvSpPr/>
          <p:nvPr/>
        </p:nvSpPr>
        <p:spPr>
          <a:xfrm>
            <a:off x="5398084" y="2848671"/>
            <a:ext cx="870285" cy="84222"/>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22 Rectángulo"/>
          <p:cNvSpPr/>
          <p:nvPr/>
        </p:nvSpPr>
        <p:spPr>
          <a:xfrm>
            <a:off x="6112041" y="2442772"/>
            <a:ext cx="1245269" cy="45719"/>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Rectángulo"/>
          <p:cNvSpPr/>
          <p:nvPr/>
        </p:nvSpPr>
        <p:spPr>
          <a:xfrm>
            <a:off x="1129965" y="950492"/>
            <a:ext cx="870285" cy="84222"/>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Rectángulo"/>
          <p:cNvSpPr/>
          <p:nvPr/>
        </p:nvSpPr>
        <p:spPr>
          <a:xfrm>
            <a:off x="6037846" y="5432256"/>
            <a:ext cx="1060786" cy="45719"/>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Rectángulo"/>
          <p:cNvSpPr/>
          <p:nvPr/>
        </p:nvSpPr>
        <p:spPr>
          <a:xfrm>
            <a:off x="1008646" y="6185487"/>
            <a:ext cx="870285" cy="84222"/>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112004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85" y="288758"/>
            <a:ext cx="3812925" cy="634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258" y="2486658"/>
            <a:ext cx="3598862" cy="414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9809" y="88733"/>
            <a:ext cx="434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9947" y="1156034"/>
            <a:ext cx="7632829" cy="73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5373" y="4223084"/>
            <a:ext cx="4233656" cy="240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5B 3.20 Vocabulary Ban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96709" y="2585166"/>
            <a:ext cx="609600" cy="609600"/>
          </a:xfrm>
          <a:prstGeom prst="rect">
            <a:avLst/>
          </a:prstGeom>
        </p:spPr>
      </p:pic>
    </p:spTree>
    <p:extLst>
      <p:ext uri="{BB962C8B-B14F-4D97-AF65-F5344CB8AC3E}">
        <p14:creationId xmlns:p14="http://schemas.microsoft.com/office/powerpoint/2010/main" val="29974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698"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16" y="416092"/>
            <a:ext cx="52768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5B 3.21 Pronunci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599" y="3526256"/>
            <a:ext cx="609600" cy="609600"/>
          </a:xfrm>
          <a:prstGeom prst="rect">
            <a:avLst/>
          </a:prstGeom>
        </p:spPr>
      </p:pic>
      <p:pic>
        <p:nvPicPr>
          <p:cNvPr id="133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4980" y="1561098"/>
            <a:ext cx="49815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5B 3.22 Pronunciati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70220" y="416092"/>
            <a:ext cx="609600" cy="609600"/>
          </a:xfrm>
          <a:prstGeom prst="rect">
            <a:avLst/>
          </a:prstGeom>
        </p:spPr>
      </p:pic>
      <p:sp>
        <p:nvSpPr>
          <p:cNvPr id="6" name="5 CuadroTexto"/>
          <p:cNvSpPr txBox="1"/>
          <p:nvPr/>
        </p:nvSpPr>
        <p:spPr>
          <a:xfrm>
            <a:off x="6304548" y="2474861"/>
            <a:ext cx="1467852" cy="3139321"/>
          </a:xfrm>
          <a:prstGeom prst="rect">
            <a:avLst/>
          </a:prstGeom>
          <a:noFill/>
        </p:spPr>
        <p:txBody>
          <a:bodyPr wrap="square" rtlCol="0">
            <a:spAutoFit/>
          </a:bodyPr>
          <a:lstStyle/>
          <a:p>
            <a:r>
              <a:rPr lang="es-MX" dirty="0" err="1"/>
              <a:t>s</a:t>
            </a:r>
            <a:r>
              <a:rPr lang="es-MX" dirty="0" err="1" smtClean="0"/>
              <a:t>nake</a:t>
            </a:r>
            <a:endParaRPr lang="es-MX" dirty="0" smtClean="0"/>
          </a:p>
          <a:p>
            <a:r>
              <a:rPr lang="es-MX" dirty="0" err="1" smtClean="0"/>
              <a:t>close</a:t>
            </a:r>
            <a:endParaRPr lang="es-MX" dirty="0" smtClean="0"/>
          </a:p>
          <a:p>
            <a:r>
              <a:rPr lang="es-MX" dirty="0" err="1" smtClean="0"/>
              <a:t>conversation</a:t>
            </a:r>
            <a:endParaRPr lang="es-MX" dirty="0" smtClean="0"/>
          </a:p>
          <a:p>
            <a:r>
              <a:rPr lang="es-MX" dirty="0" err="1"/>
              <a:t>d</a:t>
            </a:r>
            <a:r>
              <a:rPr lang="es-MX" dirty="0" err="1" smtClean="0"/>
              <a:t>iscuss</a:t>
            </a:r>
            <a:endParaRPr lang="es-MX" dirty="0" smtClean="0"/>
          </a:p>
          <a:p>
            <a:r>
              <a:rPr lang="es-MX" dirty="0" err="1" smtClean="0"/>
              <a:t>Practise</a:t>
            </a:r>
            <a:endParaRPr lang="es-MX" dirty="0" smtClean="0"/>
          </a:p>
          <a:p>
            <a:r>
              <a:rPr lang="es-MX" dirty="0" err="1" smtClean="0"/>
              <a:t>School</a:t>
            </a:r>
            <a:endParaRPr lang="es-MX" dirty="0" smtClean="0"/>
          </a:p>
          <a:p>
            <a:r>
              <a:rPr lang="es-MX" dirty="0" err="1" smtClean="0"/>
              <a:t>Somebody</a:t>
            </a:r>
            <a:endParaRPr lang="es-MX" dirty="0" smtClean="0"/>
          </a:p>
          <a:p>
            <a:r>
              <a:rPr lang="es-MX" dirty="0" smtClean="0"/>
              <a:t>Sport</a:t>
            </a:r>
          </a:p>
          <a:p>
            <a:r>
              <a:rPr lang="es-MX" dirty="0" err="1" smtClean="0"/>
              <a:t>Summer</a:t>
            </a:r>
            <a:endParaRPr lang="es-MX" dirty="0" smtClean="0"/>
          </a:p>
          <a:p>
            <a:r>
              <a:rPr lang="es-MX" dirty="0" err="1" smtClean="0"/>
              <a:t>Used</a:t>
            </a:r>
            <a:r>
              <a:rPr lang="es-MX" dirty="0" smtClean="0"/>
              <a:t> to</a:t>
            </a:r>
          </a:p>
          <a:p>
            <a:r>
              <a:rPr lang="es-MX" dirty="0" err="1" smtClean="0"/>
              <a:t>various</a:t>
            </a:r>
            <a:endParaRPr lang="es-AR" dirty="0"/>
          </a:p>
        </p:txBody>
      </p:sp>
      <p:sp>
        <p:nvSpPr>
          <p:cNvPr id="9" name="8 CuadroTexto"/>
          <p:cNvSpPr txBox="1"/>
          <p:nvPr/>
        </p:nvSpPr>
        <p:spPr>
          <a:xfrm>
            <a:off x="7772400" y="2533332"/>
            <a:ext cx="1207420" cy="2308324"/>
          </a:xfrm>
          <a:prstGeom prst="rect">
            <a:avLst/>
          </a:prstGeom>
          <a:noFill/>
        </p:spPr>
        <p:txBody>
          <a:bodyPr wrap="square" rtlCol="0">
            <a:spAutoFit/>
          </a:bodyPr>
          <a:lstStyle/>
          <a:p>
            <a:r>
              <a:rPr lang="es-MX" dirty="0" err="1" smtClean="0"/>
              <a:t>zebra</a:t>
            </a:r>
            <a:endParaRPr lang="es-MX" dirty="0" smtClean="0"/>
          </a:p>
          <a:p>
            <a:r>
              <a:rPr lang="es-MX" dirty="0" err="1" smtClean="0"/>
              <a:t>easy</a:t>
            </a:r>
            <a:endParaRPr lang="es-MX" dirty="0" smtClean="0"/>
          </a:p>
          <a:p>
            <a:r>
              <a:rPr lang="es-MX" dirty="0" err="1" smtClean="0"/>
              <a:t>Close</a:t>
            </a:r>
            <a:endParaRPr lang="es-MX" dirty="0" smtClean="0"/>
          </a:p>
          <a:p>
            <a:r>
              <a:rPr lang="es-MX" dirty="0" err="1" smtClean="0"/>
              <a:t>Eyes</a:t>
            </a:r>
            <a:endParaRPr lang="es-MX" dirty="0" smtClean="0"/>
          </a:p>
          <a:p>
            <a:r>
              <a:rPr lang="es-MX" dirty="0" smtClean="0"/>
              <a:t>Friends</a:t>
            </a:r>
          </a:p>
          <a:p>
            <a:r>
              <a:rPr lang="es-MX" dirty="0" smtClean="0"/>
              <a:t>Lose</a:t>
            </a:r>
          </a:p>
          <a:p>
            <a:r>
              <a:rPr lang="es-MX" dirty="0" err="1" smtClean="0"/>
              <a:t>Music</a:t>
            </a:r>
            <a:endParaRPr lang="es-MX" dirty="0" smtClean="0"/>
          </a:p>
          <a:p>
            <a:r>
              <a:rPr lang="es-MX" dirty="0" err="1" smtClean="0"/>
              <a:t>raise</a:t>
            </a:r>
            <a:endParaRPr lang="es-AR" dirty="0"/>
          </a:p>
        </p:txBody>
      </p:sp>
      <p:sp>
        <p:nvSpPr>
          <p:cNvPr id="10" name="9 CuadroTexto"/>
          <p:cNvSpPr txBox="1"/>
          <p:nvPr/>
        </p:nvSpPr>
        <p:spPr>
          <a:xfrm>
            <a:off x="9039223" y="2474861"/>
            <a:ext cx="1207420" cy="923330"/>
          </a:xfrm>
          <a:prstGeom prst="rect">
            <a:avLst/>
          </a:prstGeom>
          <a:noFill/>
        </p:spPr>
        <p:txBody>
          <a:bodyPr wrap="square" rtlCol="0">
            <a:spAutoFit/>
          </a:bodyPr>
          <a:lstStyle/>
          <a:p>
            <a:r>
              <a:rPr lang="es-MX" dirty="0" err="1" smtClean="0"/>
              <a:t>Shower</a:t>
            </a:r>
            <a:endParaRPr lang="es-MX" dirty="0" smtClean="0"/>
          </a:p>
          <a:p>
            <a:r>
              <a:rPr lang="es-MX" dirty="0" err="1" smtClean="0"/>
              <a:t>Sugar</a:t>
            </a:r>
            <a:endParaRPr lang="es-MX" dirty="0" smtClean="0"/>
          </a:p>
          <a:p>
            <a:r>
              <a:rPr lang="es-MX" dirty="0" err="1" smtClean="0"/>
              <a:t>sure</a:t>
            </a:r>
            <a:endParaRPr lang="es-AR" dirty="0"/>
          </a:p>
        </p:txBody>
      </p:sp>
      <p:sp>
        <p:nvSpPr>
          <p:cNvPr id="11" name="10 CuadroTexto"/>
          <p:cNvSpPr txBox="1"/>
          <p:nvPr/>
        </p:nvSpPr>
        <p:spPr>
          <a:xfrm>
            <a:off x="10246643" y="2444734"/>
            <a:ext cx="1207420" cy="1754326"/>
          </a:xfrm>
          <a:prstGeom prst="rect">
            <a:avLst/>
          </a:prstGeom>
          <a:noFill/>
        </p:spPr>
        <p:txBody>
          <a:bodyPr wrap="square" rtlCol="0">
            <a:spAutoFit/>
          </a:bodyPr>
          <a:lstStyle/>
          <a:p>
            <a:r>
              <a:rPr lang="es-MX" dirty="0" err="1" smtClean="0"/>
              <a:t>television</a:t>
            </a:r>
            <a:endParaRPr lang="es-MX" dirty="0" smtClean="0"/>
          </a:p>
          <a:p>
            <a:r>
              <a:rPr lang="es-MX" dirty="0" err="1" smtClean="0"/>
              <a:t>Decision</a:t>
            </a:r>
            <a:endParaRPr lang="es-MX" dirty="0" smtClean="0"/>
          </a:p>
          <a:p>
            <a:r>
              <a:rPr lang="es-MX" dirty="0" err="1" smtClean="0"/>
              <a:t>Pleasure</a:t>
            </a:r>
            <a:endParaRPr lang="es-MX" dirty="0" smtClean="0"/>
          </a:p>
          <a:p>
            <a:r>
              <a:rPr lang="es-MX" dirty="0" err="1" smtClean="0"/>
              <a:t>Unusual</a:t>
            </a:r>
            <a:endParaRPr lang="es-MX" dirty="0" smtClean="0"/>
          </a:p>
          <a:p>
            <a:r>
              <a:rPr lang="es-MX" dirty="0" err="1" smtClean="0"/>
              <a:t>usually</a:t>
            </a:r>
            <a:endParaRPr lang="es-MX" dirty="0" smtClean="0"/>
          </a:p>
          <a:p>
            <a:endParaRPr lang="es-AR" dirty="0"/>
          </a:p>
        </p:txBody>
      </p:sp>
    </p:spTree>
    <p:extLst>
      <p:ext uri="{BB962C8B-B14F-4D97-AF65-F5344CB8AC3E}">
        <p14:creationId xmlns:p14="http://schemas.microsoft.com/office/powerpoint/2010/main" val="412244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131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61" y="1677904"/>
            <a:ext cx="48196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4791399" y="416641"/>
            <a:ext cx="3090461" cy="923330"/>
          </a:xfrm>
          <a:prstGeom prst="rect">
            <a:avLst/>
          </a:prstGeom>
          <a:solidFill>
            <a:schemeClr val="accent6"/>
          </a:solid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s-E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SPEAKING</a:t>
            </a:r>
            <a:endParaRPr lang="es-E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660" y="1614487"/>
            <a:ext cx="401955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818" y="5438775"/>
            <a:ext cx="401955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860" y="5319712"/>
            <a:ext cx="39814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138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346075"/>
            <a:ext cx="10145712" cy="616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83" y="328531"/>
            <a:ext cx="11276827" cy="604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939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842" y="1105021"/>
            <a:ext cx="7079414" cy="366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562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1407694"/>
            <a:ext cx="7023512" cy="386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520576" y="391668"/>
            <a:ext cx="41161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Relationships</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6" name="5 Conector recto"/>
          <p:cNvCxnSpPr/>
          <p:nvPr/>
        </p:nvCxnSpPr>
        <p:spPr>
          <a:xfrm>
            <a:off x="8891337" y="1106905"/>
            <a:ext cx="16723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4522203" y="6015789"/>
            <a:ext cx="2684713" cy="8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1336172" y="2145631"/>
            <a:ext cx="1146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5358398" y="1792705"/>
            <a:ext cx="16723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225" y="383005"/>
            <a:ext cx="13716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799" y="4908883"/>
            <a:ext cx="7542406" cy="110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8198002" y="6015789"/>
            <a:ext cx="3448566" cy="646331"/>
          </a:xfrm>
          <a:prstGeom prst="rect">
            <a:avLst/>
          </a:prstGeom>
          <a:noFill/>
        </p:spPr>
        <p:txBody>
          <a:bodyPr wrap="square" rtlCol="0">
            <a:spAutoFit/>
          </a:bodyPr>
          <a:lstStyle/>
          <a:p>
            <a:r>
              <a:rPr lang="es-MX" b="1" dirty="0" smtClean="0">
                <a:solidFill>
                  <a:srgbClr val="FF0000"/>
                </a:solidFill>
              </a:rPr>
              <a:t>SHARE YOUR STORIES AND REPORT TO THE CLASS</a:t>
            </a:r>
            <a:endParaRPr lang="es-AR" b="1" dirty="0">
              <a:solidFill>
                <a:srgbClr val="FF0000"/>
              </a:solidFill>
            </a:endParaRPr>
          </a:p>
        </p:txBody>
      </p:sp>
      <p:sp>
        <p:nvSpPr>
          <p:cNvPr id="14" name="13 Flecha abajo"/>
          <p:cNvSpPr/>
          <p:nvPr/>
        </p:nvSpPr>
        <p:spPr>
          <a:xfrm>
            <a:off x="9324474" y="5763126"/>
            <a:ext cx="276726" cy="252663"/>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239054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52" y="348916"/>
            <a:ext cx="11431580" cy="585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007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09" y="625641"/>
            <a:ext cx="11523537" cy="583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529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08" y="974558"/>
            <a:ext cx="11492851" cy="4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023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486" y="1732547"/>
            <a:ext cx="6174634" cy="254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995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26" y="264695"/>
            <a:ext cx="4442208" cy="622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416" y="1093869"/>
            <a:ext cx="4009941" cy="544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234" y="264695"/>
            <a:ext cx="5695866" cy="71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025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0087" y="1359569"/>
            <a:ext cx="4840949" cy="515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00" y="998268"/>
            <a:ext cx="5901767" cy="549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350" y="87982"/>
            <a:ext cx="141922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1358" y="0"/>
            <a:ext cx="3693327" cy="103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84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4165" y="983465"/>
            <a:ext cx="4597098" cy="271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181" y="3593430"/>
            <a:ext cx="3913440" cy="196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884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4845"/>
            <a:ext cx="7688179" cy="63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6196264" y="169073"/>
            <a:ext cx="5498432" cy="523220"/>
          </a:xfrm>
          <a:prstGeom prst="rect">
            <a:avLst/>
          </a:prstGeom>
          <a:solidFill>
            <a:srgbClr val="00FF00"/>
          </a:solidFill>
          <a:ln>
            <a:solidFill>
              <a:srgbClr val="FFC000"/>
            </a:solidFill>
          </a:ln>
        </p:spPr>
        <p:txBody>
          <a:bodyPr wrap="square" lIns="91440" tIns="45720" rIns="91440" bIns="45720">
            <a:spAutoFit/>
          </a:bodyPr>
          <a:lstStyle/>
          <a:p>
            <a:pPr algn="ctr"/>
            <a:r>
              <a:rPr lang="es-E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COMPARATIVES AND SUPERLATIVES</a:t>
            </a:r>
            <a:endParaRPr lang="es-ES" sz="2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7" name="6 CuadroTexto"/>
          <p:cNvSpPr txBox="1"/>
          <p:nvPr/>
        </p:nvSpPr>
        <p:spPr>
          <a:xfrm>
            <a:off x="8855242" y="1203158"/>
            <a:ext cx="2707105" cy="5355312"/>
          </a:xfrm>
          <a:prstGeom prst="rect">
            <a:avLst/>
          </a:prstGeom>
          <a:solidFill>
            <a:srgbClr val="FFFF00"/>
          </a:solidFill>
        </p:spPr>
        <p:txBody>
          <a:bodyPr wrap="square" rtlCol="0">
            <a:spAutoFit/>
          </a:bodyPr>
          <a:lstStyle/>
          <a:p>
            <a:pPr marL="342900" indent="-342900">
              <a:buAutoNum type="alphaLcParenR"/>
            </a:pPr>
            <a:r>
              <a:rPr lang="es-MX" b="1" dirty="0" err="1" smtClean="0">
                <a:solidFill>
                  <a:srgbClr val="FF0000"/>
                </a:solidFill>
                <a:effectLst>
                  <a:outerShdw blurRad="38100" dist="38100" dir="2700000" algn="tl">
                    <a:srgbClr val="000000">
                      <a:alpha val="43137"/>
                    </a:srgbClr>
                  </a:outerShdw>
                </a:effectLst>
              </a:rPr>
              <a:t>pretty</a:t>
            </a: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a:pP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a:pPr>
            <a:r>
              <a:rPr lang="es-MX" b="1" dirty="0" err="1">
                <a:solidFill>
                  <a:srgbClr val="FF0000"/>
                </a:solidFill>
                <a:effectLst>
                  <a:outerShdw blurRad="38100" dist="38100" dir="2700000" algn="tl">
                    <a:srgbClr val="000000">
                      <a:alpha val="43137"/>
                    </a:srgbClr>
                  </a:outerShdw>
                </a:effectLst>
              </a:rPr>
              <a:t>c</a:t>
            </a:r>
            <a:r>
              <a:rPr lang="es-MX" b="1" dirty="0" err="1" smtClean="0">
                <a:solidFill>
                  <a:srgbClr val="FF0000"/>
                </a:solidFill>
                <a:effectLst>
                  <a:outerShdw blurRad="38100" dist="38100" dir="2700000" algn="tl">
                    <a:srgbClr val="000000">
                      <a:alpha val="43137"/>
                    </a:srgbClr>
                  </a:outerShdw>
                </a:effectLst>
              </a:rPr>
              <a:t>areful</a:t>
            </a:r>
            <a:endParaRPr lang="es-MX" b="1" dirty="0" smtClean="0">
              <a:solidFill>
                <a:srgbClr val="FF0000"/>
              </a:solidFill>
              <a:effectLst>
                <a:outerShdw blurRad="38100" dist="38100" dir="2700000" algn="tl">
                  <a:srgbClr val="000000">
                    <a:alpha val="43137"/>
                  </a:srgbClr>
                </a:outerShdw>
              </a:effectLst>
            </a:endParaRPr>
          </a:p>
          <a:p>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startAt="3"/>
            </a:pPr>
            <a:r>
              <a:rPr lang="es-MX" b="1" dirty="0" err="1" smtClean="0">
                <a:solidFill>
                  <a:srgbClr val="FF0000"/>
                </a:solidFill>
                <a:effectLst>
                  <a:outerShdw blurRad="38100" dist="38100" dir="2700000" algn="tl">
                    <a:srgbClr val="000000">
                      <a:alpha val="43137"/>
                    </a:srgbClr>
                  </a:outerShdw>
                </a:effectLst>
              </a:rPr>
              <a:t>Bad</a:t>
            </a: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startAt="3"/>
            </a:pPr>
            <a:endParaRPr lang="es-MX" b="1" dirty="0">
              <a:solidFill>
                <a:srgbClr val="FF0000"/>
              </a:solidFill>
              <a:effectLst>
                <a:outerShdw blurRad="38100" dist="38100" dir="2700000" algn="tl">
                  <a:srgbClr val="000000">
                    <a:alpha val="43137"/>
                  </a:srgbClr>
                </a:outerShdw>
              </a:effectLst>
            </a:endParaRPr>
          </a:p>
          <a:p>
            <a:pPr marL="342900" indent="-342900">
              <a:buAutoNum type="alphaLcParenR" startAt="3"/>
            </a:pPr>
            <a:r>
              <a:rPr lang="es-MX" b="1" dirty="0" err="1" smtClean="0">
                <a:solidFill>
                  <a:srgbClr val="FF0000"/>
                </a:solidFill>
                <a:effectLst>
                  <a:outerShdw blurRad="38100" dist="38100" dir="2700000" algn="tl">
                    <a:srgbClr val="000000">
                      <a:alpha val="43137"/>
                    </a:srgbClr>
                  </a:outerShdw>
                </a:effectLst>
              </a:rPr>
              <a:t>Bad</a:t>
            </a: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startAt="3"/>
            </a:pPr>
            <a:endParaRPr lang="es-MX" b="1" dirty="0">
              <a:solidFill>
                <a:srgbClr val="FF0000"/>
              </a:solidFill>
              <a:effectLst>
                <a:outerShdw blurRad="38100" dist="38100" dir="2700000" algn="tl">
                  <a:srgbClr val="000000">
                    <a:alpha val="43137"/>
                  </a:srgbClr>
                </a:outerShdw>
              </a:effectLst>
            </a:endParaRPr>
          </a:p>
          <a:p>
            <a:pPr marL="342900" indent="-342900">
              <a:buAutoNum type="alphaLcParenR" startAt="3"/>
            </a:pPr>
            <a:r>
              <a:rPr lang="es-MX" b="1" dirty="0" err="1">
                <a:solidFill>
                  <a:srgbClr val="FF0000"/>
                </a:solidFill>
                <a:effectLst>
                  <a:outerShdw blurRad="38100" dist="38100" dir="2700000" algn="tl">
                    <a:srgbClr val="000000">
                      <a:alpha val="43137"/>
                    </a:srgbClr>
                  </a:outerShdw>
                </a:effectLst>
              </a:rPr>
              <a:t>n</a:t>
            </a:r>
            <a:r>
              <a:rPr lang="es-MX" b="1" dirty="0" err="1" smtClean="0">
                <a:solidFill>
                  <a:srgbClr val="FF0000"/>
                </a:solidFill>
                <a:effectLst>
                  <a:outerShdw blurRad="38100" dist="38100" dir="2700000" algn="tl">
                    <a:srgbClr val="000000">
                      <a:alpha val="43137"/>
                    </a:srgbClr>
                  </a:outerShdw>
                </a:effectLst>
              </a:rPr>
              <a:t>ervous</a:t>
            </a: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a:pP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startAt="6"/>
            </a:pPr>
            <a:r>
              <a:rPr lang="es-MX" b="1" dirty="0" err="1" smtClean="0">
                <a:solidFill>
                  <a:srgbClr val="FF0000"/>
                </a:solidFill>
                <a:effectLst>
                  <a:outerShdw blurRad="38100" dist="38100" dir="2700000" algn="tl">
                    <a:srgbClr val="000000">
                      <a:alpha val="43137"/>
                    </a:srgbClr>
                  </a:outerShdw>
                </a:effectLst>
              </a:rPr>
              <a:t>Easy</a:t>
            </a: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startAt="6"/>
            </a:pPr>
            <a:endParaRPr lang="es-MX" b="1" dirty="0">
              <a:solidFill>
                <a:srgbClr val="FF0000"/>
              </a:solidFill>
              <a:effectLst>
                <a:outerShdw blurRad="38100" dist="38100" dir="2700000" algn="tl">
                  <a:srgbClr val="000000">
                    <a:alpha val="43137"/>
                  </a:srgbClr>
                </a:outerShdw>
              </a:effectLst>
            </a:endParaRPr>
          </a:p>
          <a:p>
            <a:pPr marL="342900" indent="-342900">
              <a:buAutoNum type="alphaLcParenR" startAt="6"/>
            </a:pPr>
            <a:r>
              <a:rPr lang="es-MX" b="1" dirty="0" err="1" smtClean="0">
                <a:solidFill>
                  <a:srgbClr val="FF0000"/>
                </a:solidFill>
                <a:effectLst>
                  <a:outerShdw blurRad="38100" dist="38100" dir="2700000" algn="tl">
                    <a:srgbClr val="000000">
                      <a:alpha val="43137"/>
                    </a:srgbClr>
                  </a:outerShdw>
                </a:effectLst>
              </a:rPr>
              <a:t>good</a:t>
            </a:r>
            <a:endParaRPr lang="es-MX" b="1" dirty="0" smtClean="0">
              <a:solidFill>
                <a:srgbClr val="FF0000"/>
              </a:solidFill>
              <a:effectLst>
                <a:outerShdw blurRad="38100" dist="38100" dir="2700000" algn="tl">
                  <a:srgbClr val="000000">
                    <a:alpha val="43137"/>
                  </a:srgbClr>
                </a:outerShdw>
              </a:effectLst>
            </a:endParaRPr>
          </a:p>
          <a:p>
            <a:endParaRPr lang="es-MX" b="1" dirty="0" smtClean="0">
              <a:solidFill>
                <a:srgbClr val="FF0000"/>
              </a:solidFill>
              <a:effectLst>
                <a:outerShdw blurRad="38100" dist="38100" dir="2700000" algn="tl">
                  <a:srgbClr val="000000">
                    <a:alpha val="43137"/>
                  </a:srgbClr>
                </a:outerShdw>
              </a:effectLst>
            </a:endParaRPr>
          </a:p>
          <a:p>
            <a:r>
              <a:rPr lang="es-MX" b="1" dirty="0" smtClean="0">
                <a:solidFill>
                  <a:srgbClr val="FF0000"/>
                </a:solidFill>
                <a:effectLst>
                  <a:outerShdw blurRad="38100" dist="38100" dir="2700000" algn="tl">
                    <a:srgbClr val="000000">
                      <a:alpha val="43137"/>
                    </a:srgbClr>
                  </a:outerShdw>
                </a:effectLst>
              </a:rPr>
              <a:t>h)   </a:t>
            </a:r>
            <a:r>
              <a:rPr lang="es-MX" b="1" dirty="0" err="1" smtClean="0">
                <a:solidFill>
                  <a:srgbClr val="FF0000"/>
                </a:solidFill>
                <a:effectLst>
                  <a:outerShdw blurRad="38100" dist="38100" dir="2700000" algn="tl">
                    <a:srgbClr val="000000">
                      <a:alpha val="43137"/>
                    </a:srgbClr>
                  </a:outerShdw>
                </a:effectLst>
              </a:rPr>
              <a:t>hard</a:t>
            </a:r>
            <a:endParaRPr lang="es-MX" b="1" dirty="0" smtClean="0">
              <a:solidFill>
                <a:srgbClr val="FF0000"/>
              </a:solidFill>
              <a:effectLst>
                <a:outerShdw blurRad="38100" dist="38100" dir="2700000" algn="tl">
                  <a:srgbClr val="000000">
                    <a:alpha val="43137"/>
                  </a:srgbClr>
                </a:outerShdw>
              </a:effectLst>
            </a:endParaRPr>
          </a:p>
          <a:p>
            <a:pPr marL="342900" indent="-342900">
              <a:buAutoNum type="alphaLcParenR"/>
            </a:pPr>
            <a:endParaRPr lang="es-MX" b="1" dirty="0" smtClean="0">
              <a:solidFill>
                <a:srgbClr val="FF0000"/>
              </a:solidFill>
              <a:effectLst>
                <a:outerShdw blurRad="38100" dist="38100" dir="2700000" algn="tl">
                  <a:srgbClr val="000000">
                    <a:alpha val="43137"/>
                  </a:srgbClr>
                </a:outerShdw>
              </a:effectLst>
            </a:endParaRPr>
          </a:p>
          <a:p>
            <a:r>
              <a:rPr lang="es-MX" b="1" dirty="0" smtClean="0">
                <a:solidFill>
                  <a:srgbClr val="FF0000"/>
                </a:solidFill>
                <a:effectLst>
                  <a:outerShdw blurRad="38100" dist="38100" dir="2700000" algn="tl">
                    <a:srgbClr val="000000">
                      <a:alpha val="43137"/>
                    </a:srgbClr>
                  </a:outerShdw>
                </a:effectLst>
              </a:rPr>
              <a:t>i)    </a:t>
            </a:r>
            <a:r>
              <a:rPr lang="es-MX" b="1" dirty="0" err="1" smtClean="0">
                <a:solidFill>
                  <a:srgbClr val="FF0000"/>
                </a:solidFill>
                <a:effectLst>
                  <a:outerShdw blurRad="38100" dist="38100" dir="2700000" algn="tl">
                    <a:srgbClr val="000000">
                      <a:alpha val="43137"/>
                    </a:srgbClr>
                  </a:outerShdw>
                </a:effectLst>
              </a:rPr>
              <a:t>careful</a:t>
            </a:r>
            <a:endParaRPr lang="es-MX" b="1" dirty="0" smtClean="0">
              <a:solidFill>
                <a:srgbClr val="FF0000"/>
              </a:solidFill>
              <a:effectLst>
                <a:outerShdw blurRad="38100" dist="38100" dir="2700000" algn="tl">
                  <a:srgbClr val="000000">
                    <a:alpha val="43137"/>
                  </a:srgbClr>
                </a:outerShdw>
              </a:effectLst>
            </a:endParaRPr>
          </a:p>
          <a:p>
            <a:endParaRPr lang="es-MX" b="1" dirty="0">
              <a:solidFill>
                <a:srgbClr val="FF0000"/>
              </a:solidFill>
              <a:effectLst>
                <a:outerShdw blurRad="38100" dist="38100" dir="2700000" algn="tl">
                  <a:srgbClr val="000000">
                    <a:alpha val="43137"/>
                  </a:srgbClr>
                </a:outerShdw>
              </a:effectLst>
            </a:endParaRPr>
          </a:p>
          <a:p>
            <a:r>
              <a:rPr lang="es-MX" b="1" dirty="0" smtClean="0">
                <a:solidFill>
                  <a:srgbClr val="FF0000"/>
                </a:solidFill>
                <a:effectLst>
                  <a:outerShdw blurRad="38100" dist="38100" dir="2700000" algn="tl">
                    <a:srgbClr val="000000">
                      <a:alpha val="43137"/>
                    </a:srgbClr>
                  </a:outerShdw>
                </a:effectLst>
              </a:rPr>
              <a:t>j)    </a:t>
            </a:r>
            <a:r>
              <a:rPr lang="es-MX" b="1" dirty="0" err="1" smtClean="0">
                <a:solidFill>
                  <a:srgbClr val="FF0000"/>
                </a:solidFill>
                <a:effectLst>
                  <a:outerShdw blurRad="38100" dist="38100" dir="2700000" algn="tl">
                    <a:srgbClr val="000000">
                      <a:alpha val="43137"/>
                    </a:srgbClr>
                  </a:outerShdw>
                </a:effectLst>
              </a:rPr>
              <a:t>sweet</a:t>
            </a:r>
            <a:endParaRPr lang="es-AR"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3072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671010" y="172845"/>
            <a:ext cx="5498432" cy="523220"/>
          </a:xfrm>
          <a:prstGeom prst="rect">
            <a:avLst/>
          </a:prstGeom>
          <a:solidFill>
            <a:srgbClr val="00FF00"/>
          </a:solidFill>
          <a:ln>
            <a:solidFill>
              <a:srgbClr val="FFC000"/>
            </a:solidFill>
          </a:ln>
        </p:spPr>
        <p:txBody>
          <a:bodyPr wrap="square" lIns="91440" tIns="45720" rIns="91440" bIns="45720">
            <a:spAutoFit/>
          </a:bodyPr>
          <a:lstStyle/>
          <a:p>
            <a:pPr algn="ctr"/>
            <a:r>
              <a:rPr lang="es-E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COMPARATIVES AND SUPERLATIVES</a:t>
            </a:r>
            <a:endParaRPr lang="es-ES" sz="2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37" y="1521507"/>
            <a:ext cx="11823574" cy="468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005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35" y="709862"/>
            <a:ext cx="11311257" cy="512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930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6262" y="1053875"/>
            <a:ext cx="11766884" cy="5132174"/>
          </a:xfrm>
          <a:prstGeom prst="rect">
            <a:avLst/>
          </a:prstGeom>
        </p:spPr>
        <p:txBody>
          <a:bodyPr wrap="square">
            <a:spAutoFit/>
          </a:bodyPr>
          <a:lstStyle/>
          <a:p>
            <a:r>
              <a:rPr lang="en-US" sz="1900" dirty="0" smtClean="0"/>
              <a:t>      </a:t>
            </a:r>
            <a:r>
              <a:rPr lang="en-US" sz="2100" b="1" dirty="0" smtClean="0"/>
              <a:t>We</a:t>
            </a:r>
            <a:r>
              <a:rPr lang="en-US" sz="2100" dirty="0" smtClean="0"/>
              <a:t> </a:t>
            </a:r>
            <a:r>
              <a:rPr lang="en-US" sz="2100" dirty="0"/>
              <a:t>met when I was </a:t>
            </a:r>
            <a:r>
              <a:rPr lang="en-US" sz="2100" dirty="0" smtClean="0"/>
              <a:t>studying </a:t>
            </a:r>
            <a:r>
              <a:rPr lang="en-US" sz="2100" dirty="0"/>
              <a:t>at Oxford. I </a:t>
            </a:r>
            <a:r>
              <a:rPr lang="en-US" sz="2100" b="1" dirty="0"/>
              <a:t>was acting </a:t>
            </a:r>
            <a:r>
              <a:rPr lang="en-US" sz="2100" dirty="0"/>
              <a:t>in a </a:t>
            </a:r>
            <a:r>
              <a:rPr lang="en-US" sz="2100" dirty="0" smtClean="0"/>
              <a:t>French play </a:t>
            </a:r>
            <a:r>
              <a:rPr lang="en-US" sz="2100" dirty="0"/>
              <a:t>by Jean Anouilh called </a:t>
            </a:r>
            <a:r>
              <a:rPr lang="en-US" sz="2100" i="1" dirty="0" smtClean="0"/>
              <a:t>Antigone</a:t>
            </a:r>
            <a:r>
              <a:rPr lang="en-US" sz="2100" i="1" dirty="0"/>
              <a:t>. </a:t>
            </a:r>
            <a:r>
              <a:rPr lang="en-US" sz="2100" dirty="0"/>
              <a:t>I </a:t>
            </a:r>
            <a:r>
              <a:rPr lang="en-US" sz="2100" b="1" dirty="0"/>
              <a:t>was actually </a:t>
            </a:r>
            <a:r>
              <a:rPr lang="en-US" sz="2100" b="1" dirty="0" smtClean="0"/>
              <a:t>studying </a:t>
            </a:r>
            <a:r>
              <a:rPr lang="en-US" sz="2100" dirty="0" smtClean="0"/>
              <a:t>French </a:t>
            </a:r>
            <a:r>
              <a:rPr lang="en-US" sz="2100" dirty="0"/>
              <a:t>- the language and </a:t>
            </a:r>
            <a:r>
              <a:rPr lang="en-US" sz="2100" dirty="0" smtClean="0"/>
              <a:t>literature </a:t>
            </a:r>
            <a:r>
              <a:rPr lang="en-US" sz="2100" dirty="0"/>
              <a:t>- and I was in a </a:t>
            </a:r>
            <a:r>
              <a:rPr lang="en-US" sz="2100" dirty="0" smtClean="0"/>
              <a:t>college drama </a:t>
            </a:r>
            <a:r>
              <a:rPr lang="en-US" sz="2100" dirty="0"/>
              <a:t>group, and they gave me a small part in the play. I </a:t>
            </a:r>
            <a:r>
              <a:rPr lang="en-US" sz="2100" dirty="0" smtClean="0"/>
              <a:t>think they </a:t>
            </a:r>
            <a:r>
              <a:rPr lang="en-US" sz="2100" dirty="0"/>
              <a:t>gave it to me because my French was good, but </a:t>
            </a:r>
            <a:r>
              <a:rPr lang="en-US" sz="2100" dirty="0" smtClean="0"/>
              <a:t>not because </a:t>
            </a:r>
            <a:r>
              <a:rPr lang="en-US" sz="2100" dirty="0"/>
              <a:t>I was especially good at </a:t>
            </a:r>
            <a:r>
              <a:rPr lang="en-US" sz="2100" dirty="0" smtClean="0"/>
              <a:t>acting</a:t>
            </a:r>
            <a:r>
              <a:rPr lang="en-US" sz="2100" dirty="0"/>
              <a:t>. Anyway Antoine, </a:t>
            </a:r>
            <a:r>
              <a:rPr lang="en-US" sz="2100" dirty="0" smtClean="0"/>
              <a:t>my husband</a:t>
            </a:r>
            <a:r>
              <a:rPr lang="en-US" sz="2100" dirty="0"/>
              <a:t>, he is French and he had always </a:t>
            </a:r>
            <a:r>
              <a:rPr lang="en-US" sz="2100" dirty="0" smtClean="0"/>
              <a:t>liked </a:t>
            </a:r>
            <a:r>
              <a:rPr lang="en-US" sz="2100" dirty="0"/>
              <a:t>acting </a:t>
            </a:r>
            <a:r>
              <a:rPr lang="en-US" sz="2100" dirty="0" smtClean="0"/>
              <a:t>although he </a:t>
            </a:r>
            <a:r>
              <a:rPr lang="en-US" sz="2100" b="1" dirty="0"/>
              <a:t>was actually studying politics</a:t>
            </a:r>
            <a:r>
              <a:rPr lang="en-US" sz="2100" dirty="0"/>
              <a:t>, well he had the part of </a:t>
            </a:r>
            <a:r>
              <a:rPr lang="en-US" sz="2100" dirty="0" smtClean="0"/>
              <a:t>King Creon</a:t>
            </a:r>
            <a:r>
              <a:rPr lang="en-US" sz="2100" dirty="0"/>
              <a:t>, one of </a:t>
            </a:r>
            <a:r>
              <a:rPr lang="en-US" sz="2100" dirty="0" smtClean="0"/>
              <a:t>the </a:t>
            </a:r>
            <a:r>
              <a:rPr lang="en-US" sz="2100" dirty="0"/>
              <a:t>important roles. There was this scene </a:t>
            </a:r>
            <a:r>
              <a:rPr lang="en-US" sz="2100" dirty="0" smtClean="0"/>
              <a:t>where we </a:t>
            </a:r>
            <a:r>
              <a:rPr lang="en-US" sz="2100" dirty="0"/>
              <a:t>were acting together, and I suppose it all started </a:t>
            </a:r>
            <a:r>
              <a:rPr lang="en-US" sz="2100" dirty="0" smtClean="0"/>
              <a:t>there ...</a:t>
            </a:r>
          </a:p>
          <a:p>
            <a:endParaRPr lang="en-US" sz="2100" dirty="0" smtClean="0"/>
          </a:p>
          <a:p>
            <a:pPr>
              <a:lnSpc>
                <a:spcPts val="800"/>
              </a:lnSpc>
            </a:pPr>
            <a:endParaRPr lang="en-US" sz="2100" dirty="0" smtClean="0"/>
          </a:p>
          <a:p>
            <a:r>
              <a:rPr lang="en-US" sz="2100" b="1" dirty="0"/>
              <a:t>I had </a:t>
            </a:r>
            <a:r>
              <a:rPr lang="en-US" sz="2100" dirty="0"/>
              <a:t>a job in Krakow in Poland teaching English. Melissa </a:t>
            </a:r>
            <a:r>
              <a:rPr lang="en-US" sz="2100" dirty="0" smtClean="0"/>
              <a:t>was one </a:t>
            </a:r>
            <a:r>
              <a:rPr lang="en-US" sz="2100" dirty="0"/>
              <a:t>of the other </a:t>
            </a:r>
            <a:r>
              <a:rPr lang="en-US" sz="2100" dirty="0" smtClean="0"/>
              <a:t>teachers </a:t>
            </a:r>
            <a:r>
              <a:rPr lang="en-US" sz="2100" dirty="0"/>
              <a:t>at the school. As soon as I saw </a:t>
            </a:r>
            <a:r>
              <a:rPr lang="en-US" sz="2100" dirty="0" smtClean="0"/>
              <a:t>her, I </a:t>
            </a:r>
            <a:r>
              <a:rPr lang="en-US" sz="2100" dirty="0"/>
              <a:t>knew I wanted to get to know her better, but she didn't </a:t>
            </a:r>
            <a:r>
              <a:rPr lang="en-US" sz="2100" dirty="0" smtClean="0"/>
              <a:t>seem very </a:t>
            </a:r>
            <a:r>
              <a:rPr lang="en-US" sz="2100" dirty="0"/>
              <a:t>interested. One night I went to a bar where I often </a:t>
            </a:r>
            <a:r>
              <a:rPr lang="en-US" sz="2100" b="1" dirty="0" smtClean="0"/>
              <a:t>used to </a:t>
            </a:r>
            <a:r>
              <a:rPr lang="en-US" sz="2100" b="1" dirty="0"/>
              <a:t>go </a:t>
            </a:r>
            <a:r>
              <a:rPr lang="en-US" sz="2100" dirty="0"/>
              <a:t>with </a:t>
            </a:r>
            <a:r>
              <a:rPr lang="en-US" sz="2100" dirty="0" smtClean="0"/>
              <a:t>students</a:t>
            </a:r>
            <a:r>
              <a:rPr lang="en-US" sz="2100" dirty="0"/>
              <a:t>, and she was </a:t>
            </a:r>
            <a:r>
              <a:rPr lang="en-US" sz="2100" dirty="0" smtClean="0"/>
              <a:t>there </a:t>
            </a:r>
            <a:r>
              <a:rPr lang="en-US" sz="2100" dirty="0"/>
              <a:t>with some friends. </a:t>
            </a:r>
            <a:r>
              <a:rPr lang="en-US" sz="2100" dirty="0" smtClean="0"/>
              <a:t>She was </a:t>
            </a:r>
            <a:r>
              <a:rPr lang="en-US" sz="2100" dirty="0"/>
              <a:t>very upset because she thought she'd lost her purse, </a:t>
            </a:r>
            <a:r>
              <a:rPr lang="en-US" sz="2100" dirty="0" smtClean="0"/>
              <a:t>and she </a:t>
            </a:r>
            <a:r>
              <a:rPr lang="en-US" sz="2100" dirty="0"/>
              <a:t>had quite a lot of money in it. Suddenly I saw the </a:t>
            </a:r>
            <a:r>
              <a:rPr lang="en-US" sz="2100" dirty="0" smtClean="0"/>
              <a:t>purse under </a:t>
            </a:r>
            <a:r>
              <a:rPr lang="en-US" sz="2100" dirty="0"/>
              <a:t>a chair in </a:t>
            </a:r>
            <a:r>
              <a:rPr lang="en-US" sz="2100" dirty="0" smtClean="0"/>
              <a:t>the </a:t>
            </a:r>
            <a:r>
              <a:rPr lang="en-US" sz="2100" dirty="0"/>
              <a:t>corner. and I think that was the </a:t>
            </a:r>
            <a:r>
              <a:rPr lang="en-US" sz="2100" dirty="0" smtClean="0"/>
              <a:t>first time</a:t>
            </a:r>
            <a:r>
              <a:rPr lang="en-US" sz="2100" dirty="0"/>
              <a:t> </a:t>
            </a:r>
            <a:r>
              <a:rPr lang="en-US" sz="2100" dirty="0" smtClean="0"/>
              <a:t>Melissa </a:t>
            </a:r>
            <a:r>
              <a:rPr lang="en-US" sz="2100" dirty="0"/>
              <a:t>really noticed me. She bought me a drink, and as </a:t>
            </a:r>
            <a:r>
              <a:rPr lang="en-US" sz="2100" dirty="0" smtClean="0"/>
              <a:t>they say</a:t>
            </a:r>
            <a:r>
              <a:rPr lang="en-US" sz="2100" dirty="0"/>
              <a:t>, the rest is history. I had intended to try to learn </a:t>
            </a:r>
            <a:r>
              <a:rPr lang="en-US" sz="2100" dirty="0" smtClean="0"/>
              <a:t>Polish when </a:t>
            </a:r>
            <a:r>
              <a:rPr lang="en-US" sz="2100" dirty="0"/>
              <a:t>I was </a:t>
            </a:r>
            <a:r>
              <a:rPr lang="en-US" sz="2100" dirty="0" smtClean="0"/>
              <a:t>there</a:t>
            </a:r>
            <a:r>
              <a:rPr lang="en-US" sz="2100" dirty="0"/>
              <a:t>, but I didn't learn much because I spent </a:t>
            </a:r>
            <a:r>
              <a:rPr lang="en-US" sz="2100" dirty="0" smtClean="0"/>
              <a:t>all my time </a:t>
            </a:r>
            <a:r>
              <a:rPr lang="en-US" sz="2100" dirty="0"/>
              <a:t>with Melissa! But we called our </a:t>
            </a:r>
            <a:r>
              <a:rPr lang="en-US" sz="2100" dirty="0" smtClean="0"/>
              <a:t>first </a:t>
            </a:r>
            <a:r>
              <a:rPr lang="en-US" sz="2100" dirty="0"/>
              <a:t>daughter </a:t>
            </a:r>
            <a:r>
              <a:rPr lang="en-US" sz="2100" dirty="0" err="1" smtClean="0"/>
              <a:t>Kasia</a:t>
            </a:r>
            <a:r>
              <a:rPr lang="en-US" sz="2100" dirty="0" smtClean="0"/>
              <a:t>, which </a:t>
            </a:r>
            <a:r>
              <a:rPr lang="en-US" sz="2100" dirty="0"/>
              <a:t>is a Polish name, in </a:t>
            </a:r>
            <a:r>
              <a:rPr lang="en-US" sz="2100" dirty="0" err="1"/>
              <a:t>honour</a:t>
            </a:r>
            <a:r>
              <a:rPr lang="en-US" sz="2100" dirty="0"/>
              <a:t> of the country where </a:t>
            </a:r>
            <a:r>
              <a:rPr lang="en-US" sz="2100" dirty="0" smtClean="0"/>
              <a:t>we </a:t>
            </a:r>
            <a:r>
              <a:rPr lang="es-AR" sz="2100" dirty="0" err="1" smtClean="0"/>
              <a:t>met</a:t>
            </a:r>
            <a:r>
              <a:rPr lang="es-AR" sz="1900" dirty="0" smtClean="0"/>
              <a:t>.</a:t>
            </a:r>
          </a:p>
          <a:p>
            <a:pPr>
              <a:lnSpc>
                <a:spcPts val="700"/>
              </a:lnSpc>
            </a:pPr>
            <a:endParaRPr lang="es-AR" sz="1900" dirty="0" smtClean="0"/>
          </a:p>
        </p:txBody>
      </p:sp>
      <p:pic>
        <p:nvPicPr>
          <p:cNvPr id="6" name="5B 3.16 Gramma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2906" y="324854"/>
            <a:ext cx="609600" cy="609600"/>
          </a:xfrm>
          <a:prstGeom prst="rect">
            <a:avLst/>
          </a:prstGeom>
        </p:spPr>
      </p:pic>
      <p:cxnSp>
        <p:nvCxnSpPr>
          <p:cNvPr id="8" name="7 Conector recto"/>
          <p:cNvCxnSpPr/>
          <p:nvPr/>
        </p:nvCxnSpPr>
        <p:spPr>
          <a:xfrm>
            <a:off x="3132925" y="4410060"/>
            <a:ext cx="2725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a:off x="9529011" y="421105"/>
            <a:ext cx="1070810" cy="369332"/>
          </a:xfrm>
          <a:prstGeom prst="rect">
            <a:avLst/>
          </a:prstGeom>
          <a:noFill/>
        </p:spPr>
        <p:txBody>
          <a:bodyPr wrap="square" rtlCol="0">
            <a:spAutoFit/>
          </a:bodyPr>
          <a:lstStyle/>
          <a:p>
            <a:r>
              <a:rPr lang="es-MX" dirty="0" smtClean="0"/>
              <a:t>0.40</a:t>
            </a:r>
          </a:p>
        </p:txBody>
      </p:sp>
      <p:sp>
        <p:nvSpPr>
          <p:cNvPr id="3" name="2 Rectángulo"/>
          <p:cNvSpPr/>
          <p:nvPr/>
        </p:nvSpPr>
        <p:spPr>
          <a:xfrm>
            <a:off x="794084" y="1407695"/>
            <a:ext cx="4186990" cy="45719"/>
          </a:xfrm>
          <a:prstGeom prst="rect">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6 Rectángulo"/>
          <p:cNvSpPr/>
          <p:nvPr/>
        </p:nvSpPr>
        <p:spPr>
          <a:xfrm>
            <a:off x="5133474" y="1430554"/>
            <a:ext cx="4186990" cy="45719"/>
          </a:xfrm>
          <a:prstGeom prst="rect">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8 Rectángulo"/>
          <p:cNvSpPr/>
          <p:nvPr/>
        </p:nvSpPr>
        <p:spPr>
          <a:xfrm>
            <a:off x="350325" y="1704474"/>
            <a:ext cx="3379464" cy="45719"/>
          </a:xfrm>
          <a:prstGeom prst="rect">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Rectángulo"/>
          <p:cNvSpPr/>
          <p:nvPr/>
        </p:nvSpPr>
        <p:spPr>
          <a:xfrm>
            <a:off x="1379621" y="2691063"/>
            <a:ext cx="4186990" cy="45719"/>
          </a:xfrm>
          <a:prstGeom prst="rect">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Rectángulo"/>
          <p:cNvSpPr/>
          <p:nvPr/>
        </p:nvSpPr>
        <p:spPr>
          <a:xfrm>
            <a:off x="6209704" y="3039979"/>
            <a:ext cx="3854712" cy="45719"/>
          </a:xfrm>
          <a:prstGeom prst="rect">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Rectángulo"/>
          <p:cNvSpPr/>
          <p:nvPr/>
        </p:nvSpPr>
        <p:spPr>
          <a:xfrm>
            <a:off x="5719011" y="3737810"/>
            <a:ext cx="5598695"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11 Rectángulo"/>
          <p:cNvSpPr/>
          <p:nvPr/>
        </p:nvSpPr>
        <p:spPr>
          <a:xfrm>
            <a:off x="345014" y="3737811"/>
            <a:ext cx="5221597"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12 Rectángulo"/>
          <p:cNvSpPr/>
          <p:nvPr/>
        </p:nvSpPr>
        <p:spPr>
          <a:xfrm>
            <a:off x="489284" y="4419684"/>
            <a:ext cx="3601453"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13 Rectángulo"/>
          <p:cNvSpPr/>
          <p:nvPr/>
        </p:nvSpPr>
        <p:spPr>
          <a:xfrm>
            <a:off x="6462963" y="4373965"/>
            <a:ext cx="3601453"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Rectángulo"/>
          <p:cNvSpPr/>
          <p:nvPr/>
        </p:nvSpPr>
        <p:spPr>
          <a:xfrm>
            <a:off x="350325" y="5329989"/>
            <a:ext cx="5063886"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15 Rectángulo"/>
          <p:cNvSpPr/>
          <p:nvPr/>
        </p:nvSpPr>
        <p:spPr>
          <a:xfrm>
            <a:off x="10676020" y="5005137"/>
            <a:ext cx="1315453"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758675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70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746" y="1576137"/>
            <a:ext cx="694372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756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35" y="447805"/>
            <a:ext cx="8366207" cy="618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6136104" y="186195"/>
            <a:ext cx="5498432" cy="523220"/>
          </a:xfrm>
          <a:prstGeom prst="rect">
            <a:avLst/>
          </a:prstGeom>
          <a:solidFill>
            <a:srgbClr val="00FF00"/>
          </a:solidFill>
          <a:ln>
            <a:solidFill>
              <a:srgbClr val="FFC000"/>
            </a:solidFill>
          </a:ln>
        </p:spPr>
        <p:txBody>
          <a:bodyPr wrap="square" lIns="91440" tIns="45720" rIns="91440" bIns="45720">
            <a:spAutoFit/>
          </a:bodyPr>
          <a:lstStyle/>
          <a:p>
            <a:pPr algn="ctr"/>
            <a:r>
              <a:rPr lang="es-ES" sz="28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COMPARATIVES AND SUPERLATIVES</a:t>
            </a:r>
            <a:endParaRPr lang="es-ES" sz="28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54926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070" y="205588"/>
            <a:ext cx="5585898" cy="352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15" y="4093664"/>
            <a:ext cx="11670305" cy="214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688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821" y="366340"/>
            <a:ext cx="9618663" cy="6315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467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742" y="2419600"/>
            <a:ext cx="6022215" cy="147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848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333" y="252915"/>
            <a:ext cx="48291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41" y="1179094"/>
            <a:ext cx="11658555" cy="510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932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71" y="1251283"/>
            <a:ext cx="11786621" cy="518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0200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95" y="324851"/>
            <a:ext cx="12033205" cy="607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273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1473" y="1973179"/>
            <a:ext cx="6192951" cy="261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784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347" y="229357"/>
            <a:ext cx="9661357" cy="646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784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51182" y="3741746"/>
            <a:ext cx="11405937" cy="2862322"/>
          </a:xfrm>
          <a:prstGeom prst="rect">
            <a:avLst/>
          </a:prstGeom>
        </p:spPr>
        <p:txBody>
          <a:bodyPr wrap="square">
            <a:spAutoFit/>
          </a:bodyPr>
          <a:lstStyle/>
          <a:p>
            <a:r>
              <a:rPr lang="en-US" sz="2000" dirty="0"/>
              <a:t>I was born in Egypt </a:t>
            </a:r>
            <a:r>
              <a:rPr lang="en-US" sz="2000" b="1" dirty="0"/>
              <a:t>to</a:t>
            </a:r>
            <a:r>
              <a:rPr lang="en-US" sz="2000" dirty="0"/>
              <a:t> an Italian father </a:t>
            </a:r>
            <a:r>
              <a:rPr lang="en-US" sz="2000" dirty="0" smtClean="0"/>
              <a:t>and a </a:t>
            </a:r>
            <a:r>
              <a:rPr lang="en-US" sz="2000" dirty="0"/>
              <a:t>French </a:t>
            </a:r>
            <a:r>
              <a:rPr lang="en-US" sz="2000" dirty="0" smtClean="0"/>
              <a:t>mother, but </a:t>
            </a:r>
            <a:r>
              <a:rPr lang="en-US" sz="2000" dirty="0"/>
              <a:t>we came to live in London in the early 60s when I was </a:t>
            </a:r>
            <a:r>
              <a:rPr lang="en-US" sz="2000" dirty="0" smtClean="0"/>
              <a:t>20. I </a:t>
            </a:r>
            <a:r>
              <a:rPr lang="en-US" sz="2000" dirty="0"/>
              <a:t>got a j</a:t>
            </a:r>
            <a:r>
              <a:rPr lang="en-US" sz="2000" dirty="0" smtClean="0"/>
              <a:t>ob </a:t>
            </a:r>
            <a:r>
              <a:rPr lang="en-US" sz="2000" dirty="0"/>
              <a:t>i</a:t>
            </a:r>
            <a:r>
              <a:rPr lang="en-US" sz="2000" dirty="0" smtClean="0"/>
              <a:t>n </a:t>
            </a:r>
            <a:r>
              <a:rPr lang="en-US" sz="2000" dirty="0"/>
              <a:t>a </a:t>
            </a:r>
            <a:r>
              <a:rPr lang="en-US" sz="2000" dirty="0" smtClean="0"/>
              <a:t>bank, </a:t>
            </a:r>
            <a:r>
              <a:rPr lang="en-US" sz="2000" dirty="0"/>
              <a:t>but I didn't have many friends. </a:t>
            </a:r>
            <a:r>
              <a:rPr lang="en-US" sz="2000" dirty="0">
                <a:solidFill>
                  <a:schemeClr val="accent6"/>
                </a:solidFill>
                <a:effectLst>
                  <a:outerShdw blurRad="38100" dist="38100" dir="2700000" algn="tl">
                    <a:srgbClr val="000000">
                      <a:alpha val="43137"/>
                    </a:srgbClr>
                  </a:outerShdw>
                </a:effectLst>
              </a:rPr>
              <a:t>In </a:t>
            </a:r>
            <a:r>
              <a:rPr lang="en-US" sz="2000" dirty="0" smtClean="0">
                <a:solidFill>
                  <a:schemeClr val="accent6"/>
                </a:solidFill>
                <a:effectLst>
                  <a:outerShdw blurRad="38100" dist="38100" dir="2700000" algn="tl">
                    <a:srgbClr val="000000">
                      <a:alpha val="43137"/>
                    </a:srgbClr>
                  </a:outerShdw>
                </a:effectLst>
              </a:rPr>
              <a:t>those days </a:t>
            </a:r>
            <a:r>
              <a:rPr lang="en-US" sz="2000" b="1" dirty="0"/>
              <a:t>it </a:t>
            </a:r>
            <a:r>
              <a:rPr lang="en-US" sz="2000" b="1" dirty="0" smtClean="0"/>
              <a:t>used </a:t>
            </a:r>
            <a:r>
              <a:rPr lang="en-US" sz="2000" b="1" dirty="0"/>
              <a:t>to be quite </a:t>
            </a:r>
            <a:r>
              <a:rPr lang="en-US" sz="2000" b="1" dirty="0" smtClean="0"/>
              <a:t>difficult </a:t>
            </a:r>
            <a:r>
              <a:rPr lang="en-US" sz="2000" b="1" dirty="0"/>
              <a:t>to m</a:t>
            </a:r>
            <a:r>
              <a:rPr lang="en-US" sz="2000" b="1" dirty="0" smtClean="0"/>
              <a:t>eet </a:t>
            </a:r>
            <a:r>
              <a:rPr lang="en-US" sz="2000" b="1" dirty="0"/>
              <a:t>people if you were </a:t>
            </a:r>
            <a:r>
              <a:rPr lang="en-US" sz="2000" b="1" dirty="0" smtClean="0"/>
              <a:t>a foreigner</a:t>
            </a:r>
            <a:r>
              <a:rPr lang="en-US" sz="2000" dirty="0" smtClean="0"/>
              <a:t>.  One evening </a:t>
            </a:r>
            <a:r>
              <a:rPr lang="en-US" sz="2000" dirty="0"/>
              <a:t>I w</a:t>
            </a:r>
            <a:r>
              <a:rPr lang="en-US" sz="2000" dirty="0" smtClean="0"/>
              <a:t>ent </a:t>
            </a:r>
            <a:r>
              <a:rPr lang="en-US" sz="2000" dirty="0"/>
              <a:t>to a dance at a restaurant </a:t>
            </a:r>
            <a:r>
              <a:rPr lang="en-US" sz="2000" dirty="0" smtClean="0"/>
              <a:t>and I sa</a:t>
            </a:r>
            <a:r>
              <a:rPr lang="en-US" sz="2000" dirty="0"/>
              <a:t>w</a:t>
            </a:r>
            <a:r>
              <a:rPr lang="en-US" sz="2000" dirty="0" smtClean="0"/>
              <a:t> this gorgeous </a:t>
            </a:r>
            <a:r>
              <a:rPr lang="en-US" sz="2000" dirty="0"/>
              <a:t>18-year-old girl get </a:t>
            </a:r>
            <a:r>
              <a:rPr lang="en-US" sz="2000" dirty="0" smtClean="0"/>
              <a:t>up </a:t>
            </a:r>
            <a:r>
              <a:rPr lang="en-US" sz="2000" dirty="0"/>
              <a:t>from</a:t>
            </a:r>
            <a:r>
              <a:rPr lang="en-US" sz="2000" i="1" dirty="0"/>
              <a:t> </a:t>
            </a:r>
            <a:r>
              <a:rPr lang="en-US" sz="2000" dirty="0"/>
              <a:t>h</a:t>
            </a:r>
            <a:r>
              <a:rPr lang="en-US" sz="2000" dirty="0" smtClean="0"/>
              <a:t>er </a:t>
            </a:r>
            <a:r>
              <a:rPr lang="en-US" sz="2000" dirty="0"/>
              <a:t>table </a:t>
            </a:r>
            <a:r>
              <a:rPr lang="en-US" sz="2000" dirty="0" smtClean="0"/>
              <a:t>and</a:t>
            </a:r>
            <a:r>
              <a:rPr lang="en-US" sz="2000" dirty="0"/>
              <a:t> </a:t>
            </a:r>
            <a:r>
              <a:rPr lang="en-US" sz="2000" dirty="0" smtClean="0"/>
              <a:t>start dancing</a:t>
            </a:r>
            <a:r>
              <a:rPr lang="en-US" sz="2000" dirty="0"/>
              <a:t>. </a:t>
            </a:r>
            <a:r>
              <a:rPr lang="en-US" sz="2000" dirty="0" smtClean="0"/>
              <a:t>I thought </a:t>
            </a:r>
            <a:r>
              <a:rPr lang="en-US" sz="2000" dirty="0"/>
              <a:t>I had </a:t>
            </a:r>
            <a:r>
              <a:rPr lang="en-US" sz="2000" dirty="0" smtClean="0"/>
              <a:t>nothing </a:t>
            </a:r>
            <a:r>
              <a:rPr lang="en-US" sz="2000" dirty="0"/>
              <a:t>to </a:t>
            </a:r>
            <a:r>
              <a:rPr lang="en-US" sz="2000" dirty="0" smtClean="0"/>
              <a:t>lose,  </a:t>
            </a:r>
            <a:r>
              <a:rPr lang="en-US" sz="2000" dirty="0"/>
              <a:t>and </a:t>
            </a:r>
            <a:r>
              <a:rPr lang="en-US" sz="2000" dirty="0" smtClean="0"/>
              <a:t>wrote</a:t>
            </a:r>
            <a:r>
              <a:rPr lang="en-US" sz="2000" i="1" dirty="0" smtClean="0"/>
              <a:t> </a:t>
            </a:r>
            <a:r>
              <a:rPr lang="en-US" sz="2000" dirty="0" smtClean="0"/>
              <a:t>her a </a:t>
            </a:r>
            <a:r>
              <a:rPr lang="en-US" sz="2000" dirty="0"/>
              <a:t>note </a:t>
            </a:r>
            <a:r>
              <a:rPr lang="en-US" sz="2000" dirty="0" smtClean="0"/>
              <a:t>saying </a:t>
            </a:r>
            <a:r>
              <a:rPr lang="en-US" sz="2000" dirty="0"/>
              <a:t>that </a:t>
            </a:r>
            <a:r>
              <a:rPr lang="en-US" sz="2000" dirty="0" smtClean="0"/>
              <a:t>I was standing by the window; </a:t>
            </a:r>
            <a:r>
              <a:rPr lang="en-US" sz="2000" dirty="0"/>
              <a:t>and </a:t>
            </a:r>
            <a:r>
              <a:rPr lang="en-US" sz="2000" dirty="0" smtClean="0"/>
              <a:t>if she</a:t>
            </a:r>
            <a:r>
              <a:rPr lang="en-US" sz="2000" dirty="0"/>
              <a:t> </a:t>
            </a:r>
            <a:r>
              <a:rPr lang="en-US" sz="2000" dirty="0" smtClean="0"/>
              <a:t>would </a:t>
            </a:r>
            <a:r>
              <a:rPr lang="en-US" sz="2000" dirty="0"/>
              <a:t>agree to </a:t>
            </a:r>
            <a:r>
              <a:rPr lang="en-US" sz="2000" dirty="0" smtClean="0"/>
              <a:t>come out with me</a:t>
            </a:r>
            <a:r>
              <a:rPr lang="en-US" sz="2000" dirty="0"/>
              <a:t>, could </a:t>
            </a:r>
            <a:r>
              <a:rPr lang="en-US" sz="2000" dirty="0" smtClean="0"/>
              <a:t>she please smile at me</a:t>
            </a:r>
            <a:r>
              <a:rPr lang="en-US" sz="2000" dirty="0"/>
              <a:t>. I then </a:t>
            </a:r>
            <a:r>
              <a:rPr lang="en-US" sz="2000" dirty="0" smtClean="0"/>
              <a:t>left </a:t>
            </a:r>
            <a:r>
              <a:rPr lang="en-US" sz="2000" dirty="0"/>
              <a:t>the </a:t>
            </a:r>
            <a:r>
              <a:rPr lang="en-US" sz="2000" dirty="0" smtClean="0"/>
              <a:t>note </a:t>
            </a:r>
            <a:r>
              <a:rPr lang="en-US" sz="2000" dirty="0"/>
              <a:t>or her </a:t>
            </a:r>
            <a:r>
              <a:rPr lang="en-US" sz="2000" dirty="0" smtClean="0"/>
              <a:t>chair</a:t>
            </a:r>
            <a:r>
              <a:rPr lang="en-US" sz="2000" dirty="0"/>
              <a:t>. When the m</a:t>
            </a:r>
            <a:r>
              <a:rPr lang="en-US" sz="2000" dirty="0" smtClean="0"/>
              <a:t>usic stopped,</a:t>
            </a:r>
            <a:r>
              <a:rPr lang="en-US" sz="2000" dirty="0"/>
              <a:t> </a:t>
            </a:r>
            <a:r>
              <a:rPr lang="en-US" sz="2000" dirty="0" smtClean="0"/>
              <a:t>she went back to </a:t>
            </a:r>
            <a:r>
              <a:rPr lang="en-US" sz="2000" dirty="0"/>
              <a:t>her chair, read </a:t>
            </a:r>
            <a:r>
              <a:rPr lang="en-US" sz="2000" dirty="0" smtClean="0"/>
              <a:t>the note</a:t>
            </a:r>
            <a:r>
              <a:rPr lang="en-US" sz="2000" i="1" dirty="0" smtClean="0"/>
              <a:t>,  </a:t>
            </a:r>
            <a:r>
              <a:rPr lang="en-US" sz="2000" dirty="0"/>
              <a:t>and </a:t>
            </a:r>
            <a:r>
              <a:rPr lang="en-US" sz="2000" dirty="0" smtClean="0"/>
              <a:t>smiled </a:t>
            </a:r>
            <a:r>
              <a:rPr lang="en-US" sz="2000" dirty="0"/>
              <a:t>at </a:t>
            </a:r>
            <a:r>
              <a:rPr lang="en-US" sz="2000" dirty="0" smtClean="0"/>
              <a:t>me. That was how </a:t>
            </a:r>
            <a:r>
              <a:rPr lang="en-US" sz="2000" dirty="0"/>
              <a:t>it all started. </a:t>
            </a:r>
            <a:r>
              <a:rPr lang="en-US" sz="2000" dirty="0" smtClean="0"/>
              <a:t>When we </a:t>
            </a:r>
            <a:r>
              <a:rPr lang="en-US" sz="2000" dirty="0"/>
              <a:t>decided to get </a:t>
            </a:r>
            <a:r>
              <a:rPr lang="en-US" sz="2000" dirty="0" smtClean="0"/>
              <a:t>married, at first her mother was </a:t>
            </a:r>
            <a:r>
              <a:rPr lang="en-US" sz="2000" dirty="0"/>
              <a:t>totally against the </a:t>
            </a:r>
            <a:r>
              <a:rPr lang="en-US" sz="2000" dirty="0" smtClean="0"/>
              <a:t>idea – mainly</a:t>
            </a:r>
            <a:r>
              <a:rPr lang="en-US" sz="2000" dirty="0"/>
              <a:t> </a:t>
            </a:r>
            <a:r>
              <a:rPr lang="en-US" sz="2000" dirty="0" smtClean="0"/>
              <a:t>because </a:t>
            </a:r>
            <a:r>
              <a:rPr lang="en-US" sz="2000" dirty="0"/>
              <a:t>I w</a:t>
            </a:r>
            <a:r>
              <a:rPr lang="en-US" sz="2000" dirty="0" smtClean="0"/>
              <a:t>as a</a:t>
            </a:r>
            <a:r>
              <a:rPr lang="en-US" sz="2000" i="1" dirty="0" smtClean="0"/>
              <a:t> </a:t>
            </a:r>
            <a:r>
              <a:rPr lang="en-US" sz="2000" dirty="0"/>
              <a:t>foreigner and also I </a:t>
            </a:r>
            <a:r>
              <a:rPr lang="en-US" sz="2000" dirty="0" smtClean="0"/>
              <a:t>was </a:t>
            </a:r>
            <a:r>
              <a:rPr lang="en-US" sz="2000" dirty="0"/>
              <a:t>11 years older </a:t>
            </a:r>
            <a:r>
              <a:rPr lang="en-US" sz="2000" dirty="0" smtClean="0"/>
              <a:t>than</a:t>
            </a:r>
            <a:r>
              <a:rPr lang="en-US" sz="2000" dirty="0"/>
              <a:t> </a:t>
            </a:r>
            <a:r>
              <a:rPr lang="en-US" sz="2000" dirty="0" smtClean="0"/>
              <a:t>Lesley</a:t>
            </a:r>
            <a:r>
              <a:rPr lang="en-US" sz="2000" dirty="0"/>
              <a:t>. </a:t>
            </a:r>
            <a:r>
              <a:rPr lang="en-US" sz="2000" dirty="0" smtClean="0"/>
              <a:t>But little </a:t>
            </a:r>
            <a:r>
              <a:rPr lang="en-US" sz="2000" dirty="0"/>
              <a:t>by </a:t>
            </a:r>
            <a:r>
              <a:rPr lang="en-US" sz="2000" dirty="0" smtClean="0"/>
              <a:t>little she </a:t>
            </a:r>
            <a:r>
              <a:rPr lang="en-US" sz="2000" dirty="0"/>
              <a:t>got </a:t>
            </a:r>
            <a:r>
              <a:rPr lang="en-US" sz="2000" i="1" dirty="0"/>
              <a:t>t</a:t>
            </a:r>
            <a:r>
              <a:rPr lang="en-US" sz="2000" i="1" dirty="0" smtClean="0"/>
              <a:t>o </a:t>
            </a:r>
            <a:r>
              <a:rPr lang="en-US" sz="2000" dirty="0"/>
              <a:t>like m</a:t>
            </a:r>
            <a:r>
              <a:rPr lang="en-US" sz="2000" dirty="0" smtClean="0"/>
              <a:t>e</a:t>
            </a:r>
            <a:r>
              <a:rPr lang="en-US" sz="2000" dirty="0"/>
              <a:t>, </a:t>
            </a:r>
            <a:r>
              <a:rPr lang="en-US" sz="2000" dirty="0" smtClean="0"/>
              <a:t>and in </a:t>
            </a:r>
            <a:r>
              <a:rPr lang="en-US" sz="2000" dirty="0"/>
              <a:t>the end </a:t>
            </a:r>
            <a:r>
              <a:rPr lang="en-US" sz="2000" dirty="0" smtClean="0"/>
              <a:t>she </a:t>
            </a:r>
            <a:r>
              <a:rPr lang="es-AR" sz="2000" dirty="0" err="1" smtClean="0"/>
              <a:t>treated</a:t>
            </a:r>
            <a:r>
              <a:rPr lang="es-AR" sz="2000" dirty="0" smtClean="0"/>
              <a:t> me </a:t>
            </a:r>
            <a:r>
              <a:rPr lang="es-AR" sz="2000" dirty="0" err="1" smtClean="0"/>
              <a:t>like</a:t>
            </a:r>
            <a:r>
              <a:rPr lang="es-AR" sz="2000" dirty="0" smtClean="0"/>
              <a:t> </a:t>
            </a:r>
            <a:r>
              <a:rPr lang="es-AR" sz="2000" dirty="0"/>
              <a:t>a son.</a:t>
            </a:r>
          </a:p>
        </p:txBody>
      </p:sp>
      <p:cxnSp>
        <p:nvCxnSpPr>
          <p:cNvPr id="7" name="6 Conector recto"/>
          <p:cNvCxnSpPr/>
          <p:nvPr/>
        </p:nvCxnSpPr>
        <p:spPr>
          <a:xfrm>
            <a:off x="4211053" y="782255"/>
            <a:ext cx="10708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8891174" y="4392176"/>
            <a:ext cx="2725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451182" y="409074"/>
            <a:ext cx="11405937" cy="2862322"/>
          </a:xfrm>
          <a:prstGeom prst="rect">
            <a:avLst/>
          </a:prstGeom>
        </p:spPr>
        <p:txBody>
          <a:bodyPr wrap="square">
            <a:spAutoFit/>
          </a:bodyPr>
          <a:lstStyle/>
          <a:p>
            <a:r>
              <a:rPr lang="en-US" sz="2000" b="1" dirty="0"/>
              <a:t>Pete and I </a:t>
            </a:r>
            <a:r>
              <a:rPr lang="en-US" sz="2000" dirty="0"/>
              <a:t>were both single and </a:t>
            </a:r>
            <a:r>
              <a:rPr lang="en-US" sz="2000" b="1" dirty="0"/>
              <a:t>we used to go </a:t>
            </a:r>
            <a:r>
              <a:rPr lang="en-US" sz="2000" dirty="0"/>
              <a:t>to bars and clubs together on Saturday night, but then he started </a:t>
            </a:r>
            <a:r>
              <a:rPr lang="en-US" sz="2000" dirty="0" smtClean="0"/>
              <a:t>going out </a:t>
            </a:r>
            <a:r>
              <a:rPr lang="en-US" sz="2000" dirty="0"/>
              <a:t>with a girl, who he had met at work. After a few weeks he said to me, 'Why don't you come out with us on Saturday? My girlfriend is going to bring one of her friends.' To be honest, I wasn't all that enthusiastic about the idea - I'd never been on a blind date before, and I just couldn't imagine it would be a success. On the evening of the date I was feeling very pessimistic and I nearly cancelled. Pete and I had arranged to meet the girls in a bar. We got to the bar early and I remember my friend saying, 'Here they are </a:t>
            </a:r>
            <a:r>
              <a:rPr lang="en-US" sz="2000" i="1" dirty="0"/>
              <a:t>now: </a:t>
            </a:r>
            <a:r>
              <a:rPr lang="en-US" sz="2000" dirty="0"/>
              <a:t>I looked towards the door and I thought 'Well, I really hope the girl on the right is my date.' Fortunately, she was. The evening went really well, and two years later we got married. Pete and his girlfriend got married too and we're still good friends - we </a:t>
            </a:r>
            <a:r>
              <a:rPr lang="en-US" sz="2000" b="1" dirty="0"/>
              <a:t>usually </a:t>
            </a:r>
            <a:r>
              <a:rPr lang="en-US" sz="2000" dirty="0"/>
              <a:t>meet for dinner about once a month.</a:t>
            </a:r>
          </a:p>
        </p:txBody>
      </p:sp>
      <p:sp>
        <p:nvSpPr>
          <p:cNvPr id="13" name="12 CuadroTexto"/>
          <p:cNvSpPr txBox="1"/>
          <p:nvPr/>
        </p:nvSpPr>
        <p:spPr>
          <a:xfrm>
            <a:off x="10614454" y="135924"/>
            <a:ext cx="697235" cy="646331"/>
          </a:xfrm>
          <a:prstGeom prst="rect">
            <a:avLst/>
          </a:prstGeom>
          <a:noFill/>
        </p:spPr>
        <p:txBody>
          <a:bodyPr wrap="square" rtlCol="0">
            <a:spAutoFit/>
          </a:bodyPr>
          <a:lstStyle/>
          <a:p>
            <a:r>
              <a:rPr lang="es-MX" dirty="0" smtClean="0"/>
              <a:t>1.42</a:t>
            </a:r>
          </a:p>
          <a:p>
            <a:endParaRPr lang="es-AR" dirty="0"/>
          </a:p>
        </p:txBody>
      </p:sp>
      <p:pic>
        <p:nvPicPr>
          <p:cNvPr id="14" name="5B 3.16 Gramma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1689" y="288940"/>
            <a:ext cx="609600" cy="609600"/>
          </a:xfrm>
          <a:prstGeom prst="rect">
            <a:avLst/>
          </a:prstGeom>
        </p:spPr>
      </p:pic>
      <p:cxnSp>
        <p:nvCxnSpPr>
          <p:cNvPr id="17" name="16 Conector recto"/>
          <p:cNvCxnSpPr/>
          <p:nvPr/>
        </p:nvCxnSpPr>
        <p:spPr>
          <a:xfrm>
            <a:off x="4732961" y="3187175"/>
            <a:ext cx="28423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451182" y="1067450"/>
            <a:ext cx="1919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4746458" y="1669029"/>
            <a:ext cx="1919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4459542" y="1981850"/>
            <a:ext cx="2725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7812180" y="1981850"/>
            <a:ext cx="17126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82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70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484" y="235538"/>
            <a:ext cx="8176879" cy="63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90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843" y="2043237"/>
            <a:ext cx="6399947" cy="201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435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417513"/>
            <a:ext cx="7488238" cy="602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767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095" y="261009"/>
            <a:ext cx="8892005" cy="659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727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559" y="2237874"/>
            <a:ext cx="6082931" cy="238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2819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Picture 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14" y="521079"/>
            <a:ext cx="9953581" cy="584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9805737" y="733926"/>
            <a:ext cx="2201779" cy="5262979"/>
          </a:xfrm>
          <a:prstGeom prst="rect">
            <a:avLst/>
          </a:prstGeom>
          <a:noFill/>
        </p:spPr>
        <p:txBody>
          <a:bodyPr wrap="square" rtlCol="0">
            <a:spAutoFit/>
          </a:bodyPr>
          <a:lstStyle/>
          <a:p>
            <a:endParaRPr lang="es-MX" sz="2400" b="1" dirty="0" smtClean="0">
              <a:solidFill>
                <a:srgbClr val="FF0000"/>
              </a:solidFill>
            </a:endParaRPr>
          </a:p>
          <a:p>
            <a:r>
              <a:rPr lang="es-MX" sz="2400" b="1" dirty="0" err="1">
                <a:solidFill>
                  <a:srgbClr val="FF0000"/>
                </a:solidFill>
              </a:rPr>
              <a:t>f</a:t>
            </a:r>
            <a:r>
              <a:rPr lang="es-MX" sz="2400" b="1" dirty="0" err="1" smtClean="0">
                <a:solidFill>
                  <a:srgbClr val="FF0000"/>
                </a:solidFill>
              </a:rPr>
              <a:t>inish</a:t>
            </a:r>
            <a:endParaRPr lang="es-MX" sz="2400" b="1" dirty="0">
              <a:solidFill>
                <a:srgbClr val="FF0000"/>
              </a:solidFill>
            </a:endParaRPr>
          </a:p>
          <a:p>
            <a:endParaRPr lang="es-MX" sz="2400" b="1" dirty="0" smtClean="0">
              <a:solidFill>
                <a:srgbClr val="FF0000"/>
              </a:solidFill>
            </a:endParaRPr>
          </a:p>
          <a:p>
            <a:r>
              <a:rPr lang="es-MX" sz="2400" b="1" dirty="0" err="1">
                <a:solidFill>
                  <a:srgbClr val="FF0000"/>
                </a:solidFill>
              </a:rPr>
              <a:t>s</a:t>
            </a:r>
            <a:r>
              <a:rPr lang="es-MX" sz="2400" b="1" dirty="0" err="1" smtClean="0">
                <a:solidFill>
                  <a:srgbClr val="FF0000"/>
                </a:solidFill>
              </a:rPr>
              <a:t>hine</a:t>
            </a:r>
            <a:endParaRPr lang="es-MX" sz="2400" b="1" dirty="0" smtClean="0">
              <a:solidFill>
                <a:srgbClr val="FF0000"/>
              </a:solidFill>
            </a:endParaRPr>
          </a:p>
          <a:p>
            <a:endParaRPr lang="es-MX" sz="2400" b="1" dirty="0">
              <a:solidFill>
                <a:srgbClr val="FF0000"/>
              </a:solidFill>
            </a:endParaRPr>
          </a:p>
          <a:p>
            <a:r>
              <a:rPr lang="es-MX" sz="2400" b="1" dirty="0" err="1">
                <a:solidFill>
                  <a:srgbClr val="FF0000"/>
                </a:solidFill>
              </a:rPr>
              <a:t>a</a:t>
            </a:r>
            <a:r>
              <a:rPr lang="es-MX" sz="2400" b="1" dirty="0" err="1" smtClean="0">
                <a:solidFill>
                  <a:srgbClr val="FF0000"/>
                </a:solidFill>
              </a:rPr>
              <a:t>rgue</a:t>
            </a:r>
            <a:r>
              <a:rPr lang="es-MX" sz="2400" b="1" dirty="0" smtClean="0">
                <a:solidFill>
                  <a:srgbClr val="FF0000"/>
                </a:solidFill>
              </a:rPr>
              <a:t>/</a:t>
            </a:r>
            <a:r>
              <a:rPr lang="es-MX" sz="2400" b="1" dirty="0" err="1" smtClean="0">
                <a:solidFill>
                  <a:srgbClr val="FF0000"/>
                </a:solidFill>
              </a:rPr>
              <a:t>you</a:t>
            </a:r>
            <a:endParaRPr lang="es-MX" sz="2400" b="1" dirty="0" smtClean="0">
              <a:solidFill>
                <a:srgbClr val="FF0000"/>
              </a:solidFill>
            </a:endParaRPr>
          </a:p>
          <a:p>
            <a:endParaRPr lang="es-MX" sz="2400" b="1" dirty="0" smtClean="0">
              <a:solidFill>
                <a:srgbClr val="FF0000"/>
              </a:solidFill>
            </a:endParaRPr>
          </a:p>
          <a:p>
            <a:r>
              <a:rPr lang="es-MX" sz="2400" b="1" dirty="0" err="1">
                <a:solidFill>
                  <a:srgbClr val="FF0000"/>
                </a:solidFill>
              </a:rPr>
              <a:t>s</a:t>
            </a:r>
            <a:r>
              <a:rPr lang="es-MX" sz="2400" b="1" dirty="0" err="1" smtClean="0">
                <a:solidFill>
                  <a:srgbClr val="FF0000"/>
                </a:solidFill>
              </a:rPr>
              <a:t>tart</a:t>
            </a:r>
            <a:r>
              <a:rPr lang="es-MX" sz="2400" b="1" dirty="0" smtClean="0">
                <a:solidFill>
                  <a:srgbClr val="FF0000"/>
                </a:solidFill>
              </a:rPr>
              <a:t> (-)</a:t>
            </a:r>
          </a:p>
          <a:p>
            <a:endParaRPr lang="es-MX" sz="2400" b="1" dirty="0">
              <a:solidFill>
                <a:srgbClr val="FF0000"/>
              </a:solidFill>
            </a:endParaRPr>
          </a:p>
          <a:p>
            <a:r>
              <a:rPr lang="es-MX" sz="2400" b="1" dirty="0" err="1">
                <a:solidFill>
                  <a:srgbClr val="FF0000"/>
                </a:solidFill>
              </a:rPr>
              <a:t>t</a:t>
            </a:r>
            <a:r>
              <a:rPr lang="es-MX" sz="2400" b="1" dirty="0" err="1" smtClean="0">
                <a:solidFill>
                  <a:srgbClr val="FF0000"/>
                </a:solidFill>
              </a:rPr>
              <a:t>alk</a:t>
            </a:r>
            <a:endParaRPr lang="es-MX" sz="2400" b="1" dirty="0" smtClean="0">
              <a:solidFill>
                <a:srgbClr val="FF0000"/>
              </a:solidFill>
            </a:endParaRPr>
          </a:p>
          <a:p>
            <a:endParaRPr lang="es-MX" sz="2400" b="1" dirty="0">
              <a:solidFill>
                <a:srgbClr val="FF0000"/>
              </a:solidFill>
            </a:endParaRPr>
          </a:p>
          <a:p>
            <a:r>
              <a:rPr lang="es-MX" sz="2400" b="1" dirty="0" err="1">
                <a:solidFill>
                  <a:srgbClr val="FF0000"/>
                </a:solidFill>
              </a:rPr>
              <a:t>s</a:t>
            </a:r>
            <a:r>
              <a:rPr lang="es-MX" sz="2400" b="1" dirty="0" err="1" smtClean="0">
                <a:solidFill>
                  <a:srgbClr val="FF0000"/>
                </a:solidFill>
              </a:rPr>
              <a:t>ee</a:t>
            </a:r>
            <a:endParaRPr lang="es-MX" sz="2400" b="1" dirty="0" smtClean="0">
              <a:solidFill>
                <a:srgbClr val="FF0000"/>
              </a:solidFill>
            </a:endParaRPr>
          </a:p>
          <a:p>
            <a:endParaRPr lang="es-MX" sz="2400" b="1" dirty="0">
              <a:solidFill>
                <a:srgbClr val="FF0000"/>
              </a:solidFill>
            </a:endParaRPr>
          </a:p>
          <a:p>
            <a:r>
              <a:rPr lang="es-MX" sz="2400" b="1" dirty="0" smtClean="0">
                <a:solidFill>
                  <a:srgbClr val="FF0000"/>
                </a:solidFill>
              </a:rPr>
              <a:t>drive</a:t>
            </a:r>
          </a:p>
        </p:txBody>
      </p:sp>
    </p:spTree>
    <p:extLst>
      <p:ext uri="{BB962C8B-B14F-4D97-AF65-F5344CB8AC3E}">
        <p14:creationId xmlns:p14="http://schemas.microsoft.com/office/powerpoint/2010/main" val="2963411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821" y="392207"/>
            <a:ext cx="9094035" cy="593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158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443" y="197414"/>
            <a:ext cx="9070474" cy="642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7734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89" y="227848"/>
            <a:ext cx="8438064" cy="652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6181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738" y="355865"/>
            <a:ext cx="8337883" cy="624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363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135" y="2489886"/>
            <a:ext cx="8144617" cy="352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940763" y="1210074"/>
            <a:ext cx="6044989" cy="923330"/>
          </a:xfrm>
          <a:prstGeom prst="rect">
            <a:avLst/>
          </a:prstGeom>
          <a:solidFill>
            <a:schemeClr val="accent2">
              <a:lumMod val="75000"/>
            </a:schemeClr>
          </a:solidFill>
        </p:spPr>
        <p:txBody>
          <a:bodyPr wrap="none" lIns="91440" tIns="45720" rIns="91440" bIns="4572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USUALLY  -  USED TO</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4 Rectángulo"/>
          <p:cNvSpPr/>
          <p:nvPr/>
        </p:nvSpPr>
        <p:spPr>
          <a:xfrm>
            <a:off x="1204603" y="270222"/>
            <a:ext cx="10011074" cy="923330"/>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Present</a:t>
            </a: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a:t>
            </a:r>
            <a:r>
              <a:rPr lang="es-E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past</a:t>
            </a: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s-E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habits</a:t>
            </a: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a:t>
            </a:r>
            <a:r>
              <a:rPr lang="es-E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states</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5B 3.17 Grammar Ban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2562" y="2145436"/>
            <a:ext cx="609600" cy="609600"/>
          </a:xfrm>
          <a:prstGeom prst="rect">
            <a:avLst/>
          </a:prstGeom>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6624" y="5321434"/>
            <a:ext cx="357187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204603" y="2852688"/>
            <a:ext cx="985144"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8 Rectángulo"/>
          <p:cNvSpPr/>
          <p:nvPr/>
        </p:nvSpPr>
        <p:spPr>
          <a:xfrm>
            <a:off x="2189747" y="3739014"/>
            <a:ext cx="985144"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673737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189" y="236362"/>
            <a:ext cx="9327648" cy="653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770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063" y="627721"/>
            <a:ext cx="9957803" cy="601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9698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41300"/>
            <a:ext cx="7364412" cy="637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935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316" y="500640"/>
            <a:ext cx="9785351" cy="595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0453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957" y="171331"/>
            <a:ext cx="8059320" cy="659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926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089" y="185215"/>
            <a:ext cx="7873332" cy="643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5414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95" y="522622"/>
            <a:ext cx="42195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23" y="1065547"/>
            <a:ext cx="5236159" cy="529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705" y="1065547"/>
            <a:ext cx="5176966" cy="523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9458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275" y="360363"/>
            <a:ext cx="7278688" cy="613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9994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13149"/>
            <a:ext cx="7908925" cy="637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2445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368" y="266373"/>
            <a:ext cx="8473156" cy="618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68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85" y="1371599"/>
            <a:ext cx="7153229" cy="456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511" y="1973179"/>
            <a:ext cx="4501141" cy="237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3 Conector recto"/>
          <p:cNvCxnSpPr/>
          <p:nvPr/>
        </p:nvCxnSpPr>
        <p:spPr>
          <a:xfrm>
            <a:off x="3332585" y="1648976"/>
            <a:ext cx="16966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2818234" y="2226491"/>
            <a:ext cx="27253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2141458" y="4163576"/>
            <a:ext cx="951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8 Flecha abajo"/>
          <p:cNvSpPr/>
          <p:nvPr/>
        </p:nvSpPr>
        <p:spPr>
          <a:xfrm>
            <a:off x="8975558" y="1275347"/>
            <a:ext cx="637674" cy="5775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7923646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23430"/>
            <a:ext cx="8658142" cy="583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0680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066" y="360947"/>
            <a:ext cx="4863933" cy="631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745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190" y="177469"/>
            <a:ext cx="8942388" cy="650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2620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2" y="818148"/>
            <a:ext cx="9984295" cy="534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798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422275"/>
            <a:ext cx="7554912" cy="601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0110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0042" y="605531"/>
            <a:ext cx="8987859" cy="612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811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890" y="2483708"/>
            <a:ext cx="9276984"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311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40" y="360948"/>
            <a:ext cx="8771702" cy="614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878305" y="854242"/>
            <a:ext cx="1576137" cy="4832092"/>
          </a:xfrm>
          <a:prstGeom prst="rect">
            <a:avLst/>
          </a:prstGeom>
          <a:noFill/>
        </p:spPr>
        <p:txBody>
          <a:bodyPr wrap="square" rtlCol="0">
            <a:spAutoFit/>
          </a:bodyPr>
          <a:lstStyle/>
          <a:p>
            <a:r>
              <a:rPr lang="en-US" sz="2800" b="1" dirty="0">
                <a:solidFill>
                  <a:srgbClr val="00FF00"/>
                </a:solidFill>
              </a:rPr>
              <a:t>a</a:t>
            </a:r>
            <a:r>
              <a:rPr lang="en-US" sz="2800" b="1" dirty="0" smtClean="0">
                <a:solidFill>
                  <a:srgbClr val="00FF00"/>
                </a:solidFill>
              </a:rPr>
              <a:t>rgue   </a:t>
            </a:r>
            <a:r>
              <a:rPr lang="en-US" sz="2800" b="1" dirty="0">
                <a:solidFill>
                  <a:srgbClr val="FF0000"/>
                </a:solidFill>
              </a:rPr>
              <a:t>be</a:t>
            </a:r>
            <a:r>
              <a:rPr lang="en-US" sz="2800" b="1" dirty="0">
                <a:solidFill>
                  <a:srgbClr val="00FF00"/>
                </a:solidFill>
              </a:rPr>
              <a:t> </a:t>
            </a:r>
            <a:endParaRPr lang="en-US" sz="2800" b="1" dirty="0" smtClean="0">
              <a:solidFill>
                <a:srgbClr val="00FF00"/>
              </a:solidFill>
            </a:endParaRPr>
          </a:p>
          <a:p>
            <a:r>
              <a:rPr lang="en-US" sz="2800" b="1" dirty="0" smtClean="0">
                <a:solidFill>
                  <a:srgbClr val="0070C0"/>
                </a:solidFill>
              </a:rPr>
              <a:t>get </a:t>
            </a:r>
            <a:r>
              <a:rPr lang="en-US" sz="2800" b="1" dirty="0">
                <a:solidFill>
                  <a:srgbClr val="0070C0"/>
                </a:solidFill>
              </a:rPr>
              <a:t>on </a:t>
            </a:r>
            <a:endParaRPr lang="en-US" sz="2800" b="1" dirty="0" smtClean="0">
              <a:solidFill>
                <a:srgbClr val="0070C0"/>
              </a:solidFill>
            </a:endParaRPr>
          </a:p>
          <a:p>
            <a:r>
              <a:rPr lang="en-US" sz="2800" b="1" dirty="0" smtClean="0">
                <a:solidFill>
                  <a:srgbClr val="FFC000"/>
                </a:solidFill>
              </a:rPr>
              <a:t>go </a:t>
            </a:r>
            <a:r>
              <a:rPr lang="en-US" sz="2800" b="1" dirty="0">
                <a:solidFill>
                  <a:srgbClr val="FFC000"/>
                </a:solidFill>
              </a:rPr>
              <a:t>out </a:t>
            </a:r>
            <a:r>
              <a:rPr lang="en-US" sz="2800" b="1" dirty="0">
                <a:solidFill>
                  <a:schemeClr val="bg1">
                    <a:lumMod val="65000"/>
                  </a:schemeClr>
                </a:solidFill>
              </a:rPr>
              <a:t>have</a:t>
            </a:r>
          </a:p>
          <a:p>
            <a:r>
              <a:rPr lang="en-US" sz="2800" b="1" dirty="0">
                <a:solidFill>
                  <a:schemeClr val="accent2">
                    <a:lumMod val="75000"/>
                  </a:schemeClr>
                </a:solidFill>
              </a:rPr>
              <a:t>like</a:t>
            </a:r>
            <a:r>
              <a:rPr lang="en-US" sz="2800" b="1" dirty="0">
                <a:solidFill>
                  <a:srgbClr val="00FF00"/>
                </a:solidFill>
              </a:rPr>
              <a:t> </a:t>
            </a:r>
            <a:endParaRPr lang="en-US" sz="2800" b="1" dirty="0" smtClean="0">
              <a:solidFill>
                <a:srgbClr val="00FF00"/>
              </a:solidFill>
            </a:endParaRPr>
          </a:p>
          <a:p>
            <a:r>
              <a:rPr lang="en-US" sz="2800" b="1" dirty="0" smtClean="0">
                <a:solidFill>
                  <a:srgbClr val="7030A0"/>
                </a:solidFill>
              </a:rPr>
              <a:t>live </a:t>
            </a:r>
            <a:r>
              <a:rPr lang="en-US" sz="2800" b="1" dirty="0">
                <a:solidFill>
                  <a:schemeClr val="accent6">
                    <a:lumMod val="75000"/>
                  </a:schemeClr>
                </a:solidFill>
              </a:rPr>
              <a:t>speak </a:t>
            </a:r>
            <a:r>
              <a:rPr lang="en-US" sz="2800" b="1" dirty="0">
                <a:solidFill>
                  <a:srgbClr val="FF0000"/>
                </a:solidFill>
              </a:rPr>
              <a:t>spend </a:t>
            </a:r>
            <a:r>
              <a:rPr lang="en-US" sz="2800" b="1" dirty="0">
                <a:solidFill>
                  <a:srgbClr val="FF3399"/>
                </a:solidFill>
              </a:rPr>
              <a:t>wear </a:t>
            </a:r>
            <a:r>
              <a:rPr lang="en-US" sz="2800" b="1" dirty="0">
                <a:solidFill>
                  <a:srgbClr val="00B0F0"/>
                </a:solidFill>
              </a:rPr>
              <a:t>work</a:t>
            </a:r>
            <a:endParaRPr lang="es-AR" sz="2800" b="1" dirty="0">
              <a:solidFill>
                <a:srgbClr val="00B0F0"/>
              </a:solidFill>
            </a:endParaRPr>
          </a:p>
        </p:txBody>
      </p:sp>
      <p:sp>
        <p:nvSpPr>
          <p:cNvPr id="18" name="17 CuadroTexto"/>
          <p:cNvSpPr txBox="1"/>
          <p:nvPr/>
        </p:nvSpPr>
        <p:spPr>
          <a:xfrm>
            <a:off x="4331368" y="6148136"/>
            <a:ext cx="1205163" cy="467436"/>
          </a:xfrm>
          <a:prstGeom prst="rect">
            <a:avLst/>
          </a:prstGeom>
          <a:solidFill>
            <a:schemeClr val="bg1"/>
          </a:solidFill>
        </p:spPr>
        <p:txBody>
          <a:bodyPr wrap="square" rtlCol="0">
            <a:spAutoFit/>
          </a:bodyPr>
          <a:lstStyle/>
          <a:p>
            <a:pPr>
              <a:lnSpc>
                <a:spcPts val="1400"/>
              </a:lnSpc>
            </a:pPr>
            <a:r>
              <a:rPr lang="es-MX" dirty="0" err="1"/>
              <a:t>d</a:t>
            </a:r>
            <a:r>
              <a:rPr lang="es-MX" dirty="0" err="1" smtClean="0"/>
              <a:t>idn’t</a:t>
            </a:r>
            <a:r>
              <a:rPr lang="es-MX" dirty="0" smtClean="0"/>
              <a:t> use to </a:t>
            </a:r>
            <a:r>
              <a:rPr lang="es-MX" dirty="0" err="1" smtClean="0"/>
              <a:t>speak</a:t>
            </a:r>
            <a:endParaRPr lang="es-AR" dirty="0"/>
          </a:p>
        </p:txBody>
      </p:sp>
      <p:sp>
        <p:nvSpPr>
          <p:cNvPr id="19" name="18 CuadroTexto"/>
          <p:cNvSpPr txBox="1"/>
          <p:nvPr/>
        </p:nvSpPr>
        <p:spPr>
          <a:xfrm>
            <a:off x="4385509" y="5686334"/>
            <a:ext cx="1014664" cy="451406"/>
          </a:xfrm>
          <a:prstGeom prst="rect">
            <a:avLst/>
          </a:prstGeom>
          <a:solidFill>
            <a:schemeClr val="bg1"/>
          </a:solidFill>
        </p:spPr>
        <p:txBody>
          <a:bodyPr wrap="square" rtlCol="0">
            <a:spAutoFit/>
          </a:bodyPr>
          <a:lstStyle/>
          <a:p>
            <a:pPr>
              <a:lnSpc>
                <a:spcPts val="1400"/>
              </a:lnSpc>
            </a:pPr>
            <a:r>
              <a:rPr lang="es-MX" dirty="0" err="1" smtClean="0"/>
              <a:t>used</a:t>
            </a:r>
            <a:r>
              <a:rPr lang="es-MX" dirty="0" smtClean="0"/>
              <a:t> to </a:t>
            </a:r>
            <a:r>
              <a:rPr lang="es-MX" dirty="0" err="1" smtClean="0"/>
              <a:t>get</a:t>
            </a:r>
            <a:r>
              <a:rPr lang="es-MX" dirty="0" smtClean="0"/>
              <a:t> </a:t>
            </a:r>
            <a:r>
              <a:rPr lang="es-MX" dirty="0" err="1" smtClean="0"/>
              <a:t>on</a:t>
            </a:r>
            <a:endParaRPr lang="es-AR" dirty="0"/>
          </a:p>
        </p:txBody>
      </p:sp>
      <p:sp>
        <p:nvSpPr>
          <p:cNvPr id="20" name="19 CuadroTexto"/>
          <p:cNvSpPr txBox="1"/>
          <p:nvPr/>
        </p:nvSpPr>
        <p:spPr>
          <a:xfrm>
            <a:off x="3748839" y="5218898"/>
            <a:ext cx="1205163" cy="467436"/>
          </a:xfrm>
          <a:prstGeom prst="rect">
            <a:avLst/>
          </a:prstGeom>
          <a:solidFill>
            <a:schemeClr val="bg1"/>
          </a:solidFill>
        </p:spPr>
        <p:txBody>
          <a:bodyPr wrap="square" rtlCol="0">
            <a:spAutoFit/>
          </a:bodyPr>
          <a:lstStyle/>
          <a:p>
            <a:pPr>
              <a:lnSpc>
                <a:spcPts val="1400"/>
              </a:lnSpc>
            </a:pPr>
            <a:r>
              <a:rPr lang="es-MX" dirty="0" err="1"/>
              <a:t>d</a:t>
            </a:r>
            <a:r>
              <a:rPr lang="es-MX" dirty="0" err="1" smtClean="0"/>
              <a:t>idn’t</a:t>
            </a:r>
            <a:r>
              <a:rPr lang="es-MX" dirty="0" smtClean="0"/>
              <a:t> use to </a:t>
            </a:r>
            <a:r>
              <a:rPr lang="es-MX" dirty="0" err="1" smtClean="0"/>
              <a:t>like</a:t>
            </a:r>
            <a:endParaRPr lang="es-AR" dirty="0"/>
          </a:p>
        </p:txBody>
      </p:sp>
      <p:sp>
        <p:nvSpPr>
          <p:cNvPr id="21" name="20 CuadroTexto"/>
          <p:cNvSpPr txBox="1"/>
          <p:nvPr/>
        </p:nvSpPr>
        <p:spPr>
          <a:xfrm>
            <a:off x="5430252" y="4517056"/>
            <a:ext cx="1090864" cy="451406"/>
          </a:xfrm>
          <a:prstGeom prst="rect">
            <a:avLst/>
          </a:prstGeom>
          <a:solidFill>
            <a:schemeClr val="bg1"/>
          </a:solidFill>
        </p:spPr>
        <p:txBody>
          <a:bodyPr wrap="square" rtlCol="0">
            <a:spAutoFit/>
          </a:bodyPr>
          <a:lstStyle/>
          <a:p>
            <a:pPr>
              <a:lnSpc>
                <a:spcPts val="1400"/>
              </a:lnSpc>
            </a:pPr>
            <a:r>
              <a:rPr lang="es-MX" dirty="0" smtClean="0"/>
              <a:t>use to </a:t>
            </a:r>
            <a:r>
              <a:rPr lang="es-MX" dirty="0" err="1" smtClean="0"/>
              <a:t>argue</a:t>
            </a:r>
            <a:endParaRPr lang="es-AR" dirty="0"/>
          </a:p>
        </p:txBody>
      </p:sp>
      <p:sp>
        <p:nvSpPr>
          <p:cNvPr id="22" name="21 CuadroTexto"/>
          <p:cNvSpPr txBox="1"/>
          <p:nvPr/>
        </p:nvSpPr>
        <p:spPr>
          <a:xfrm>
            <a:off x="3728786" y="4517057"/>
            <a:ext cx="909387" cy="271869"/>
          </a:xfrm>
          <a:prstGeom prst="rect">
            <a:avLst/>
          </a:prstGeom>
          <a:solidFill>
            <a:schemeClr val="bg1"/>
          </a:solidFill>
        </p:spPr>
        <p:txBody>
          <a:bodyPr wrap="square" rtlCol="0">
            <a:spAutoFit/>
          </a:bodyPr>
          <a:lstStyle/>
          <a:p>
            <a:pPr>
              <a:lnSpc>
                <a:spcPts val="1400"/>
              </a:lnSpc>
            </a:pPr>
            <a:r>
              <a:rPr lang="es-MX" dirty="0" err="1"/>
              <a:t>D</a:t>
            </a:r>
            <a:r>
              <a:rPr lang="es-MX" dirty="0" err="1" smtClean="0"/>
              <a:t>id</a:t>
            </a:r>
            <a:endParaRPr lang="es-AR" dirty="0"/>
          </a:p>
        </p:txBody>
      </p:sp>
      <p:sp>
        <p:nvSpPr>
          <p:cNvPr id="23" name="22 CuadroTexto"/>
          <p:cNvSpPr txBox="1"/>
          <p:nvPr/>
        </p:nvSpPr>
        <p:spPr>
          <a:xfrm>
            <a:off x="8100260" y="4092725"/>
            <a:ext cx="1205163" cy="467436"/>
          </a:xfrm>
          <a:prstGeom prst="rect">
            <a:avLst/>
          </a:prstGeom>
          <a:solidFill>
            <a:schemeClr val="bg1"/>
          </a:solidFill>
        </p:spPr>
        <p:txBody>
          <a:bodyPr wrap="square" rtlCol="0">
            <a:spAutoFit/>
          </a:bodyPr>
          <a:lstStyle/>
          <a:p>
            <a:pPr>
              <a:lnSpc>
                <a:spcPts val="1400"/>
              </a:lnSpc>
            </a:pPr>
            <a:r>
              <a:rPr lang="es-MX" dirty="0" err="1"/>
              <a:t>d</a:t>
            </a:r>
            <a:r>
              <a:rPr lang="es-MX" dirty="0" err="1" smtClean="0"/>
              <a:t>idn’t</a:t>
            </a:r>
            <a:r>
              <a:rPr lang="es-MX" dirty="0" smtClean="0"/>
              <a:t> use to be</a:t>
            </a:r>
            <a:endParaRPr lang="es-AR" dirty="0"/>
          </a:p>
        </p:txBody>
      </p:sp>
      <p:sp>
        <p:nvSpPr>
          <p:cNvPr id="24" name="23 CuadroTexto"/>
          <p:cNvSpPr txBox="1"/>
          <p:nvPr/>
        </p:nvSpPr>
        <p:spPr>
          <a:xfrm>
            <a:off x="4460706" y="3455849"/>
            <a:ext cx="909387" cy="287899"/>
          </a:xfrm>
          <a:prstGeom prst="rect">
            <a:avLst/>
          </a:prstGeom>
          <a:solidFill>
            <a:schemeClr val="bg1"/>
          </a:solidFill>
        </p:spPr>
        <p:txBody>
          <a:bodyPr wrap="square" rtlCol="0">
            <a:spAutoFit/>
          </a:bodyPr>
          <a:lstStyle/>
          <a:p>
            <a:pPr>
              <a:lnSpc>
                <a:spcPts val="1400"/>
              </a:lnSpc>
            </a:pPr>
            <a:r>
              <a:rPr lang="es-MX" dirty="0" err="1" smtClean="0"/>
              <a:t>did</a:t>
            </a:r>
            <a:endParaRPr lang="es-AR" dirty="0"/>
          </a:p>
        </p:txBody>
      </p:sp>
      <p:sp>
        <p:nvSpPr>
          <p:cNvPr id="25" name="24 CuadroTexto"/>
          <p:cNvSpPr txBox="1"/>
          <p:nvPr/>
        </p:nvSpPr>
        <p:spPr>
          <a:xfrm>
            <a:off x="7441191" y="3374095"/>
            <a:ext cx="1090864" cy="451406"/>
          </a:xfrm>
          <a:prstGeom prst="rect">
            <a:avLst/>
          </a:prstGeom>
          <a:solidFill>
            <a:schemeClr val="bg1"/>
          </a:solidFill>
        </p:spPr>
        <p:txBody>
          <a:bodyPr wrap="square" rtlCol="0">
            <a:spAutoFit/>
          </a:bodyPr>
          <a:lstStyle/>
          <a:p>
            <a:pPr>
              <a:lnSpc>
                <a:spcPts val="1400"/>
              </a:lnSpc>
            </a:pPr>
            <a:r>
              <a:rPr lang="es-MX" dirty="0" smtClean="0"/>
              <a:t>use to </a:t>
            </a:r>
            <a:r>
              <a:rPr lang="es-MX" dirty="0" err="1" smtClean="0"/>
              <a:t>work</a:t>
            </a:r>
            <a:endParaRPr lang="es-AR" dirty="0"/>
          </a:p>
        </p:txBody>
      </p:sp>
      <p:sp>
        <p:nvSpPr>
          <p:cNvPr id="26" name="25 CuadroTexto"/>
          <p:cNvSpPr txBox="1"/>
          <p:nvPr/>
        </p:nvSpPr>
        <p:spPr>
          <a:xfrm>
            <a:off x="3852109" y="2624127"/>
            <a:ext cx="1090864" cy="451406"/>
          </a:xfrm>
          <a:prstGeom prst="rect">
            <a:avLst/>
          </a:prstGeom>
          <a:solidFill>
            <a:schemeClr val="bg1"/>
          </a:solidFill>
        </p:spPr>
        <p:txBody>
          <a:bodyPr wrap="square" rtlCol="0">
            <a:spAutoFit/>
          </a:bodyPr>
          <a:lstStyle/>
          <a:p>
            <a:pPr>
              <a:lnSpc>
                <a:spcPts val="1400"/>
              </a:lnSpc>
            </a:pPr>
            <a:r>
              <a:rPr lang="es-MX" dirty="0" err="1" smtClean="0"/>
              <a:t>used</a:t>
            </a:r>
            <a:r>
              <a:rPr lang="es-MX" dirty="0" smtClean="0"/>
              <a:t> to </a:t>
            </a:r>
            <a:r>
              <a:rPr lang="es-MX" dirty="0" err="1" smtClean="0"/>
              <a:t>go</a:t>
            </a:r>
            <a:r>
              <a:rPr lang="es-MX" dirty="0" smtClean="0"/>
              <a:t> </a:t>
            </a:r>
            <a:r>
              <a:rPr lang="es-MX" dirty="0" err="1" smtClean="0"/>
              <a:t>out</a:t>
            </a:r>
            <a:endParaRPr lang="es-AR" dirty="0"/>
          </a:p>
        </p:txBody>
      </p:sp>
      <p:sp>
        <p:nvSpPr>
          <p:cNvPr id="27" name="26 CuadroTexto"/>
          <p:cNvSpPr txBox="1"/>
          <p:nvPr/>
        </p:nvSpPr>
        <p:spPr>
          <a:xfrm>
            <a:off x="3610476" y="2278893"/>
            <a:ext cx="909387" cy="271869"/>
          </a:xfrm>
          <a:prstGeom prst="rect">
            <a:avLst/>
          </a:prstGeom>
          <a:solidFill>
            <a:schemeClr val="bg1"/>
          </a:solidFill>
        </p:spPr>
        <p:txBody>
          <a:bodyPr wrap="square" rtlCol="0">
            <a:spAutoFit/>
          </a:bodyPr>
          <a:lstStyle/>
          <a:p>
            <a:pPr>
              <a:lnSpc>
                <a:spcPts val="1400"/>
              </a:lnSpc>
            </a:pPr>
            <a:r>
              <a:rPr lang="es-MX" dirty="0" err="1"/>
              <a:t>D</a:t>
            </a:r>
            <a:r>
              <a:rPr lang="es-MX" dirty="0" err="1" smtClean="0"/>
              <a:t>id</a:t>
            </a:r>
            <a:endParaRPr lang="es-AR" dirty="0"/>
          </a:p>
        </p:txBody>
      </p:sp>
      <p:sp>
        <p:nvSpPr>
          <p:cNvPr id="29" name="28 CuadroTexto"/>
          <p:cNvSpPr txBox="1"/>
          <p:nvPr/>
        </p:nvSpPr>
        <p:spPr>
          <a:xfrm>
            <a:off x="6128084" y="2270873"/>
            <a:ext cx="1090864" cy="451406"/>
          </a:xfrm>
          <a:prstGeom prst="rect">
            <a:avLst/>
          </a:prstGeom>
          <a:solidFill>
            <a:schemeClr val="bg1"/>
          </a:solidFill>
        </p:spPr>
        <p:txBody>
          <a:bodyPr wrap="square" rtlCol="0">
            <a:spAutoFit/>
          </a:bodyPr>
          <a:lstStyle/>
          <a:p>
            <a:pPr>
              <a:lnSpc>
                <a:spcPts val="1400"/>
              </a:lnSpc>
            </a:pPr>
            <a:r>
              <a:rPr lang="es-MX" dirty="0" smtClean="0"/>
              <a:t>use to </a:t>
            </a:r>
            <a:r>
              <a:rPr lang="es-MX" dirty="0" err="1"/>
              <a:t>w</a:t>
            </a:r>
            <a:r>
              <a:rPr lang="es-MX" dirty="0" err="1" smtClean="0"/>
              <a:t>ear</a:t>
            </a:r>
            <a:endParaRPr lang="es-AR" dirty="0"/>
          </a:p>
        </p:txBody>
      </p:sp>
      <p:sp>
        <p:nvSpPr>
          <p:cNvPr id="30" name="29 CuadroTexto"/>
          <p:cNvSpPr txBox="1"/>
          <p:nvPr/>
        </p:nvSpPr>
        <p:spPr>
          <a:xfrm>
            <a:off x="3687678" y="1811457"/>
            <a:ext cx="1205163" cy="467436"/>
          </a:xfrm>
          <a:prstGeom prst="rect">
            <a:avLst/>
          </a:prstGeom>
          <a:solidFill>
            <a:schemeClr val="bg1"/>
          </a:solidFill>
        </p:spPr>
        <p:txBody>
          <a:bodyPr wrap="square" rtlCol="0">
            <a:spAutoFit/>
          </a:bodyPr>
          <a:lstStyle/>
          <a:p>
            <a:pPr>
              <a:lnSpc>
                <a:spcPts val="1400"/>
              </a:lnSpc>
            </a:pPr>
            <a:r>
              <a:rPr lang="es-MX" dirty="0" err="1"/>
              <a:t>d</a:t>
            </a:r>
            <a:r>
              <a:rPr lang="es-MX" dirty="0" err="1" smtClean="0"/>
              <a:t>idn’t</a:t>
            </a:r>
            <a:r>
              <a:rPr lang="es-MX" dirty="0" smtClean="0"/>
              <a:t> use to </a:t>
            </a:r>
            <a:r>
              <a:rPr lang="es-MX" dirty="0" err="1" smtClean="0"/>
              <a:t>spend</a:t>
            </a:r>
            <a:endParaRPr lang="es-AR" dirty="0"/>
          </a:p>
        </p:txBody>
      </p:sp>
      <p:sp>
        <p:nvSpPr>
          <p:cNvPr id="31" name="30 CuadroTexto"/>
          <p:cNvSpPr txBox="1"/>
          <p:nvPr/>
        </p:nvSpPr>
        <p:spPr>
          <a:xfrm>
            <a:off x="4092741" y="1132172"/>
            <a:ext cx="1090864" cy="451406"/>
          </a:xfrm>
          <a:prstGeom prst="rect">
            <a:avLst/>
          </a:prstGeom>
          <a:solidFill>
            <a:schemeClr val="bg1"/>
          </a:solidFill>
        </p:spPr>
        <p:txBody>
          <a:bodyPr wrap="square" rtlCol="0">
            <a:spAutoFit/>
          </a:bodyPr>
          <a:lstStyle/>
          <a:p>
            <a:pPr>
              <a:lnSpc>
                <a:spcPts val="1400"/>
              </a:lnSpc>
            </a:pPr>
            <a:r>
              <a:rPr lang="es-MX" dirty="0" err="1" smtClean="0"/>
              <a:t>used</a:t>
            </a:r>
            <a:r>
              <a:rPr lang="es-MX" dirty="0" smtClean="0"/>
              <a:t> to </a:t>
            </a:r>
            <a:r>
              <a:rPr lang="es-MX" dirty="0" err="1" smtClean="0"/>
              <a:t>have</a:t>
            </a:r>
            <a:endParaRPr lang="es-AR" dirty="0"/>
          </a:p>
        </p:txBody>
      </p:sp>
    </p:spTree>
    <p:extLst>
      <p:ext uri="{BB962C8B-B14F-4D97-AF65-F5344CB8AC3E}">
        <p14:creationId xmlns:p14="http://schemas.microsoft.com/office/powerpoint/2010/main" val="25770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31" y="161320"/>
            <a:ext cx="5673726" cy="65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6637420" y="364776"/>
            <a:ext cx="4247147" cy="400110"/>
          </a:xfrm>
          <a:prstGeom prst="rect">
            <a:avLst/>
          </a:prstGeom>
          <a:noFill/>
        </p:spPr>
        <p:txBody>
          <a:bodyPr wrap="square" rtlCol="0">
            <a:spAutoFit/>
          </a:bodyPr>
          <a:lstStyle/>
          <a:p>
            <a:endParaRPr lang="es-AR" sz="2000" b="1" dirty="0"/>
          </a:p>
        </p:txBody>
      </p:sp>
      <p:sp>
        <p:nvSpPr>
          <p:cNvPr id="7" name="6 CuadroTexto"/>
          <p:cNvSpPr txBox="1"/>
          <p:nvPr/>
        </p:nvSpPr>
        <p:spPr>
          <a:xfrm>
            <a:off x="6320589" y="917286"/>
            <a:ext cx="4247147" cy="400110"/>
          </a:xfrm>
          <a:prstGeom prst="rect">
            <a:avLst/>
          </a:prstGeom>
          <a:noFill/>
        </p:spPr>
        <p:txBody>
          <a:bodyPr wrap="square" rtlCol="0">
            <a:spAutoFit/>
          </a:bodyPr>
          <a:lstStyle/>
          <a:p>
            <a:r>
              <a:rPr lang="es-MX" sz="2000" b="1" dirty="0" err="1" smtClean="0"/>
              <a:t>His</a:t>
            </a:r>
            <a:r>
              <a:rPr lang="es-MX" sz="2000" b="1" dirty="0" smtClean="0"/>
              <a:t> </a:t>
            </a:r>
            <a:r>
              <a:rPr lang="es-MX" sz="2000" b="1" dirty="0" err="1" smtClean="0"/>
              <a:t>parents</a:t>
            </a:r>
            <a:r>
              <a:rPr lang="es-MX" sz="2000" b="1" dirty="0" smtClean="0"/>
              <a:t> </a:t>
            </a:r>
            <a:r>
              <a:rPr lang="es-MX" sz="2000" b="1" dirty="0" err="1" smtClean="0">
                <a:solidFill>
                  <a:srgbClr val="FF0000"/>
                </a:solidFill>
              </a:rPr>
              <a:t>split</a:t>
            </a:r>
            <a:r>
              <a:rPr lang="es-MX" sz="2000" b="1" dirty="0" smtClean="0">
                <a:solidFill>
                  <a:srgbClr val="FF0000"/>
                </a:solidFill>
              </a:rPr>
              <a:t> up </a:t>
            </a:r>
            <a:r>
              <a:rPr lang="es-MX" sz="2000" b="1" dirty="0" err="1" smtClean="0"/>
              <a:t>after</a:t>
            </a:r>
            <a:r>
              <a:rPr lang="es-MX" sz="2000" b="1" dirty="0" smtClean="0"/>
              <a:t> he </a:t>
            </a:r>
            <a:r>
              <a:rPr lang="es-MX" sz="2000" b="1" dirty="0" err="1" smtClean="0"/>
              <a:t>was</a:t>
            </a:r>
            <a:r>
              <a:rPr lang="es-MX" sz="2000" b="1" dirty="0" smtClean="0"/>
              <a:t> </a:t>
            </a:r>
            <a:r>
              <a:rPr lang="es-MX" sz="2000" b="1" dirty="0" err="1" smtClean="0"/>
              <a:t>born</a:t>
            </a:r>
            <a:endParaRPr lang="es-AR" sz="2000" b="1" dirty="0"/>
          </a:p>
        </p:txBody>
      </p:sp>
      <p:sp>
        <p:nvSpPr>
          <p:cNvPr id="8" name="7 CuadroTexto"/>
          <p:cNvSpPr txBox="1"/>
          <p:nvPr/>
        </p:nvSpPr>
        <p:spPr>
          <a:xfrm>
            <a:off x="6236366" y="2654787"/>
            <a:ext cx="4247147" cy="400110"/>
          </a:xfrm>
          <a:prstGeom prst="rect">
            <a:avLst/>
          </a:prstGeom>
          <a:noFill/>
        </p:spPr>
        <p:txBody>
          <a:bodyPr wrap="square" rtlCol="0">
            <a:spAutoFit/>
          </a:bodyPr>
          <a:lstStyle/>
          <a:p>
            <a:r>
              <a:rPr lang="es-MX" sz="2000" b="1" dirty="0" smtClean="0"/>
              <a:t>I </a:t>
            </a:r>
            <a:r>
              <a:rPr lang="es-MX" sz="2000" b="1" dirty="0" err="1" smtClean="0">
                <a:solidFill>
                  <a:srgbClr val="FF0000"/>
                </a:solidFill>
              </a:rPr>
              <a:t>didn’t</a:t>
            </a:r>
            <a:r>
              <a:rPr lang="es-MX" sz="2000" b="1" dirty="0" smtClean="0">
                <a:solidFill>
                  <a:srgbClr val="FF0000"/>
                </a:solidFill>
              </a:rPr>
              <a:t> use to </a:t>
            </a:r>
            <a:r>
              <a:rPr lang="es-MX" sz="2000" b="1" dirty="0" err="1" smtClean="0">
                <a:solidFill>
                  <a:srgbClr val="FF0000"/>
                </a:solidFill>
              </a:rPr>
              <a:t>like</a:t>
            </a:r>
            <a:r>
              <a:rPr lang="es-MX" sz="2000" b="1" dirty="0" smtClean="0">
                <a:solidFill>
                  <a:srgbClr val="FF0000"/>
                </a:solidFill>
              </a:rPr>
              <a:t> </a:t>
            </a:r>
            <a:r>
              <a:rPr lang="es-MX" sz="2000" b="1" dirty="0" err="1" smtClean="0"/>
              <a:t>my</a:t>
            </a:r>
            <a:r>
              <a:rPr lang="es-MX" sz="2000" b="1" dirty="0" smtClean="0"/>
              <a:t> </a:t>
            </a:r>
            <a:r>
              <a:rPr lang="es-MX" sz="2000" b="1" dirty="0" err="1" smtClean="0"/>
              <a:t>maths</a:t>
            </a:r>
            <a:r>
              <a:rPr lang="es-MX" sz="2000" b="1" dirty="0" smtClean="0"/>
              <a:t> </a:t>
            </a:r>
            <a:r>
              <a:rPr lang="es-MX" sz="2000" b="1" dirty="0" err="1" smtClean="0"/>
              <a:t>teacher</a:t>
            </a:r>
            <a:r>
              <a:rPr lang="es-MX" sz="2000" b="1" dirty="0" smtClean="0"/>
              <a:t>…</a:t>
            </a:r>
            <a:endParaRPr lang="es-AR" sz="2000" b="1" dirty="0"/>
          </a:p>
        </p:txBody>
      </p:sp>
      <p:sp>
        <p:nvSpPr>
          <p:cNvPr id="9" name="8 CuadroTexto"/>
          <p:cNvSpPr txBox="1"/>
          <p:nvPr/>
        </p:nvSpPr>
        <p:spPr>
          <a:xfrm>
            <a:off x="6236366" y="3817839"/>
            <a:ext cx="4247147" cy="400110"/>
          </a:xfrm>
          <a:prstGeom prst="rect">
            <a:avLst/>
          </a:prstGeom>
          <a:noFill/>
        </p:spPr>
        <p:txBody>
          <a:bodyPr wrap="square" rtlCol="0">
            <a:spAutoFit/>
          </a:bodyPr>
          <a:lstStyle/>
          <a:p>
            <a:r>
              <a:rPr lang="es-MX" sz="2000" b="1" dirty="0" smtClean="0"/>
              <a:t>,so </a:t>
            </a:r>
            <a:r>
              <a:rPr lang="es-MX" sz="2000" b="1" dirty="0" err="1" smtClean="0"/>
              <a:t>they</a:t>
            </a:r>
            <a:r>
              <a:rPr lang="es-MX" sz="2000" b="1" dirty="0" smtClean="0"/>
              <a:t> </a:t>
            </a:r>
            <a:r>
              <a:rPr lang="es-MX" sz="2000" b="1" dirty="0" err="1" smtClean="0">
                <a:solidFill>
                  <a:srgbClr val="FF0000"/>
                </a:solidFill>
              </a:rPr>
              <a:t>don’t</a:t>
            </a:r>
            <a:r>
              <a:rPr lang="es-MX" sz="2000" b="1" dirty="0" smtClean="0">
                <a:solidFill>
                  <a:srgbClr val="FF0000"/>
                </a:solidFill>
              </a:rPr>
              <a:t> </a:t>
            </a:r>
            <a:r>
              <a:rPr lang="es-MX" sz="2000" b="1" dirty="0" err="1" smtClean="0">
                <a:solidFill>
                  <a:srgbClr val="FF0000"/>
                </a:solidFill>
              </a:rPr>
              <a:t>usually</a:t>
            </a:r>
            <a:r>
              <a:rPr lang="es-MX" sz="2000" b="1" dirty="0" smtClean="0">
                <a:solidFill>
                  <a:srgbClr val="FF0000"/>
                </a:solidFill>
              </a:rPr>
              <a:t> </a:t>
            </a:r>
            <a:r>
              <a:rPr lang="es-MX" sz="2000" b="1" dirty="0" err="1" smtClean="0">
                <a:solidFill>
                  <a:srgbClr val="FF0000"/>
                </a:solidFill>
              </a:rPr>
              <a:t>go</a:t>
            </a:r>
            <a:r>
              <a:rPr lang="es-MX" sz="2000" b="1" dirty="0" smtClean="0">
                <a:solidFill>
                  <a:srgbClr val="FF0000"/>
                </a:solidFill>
              </a:rPr>
              <a:t> </a:t>
            </a:r>
            <a:r>
              <a:rPr lang="es-MX" sz="2000" b="1" dirty="0" err="1" smtClean="0">
                <a:solidFill>
                  <a:srgbClr val="FF0000"/>
                </a:solidFill>
              </a:rPr>
              <a:t>out</a:t>
            </a:r>
            <a:r>
              <a:rPr lang="es-MX" sz="2000" b="1" dirty="0" smtClean="0">
                <a:solidFill>
                  <a:srgbClr val="FF0000"/>
                </a:solidFill>
              </a:rPr>
              <a:t> </a:t>
            </a:r>
            <a:r>
              <a:rPr lang="es-MX" sz="2000" b="1" dirty="0" smtClean="0"/>
              <a:t>at </a:t>
            </a:r>
            <a:r>
              <a:rPr lang="es-MX" sz="2000" b="1" dirty="0" err="1" smtClean="0"/>
              <a:t>night</a:t>
            </a:r>
            <a:endParaRPr lang="es-AR" sz="2000" b="1" dirty="0"/>
          </a:p>
        </p:txBody>
      </p:sp>
      <p:sp>
        <p:nvSpPr>
          <p:cNvPr id="10" name="9 CuadroTexto"/>
          <p:cNvSpPr txBox="1"/>
          <p:nvPr/>
        </p:nvSpPr>
        <p:spPr>
          <a:xfrm>
            <a:off x="6224335" y="4511660"/>
            <a:ext cx="5682916" cy="400110"/>
          </a:xfrm>
          <a:prstGeom prst="rect">
            <a:avLst/>
          </a:prstGeom>
          <a:noFill/>
        </p:spPr>
        <p:txBody>
          <a:bodyPr wrap="square" rtlCol="0">
            <a:spAutoFit/>
          </a:bodyPr>
          <a:lstStyle/>
          <a:p>
            <a:r>
              <a:rPr lang="es-MX" sz="2000" b="1" dirty="0" err="1" smtClean="0"/>
              <a:t>Where</a:t>
            </a:r>
            <a:r>
              <a:rPr lang="es-MX" sz="2000" b="1" dirty="0" smtClean="0"/>
              <a:t> </a:t>
            </a:r>
            <a:r>
              <a:rPr lang="es-MX" sz="2000" b="1" dirty="0" err="1" smtClean="0">
                <a:solidFill>
                  <a:srgbClr val="FF0000"/>
                </a:solidFill>
              </a:rPr>
              <a:t>did</a:t>
            </a:r>
            <a:r>
              <a:rPr lang="es-MX" sz="2000" b="1" dirty="0" smtClean="0">
                <a:solidFill>
                  <a:srgbClr val="FF0000"/>
                </a:solidFill>
              </a:rPr>
              <a:t> </a:t>
            </a:r>
            <a:r>
              <a:rPr lang="es-MX" sz="2000" b="1" dirty="0" err="1" smtClean="0">
                <a:solidFill>
                  <a:srgbClr val="FF0000"/>
                </a:solidFill>
              </a:rPr>
              <a:t>your</a:t>
            </a:r>
            <a:r>
              <a:rPr lang="es-MX" sz="2000" b="1" dirty="0" smtClean="0">
                <a:solidFill>
                  <a:srgbClr val="FF0000"/>
                </a:solidFill>
              </a:rPr>
              <a:t> </a:t>
            </a:r>
            <a:r>
              <a:rPr lang="es-MX" sz="2000" b="1" dirty="0" err="1" smtClean="0">
                <a:solidFill>
                  <a:srgbClr val="FF0000"/>
                </a:solidFill>
              </a:rPr>
              <a:t>parents</a:t>
            </a:r>
            <a:r>
              <a:rPr lang="es-MX" sz="2000" b="1" dirty="0" smtClean="0">
                <a:solidFill>
                  <a:srgbClr val="FF0000"/>
                </a:solidFill>
              </a:rPr>
              <a:t> </a:t>
            </a:r>
            <a:r>
              <a:rPr lang="es-MX" sz="2000" b="1" dirty="0" err="1" smtClean="0">
                <a:solidFill>
                  <a:srgbClr val="FF0000"/>
                </a:solidFill>
              </a:rPr>
              <a:t>meet</a:t>
            </a:r>
            <a:r>
              <a:rPr lang="es-MX" sz="2000" b="1" dirty="0" smtClean="0">
                <a:solidFill>
                  <a:srgbClr val="FF0000"/>
                </a:solidFill>
              </a:rPr>
              <a:t> </a:t>
            </a:r>
            <a:r>
              <a:rPr lang="es-MX" sz="2000" b="1" dirty="0" err="1" smtClean="0"/>
              <a:t>when</a:t>
            </a:r>
            <a:r>
              <a:rPr lang="es-MX" sz="2000" b="1" dirty="0" smtClean="0"/>
              <a:t> </a:t>
            </a:r>
            <a:r>
              <a:rPr lang="es-MX" sz="2000" b="1" dirty="0" err="1" smtClean="0"/>
              <a:t>they</a:t>
            </a:r>
            <a:r>
              <a:rPr lang="es-MX" sz="2000" b="1" dirty="0" smtClean="0"/>
              <a:t> </a:t>
            </a:r>
            <a:r>
              <a:rPr lang="es-MX" sz="2000" b="1" dirty="0" err="1" smtClean="0"/>
              <a:t>first</a:t>
            </a:r>
            <a:r>
              <a:rPr lang="es-MX" sz="2000" b="1" dirty="0" smtClean="0"/>
              <a:t>…</a:t>
            </a:r>
            <a:endParaRPr lang="es-AR" sz="2000" b="1" dirty="0"/>
          </a:p>
        </p:txBody>
      </p:sp>
      <p:sp>
        <p:nvSpPr>
          <p:cNvPr id="11" name="10 CuadroTexto"/>
          <p:cNvSpPr txBox="1"/>
          <p:nvPr/>
        </p:nvSpPr>
        <p:spPr>
          <a:xfrm>
            <a:off x="6236366" y="5205770"/>
            <a:ext cx="5682916" cy="400110"/>
          </a:xfrm>
          <a:prstGeom prst="rect">
            <a:avLst/>
          </a:prstGeom>
          <a:noFill/>
        </p:spPr>
        <p:txBody>
          <a:bodyPr wrap="square" rtlCol="0">
            <a:spAutoFit/>
          </a:bodyPr>
          <a:lstStyle/>
          <a:p>
            <a:r>
              <a:rPr lang="es-MX" sz="2000" b="1" dirty="0" err="1" smtClean="0"/>
              <a:t>My</a:t>
            </a:r>
            <a:r>
              <a:rPr lang="es-MX" sz="2000" b="1" dirty="0" smtClean="0"/>
              <a:t> </a:t>
            </a:r>
            <a:r>
              <a:rPr lang="es-MX" sz="2000" b="1" dirty="0" err="1" smtClean="0"/>
              <a:t>husband</a:t>
            </a:r>
            <a:r>
              <a:rPr lang="es-MX" sz="2000" b="1" dirty="0" smtClean="0"/>
              <a:t> </a:t>
            </a:r>
            <a:r>
              <a:rPr lang="es-MX" sz="2000" b="1" dirty="0" err="1" smtClean="0">
                <a:solidFill>
                  <a:srgbClr val="FF0000"/>
                </a:solidFill>
              </a:rPr>
              <a:t>used</a:t>
            </a:r>
            <a:r>
              <a:rPr lang="es-MX" sz="2000" b="1" dirty="0" smtClean="0">
                <a:solidFill>
                  <a:srgbClr val="FF0000"/>
                </a:solidFill>
              </a:rPr>
              <a:t> to </a:t>
            </a:r>
            <a:r>
              <a:rPr lang="es-MX" sz="2000" b="1" dirty="0" err="1" smtClean="0">
                <a:solidFill>
                  <a:srgbClr val="FF0000"/>
                </a:solidFill>
              </a:rPr>
              <a:t>work</a:t>
            </a:r>
            <a:r>
              <a:rPr lang="es-MX" sz="2000" b="1" dirty="0" smtClean="0">
                <a:solidFill>
                  <a:srgbClr val="FF0000"/>
                </a:solidFill>
              </a:rPr>
              <a:t> </a:t>
            </a:r>
            <a:r>
              <a:rPr lang="es-MX" sz="2000" b="1" dirty="0" err="1" smtClean="0"/>
              <a:t>for</a:t>
            </a:r>
            <a:r>
              <a:rPr lang="es-MX" sz="2000" b="1" dirty="0" smtClean="0"/>
              <a:t> a </a:t>
            </a:r>
            <a:r>
              <a:rPr lang="es-MX" sz="2000" b="1" dirty="0" err="1" smtClean="0"/>
              <a:t>bank</a:t>
            </a:r>
            <a:r>
              <a:rPr lang="es-MX" sz="2000" b="1" dirty="0" smtClean="0"/>
              <a:t>, </a:t>
            </a:r>
            <a:r>
              <a:rPr lang="es-MX" sz="2000" b="1" dirty="0" err="1" smtClean="0"/>
              <a:t>but</a:t>
            </a:r>
            <a:r>
              <a:rPr lang="es-MX" sz="2000" b="1" dirty="0"/>
              <a:t> </a:t>
            </a:r>
            <a:r>
              <a:rPr lang="es-MX" sz="2000" b="1" dirty="0" err="1" smtClean="0"/>
              <a:t>now</a:t>
            </a:r>
            <a:r>
              <a:rPr lang="es-MX" sz="2000" b="1" dirty="0" smtClean="0"/>
              <a:t>… </a:t>
            </a:r>
            <a:endParaRPr lang="es-AR" sz="2000" b="1" dirty="0"/>
          </a:p>
        </p:txBody>
      </p:sp>
      <p:sp>
        <p:nvSpPr>
          <p:cNvPr id="12" name="11 CuadroTexto"/>
          <p:cNvSpPr txBox="1"/>
          <p:nvPr/>
        </p:nvSpPr>
        <p:spPr>
          <a:xfrm>
            <a:off x="7551820" y="1279176"/>
            <a:ext cx="4247147" cy="400110"/>
          </a:xfrm>
          <a:prstGeom prst="rect">
            <a:avLst/>
          </a:prstGeom>
          <a:noFill/>
        </p:spPr>
        <p:txBody>
          <a:bodyPr wrap="square" rtlCol="0">
            <a:spAutoFit/>
          </a:bodyPr>
          <a:lstStyle/>
          <a:p>
            <a:endParaRPr lang="es-AR" sz="2000" b="1" dirty="0"/>
          </a:p>
        </p:txBody>
      </p:sp>
      <p:sp>
        <p:nvSpPr>
          <p:cNvPr id="15" name="14 Estrella de 5 puntas"/>
          <p:cNvSpPr/>
          <p:nvPr/>
        </p:nvSpPr>
        <p:spPr>
          <a:xfrm>
            <a:off x="316246" y="1306595"/>
            <a:ext cx="305969" cy="32503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17 Estrella de 5 puntas"/>
          <p:cNvSpPr/>
          <p:nvPr/>
        </p:nvSpPr>
        <p:spPr>
          <a:xfrm>
            <a:off x="315077" y="1947807"/>
            <a:ext cx="305969" cy="32503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18 Estrella de 5 puntas"/>
          <p:cNvSpPr/>
          <p:nvPr/>
        </p:nvSpPr>
        <p:spPr>
          <a:xfrm>
            <a:off x="387263" y="3430348"/>
            <a:ext cx="305969" cy="32503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19 Estrella de 5 puntas"/>
          <p:cNvSpPr/>
          <p:nvPr/>
        </p:nvSpPr>
        <p:spPr>
          <a:xfrm>
            <a:off x="316246" y="5982869"/>
            <a:ext cx="305969" cy="32503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21" name="20 Conector recto"/>
          <p:cNvCxnSpPr/>
          <p:nvPr/>
        </p:nvCxnSpPr>
        <p:spPr>
          <a:xfrm>
            <a:off x="5173579" y="564831"/>
            <a:ext cx="8422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3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5"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1" y="254976"/>
            <a:ext cx="7073650" cy="626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5B 3.18 Pronunci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4127" y="1006642"/>
            <a:ext cx="609600" cy="609600"/>
          </a:xfrm>
          <a:prstGeom prst="rect">
            <a:avLst/>
          </a:prstGeom>
        </p:spPr>
      </p:pic>
    </p:spTree>
    <p:extLst>
      <p:ext uri="{BB962C8B-B14F-4D97-AF65-F5344CB8AC3E}">
        <p14:creationId xmlns:p14="http://schemas.microsoft.com/office/powerpoint/2010/main" val="1404720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TotalTime>
  <Words>966</Words>
  <Application>Microsoft Office PowerPoint</Application>
  <PresentationFormat>Personalizado</PresentationFormat>
  <Paragraphs>116</Paragraphs>
  <Slides>66</Slides>
  <Notes>0</Notes>
  <HiddenSlides>0</HiddenSlides>
  <MMClips>9</MMClips>
  <ScaleCrop>false</ScaleCrop>
  <HeadingPairs>
    <vt:vector size="4" baseType="variant">
      <vt:variant>
        <vt:lpstr>Tema</vt:lpstr>
      </vt:variant>
      <vt:variant>
        <vt:i4>1</vt:i4>
      </vt:variant>
      <vt:variant>
        <vt:lpstr>Títulos de diapositiva</vt:lpstr>
      </vt:variant>
      <vt:variant>
        <vt:i4>66</vt:i4>
      </vt:variant>
    </vt:vector>
  </HeadingPairs>
  <TitlesOfParts>
    <vt:vector size="67" baseType="lpstr">
      <vt:lpstr>Tema de Office</vt:lpstr>
      <vt:lpstr>5 B</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gladysmaba@outlook.com</cp:lastModifiedBy>
  <cp:revision>76</cp:revision>
  <dcterms:created xsi:type="dcterms:W3CDTF">2020-04-08T01:26:02Z</dcterms:created>
  <dcterms:modified xsi:type="dcterms:W3CDTF">2023-09-26T03:31:22Z</dcterms:modified>
</cp:coreProperties>
</file>