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Verdana" panose="020B0604030504040204" pitchFamily="34" charset="0"/>
      <p:regular r:id="rId16"/>
      <p:bold r:id="rId17"/>
      <p:italic r:id="rId18"/>
      <p:boldItalic r:id="rId19"/>
    </p:embeddedFont>
    <p:embeddedFont>
      <p:font typeface="Verdana Pro" panose="020B0604030504040204" pitchFamily="3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4049"/>
    <a:srgbClr val="D2DBDF"/>
    <a:srgbClr val="365B6D"/>
    <a:srgbClr val="B1C5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00" autoAdjust="0"/>
    <p:restoredTop sz="96340" autoAdjust="0"/>
  </p:normalViewPr>
  <p:slideViewPr>
    <p:cSldViewPr>
      <p:cViewPr varScale="1">
        <p:scale>
          <a:sx n="73" d="100"/>
          <a:sy n="73" d="100"/>
        </p:scale>
        <p:origin x="99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C9225548-C1D2-77E6-43C3-8BD6FEFFA43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5E93B1F-1C6C-4A7A-D0BA-497A54D6E65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3A250F-28C3-4454-AE75-811C3AC070AE}" type="datetimeFigureOut">
              <a:rPr lang="es-MX" smtClean="0"/>
              <a:t>16/09/2026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B697A64-7706-7E9D-4ED7-37C60CBB5A5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BB43A24-EDC1-C6EA-0E9A-F997171CBED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39F2B9-3F12-493A-96D3-15FF249152C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854779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DC5968-378E-439E-AF4B-34768CBAB0A8}" type="datetimeFigureOut">
              <a:rPr lang="es-MX" smtClean="0"/>
              <a:t>16/09/2026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58CD3D-80BF-47A7-AA34-8A76EB70171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39118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CFD77-85BD-4DB0-92EB-DA2C5DCBED64}" type="datetime1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EBDDE-72D0-4CC2-95B3-6B3CBB722DED}" type="datetime1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4115B-A57A-43DC-ABEA-8220CE93089A}" type="datetime1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600CB-F18C-4D8E-9CAC-C218888874B3}" type="datetime1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3843D-74F1-424D-B9A3-BD72B69FB9A9}" type="datetime1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C9FC8-6CA7-456B-9E01-54BAC784D6B0}" type="datetime1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56BA1-6520-4C93-AD52-32315F8CF403}" type="datetime1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0D49C-E72C-477B-832D-5DB5C7EA8840}" type="datetime1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FF73B-0A90-40FA-B620-0100835CE85C}" type="datetime1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34EEA-2AD7-4E52-ABC4-358DBB7F8D5C}" type="datetime1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F9FC9-5041-434E-A34F-6E3A530611B8}" type="datetime1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7F2F8-19E3-48D2-992B-4B8C093C811B}" type="datetime1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R-lQ7l8U0o0Ai7SZt7vc9ORhkccvp5f9/edit?usp=sharing&amp;ouid=118291648206464447157&amp;rtpof=true&amp;sd=true" TargetMode="External"/><Relationship Id="rId2" Type="http://schemas.openxmlformats.org/officeDocument/2006/relationships/hyperlink" Target="https://www.canva.com/design/DAGzU-_ZaCo/KlZ3EIECU9NZ-jJy8XQ94w/edit?utm_content=DAGzU-_ZaCo&amp;utm_campaign=designshare&amp;utm_medium=link2&amp;utm_source=sharebutton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D1ABB386-9B63-FB55-AE98-B56D9FA52EB9}"/>
              </a:ext>
            </a:extLst>
          </p:cNvPr>
          <p:cNvSpPr/>
          <p:nvPr/>
        </p:nvSpPr>
        <p:spPr>
          <a:xfrm>
            <a:off x="679194" y="490985"/>
            <a:ext cx="17148687" cy="9511200"/>
          </a:xfrm>
          <a:prstGeom prst="roundRect">
            <a:avLst>
              <a:gd name="adj" fmla="val 7221"/>
            </a:avLst>
          </a:prstGeom>
          <a:solidFill>
            <a:srgbClr val="B1C5C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D1C646CD-484D-D5DB-A6D6-F374D21C402C}"/>
              </a:ext>
            </a:extLst>
          </p:cNvPr>
          <p:cNvSpPr/>
          <p:nvPr/>
        </p:nvSpPr>
        <p:spPr>
          <a:xfrm>
            <a:off x="460119" y="285570"/>
            <a:ext cx="17148687" cy="9511200"/>
          </a:xfrm>
          <a:prstGeom prst="roundRect">
            <a:avLst>
              <a:gd name="adj" fmla="val 5197"/>
            </a:avLst>
          </a:prstGeom>
          <a:solidFill>
            <a:srgbClr val="365B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2511902" y="7955607"/>
            <a:ext cx="4062640" cy="951238"/>
          </a:xfrm>
          <a:custGeom>
            <a:avLst/>
            <a:gdLst/>
            <a:ahLst/>
            <a:cxnLst/>
            <a:rect l="l" t="t" r="r" b="b"/>
            <a:pathLst>
              <a:path w="4062640" h="951238">
                <a:moveTo>
                  <a:pt x="0" y="0"/>
                </a:moveTo>
                <a:lnTo>
                  <a:pt x="4062640" y="0"/>
                </a:lnTo>
                <a:lnTo>
                  <a:pt x="4062640" y="951238"/>
                </a:lnTo>
                <a:lnTo>
                  <a:pt x="0" y="9512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643" t="-21360" b="-29542"/>
            </a:stretch>
          </a:blipFill>
        </p:spPr>
        <p:txBody>
          <a:bodyPr/>
          <a:lstStyle/>
          <a:p>
            <a:endParaRPr lang="es-ES" noProof="0" dirty="0"/>
          </a:p>
        </p:txBody>
      </p:sp>
      <p:sp>
        <p:nvSpPr>
          <p:cNvPr id="9" name="Freeform 9"/>
          <p:cNvSpPr/>
          <p:nvPr/>
        </p:nvSpPr>
        <p:spPr>
          <a:xfrm>
            <a:off x="9618954" y="7955607"/>
            <a:ext cx="2796857" cy="951238"/>
          </a:xfrm>
          <a:custGeom>
            <a:avLst/>
            <a:gdLst/>
            <a:ahLst/>
            <a:cxnLst/>
            <a:rect l="l" t="t" r="r" b="b"/>
            <a:pathLst>
              <a:path w="2796857" h="951238">
                <a:moveTo>
                  <a:pt x="0" y="0"/>
                </a:moveTo>
                <a:lnTo>
                  <a:pt x="2796857" y="0"/>
                </a:lnTo>
                <a:lnTo>
                  <a:pt x="2796857" y="951238"/>
                </a:lnTo>
                <a:lnTo>
                  <a:pt x="0" y="9512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098"/>
            </a:stretch>
          </a:blipFill>
        </p:spPr>
        <p:txBody>
          <a:bodyPr/>
          <a:lstStyle/>
          <a:p>
            <a:endParaRPr lang="es-ES" noProof="0" dirty="0"/>
          </a:p>
        </p:txBody>
      </p:sp>
      <p:sp>
        <p:nvSpPr>
          <p:cNvPr id="10" name="TextBox 10"/>
          <p:cNvSpPr txBox="1"/>
          <p:nvPr/>
        </p:nvSpPr>
        <p:spPr>
          <a:xfrm>
            <a:off x="1494383" y="1905994"/>
            <a:ext cx="15080160" cy="2597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99"/>
              </a:lnSpc>
            </a:pPr>
            <a:r>
              <a:rPr lang="es-ES" sz="9999" b="1" noProof="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Título del </a:t>
            </a:r>
          </a:p>
          <a:p>
            <a:pPr algn="l">
              <a:lnSpc>
                <a:spcPts val="9999"/>
              </a:lnSpc>
            </a:pPr>
            <a:r>
              <a:rPr lang="es-ES" sz="9999" b="1" noProof="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seminario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94382" y="5295900"/>
            <a:ext cx="10164217" cy="5643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s-ES" sz="3500" b="1" spc="14" noProof="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Aprovechamientos Hidráulicos - 2026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77757" y="5985622"/>
            <a:ext cx="6747043" cy="15609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s-ES" sz="3000" spc="12" noProof="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"/>
                <a:sym typeface="Verdana Pro"/>
              </a:rPr>
              <a:t>Apellido, nombre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s-ES" sz="3000" spc="12" noProof="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"/>
                <a:sym typeface="Verdana Pro"/>
              </a:rPr>
              <a:t>Apellido, nombre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s-ES" sz="3000" spc="12" noProof="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"/>
                <a:sym typeface="Verdana Pro"/>
              </a:rPr>
              <a:t>Apellido, nombre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83F3A2DC-49BE-C2A5-1232-DCCCC263294E}"/>
              </a:ext>
            </a:extLst>
          </p:cNvPr>
          <p:cNvSpPr/>
          <p:nvPr/>
        </p:nvSpPr>
        <p:spPr>
          <a:xfrm>
            <a:off x="679194" y="490985"/>
            <a:ext cx="17148687" cy="9511200"/>
          </a:xfrm>
          <a:prstGeom prst="roundRect">
            <a:avLst>
              <a:gd name="adj" fmla="val 7221"/>
            </a:avLst>
          </a:prstGeom>
          <a:solidFill>
            <a:srgbClr val="B1C5C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016D5F6D-C8A2-F207-BD3A-9F604259FBFA}"/>
              </a:ext>
            </a:extLst>
          </p:cNvPr>
          <p:cNvSpPr/>
          <p:nvPr/>
        </p:nvSpPr>
        <p:spPr>
          <a:xfrm>
            <a:off x="460119" y="285570"/>
            <a:ext cx="17148687" cy="9511200"/>
          </a:xfrm>
          <a:prstGeom prst="roundRect">
            <a:avLst>
              <a:gd name="adj" fmla="val 5197"/>
            </a:avLst>
          </a:prstGeom>
          <a:solidFill>
            <a:srgbClr val="365B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TextBox 8"/>
          <p:cNvSpPr txBox="1"/>
          <p:nvPr/>
        </p:nvSpPr>
        <p:spPr>
          <a:xfrm>
            <a:off x="1494383" y="2804736"/>
            <a:ext cx="15080160" cy="2717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9"/>
              </a:lnSpc>
            </a:pPr>
            <a:r>
              <a:rPr lang="es-ES" sz="9999" b="1" noProof="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ENCABEZADO</a:t>
            </a:r>
          </a:p>
          <a:p>
            <a:pPr algn="ctr">
              <a:lnSpc>
                <a:spcPts val="11999"/>
              </a:lnSpc>
            </a:pPr>
            <a:r>
              <a:rPr lang="es-ES" sz="9999" b="1" noProof="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DE SECCIÓN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0119" y="6004879"/>
            <a:ext cx="17148686" cy="5643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s-ES" sz="3500" b="1" spc="14" noProof="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Aprovechamientos Hidráulicos </a:t>
            </a:r>
            <a:r>
              <a:rPr lang="es-ES" sz="3500" b="1" spc="14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-</a:t>
            </a:r>
            <a:r>
              <a:rPr lang="es-ES" sz="3500" b="1" spc="14" noProof="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 2026</a:t>
            </a:r>
          </a:p>
        </p:txBody>
      </p:sp>
      <p:sp>
        <p:nvSpPr>
          <p:cNvPr id="10" name="Freeform 10"/>
          <p:cNvSpPr/>
          <p:nvPr/>
        </p:nvSpPr>
        <p:spPr>
          <a:xfrm>
            <a:off x="8567164" y="8498250"/>
            <a:ext cx="3246097" cy="760050"/>
          </a:xfrm>
          <a:custGeom>
            <a:avLst/>
            <a:gdLst/>
            <a:ahLst/>
            <a:cxnLst/>
            <a:rect l="l" t="t" r="r" b="b"/>
            <a:pathLst>
              <a:path w="3246097" h="760050">
                <a:moveTo>
                  <a:pt x="0" y="0"/>
                </a:moveTo>
                <a:lnTo>
                  <a:pt x="3246096" y="0"/>
                </a:lnTo>
                <a:lnTo>
                  <a:pt x="3246096" y="760050"/>
                </a:lnTo>
                <a:lnTo>
                  <a:pt x="0" y="7600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643" t="-21360" b="-29542"/>
            </a:stretch>
          </a:blipFill>
        </p:spPr>
        <p:txBody>
          <a:bodyPr/>
          <a:lstStyle/>
          <a:p>
            <a:endParaRPr lang="es-ES" noProof="0" dirty="0"/>
          </a:p>
        </p:txBody>
      </p:sp>
      <p:sp>
        <p:nvSpPr>
          <p:cNvPr id="11" name="Freeform 11"/>
          <p:cNvSpPr/>
          <p:nvPr/>
        </p:nvSpPr>
        <p:spPr>
          <a:xfrm>
            <a:off x="6255665" y="8498250"/>
            <a:ext cx="2234721" cy="760050"/>
          </a:xfrm>
          <a:custGeom>
            <a:avLst/>
            <a:gdLst/>
            <a:ahLst/>
            <a:cxnLst/>
            <a:rect l="l" t="t" r="r" b="b"/>
            <a:pathLst>
              <a:path w="2234721" h="760050">
                <a:moveTo>
                  <a:pt x="0" y="0"/>
                </a:moveTo>
                <a:lnTo>
                  <a:pt x="2234721" y="0"/>
                </a:lnTo>
                <a:lnTo>
                  <a:pt x="2234721" y="760050"/>
                </a:lnTo>
                <a:lnTo>
                  <a:pt x="0" y="7600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098"/>
            </a:stretch>
          </a:blipFill>
        </p:spPr>
        <p:txBody>
          <a:bodyPr/>
          <a:lstStyle/>
          <a:p>
            <a:endParaRPr lang="es-ES" noProof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C5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423B2287-C581-1FFA-9CFB-3DFF8F2EA03C}"/>
              </a:ext>
            </a:extLst>
          </p:cNvPr>
          <p:cNvSpPr/>
          <p:nvPr/>
        </p:nvSpPr>
        <p:spPr>
          <a:xfrm>
            <a:off x="679194" y="490985"/>
            <a:ext cx="17148687" cy="8969903"/>
          </a:xfrm>
          <a:prstGeom prst="roundRect">
            <a:avLst>
              <a:gd name="adj" fmla="val 7221"/>
            </a:avLst>
          </a:prstGeom>
          <a:solidFill>
            <a:srgbClr val="365B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35353F52-32E4-249B-3D83-26AEBD6D0333}"/>
              </a:ext>
            </a:extLst>
          </p:cNvPr>
          <p:cNvSpPr/>
          <p:nvPr/>
        </p:nvSpPr>
        <p:spPr>
          <a:xfrm>
            <a:off x="460119" y="284060"/>
            <a:ext cx="17148687" cy="8974240"/>
          </a:xfrm>
          <a:prstGeom prst="roundRect">
            <a:avLst>
              <a:gd name="adj" fmla="val 519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Freeform 3"/>
          <p:cNvSpPr/>
          <p:nvPr/>
        </p:nvSpPr>
        <p:spPr>
          <a:xfrm>
            <a:off x="0" y="9739164"/>
            <a:ext cx="18287996" cy="547836"/>
          </a:xfrm>
          <a:custGeom>
            <a:avLst/>
            <a:gdLst/>
            <a:ahLst/>
            <a:cxnLst/>
            <a:rect l="l" t="t" r="r" b="b"/>
            <a:pathLst>
              <a:path w="4816592" h="144286">
                <a:moveTo>
                  <a:pt x="0" y="0"/>
                </a:moveTo>
                <a:lnTo>
                  <a:pt x="4816592" y="0"/>
                </a:lnTo>
                <a:lnTo>
                  <a:pt x="4816592" y="144286"/>
                </a:lnTo>
                <a:lnTo>
                  <a:pt x="0" y="144286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s-ES" noProof="0" dirty="0"/>
          </a:p>
        </p:txBody>
      </p:sp>
      <p:sp>
        <p:nvSpPr>
          <p:cNvPr id="4" name="TextBox 4"/>
          <p:cNvSpPr txBox="1"/>
          <p:nvPr/>
        </p:nvSpPr>
        <p:spPr>
          <a:xfrm>
            <a:off x="0" y="9600287"/>
            <a:ext cx="18288000" cy="692497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</a:pPr>
            <a:endParaRPr lang="es-ES" noProof="0" dirty="0"/>
          </a:p>
        </p:txBody>
      </p:sp>
      <p:sp>
        <p:nvSpPr>
          <p:cNvPr id="11" name="TextBox 11"/>
          <p:cNvSpPr txBox="1"/>
          <p:nvPr/>
        </p:nvSpPr>
        <p:spPr>
          <a:xfrm>
            <a:off x="1130428" y="1058312"/>
            <a:ext cx="15808070" cy="838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99"/>
              </a:lnSpc>
            </a:pPr>
            <a:r>
              <a:rPr lang="es-ES" sz="6399" b="1" noProof="0" dirty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TÍTULO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30428" y="2364444"/>
            <a:ext cx="15808070" cy="2881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0"/>
              </a:lnSpc>
            </a:pPr>
            <a:r>
              <a:rPr lang="es-ES" sz="3000" b="1" noProof="0" dirty="0">
                <a:solidFill>
                  <a:srgbClr val="2D40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Subtítulo 1</a:t>
            </a:r>
          </a:p>
          <a:p>
            <a:pPr algn="l">
              <a:lnSpc>
                <a:spcPts val="3750"/>
              </a:lnSpc>
            </a:pPr>
            <a:r>
              <a:rPr lang="es-ES" sz="3000" noProof="0" dirty="0">
                <a:solidFill>
                  <a:srgbClr val="2D40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"/>
                <a:sym typeface="Verdana Pro"/>
              </a:rPr>
              <a:t>Descripción</a:t>
            </a:r>
          </a:p>
          <a:p>
            <a:pPr algn="l">
              <a:lnSpc>
                <a:spcPts val="3750"/>
              </a:lnSpc>
            </a:pPr>
            <a:endParaRPr lang="es-ES" sz="3000" noProof="0" dirty="0">
              <a:solidFill>
                <a:srgbClr val="2D4049"/>
              </a:solidFill>
              <a:latin typeface="Verdana" panose="020B0604030504040204" pitchFamily="34" charset="0"/>
              <a:ea typeface="Verdana" panose="020B0604030504040204" pitchFamily="34" charset="0"/>
              <a:cs typeface="Verdana Pro"/>
              <a:sym typeface="Verdana Pro"/>
            </a:endParaRPr>
          </a:p>
          <a:p>
            <a:pPr algn="l">
              <a:lnSpc>
                <a:spcPts val="3750"/>
              </a:lnSpc>
            </a:pPr>
            <a:r>
              <a:rPr lang="es-ES" sz="3000" b="1" noProof="0" dirty="0">
                <a:solidFill>
                  <a:srgbClr val="2D40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Subtítulo 2</a:t>
            </a:r>
          </a:p>
          <a:p>
            <a:pPr marL="647702" lvl="1" indent="-323851" algn="l">
              <a:lnSpc>
                <a:spcPts val="3750"/>
              </a:lnSpc>
              <a:buFont typeface="Arial"/>
              <a:buChar char="•"/>
            </a:pPr>
            <a:r>
              <a:rPr lang="es-ES" sz="3000" noProof="0" dirty="0">
                <a:solidFill>
                  <a:srgbClr val="2D40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"/>
                <a:sym typeface="Verdana Pro"/>
              </a:rPr>
              <a:t>Lista</a:t>
            </a:r>
          </a:p>
          <a:p>
            <a:pPr marL="647702" lvl="1" indent="-323851" algn="l">
              <a:lnSpc>
                <a:spcPts val="3750"/>
              </a:lnSpc>
              <a:buFont typeface="Arial"/>
              <a:buChar char="•"/>
            </a:pPr>
            <a:r>
              <a:rPr lang="es-ES" sz="3000" noProof="0" dirty="0">
                <a:solidFill>
                  <a:srgbClr val="2D40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"/>
                <a:sym typeface="Verdana Pro"/>
              </a:rPr>
              <a:t>Lista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60119" y="9833082"/>
            <a:ext cx="12473737" cy="36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s-ES" sz="2000" b="1" noProof="0" dirty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Aprovechamientos Hidráulicos - Facultad de Ingeniería - Universidad Nacional de Cuyo</a:t>
            </a:r>
          </a:p>
        </p:txBody>
      </p:sp>
      <p:sp>
        <p:nvSpPr>
          <p:cNvPr id="15" name="Marcador de número de diapositiva 14">
            <a:extLst>
              <a:ext uri="{FF2B5EF4-FFF2-40B4-BE49-F238E27FC236}">
                <a16:creationId xmlns:a16="http://schemas.microsoft.com/office/drawing/2014/main" id="{C5AA1183-E555-6174-718E-F6AEB2BC5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016494" y="9833082"/>
            <a:ext cx="2816481" cy="360000"/>
          </a:xfrm>
        </p:spPr>
        <p:txBody>
          <a:bodyPr/>
          <a:lstStyle/>
          <a:p>
            <a:r>
              <a:rPr lang="en-US" sz="2000" b="1" dirty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Página </a:t>
            </a:r>
            <a:fld id="{B6F15528-21DE-4FAA-801E-634DDDAF4B2B}" type="slidenum">
              <a:rPr lang="en-US" sz="2000" b="1" smtClean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pPr/>
              <a:t>3</a:t>
            </a:fld>
            <a:r>
              <a:rPr lang="en-US" sz="2000" b="1" dirty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 XX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C5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11CEE53F-AEE5-124B-4BA2-859FD94601A8}"/>
              </a:ext>
            </a:extLst>
          </p:cNvPr>
          <p:cNvSpPr/>
          <p:nvPr/>
        </p:nvSpPr>
        <p:spPr>
          <a:xfrm>
            <a:off x="679194" y="490985"/>
            <a:ext cx="17148687" cy="8969903"/>
          </a:xfrm>
          <a:prstGeom prst="roundRect">
            <a:avLst>
              <a:gd name="adj" fmla="val 7221"/>
            </a:avLst>
          </a:prstGeom>
          <a:solidFill>
            <a:srgbClr val="365B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E1C9A3BC-BFE0-EB97-5DDE-D904F88AA406}"/>
              </a:ext>
            </a:extLst>
          </p:cNvPr>
          <p:cNvSpPr/>
          <p:nvPr/>
        </p:nvSpPr>
        <p:spPr>
          <a:xfrm>
            <a:off x="460119" y="284060"/>
            <a:ext cx="17148687" cy="8974240"/>
          </a:xfrm>
          <a:prstGeom prst="roundRect">
            <a:avLst>
              <a:gd name="adj" fmla="val 519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TextBox 11"/>
          <p:cNvSpPr txBox="1"/>
          <p:nvPr/>
        </p:nvSpPr>
        <p:spPr>
          <a:xfrm>
            <a:off x="1130428" y="1058312"/>
            <a:ext cx="15808070" cy="838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99"/>
              </a:lnSpc>
            </a:pPr>
            <a:r>
              <a:rPr lang="es-ES" sz="6399" b="1" noProof="0" dirty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TÍTULO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30428" y="2364444"/>
            <a:ext cx="7561705" cy="932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0"/>
              </a:lnSpc>
            </a:pPr>
            <a:r>
              <a:rPr lang="es-ES" sz="3000" b="1" noProof="0" dirty="0">
                <a:solidFill>
                  <a:srgbClr val="2D40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Subtítulo 1</a:t>
            </a:r>
          </a:p>
          <a:p>
            <a:pPr algn="l">
              <a:lnSpc>
                <a:spcPts val="3750"/>
              </a:lnSpc>
            </a:pPr>
            <a:r>
              <a:rPr lang="es-ES" sz="3000" noProof="0" dirty="0">
                <a:solidFill>
                  <a:srgbClr val="2D40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"/>
                <a:sym typeface="Verdana Pro"/>
              </a:rPr>
              <a:t>Descripción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362441" y="2364444"/>
            <a:ext cx="7561705" cy="1419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0"/>
              </a:lnSpc>
            </a:pPr>
            <a:r>
              <a:rPr lang="es-ES" sz="3000" b="1" noProof="0" dirty="0">
                <a:solidFill>
                  <a:srgbClr val="2D40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Subtítulo 2</a:t>
            </a:r>
          </a:p>
          <a:p>
            <a:pPr marL="647702" lvl="1" indent="-323851" algn="l">
              <a:lnSpc>
                <a:spcPts val="3750"/>
              </a:lnSpc>
              <a:buFont typeface="Arial"/>
              <a:buChar char="•"/>
            </a:pPr>
            <a:r>
              <a:rPr lang="es-ES" sz="3000" noProof="0" dirty="0">
                <a:solidFill>
                  <a:srgbClr val="2D40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"/>
                <a:sym typeface="Verdana Pro"/>
              </a:rPr>
              <a:t>Lista</a:t>
            </a:r>
          </a:p>
          <a:p>
            <a:pPr marL="647702" lvl="1" indent="-323851" algn="l">
              <a:lnSpc>
                <a:spcPts val="3750"/>
              </a:lnSpc>
              <a:buFont typeface="Arial"/>
              <a:buChar char="•"/>
            </a:pPr>
            <a:r>
              <a:rPr lang="es-ES" sz="3000" noProof="0" dirty="0">
                <a:solidFill>
                  <a:srgbClr val="2D40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"/>
                <a:sym typeface="Verdana Pro"/>
              </a:rPr>
              <a:t>Lista</a:t>
            </a:r>
          </a:p>
        </p:txBody>
      </p:sp>
      <p:sp>
        <p:nvSpPr>
          <p:cNvPr id="21" name="Freeform 3">
            <a:extLst>
              <a:ext uri="{FF2B5EF4-FFF2-40B4-BE49-F238E27FC236}">
                <a16:creationId xmlns:a16="http://schemas.microsoft.com/office/drawing/2014/main" id="{99884E2E-F67E-DEC7-6FB8-2207BE20B515}"/>
              </a:ext>
            </a:extLst>
          </p:cNvPr>
          <p:cNvSpPr/>
          <p:nvPr/>
        </p:nvSpPr>
        <p:spPr>
          <a:xfrm>
            <a:off x="0" y="9739164"/>
            <a:ext cx="18287996" cy="547836"/>
          </a:xfrm>
          <a:custGeom>
            <a:avLst/>
            <a:gdLst/>
            <a:ahLst/>
            <a:cxnLst/>
            <a:rect l="l" t="t" r="r" b="b"/>
            <a:pathLst>
              <a:path w="4816592" h="144286">
                <a:moveTo>
                  <a:pt x="0" y="0"/>
                </a:moveTo>
                <a:lnTo>
                  <a:pt x="4816592" y="0"/>
                </a:lnTo>
                <a:lnTo>
                  <a:pt x="4816592" y="144286"/>
                </a:lnTo>
                <a:lnTo>
                  <a:pt x="0" y="144286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s-ES" noProof="0" dirty="0"/>
          </a:p>
        </p:txBody>
      </p:sp>
      <p:sp>
        <p:nvSpPr>
          <p:cNvPr id="22" name="TextBox 13">
            <a:extLst>
              <a:ext uri="{FF2B5EF4-FFF2-40B4-BE49-F238E27FC236}">
                <a16:creationId xmlns:a16="http://schemas.microsoft.com/office/drawing/2014/main" id="{B927BD19-02BC-2048-9C30-E542C84ED2AC}"/>
              </a:ext>
            </a:extLst>
          </p:cNvPr>
          <p:cNvSpPr txBox="1"/>
          <p:nvPr/>
        </p:nvSpPr>
        <p:spPr>
          <a:xfrm>
            <a:off x="460119" y="9833082"/>
            <a:ext cx="12473737" cy="36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s-ES" sz="2000" b="1" noProof="0" dirty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Aprovechamientos Hidráulicos - Facultad de Ingeniería - Universidad Nacional de Cuyo</a:t>
            </a:r>
          </a:p>
        </p:txBody>
      </p:sp>
      <p:sp>
        <p:nvSpPr>
          <p:cNvPr id="23" name="Marcador de número de diapositiva 14">
            <a:extLst>
              <a:ext uri="{FF2B5EF4-FFF2-40B4-BE49-F238E27FC236}">
                <a16:creationId xmlns:a16="http://schemas.microsoft.com/office/drawing/2014/main" id="{9B9DF030-9C76-E33E-9AC6-0ECC87D26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016494" y="9833082"/>
            <a:ext cx="2816481" cy="360000"/>
          </a:xfrm>
        </p:spPr>
        <p:txBody>
          <a:bodyPr/>
          <a:lstStyle/>
          <a:p>
            <a:r>
              <a:rPr lang="en-US" sz="2000" b="1" dirty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Página </a:t>
            </a:r>
            <a:fld id="{B6F15528-21DE-4FAA-801E-634DDDAF4B2B}" type="slidenum">
              <a:rPr lang="en-US" sz="2000" b="1" smtClean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pPr/>
              <a:t>4</a:t>
            </a:fld>
            <a:r>
              <a:rPr lang="en-US" sz="2000" b="1" dirty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 XX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C5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8CE7B499-5ADC-C069-09A3-B5201FDB3421}"/>
              </a:ext>
            </a:extLst>
          </p:cNvPr>
          <p:cNvSpPr/>
          <p:nvPr/>
        </p:nvSpPr>
        <p:spPr>
          <a:xfrm>
            <a:off x="679194" y="490985"/>
            <a:ext cx="17148687" cy="8969903"/>
          </a:xfrm>
          <a:prstGeom prst="roundRect">
            <a:avLst>
              <a:gd name="adj" fmla="val 7221"/>
            </a:avLst>
          </a:prstGeom>
          <a:solidFill>
            <a:srgbClr val="365B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AECA4472-3662-7E01-9A28-06BCAB448144}"/>
              </a:ext>
            </a:extLst>
          </p:cNvPr>
          <p:cNvSpPr/>
          <p:nvPr/>
        </p:nvSpPr>
        <p:spPr>
          <a:xfrm>
            <a:off x="460119" y="284060"/>
            <a:ext cx="17148687" cy="8974240"/>
          </a:xfrm>
          <a:prstGeom prst="roundRect">
            <a:avLst>
              <a:gd name="adj" fmla="val 519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TextBox 11"/>
          <p:cNvSpPr txBox="1"/>
          <p:nvPr/>
        </p:nvSpPr>
        <p:spPr>
          <a:xfrm>
            <a:off x="1130428" y="1058312"/>
            <a:ext cx="15808070" cy="838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99"/>
              </a:lnSpc>
            </a:pPr>
            <a:r>
              <a:rPr lang="es-ES" sz="6399" b="1" noProof="0" dirty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TÍTULO</a:t>
            </a:r>
          </a:p>
        </p:txBody>
      </p:sp>
      <p:sp>
        <p:nvSpPr>
          <p:cNvPr id="19" name="Freeform 3">
            <a:extLst>
              <a:ext uri="{FF2B5EF4-FFF2-40B4-BE49-F238E27FC236}">
                <a16:creationId xmlns:a16="http://schemas.microsoft.com/office/drawing/2014/main" id="{8F4429E5-46DC-E2C4-18A8-9F9A2352C790}"/>
              </a:ext>
            </a:extLst>
          </p:cNvPr>
          <p:cNvSpPr/>
          <p:nvPr/>
        </p:nvSpPr>
        <p:spPr>
          <a:xfrm>
            <a:off x="0" y="9739164"/>
            <a:ext cx="18287996" cy="547836"/>
          </a:xfrm>
          <a:custGeom>
            <a:avLst/>
            <a:gdLst/>
            <a:ahLst/>
            <a:cxnLst/>
            <a:rect l="l" t="t" r="r" b="b"/>
            <a:pathLst>
              <a:path w="4816592" h="144286">
                <a:moveTo>
                  <a:pt x="0" y="0"/>
                </a:moveTo>
                <a:lnTo>
                  <a:pt x="4816592" y="0"/>
                </a:lnTo>
                <a:lnTo>
                  <a:pt x="4816592" y="144286"/>
                </a:lnTo>
                <a:lnTo>
                  <a:pt x="0" y="144286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s-ES" noProof="0" dirty="0"/>
          </a:p>
        </p:txBody>
      </p:sp>
      <p:sp>
        <p:nvSpPr>
          <p:cNvPr id="20" name="TextBox 13">
            <a:extLst>
              <a:ext uri="{FF2B5EF4-FFF2-40B4-BE49-F238E27FC236}">
                <a16:creationId xmlns:a16="http://schemas.microsoft.com/office/drawing/2014/main" id="{501EE572-A7E6-F188-1D6B-C5318CCFEAE8}"/>
              </a:ext>
            </a:extLst>
          </p:cNvPr>
          <p:cNvSpPr txBox="1"/>
          <p:nvPr/>
        </p:nvSpPr>
        <p:spPr>
          <a:xfrm>
            <a:off x="460119" y="9833082"/>
            <a:ext cx="12473737" cy="36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s-ES" sz="2000" b="1" noProof="0" dirty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Aprovechamientos Hidráulicos - Facultad de Ingeniería - Universidad Nacional de Cuyo</a:t>
            </a:r>
          </a:p>
        </p:txBody>
      </p:sp>
      <p:sp>
        <p:nvSpPr>
          <p:cNvPr id="21" name="Marcador de número de diapositiva 14">
            <a:extLst>
              <a:ext uri="{FF2B5EF4-FFF2-40B4-BE49-F238E27FC236}">
                <a16:creationId xmlns:a16="http://schemas.microsoft.com/office/drawing/2014/main" id="{5AC62A37-0C95-DA3F-99C7-1DB39B02E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016494" y="9833082"/>
            <a:ext cx="2816481" cy="360000"/>
          </a:xfrm>
        </p:spPr>
        <p:txBody>
          <a:bodyPr/>
          <a:lstStyle/>
          <a:p>
            <a:r>
              <a:rPr lang="en-US" sz="2000" b="1" dirty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Página </a:t>
            </a:r>
            <a:fld id="{B6F15528-21DE-4FAA-801E-634DDDAF4B2B}" type="slidenum">
              <a:rPr lang="en-US" sz="2000" b="1" smtClean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pPr/>
              <a:t>5</a:t>
            </a:fld>
            <a:r>
              <a:rPr lang="en-US" sz="2000" b="1" dirty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 XX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C5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24DCF49D-B99B-BBD9-E7E6-2BD848513AF2}"/>
              </a:ext>
            </a:extLst>
          </p:cNvPr>
          <p:cNvSpPr/>
          <p:nvPr/>
        </p:nvSpPr>
        <p:spPr>
          <a:xfrm>
            <a:off x="679194" y="490985"/>
            <a:ext cx="17148687" cy="8969903"/>
          </a:xfrm>
          <a:prstGeom prst="roundRect">
            <a:avLst>
              <a:gd name="adj" fmla="val 7221"/>
            </a:avLst>
          </a:prstGeom>
          <a:solidFill>
            <a:srgbClr val="365B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A31964B7-1F97-EF87-F219-5112877729EE}"/>
              </a:ext>
            </a:extLst>
          </p:cNvPr>
          <p:cNvSpPr/>
          <p:nvPr/>
        </p:nvSpPr>
        <p:spPr>
          <a:xfrm>
            <a:off x="460119" y="284060"/>
            <a:ext cx="17148687" cy="8974240"/>
          </a:xfrm>
          <a:prstGeom prst="roundRect">
            <a:avLst>
              <a:gd name="adj" fmla="val 519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TextBox 11"/>
          <p:cNvSpPr txBox="1"/>
          <p:nvPr/>
        </p:nvSpPr>
        <p:spPr>
          <a:xfrm>
            <a:off x="1130428" y="1058312"/>
            <a:ext cx="7561705" cy="838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99"/>
              </a:lnSpc>
            </a:pPr>
            <a:r>
              <a:rPr lang="es-ES" sz="6399" b="1" noProof="0" dirty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TÍTULO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30428" y="2364444"/>
            <a:ext cx="7561705" cy="932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0"/>
              </a:lnSpc>
            </a:pPr>
            <a:r>
              <a:rPr lang="es-ES" sz="3000" b="1" noProof="0" dirty="0">
                <a:solidFill>
                  <a:srgbClr val="2D40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Subtítulo 1</a:t>
            </a:r>
          </a:p>
          <a:p>
            <a:pPr algn="l">
              <a:lnSpc>
                <a:spcPts val="3750"/>
              </a:lnSpc>
            </a:pPr>
            <a:r>
              <a:rPr lang="es-ES" sz="3000" noProof="0" dirty="0">
                <a:solidFill>
                  <a:srgbClr val="2D40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"/>
                <a:sym typeface="Verdana Pro"/>
              </a:rPr>
              <a:t>Descripción</a:t>
            </a:r>
          </a:p>
        </p:txBody>
      </p:sp>
      <p:sp>
        <p:nvSpPr>
          <p:cNvPr id="20" name="Freeform 3">
            <a:extLst>
              <a:ext uri="{FF2B5EF4-FFF2-40B4-BE49-F238E27FC236}">
                <a16:creationId xmlns:a16="http://schemas.microsoft.com/office/drawing/2014/main" id="{DC3824FB-A65C-0983-E03D-EFAAC6BF6C54}"/>
              </a:ext>
            </a:extLst>
          </p:cNvPr>
          <p:cNvSpPr/>
          <p:nvPr/>
        </p:nvSpPr>
        <p:spPr>
          <a:xfrm>
            <a:off x="0" y="9739164"/>
            <a:ext cx="18287996" cy="547836"/>
          </a:xfrm>
          <a:custGeom>
            <a:avLst/>
            <a:gdLst/>
            <a:ahLst/>
            <a:cxnLst/>
            <a:rect l="l" t="t" r="r" b="b"/>
            <a:pathLst>
              <a:path w="4816592" h="144286">
                <a:moveTo>
                  <a:pt x="0" y="0"/>
                </a:moveTo>
                <a:lnTo>
                  <a:pt x="4816592" y="0"/>
                </a:lnTo>
                <a:lnTo>
                  <a:pt x="4816592" y="144286"/>
                </a:lnTo>
                <a:lnTo>
                  <a:pt x="0" y="144286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s-ES" noProof="0" dirty="0"/>
          </a:p>
        </p:txBody>
      </p:sp>
      <p:sp>
        <p:nvSpPr>
          <p:cNvPr id="21" name="TextBox 13">
            <a:extLst>
              <a:ext uri="{FF2B5EF4-FFF2-40B4-BE49-F238E27FC236}">
                <a16:creationId xmlns:a16="http://schemas.microsoft.com/office/drawing/2014/main" id="{620C0BDA-51E6-3586-711B-B6E261CCE59B}"/>
              </a:ext>
            </a:extLst>
          </p:cNvPr>
          <p:cNvSpPr txBox="1"/>
          <p:nvPr/>
        </p:nvSpPr>
        <p:spPr>
          <a:xfrm>
            <a:off x="460119" y="9833082"/>
            <a:ext cx="12473737" cy="36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s-ES" sz="2000" b="1" noProof="0" dirty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Aprovechamientos Hidráulicos - Facultad de Ingeniería - Universidad Nacional de Cuyo</a:t>
            </a:r>
          </a:p>
        </p:txBody>
      </p:sp>
      <p:sp>
        <p:nvSpPr>
          <p:cNvPr id="22" name="Marcador de número de diapositiva 14">
            <a:extLst>
              <a:ext uri="{FF2B5EF4-FFF2-40B4-BE49-F238E27FC236}">
                <a16:creationId xmlns:a16="http://schemas.microsoft.com/office/drawing/2014/main" id="{49848C13-5344-18E6-D7AF-2F4512814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016494" y="9833082"/>
            <a:ext cx="2816481" cy="360000"/>
          </a:xfrm>
        </p:spPr>
        <p:txBody>
          <a:bodyPr/>
          <a:lstStyle/>
          <a:p>
            <a:r>
              <a:rPr lang="en-US" sz="2000" b="1" dirty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Página </a:t>
            </a:r>
            <a:fld id="{B6F15528-21DE-4FAA-801E-634DDDAF4B2B}" type="slidenum">
              <a:rPr lang="en-US" sz="2000" b="1" smtClean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pPr/>
              <a:t>6</a:t>
            </a:fld>
            <a:r>
              <a:rPr lang="en-US" sz="2000" b="1" dirty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 XX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C5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37E665B9-1FD0-0398-A9F7-ADF3760B5DB7}"/>
              </a:ext>
            </a:extLst>
          </p:cNvPr>
          <p:cNvSpPr/>
          <p:nvPr/>
        </p:nvSpPr>
        <p:spPr>
          <a:xfrm>
            <a:off x="679194" y="490985"/>
            <a:ext cx="17148687" cy="8969903"/>
          </a:xfrm>
          <a:prstGeom prst="roundRect">
            <a:avLst>
              <a:gd name="adj" fmla="val 7221"/>
            </a:avLst>
          </a:prstGeom>
          <a:solidFill>
            <a:srgbClr val="365B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5BDEA187-D6BC-88AD-5D09-BA66524C7383}"/>
              </a:ext>
            </a:extLst>
          </p:cNvPr>
          <p:cNvSpPr/>
          <p:nvPr/>
        </p:nvSpPr>
        <p:spPr>
          <a:xfrm>
            <a:off x="460119" y="284060"/>
            <a:ext cx="17148687" cy="8974240"/>
          </a:xfrm>
          <a:prstGeom prst="roundRect">
            <a:avLst>
              <a:gd name="adj" fmla="val 519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TextBox 11"/>
          <p:cNvSpPr txBox="1"/>
          <p:nvPr/>
        </p:nvSpPr>
        <p:spPr>
          <a:xfrm>
            <a:off x="1130428" y="1029737"/>
            <a:ext cx="11237948" cy="7576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endParaRPr lang="es-ES" sz="5400" noProof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>
              <a:lnSpc>
                <a:spcPts val="5400"/>
              </a:lnSpc>
            </a:pPr>
            <a:endParaRPr lang="es-ES" sz="5400" noProof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>
              <a:lnSpc>
                <a:spcPts val="5400"/>
              </a:lnSpc>
            </a:pPr>
            <a:endParaRPr lang="es-ES" sz="5400" noProof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>
              <a:lnSpc>
                <a:spcPts val="5400"/>
              </a:lnSpc>
            </a:pPr>
            <a:endParaRPr lang="es-ES" sz="5400" noProof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>
              <a:lnSpc>
                <a:spcPts val="5400"/>
              </a:lnSpc>
            </a:pPr>
            <a:endParaRPr lang="es-ES" sz="5400" noProof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>
              <a:lnSpc>
                <a:spcPts val="5400"/>
              </a:lnSpc>
            </a:pPr>
            <a:r>
              <a:rPr lang="es-ES" sz="5400" b="1" noProof="0" dirty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Idea principal</a:t>
            </a:r>
          </a:p>
          <a:p>
            <a:pPr algn="l">
              <a:lnSpc>
                <a:spcPts val="5400"/>
              </a:lnSpc>
            </a:pPr>
            <a:endParaRPr lang="es-ES" sz="5400" b="1" noProof="0" dirty="0">
              <a:solidFill>
                <a:srgbClr val="365B6D"/>
              </a:solidFill>
              <a:latin typeface="Verdana" panose="020B0604030504040204" pitchFamily="34" charset="0"/>
              <a:ea typeface="Verdana" panose="020B0604030504040204" pitchFamily="34" charset="0"/>
              <a:cs typeface="Verdana Pro Bold"/>
              <a:sym typeface="Verdana Pro Bold"/>
            </a:endParaRPr>
          </a:p>
          <a:p>
            <a:pPr algn="l">
              <a:lnSpc>
                <a:spcPts val="5400"/>
              </a:lnSpc>
            </a:pPr>
            <a:endParaRPr lang="es-ES" sz="5400" b="1" noProof="0" dirty="0">
              <a:solidFill>
                <a:srgbClr val="365B6D"/>
              </a:solidFill>
              <a:latin typeface="Verdana" panose="020B0604030504040204" pitchFamily="34" charset="0"/>
              <a:ea typeface="Verdana" panose="020B0604030504040204" pitchFamily="34" charset="0"/>
              <a:cs typeface="Verdana Pro Bold"/>
              <a:sym typeface="Verdana Pro Bold"/>
            </a:endParaRPr>
          </a:p>
          <a:p>
            <a:pPr algn="l">
              <a:lnSpc>
                <a:spcPts val="5400"/>
              </a:lnSpc>
            </a:pPr>
            <a:endParaRPr lang="es-ES" sz="5400" b="1" noProof="0" dirty="0">
              <a:solidFill>
                <a:srgbClr val="365B6D"/>
              </a:solidFill>
              <a:latin typeface="Verdana" panose="020B0604030504040204" pitchFamily="34" charset="0"/>
              <a:ea typeface="Verdana" panose="020B0604030504040204" pitchFamily="34" charset="0"/>
              <a:cs typeface="Verdana Pro Bold"/>
              <a:sym typeface="Verdana Pro Bold"/>
            </a:endParaRPr>
          </a:p>
          <a:p>
            <a:pPr algn="l">
              <a:lnSpc>
                <a:spcPts val="5400"/>
              </a:lnSpc>
            </a:pPr>
            <a:endParaRPr lang="es-ES" sz="5400" b="1" noProof="0" dirty="0">
              <a:solidFill>
                <a:srgbClr val="365B6D"/>
              </a:solidFill>
              <a:latin typeface="Verdana" panose="020B0604030504040204" pitchFamily="34" charset="0"/>
              <a:ea typeface="Verdana" panose="020B0604030504040204" pitchFamily="34" charset="0"/>
              <a:cs typeface="Verdana Pro Bold"/>
              <a:sym typeface="Verdana Pro Bold"/>
            </a:endParaRPr>
          </a:p>
          <a:p>
            <a:pPr algn="l">
              <a:lnSpc>
                <a:spcPts val="5400"/>
              </a:lnSpc>
            </a:pPr>
            <a:endParaRPr lang="es-ES" sz="5400" b="1" noProof="0" dirty="0">
              <a:solidFill>
                <a:srgbClr val="365B6D"/>
              </a:solidFill>
              <a:latin typeface="Verdana" panose="020B0604030504040204" pitchFamily="34" charset="0"/>
              <a:ea typeface="Verdana" panose="020B0604030504040204" pitchFamily="34" charset="0"/>
              <a:cs typeface="Verdana Pro Bold"/>
              <a:sym typeface="Verdana Pro Bold"/>
            </a:endParaRPr>
          </a:p>
        </p:txBody>
      </p:sp>
      <p:sp>
        <p:nvSpPr>
          <p:cNvPr id="19" name="Freeform 3">
            <a:extLst>
              <a:ext uri="{FF2B5EF4-FFF2-40B4-BE49-F238E27FC236}">
                <a16:creationId xmlns:a16="http://schemas.microsoft.com/office/drawing/2014/main" id="{E4AE8023-82A2-C7D0-2E53-2325D2FE5BC4}"/>
              </a:ext>
            </a:extLst>
          </p:cNvPr>
          <p:cNvSpPr/>
          <p:nvPr/>
        </p:nvSpPr>
        <p:spPr>
          <a:xfrm>
            <a:off x="0" y="9739164"/>
            <a:ext cx="18287996" cy="547836"/>
          </a:xfrm>
          <a:custGeom>
            <a:avLst/>
            <a:gdLst/>
            <a:ahLst/>
            <a:cxnLst/>
            <a:rect l="l" t="t" r="r" b="b"/>
            <a:pathLst>
              <a:path w="4816592" h="144286">
                <a:moveTo>
                  <a:pt x="0" y="0"/>
                </a:moveTo>
                <a:lnTo>
                  <a:pt x="4816592" y="0"/>
                </a:lnTo>
                <a:lnTo>
                  <a:pt x="4816592" y="144286"/>
                </a:lnTo>
                <a:lnTo>
                  <a:pt x="0" y="144286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s-ES" noProof="0" dirty="0"/>
          </a:p>
        </p:txBody>
      </p:sp>
      <p:sp>
        <p:nvSpPr>
          <p:cNvPr id="20" name="TextBox 13">
            <a:extLst>
              <a:ext uri="{FF2B5EF4-FFF2-40B4-BE49-F238E27FC236}">
                <a16:creationId xmlns:a16="http://schemas.microsoft.com/office/drawing/2014/main" id="{0F359A7A-B42E-1BB5-1F98-8A5ABB4E6C54}"/>
              </a:ext>
            </a:extLst>
          </p:cNvPr>
          <p:cNvSpPr txBox="1"/>
          <p:nvPr/>
        </p:nvSpPr>
        <p:spPr>
          <a:xfrm>
            <a:off x="460119" y="9833082"/>
            <a:ext cx="12473737" cy="36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s-ES" sz="2000" b="1" noProof="0" dirty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Aprovechamientos Hidráulicos - Facultad de Ingeniería - Universidad Nacional de Cuyo</a:t>
            </a:r>
          </a:p>
        </p:txBody>
      </p:sp>
      <p:sp>
        <p:nvSpPr>
          <p:cNvPr id="21" name="Marcador de número de diapositiva 14">
            <a:extLst>
              <a:ext uri="{FF2B5EF4-FFF2-40B4-BE49-F238E27FC236}">
                <a16:creationId xmlns:a16="http://schemas.microsoft.com/office/drawing/2014/main" id="{0EFC65D4-B1A1-0BD6-09B0-426D8D0FC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016494" y="9833082"/>
            <a:ext cx="2816481" cy="360000"/>
          </a:xfrm>
        </p:spPr>
        <p:txBody>
          <a:bodyPr/>
          <a:lstStyle/>
          <a:p>
            <a:r>
              <a:rPr lang="en-US" sz="2000" b="1" dirty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Página </a:t>
            </a:r>
            <a:fld id="{B6F15528-21DE-4FAA-801E-634DDDAF4B2B}" type="slidenum">
              <a:rPr lang="en-US" sz="2000" b="1" smtClean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pPr/>
              <a:t>7</a:t>
            </a:fld>
            <a:r>
              <a:rPr lang="en-US" sz="2000" b="1" dirty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 XX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2F658C60-ED4F-30BF-843C-34BD79BD3ADC}"/>
              </a:ext>
            </a:extLst>
          </p:cNvPr>
          <p:cNvSpPr/>
          <p:nvPr/>
        </p:nvSpPr>
        <p:spPr>
          <a:xfrm>
            <a:off x="9144000" y="283305"/>
            <a:ext cx="8683881" cy="9718880"/>
          </a:xfrm>
          <a:prstGeom prst="roundRect">
            <a:avLst>
              <a:gd name="adj" fmla="val 722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A03ADCD8-74C3-0674-AD4B-045C38BBE868}"/>
              </a:ext>
            </a:extLst>
          </p:cNvPr>
          <p:cNvSpPr/>
          <p:nvPr/>
        </p:nvSpPr>
        <p:spPr>
          <a:xfrm>
            <a:off x="460120" y="285569"/>
            <a:ext cx="9522322" cy="9716615"/>
          </a:xfrm>
          <a:prstGeom prst="roundRect">
            <a:avLst>
              <a:gd name="adj" fmla="val 5197"/>
            </a:avLst>
          </a:prstGeom>
          <a:solidFill>
            <a:srgbClr val="365B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Freeform 8"/>
          <p:cNvSpPr/>
          <p:nvPr/>
        </p:nvSpPr>
        <p:spPr>
          <a:xfrm>
            <a:off x="4753982" y="8339154"/>
            <a:ext cx="3246097" cy="760050"/>
          </a:xfrm>
          <a:custGeom>
            <a:avLst/>
            <a:gdLst/>
            <a:ahLst/>
            <a:cxnLst/>
            <a:rect l="l" t="t" r="r" b="b"/>
            <a:pathLst>
              <a:path w="3246097" h="760050">
                <a:moveTo>
                  <a:pt x="0" y="0"/>
                </a:moveTo>
                <a:lnTo>
                  <a:pt x="3246096" y="0"/>
                </a:lnTo>
                <a:lnTo>
                  <a:pt x="3246096" y="760051"/>
                </a:lnTo>
                <a:lnTo>
                  <a:pt x="0" y="7600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643" t="-21360" b="-29542"/>
            </a:stretch>
          </a:blipFill>
        </p:spPr>
        <p:txBody>
          <a:bodyPr/>
          <a:lstStyle/>
          <a:p>
            <a:endParaRPr lang="es-ES" noProof="0" dirty="0"/>
          </a:p>
        </p:txBody>
      </p:sp>
      <p:sp>
        <p:nvSpPr>
          <p:cNvPr id="9" name="Freeform 9"/>
          <p:cNvSpPr/>
          <p:nvPr/>
        </p:nvSpPr>
        <p:spPr>
          <a:xfrm>
            <a:off x="2442482" y="8339154"/>
            <a:ext cx="2234721" cy="760050"/>
          </a:xfrm>
          <a:custGeom>
            <a:avLst/>
            <a:gdLst/>
            <a:ahLst/>
            <a:cxnLst/>
            <a:rect l="l" t="t" r="r" b="b"/>
            <a:pathLst>
              <a:path w="2234721" h="760050">
                <a:moveTo>
                  <a:pt x="0" y="0"/>
                </a:moveTo>
                <a:lnTo>
                  <a:pt x="2234721" y="0"/>
                </a:lnTo>
                <a:lnTo>
                  <a:pt x="2234721" y="760051"/>
                </a:lnTo>
                <a:lnTo>
                  <a:pt x="0" y="7600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098"/>
            </a:stretch>
          </a:blipFill>
        </p:spPr>
        <p:txBody>
          <a:bodyPr/>
          <a:lstStyle/>
          <a:p>
            <a:endParaRPr lang="es-ES" noProof="0" dirty="0"/>
          </a:p>
        </p:txBody>
      </p:sp>
      <p:sp>
        <p:nvSpPr>
          <p:cNvPr id="10" name="TextBox 10"/>
          <p:cNvSpPr txBox="1"/>
          <p:nvPr/>
        </p:nvSpPr>
        <p:spPr>
          <a:xfrm>
            <a:off x="1130428" y="2526149"/>
            <a:ext cx="8181705" cy="207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s-ES" sz="8000" b="1" noProof="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Título de</a:t>
            </a:r>
          </a:p>
          <a:p>
            <a:pPr algn="ctr">
              <a:lnSpc>
                <a:spcPts val="8000"/>
              </a:lnSpc>
            </a:pPr>
            <a:r>
              <a:rPr lang="es-ES" sz="8000" b="1" noProof="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sección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30428" y="5501551"/>
            <a:ext cx="8181705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ES" sz="3000" b="1" spc="12" noProof="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Aprovechamientos </a:t>
            </a:r>
          </a:p>
          <a:p>
            <a:pPr algn="ctr">
              <a:lnSpc>
                <a:spcPts val="4200"/>
              </a:lnSpc>
            </a:pPr>
            <a:r>
              <a:rPr lang="es-ES" sz="3000" b="1" spc="12" noProof="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Hidráulicos - 2026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86177" y="1178270"/>
            <a:ext cx="6037969" cy="2881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0"/>
              </a:lnSpc>
            </a:pPr>
            <a:r>
              <a:rPr lang="es-ES" sz="3000" b="1" noProof="0" dirty="0">
                <a:solidFill>
                  <a:srgbClr val="2D40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Subtítulo 1</a:t>
            </a:r>
          </a:p>
          <a:p>
            <a:pPr algn="l">
              <a:lnSpc>
                <a:spcPts val="3750"/>
              </a:lnSpc>
            </a:pPr>
            <a:r>
              <a:rPr lang="es-ES" sz="3000" noProof="0" dirty="0">
                <a:solidFill>
                  <a:srgbClr val="2D40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"/>
                <a:sym typeface="Verdana Pro"/>
              </a:rPr>
              <a:t>Descripción</a:t>
            </a:r>
          </a:p>
          <a:p>
            <a:pPr algn="l">
              <a:lnSpc>
                <a:spcPts val="3750"/>
              </a:lnSpc>
            </a:pPr>
            <a:endParaRPr lang="es-ES" sz="3000" noProof="0" dirty="0">
              <a:solidFill>
                <a:srgbClr val="2D4049"/>
              </a:solidFill>
              <a:latin typeface="Verdana" panose="020B0604030504040204" pitchFamily="34" charset="0"/>
              <a:ea typeface="Verdana" panose="020B0604030504040204" pitchFamily="34" charset="0"/>
              <a:cs typeface="Verdana Pro"/>
              <a:sym typeface="Verdana Pro"/>
            </a:endParaRPr>
          </a:p>
          <a:p>
            <a:pPr algn="l">
              <a:lnSpc>
                <a:spcPts val="3750"/>
              </a:lnSpc>
            </a:pPr>
            <a:r>
              <a:rPr lang="es-ES" sz="3000" b="1" noProof="0" dirty="0">
                <a:solidFill>
                  <a:srgbClr val="2D40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Subtítulo 2</a:t>
            </a:r>
          </a:p>
          <a:p>
            <a:pPr marL="647702" lvl="1" indent="-323851" algn="l">
              <a:lnSpc>
                <a:spcPts val="3750"/>
              </a:lnSpc>
              <a:buFont typeface="Arial"/>
              <a:buChar char="•"/>
            </a:pPr>
            <a:r>
              <a:rPr lang="es-ES" sz="3000" noProof="0" dirty="0">
                <a:solidFill>
                  <a:srgbClr val="2D40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"/>
                <a:sym typeface="Verdana Pro"/>
              </a:rPr>
              <a:t>Lista</a:t>
            </a:r>
          </a:p>
          <a:p>
            <a:pPr marL="647702" lvl="1" indent="-323851" algn="l">
              <a:lnSpc>
                <a:spcPts val="3750"/>
              </a:lnSpc>
              <a:buFont typeface="Arial"/>
              <a:buChar char="•"/>
            </a:pPr>
            <a:r>
              <a:rPr lang="es-ES" sz="3000" noProof="0" dirty="0">
                <a:solidFill>
                  <a:srgbClr val="2D40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"/>
                <a:sym typeface="Verdana Pro"/>
              </a:rPr>
              <a:t>Lista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C5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FE440D2E-E8DB-26BC-FA98-013B46E97D81}"/>
              </a:ext>
            </a:extLst>
          </p:cNvPr>
          <p:cNvSpPr/>
          <p:nvPr/>
        </p:nvSpPr>
        <p:spPr>
          <a:xfrm>
            <a:off x="679194" y="490985"/>
            <a:ext cx="17148687" cy="8969903"/>
          </a:xfrm>
          <a:prstGeom prst="roundRect">
            <a:avLst>
              <a:gd name="adj" fmla="val 7221"/>
            </a:avLst>
          </a:prstGeom>
          <a:solidFill>
            <a:srgbClr val="365B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F9EB3F36-89CA-8152-3298-B5B36CA92CFC}"/>
              </a:ext>
            </a:extLst>
          </p:cNvPr>
          <p:cNvSpPr/>
          <p:nvPr/>
        </p:nvSpPr>
        <p:spPr>
          <a:xfrm>
            <a:off x="460119" y="284060"/>
            <a:ext cx="17148687" cy="8974240"/>
          </a:xfrm>
          <a:prstGeom prst="roundRect">
            <a:avLst>
              <a:gd name="adj" fmla="val 519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TextBox 11"/>
          <p:cNvSpPr txBox="1"/>
          <p:nvPr/>
        </p:nvSpPr>
        <p:spPr>
          <a:xfrm>
            <a:off x="1130428" y="8217348"/>
            <a:ext cx="11237948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s-ES" sz="3000" noProof="0" dirty="0">
                <a:solidFill>
                  <a:srgbClr val="2D40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"/>
                <a:sym typeface="Verdana Pro"/>
              </a:rPr>
              <a:t>Descripción</a:t>
            </a:r>
          </a:p>
        </p:txBody>
      </p:sp>
      <p:sp>
        <p:nvSpPr>
          <p:cNvPr id="19" name="Freeform 3">
            <a:extLst>
              <a:ext uri="{FF2B5EF4-FFF2-40B4-BE49-F238E27FC236}">
                <a16:creationId xmlns:a16="http://schemas.microsoft.com/office/drawing/2014/main" id="{E69EFF6E-E011-AC85-0885-83E50FE641CA}"/>
              </a:ext>
            </a:extLst>
          </p:cNvPr>
          <p:cNvSpPr/>
          <p:nvPr/>
        </p:nvSpPr>
        <p:spPr>
          <a:xfrm>
            <a:off x="0" y="9739164"/>
            <a:ext cx="18287996" cy="547836"/>
          </a:xfrm>
          <a:custGeom>
            <a:avLst/>
            <a:gdLst/>
            <a:ahLst/>
            <a:cxnLst/>
            <a:rect l="l" t="t" r="r" b="b"/>
            <a:pathLst>
              <a:path w="4816592" h="144286">
                <a:moveTo>
                  <a:pt x="0" y="0"/>
                </a:moveTo>
                <a:lnTo>
                  <a:pt x="4816592" y="0"/>
                </a:lnTo>
                <a:lnTo>
                  <a:pt x="4816592" y="144286"/>
                </a:lnTo>
                <a:lnTo>
                  <a:pt x="0" y="144286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s-ES" noProof="0" dirty="0"/>
          </a:p>
        </p:txBody>
      </p:sp>
      <p:sp>
        <p:nvSpPr>
          <p:cNvPr id="20" name="TextBox 13">
            <a:extLst>
              <a:ext uri="{FF2B5EF4-FFF2-40B4-BE49-F238E27FC236}">
                <a16:creationId xmlns:a16="http://schemas.microsoft.com/office/drawing/2014/main" id="{E88B0AD4-1F6E-0D71-B798-7AD74FADEE4A}"/>
              </a:ext>
            </a:extLst>
          </p:cNvPr>
          <p:cNvSpPr txBox="1"/>
          <p:nvPr/>
        </p:nvSpPr>
        <p:spPr>
          <a:xfrm>
            <a:off x="460119" y="9833082"/>
            <a:ext cx="12473737" cy="36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s-ES" sz="2000" b="1" noProof="0" dirty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Aprovechamientos Hidráulicos - Facultad de Ingeniería - Universidad Nacional de Cuyo</a:t>
            </a:r>
          </a:p>
        </p:txBody>
      </p:sp>
      <p:sp>
        <p:nvSpPr>
          <p:cNvPr id="21" name="Marcador de número de diapositiva 14">
            <a:extLst>
              <a:ext uri="{FF2B5EF4-FFF2-40B4-BE49-F238E27FC236}">
                <a16:creationId xmlns:a16="http://schemas.microsoft.com/office/drawing/2014/main" id="{60D100AF-6BF0-086F-67A6-E82EB9650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016494" y="9833082"/>
            <a:ext cx="2816481" cy="360000"/>
          </a:xfrm>
        </p:spPr>
        <p:txBody>
          <a:bodyPr/>
          <a:lstStyle/>
          <a:p>
            <a:r>
              <a:rPr lang="en-US" sz="2000" b="1" dirty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Página </a:t>
            </a:r>
            <a:fld id="{B6F15528-21DE-4FAA-801E-634DDDAF4B2B}" type="slidenum">
              <a:rPr lang="en-US" sz="2000" b="1" smtClean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pPr/>
              <a:t>9</a:t>
            </a:fld>
            <a:r>
              <a:rPr lang="en-US" sz="2000" b="1" dirty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 XX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C5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1A23D3FC-534F-D44B-22C7-9B1BC10C384B}"/>
              </a:ext>
            </a:extLst>
          </p:cNvPr>
          <p:cNvSpPr/>
          <p:nvPr/>
        </p:nvSpPr>
        <p:spPr>
          <a:xfrm>
            <a:off x="679194" y="490985"/>
            <a:ext cx="17148687" cy="8969903"/>
          </a:xfrm>
          <a:prstGeom prst="roundRect">
            <a:avLst>
              <a:gd name="adj" fmla="val 7221"/>
            </a:avLst>
          </a:prstGeom>
          <a:solidFill>
            <a:srgbClr val="365B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9D25A16C-171D-E653-4770-7AB506BAA3AA}"/>
              </a:ext>
            </a:extLst>
          </p:cNvPr>
          <p:cNvSpPr/>
          <p:nvPr/>
        </p:nvSpPr>
        <p:spPr>
          <a:xfrm>
            <a:off x="460119" y="284060"/>
            <a:ext cx="17148687" cy="8974240"/>
          </a:xfrm>
          <a:prstGeom prst="roundRect">
            <a:avLst>
              <a:gd name="adj" fmla="val 519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TextBox 11"/>
          <p:cNvSpPr txBox="1"/>
          <p:nvPr/>
        </p:nvSpPr>
        <p:spPr>
          <a:xfrm>
            <a:off x="1130428" y="3459937"/>
            <a:ext cx="15808070" cy="1330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9"/>
              </a:lnSpc>
            </a:pPr>
            <a:r>
              <a:rPr lang="es-ES" sz="9999" b="1" noProof="0" dirty="0">
                <a:solidFill>
                  <a:srgbClr val="2D40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XX%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30428" y="5248034"/>
            <a:ext cx="15808070" cy="621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50"/>
              </a:lnSpc>
            </a:pPr>
            <a:r>
              <a:rPr lang="es-ES" sz="4200" noProof="0" dirty="0">
                <a:solidFill>
                  <a:srgbClr val="2D40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"/>
                <a:sym typeface="Verdana Pro"/>
              </a:rPr>
              <a:t>Descripción</a:t>
            </a:r>
          </a:p>
        </p:txBody>
      </p:sp>
      <p:sp>
        <p:nvSpPr>
          <p:cNvPr id="20" name="Freeform 3">
            <a:extLst>
              <a:ext uri="{FF2B5EF4-FFF2-40B4-BE49-F238E27FC236}">
                <a16:creationId xmlns:a16="http://schemas.microsoft.com/office/drawing/2014/main" id="{B556987E-E454-DC45-5A8B-B07F11D2AF84}"/>
              </a:ext>
            </a:extLst>
          </p:cNvPr>
          <p:cNvSpPr/>
          <p:nvPr/>
        </p:nvSpPr>
        <p:spPr>
          <a:xfrm>
            <a:off x="0" y="9739164"/>
            <a:ext cx="18287996" cy="547836"/>
          </a:xfrm>
          <a:custGeom>
            <a:avLst/>
            <a:gdLst/>
            <a:ahLst/>
            <a:cxnLst/>
            <a:rect l="l" t="t" r="r" b="b"/>
            <a:pathLst>
              <a:path w="4816592" h="144286">
                <a:moveTo>
                  <a:pt x="0" y="0"/>
                </a:moveTo>
                <a:lnTo>
                  <a:pt x="4816592" y="0"/>
                </a:lnTo>
                <a:lnTo>
                  <a:pt x="4816592" y="144286"/>
                </a:lnTo>
                <a:lnTo>
                  <a:pt x="0" y="144286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s-ES" noProof="0" dirty="0"/>
          </a:p>
        </p:txBody>
      </p:sp>
      <p:sp>
        <p:nvSpPr>
          <p:cNvPr id="21" name="TextBox 13">
            <a:extLst>
              <a:ext uri="{FF2B5EF4-FFF2-40B4-BE49-F238E27FC236}">
                <a16:creationId xmlns:a16="http://schemas.microsoft.com/office/drawing/2014/main" id="{11C3B7A1-8D10-7B22-8EFA-D736462C6C63}"/>
              </a:ext>
            </a:extLst>
          </p:cNvPr>
          <p:cNvSpPr txBox="1"/>
          <p:nvPr/>
        </p:nvSpPr>
        <p:spPr>
          <a:xfrm>
            <a:off x="460119" y="9833082"/>
            <a:ext cx="12473737" cy="36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s-ES" sz="2000" b="1" noProof="0" dirty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Aprovechamientos Hidráulicos - Facultad de Ingeniería - Universidad Nacional de Cuyo</a:t>
            </a:r>
          </a:p>
        </p:txBody>
      </p:sp>
      <p:sp>
        <p:nvSpPr>
          <p:cNvPr id="22" name="Marcador de número de diapositiva 14">
            <a:extLst>
              <a:ext uri="{FF2B5EF4-FFF2-40B4-BE49-F238E27FC236}">
                <a16:creationId xmlns:a16="http://schemas.microsoft.com/office/drawing/2014/main" id="{BB8FB88E-02C7-9FED-8B26-0379F5DD2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016494" y="9833082"/>
            <a:ext cx="2816481" cy="360000"/>
          </a:xfrm>
        </p:spPr>
        <p:txBody>
          <a:bodyPr/>
          <a:lstStyle/>
          <a:p>
            <a:r>
              <a:rPr lang="en-US" sz="2000" b="1" dirty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Página </a:t>
            </a:r>
            <a:fld id="{B6F15528-21DE-4FAA-801E-634DDDAF4B2B}" type="slidenum">
              <a:rPr lang="en-US" sz="2000" b="1" smtClean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pPr/>
              <a:t>10</a:t>
            </a:fld>
            <a:r>
              <a:rPr lang="en-US" sz="2000" b="1" dirty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 XX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C5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FCB2390B-1BCD-7B83-5BDC-64D154472262}"/>
              </a:ext>
            </a:extLst>
          </p:cNvPr>
          <p:cNvSpPr/>
          <p:nvPr/>
        </p:nvSpPr>
        <p:spPr>
          <a:xfrm>
            <a:off x="679194" y="490985"/>
            <a:ext cx="17148687" cy="8969903"/>
          </a:xfrm>
          <a:prstGeom prst="roundRect">
            <a:avLst>
              <a:gd name="adj" fmla="val 7221"/>
            </a:avLst>
          </a:prstGeom>
          <a:solidFill>
            <a:srgbClr val="365B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18F55433-BCF7-DF77-1113-DB8661C4C2E6}"/>
              </a:ext>
            </a:extLst>
          </p:cNvPr>
          <p:cNvSpPr/>
          <p:nvPr/>
        </p:nvSpPr>
        <p:spPr>
          <a:xfrm>
            <a:off x="460119" y="284060"/>
            <a:ext cx="17148687" cy="8974240"/>
          </a:xfrm>
          <a:prstGeom prst="roundRect">
            <a:avLst>
              <a:gd name="adj" fmla="val 519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Freeform 3">
            <a:extLst>
              <a:ext uri="{FF2B5EF4-FFF2-40B4-BE49-F238E27FC236}">
                <a16:creationId xmlns:a16="http://schemas.microsoft.com/office/drawing/2014/main" id="{AB4137D3-C4F0-58A8-CB41-043DCCF37F54}"/>
              </a:ext>
            </a:extLst>
          </p:cNvPr>
          <p:cNvSpPr/>
          <p:nvPr/>
        </p:nvSpPr>
        <p:spPr>
          <a:xfrm>
            <a:off x="0" y="9739164"/>
            <a:ext cx="18287996" cy="547836"/>
          </a:xfrm>
          <a:custGeom>
            <a:avLst/>
            <a:gdLst/>
            <a:ahLst/>
            <a:cxnLst/>
            <a:rect l="l" t="t" r="r" b="b"/>
            <a:pathLst>
              <a:path w="4816592" h="144286">
                <a:moveTo>
                  <a:pt x="0" y="0"/>
                </a:moveTo>
                <a:lnTo>
                  <a:pt x="4816592" y="0"/>
                </a:lnTo>
                <a:lnTo>
                  <a:pt x="4816592" y="144286"/>
                </a:lnTo>
                <a:lnTo>
                  <a:pt x="0" y="144286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s-ES" noProof="0" dirty="0"/>
          </a:p>
        </p:txBody>
      </p:sp>
      <p:sp>
        <p:nvSpPr>
          <p:cNvPr id="19" name="TextBox 13">
            <a:extLst>
              <a:ext uri="{FF2B5EF4-FFF2-40B4-BE49-F238E27FC236}">
                <a16:creationId xmlns:a16="http://schemas.microsoft.com/office/drawing/2014/main" id="{0D8522E8-B2EF-60F3-D1E3-EFBD99109577}"/>
              </a:ext>
            </a:extLst>
          </p:cNvPr>
          <p:cNvSpPr txBox="1"/>
          <p:nvPr/>
        </p:nvSpPr>
        <p:spPr>
          <a:xfrm>
            <a:off x="460119" y="9833082"/>
            <a:ext cx="12473737" cy="36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s-ES" sz="2000" b="1" noProof="0" dirty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Aprovechamientos Hidráulicos - Facultad de Ingeniería - Universidad Nacional de Cuyo</a:t>
            </a:r>
          </a:p>
        </p:txBody>
      </p:sp>
      <p:sp>
        <p:nvSpPr>
          <p:cNvPr id="20" name="Marcador de número de diapositiva 14">
            <a:extLst>
              <a:ext uri="{FF2B5EF4-FFF2-40B4-BE49-F238E27FC236}">
                <a16:creationId xmlns:a16="http://schemas.microsoft.com/office/drawing/2014/main" id="{ECA05820-8327-DFDC-3896-4E5F5C15D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016494" y="9833082"/>
            <a:ext cx="2816481" cy="360000"/>
          </a:xfrm>
        </p:spPr>
        <p:txBody>
          <a:bodyPr/>
          <a:lstStyle/>
          <a:p>
            <a:r>
              <a:rPr lang="en-US" sz="2000" b="1" dirty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Página </a:t>
            </a:r>
            <a:fld id="{B6F15528-21DE-4FAA-801E-634DDDAF4B2B}" type="slidenum">
              <a:rPr lang="en-US" sz="2000" b="1" smtClean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pPr/>
              <a:t>11</a:t>
            </a:fld>
            <a:r>
              <a:rPr lang="en-US" sz="2000" b="1" dirty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 XX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C5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ángulo: esquinas redondeadas 74">
            <a:extLst>
              <a:ext uri="{FF2B5EF4-FFF2-40B4-BE49-F238E27FC236}">
                <a16:creationId xmlns:a16="http://schemas.microsoft.com/office/drawing/2014/main" id="{723E11BF-6F8B-EC3D-E09D-ECA96D9624A1}"/>
              </a:ext>
            </a:extLst>
          </p:cNvPr>
          <p:cNvSpPr/>
          <p:nvPr/>
        </p:nvSpPr>
        <p:spPr>
          <a:xfrm>
            <a:off x="679194" y="490985"/>
            <a:ext cx="17148687" cy="8969903"/>
          </a:xfrm>
          <a:prstGeom prst="roundRect">
            <a:avLst>
              <a:gd name="adj" fmla="val 7221"/>
            </a:avLst>
          </a:prstGeom>
          <a:solidFill>
            <a:srgbClr val="365B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Rectángulo: esquinas redondeadas 75">
            <a:extLst>
              <a:ext uri="{FF2B5EF4-FFF2-40B4-BE49-F238E27FC236}">
                <a16:creationId xmlns:a16="http://schemas.microsoft.com/office/drawing/2014/main" id="{8964E90A-32E2-570E-5EBC-BD2ABF388F1C}"/>
              </a:ext>
            </a:extLst>
          </p:cNvPr>
          <p:cNvSpPr/>
          <p:nvPr/>
        </p:nvSpPr>
        <p:spPr>
          <a:xfrm>
            <a:off x="460119" y="284060"/>
            <a:ext cx="17148687" cy="8974240"/>
          </a:xfrm>
          <a:prstGeom prst="roundRect">
            <a:avLst>
              <a:gd name="adj" fmla="val 519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2" name="Freeform 52"/>
          <p:cNvSpPr/>
          <p:nvPr/>
        </p:nvSpPr>
        <p:spPr>
          <a:xfrm>
            <a:off x="1130428" y="1890461"/>
            <a:ext cx="1446755" cy="1043300"/>
          </a:xfrm>
          <a:custGeom>
            <a:avLst/>
            <a:gdLst/>
            <a:ahLst/>
            <a:cxnLst/>
            <a:rect l="l" t="t" r="r" b="b"/>
            <a:pathLst>
              <a:path w="381038" h="274779">
                <a:moveTo>
                  <a:pt x="0" y="0"/>
                </a:moveTo>
                <a:lnTo>
                  <a:pt x="381038" y="0"/>
                </a:lnTo>
                <a:lnTo>
                  <a:pt x="381038" y="274779"/>
                </a:lnTo>
                <a:lnTo>
                  <a:pt x="0" y="274779"/>
                </a:lnTo>
                <a:close/>
              </a:path>
            </a:pathLst>
          </a:custGeom>
          <a:solidFill>
            <a:srgbClr val="2D4049"/>
          </a:solidFill>
        </p:spPr>
        <p:txBody>
          <a:bodyPr anchor="ctr"/>
          <a:lstStyle/>
          <a:p>
            <a:pPr algn="ctr">
              <a:lnSpc>
                <a:spcPts val="2520"/>
              </a:lnSpc>
            </a:pPr>
            <a:r>
              <a:rPr lang="es-ES" spc="7" dirty="0">
                <a:solidFill>
                  <a:srgbClr val="FFFFFF"/>
                </a:solidFill>
                <a:latin typeface="Verdana Pro"/>
                <a:ea typeface="Verdana Pro"/>
                <a:cs typeface="Verdana Pro"/>
                <a:sym typeface="Verdana Pro"/>
              </a:rPr>
              <a:t>#2D4049</a:t>
            </a:r>
          </a:p>
        </p:txBody>
      </p:sp>
      <p:sp>
        <p:nvSpPr>
          <p:cNvPr id="55" name="Freeform 55"/>
          <p:cNvSpPr/>
          <p:nvPr/>
        </p:nvSpPr>
        <p:spPr>
          <a:xfrm>
            <a:off x="2910245" y="1890461"/>
            <a:ext cx="1446755" cy="1043300"/>
          </a:xfrm>
          <a:custGeom>
            <a:avLst/>
            <a:gdLst/>
            <a:ahLst/>
            <a:cxnLst/>
            <a:rect l="l" t="t" r="r" b="b"/>
            <a:pathLst>
              <a:path w="381038" h="274779">
                <a:moveTo>
                  <a:pt x="0" y="0"/>
                </a:moveTo>
                <a:lnTo>
                  <a:pt x="381038" y="0"/>
                </a:lnTo>
                <a:lnTo>
                  <a:pt x="381038" y="274779"/>
                </a:lnTo>
                <a:lnTo>
                  <a:pt x="0" y="274779"/>
                </a:lnTo>
                <a:close/>
              </a:path>
            </a:pathLst>
          </a:custGeom>
          <a:solidFill>
            <a:srgbClr val="365B6D"/>
          </a:solidFill>
        </p:spPr>
        <p:txBody>
          <a:bodyPr anchor="ctr"/>
          <a:lstStyle/>
          <a:p>
            <a:pPr algn="ctr"/>
            <a:r>
              <a:rPr lang="es-ES" spc="7" dirty="0">
                <a:solidFill>
                  <a:srgbClr val="FFFFFF"/>
                </a:solidFill>
                <a:latin typeface="Verdana Pro"/>
                <a:ea typeface="Verdana Pro"/>
                <a:cs typeface="Verdana Pro"/>
                <a:sym typeface="Verdana Pro"/>
              </a:rPr>
              <a:t>#365B6D</a:t>
            </a:r>
          </a:p>
        </p:txBody>
      </p:sp>
      <p:sp>
        <p:nvSpPr>
          <p:cNvPr id="58" name="Freeform 58"/>
          <p:cNvSpPr/>
          <p:nvPr/>
        </p:nvSpPr>
        <p:spPr>
          <a:xfrm>
            <a:off x="4690374" y="1890461"/>
            <a:ext cx="1446755" cy="1043300"/>
          </a:xfrm>
          <a:custGeom>
            <a:avLst/>
            <a:gdLst/>
            <a:ahLst/>
            <a:cxnLst/>
            <a:rect l="l" t="t" r="r" b="b"/>
            <a:pathLst>
              <a:path w="381038" h="274779">
                <a:moveTo>
                  <a:pt x="0" y="0"/>
                </a:moveTo>
                <a:lnTo>
                  <a:pt x="381038" y="0"/>
                </a:lnTo>
                <a:lnTo>
                  <a:pt x="381038" y="274779"/>
                </a:lnTo>
                <a:lnTo>
                  <a:pt x="0" y="274779"/>
                </a:lnTo>
                <a:close/>
              </a:path>
            </a:pathLst>
          </a:custGeom>
          <a:solidFill>
            <a:srgbClr val="B1C5CF"/>
          </a:solidFill>
        </p:spPr>
        <p:txBody>
          <a:bodyPr anchor="ctr"/>
          <a:lstStyle/>
          <a:p>
            <a:pPr algn="ctr"/>
            <a:r>
              <a:rPr lang="es-ES" spc="7" dirty="0">
                <a:solidFill>
                  <a:srgbClr val="2D4049"/>
                </a:solidFill>
                <a:latin typeface="Verdana Pro"/>
                <a:ea typeface="Verdana Pro"/>
                <a:cs typeface="Verdana Pro"/>
                <a:sym typeface="Verdana Pro"/>
              </a:rPr>
              <a:t>#B1C5CF</a:t>
            </a:r>
          </a:p>
        </p:txBody>
      </p:sp>
      <p:sp>
        <p:nvSpPr>
          <p:cNvPr id="61" name="Freeform 61"/>
          <p:cNvSpPr/>
          <p:nvPr/>
        </p:nvSpPr>
        <p:spPr>
          <a:xfrm>
            <a:off x="6470504" y="1890461"/>
            <a:ext cx="1446755" cy="1043300"/>
          </a:xfrm>
          <a:custGeom>
            <a:avLst/>
            <a:gdLst/>
            <a:ahLst/>
            <a:cxnLst/>
            <a:rect l="l" t="t" r="r" b="b"/>
            <a:pathLst>
              <a:path w="381038" h="274779">
                <a:moveTo>
                  <a:pt x="0" y="0"/>
                </a:moveTo>
                <a:lnTo>
                  <a:pt x="381038" y="0"/>
                </a:lnTo>
                <a:lnTo>
                  <a:pt x="381038" y="274779"/>
                </a:lnTo>
                <a:lnTo>
                  <a:pt x="0" y="274779"/>
                </a:lnTo>
                <a:close/>
              </a:path>
            </a:pathLst>
          </a:custGeom>
          <a:solidFill>
            <a:srgbClr val="D2DBDF"/>
          </a:solidFill>
        </p:spPr>
        <p:txBody>
          <a:bodyPr anchor="ctr"/>
          <a:lstStyle/>
          <a:p>
            <a:pPr algn="ctr"/>
            <a:r>
              <a:rPr lang="es-ES" spc="7" dirty="0">
                <a:solidFill>
                  <a:srgbClr val="2D4049"/>
                </a:solidFill>
                <a:latin typeface="Verdana Pro"/>
                <a:ea typeface="Verdana Pro"/>
                <a:cs typeface="Verdana Pro"/>
                <a:sym typeface="Verdana Pro"/>
              </a:rPr>
              <a:t>#D2DBDF</a:t>
            </a:r>
          </a:p>
          <a:p>
            <a:pPr algn="ctr"/>
            <a:endParaRPr lang="es-ES" noProof="0" dirty="0"/>
          </a:p>
        </p:txBody>
      </p:sp>
      <p:sp>
        <p:nvSpPr>
          <p:cNvPr id="64" name="Freeform 64"/>
          <p:cNvSpPr/>
          <p:nvPr/>
        </p:nvSpPr>
        <p:spPr>
          <a:xfrm>
            <a:off x="8250634" y="1872063"/>
            <a:ext cx="1446755" cy="1043300"/>
          </a:xfrm>
          <a:custGeom>
            <a:avLst/>
            <a:gdLst/>
            <a:ahLst/>
            <a:cxnLst/>
            <a:rect l="l" t="t" r="r" b="b"/>
            <a:pathLst>
              <a:path w="381038" h="274779">
                <a:moveTo>
                  <a:pt x="0" y="0"/>
                </a:moveTo>
                <a:lnTo>
                  <a:pt x="381038" y="0"/>
                </a:lnTo>
                <a:lnTo>
                  <a:pt x="381038" y="274779"/>
                </a:lnTo>
                <a:lnTo>
                  <a:pt x="0" y="274779"/>
                </a:lnTo>
                <a:close/>
              </a:path>
            </a:pathLst>
          </a:custGeom>
          <a:solidFill>
            <a:srgbClr val="FFFFFF"/>
          </a:solidFill>
          <a:ln w="9525" cap="sq">
            <a:solidFill>
              <a:srgbClr val="2D4049"/>
            </a:solidFill>
            <a:prstDash val="solid"/>
            <a:miter/>
          </a:ln>
        </p:spPr>
        <p:txBody>
          <a:bodyPr anchor="ctr"/>
          <a:lstStyle/>
          <a:p>
            <a:pPr algn="ctr"/>
            <a:r>
              <a:rPr lang="es-ES" spc="7" dirty="0">
                <a:solidFill>
                  <a:srgbClr val="2D4049"/>
                </a:solidFill>
                <a:latin typeface="Verdana Pro"/>
                <a:ea typeface="Verdana Pro"/>
                <a:cs typeface="Verdana Pro"/>
                <a:sym typeface="Verdana Pro"/>
              </a:rPr>
              <a:t>#FFFFFF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1130428" y="1001162"/>
            <a:ext cx="8757149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s-ES" sz="4200" b="1" noProof="0" dirty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Colores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1130428" y="3724702"/>
            <a:ext cx="6266570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s-ES" sz="4200" b="1" noProof="0" dirty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Tipografía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1130427" y="4509878"/>
            <a:ext cx="8566961" cy="5125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500"/>
              </a:lnSpc>
            </a:pPr>
            <a:r>
              <a:rPr lang="es-ES" sz="3000" noProof="0" dirty="0">
                <a:solidFill>
                  <a:srgbClr val="2D40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"/>
                <a:sym typeface="Verdana Pro"/>
              </a:rPr>
              <a:t>Verdana</a:t>
            </a:r>
            <a:r>
              <a:rPr lang="es-ES" sz="3000" dirty="0">
                <a:solidFill>
                  <a:srgbClr val="2D40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"/>
                <a:sym typeface="Verdana Pro"/>
              </a:rPr>
              <a:t> </a:t>
            </a:r>
            <a:r>
              <a:rPr lang="es-ES" sz="3000" noProof="0" dirty="0">
                <a:solidFill>
                  <a:srgbClr val="2D40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"/>
                <a:sym typeface="Verdana Pro"/>
              </a:rPr>
              <a:t>(Verdana Pro en Canva)</a:t>
            </a:r>
          </a:p>
        </p:txBody>
      </p:sp>
      <p:sp>
        <p:nvSpPr>
          <p:cNvPr id="77" name="Freeform 3">
            <a:extLst>
              <a:ext uri="{FF2B5EF4-FFF2-40B4-BE49-F238E27FC236}">
                <a16:creationId xmlns:a16="http://schemas.microsoft.com/office/drawing/2014/main" id="{CBEC67D3-EEC9-2B74-11C5-D6889034A978}"/>
              </a:ext>
            </a:extLst>
          </p:cNvPr>
          <p:cNvSpPr/>
          <p:nvPr/>
        </p:nvSpPr>
        <p:spPr>
          <a:xfrm>
            <a:off x="0" y="9739164"/>
            <a:ext cx="18287996" cy="547836"/>
          </a:xfrm>
          <a:custGeom>
            <a:avLst/>
            <a:gdLst/>
            <a:ahLst/>
            <a:cxnLst/>
            <a:rect l="l" t="t" r="r" b="b"/>
            <a:pathLst>
              <a:path w="4816592" h="144286">
                <a:moveTo>
                  <a:pt x="0" y="0"/>
                </a:moveTo>
                <a:lnTo>
                  <a:pt x="4816592" y="0"/>
                </a:lnTo>
                <a:lnTo>
                  <a:pt x="4816592" y="144286"/>
                </a:lnTo>
                <a:lnTo>
                  <a:pt x="0" y="144286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s-ES" noProof="0" dirty="0"/>
          </a:p>
        </p:txBody>
      </p:sp>
      <p:sp>
        <p:nvSpPr>
          <p:cNvPr id="78" name="TextBox 13">
            <a:extLst>
              <a:ext uri="{FF2B5EF4-FFF2-40B4-BE49-F238E27FC236}">
                <a16:creationId xmlns:a16="http://schemas.microsoft.com/office/drawing/2014/main" id="{C2351ECA-EEF5-027D-1B4F-AE82B7DA82D0}"/>
              </a:ext>
            </a:extLst>
          </p:cNvPr>
          <p:cNvSpPr txBox="1"/>
          <p:nvPr/>
        </p:nvSpPr>
        <p:spPr>
          <a:xfrm>
            <a:off x="460119" y="9833082"/>
            <a:ext cx="12473737" cy="36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s-ES" sz="2000" b="1" noProof="0" dirty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Aprovechamientos Hidráulicos - Facultad de Ingeniería - Universidad Nacional de Cuyo</a:t>
            </a:r>
          </a:p>
        </p:txBody>
      </p:sp>
      <p:sp>
        <p:nvSpPr>
          <p:cNvPr id="79" name="Marcador de número de diapositiva 14">
            <a:extLst>
              <a:ext uri="{FF2B5EF4-FFF2-40B4-BE49-F238E27FC236}">
                <a16:creationId xmlns:a16="http://schemas.microsoft.com/office/drawing/2014/main" id="{F4DD1D6C-243C-16E2-799B-F7EAC5839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016494" y="9833082"/>
            <a:ext cx="2816481" cy="360000"/>
          </a:xfrm>
        </p:spPr>
        <p:txBody>
          <a:bodyPr/>
          <a:lstStyle/>
          <a:p>
            <a:r>
              <a:rPr lang="en-US" sz="2000" b="1" dirty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Página </a:t>
            </a:r>
            <a:fld id="{B6F15528-21DE-4FAA-801E-634DDDAF4B2B}" type="slidenum">
              <a:rPr lang="en-US" sz="2000" b="1" smtClean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pPr/>
              <a:t>12</a:t>
            </a:fld>
            <a:r>
              <a:rPr lang="en-US" sz="2000" b="1" dirty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 XX</a:t>
            </a:r>
          </a:p>
        </p:txBody>
      </p:sp>
      <p:sp>
        <p:nvSpPr>
          <p:cNvPr id="80" name="TextBox 69">
            <a:extLst>
              <a:ext uri="{FF2B5EF4-FFF2-40B4-BE49-F238E27FC236}">
                <a16:creationId xmlns:a16="http://schemas.microsoft.com/office/drawing/2014/main" id="{F12AA405-0F3E-B08E-19D6-648AFFCA7DDF}"/>
              </a:ext>
            </a:extLst>
          </p:cNvPr>
          <p:cNvSpPr txBox="1"/>
          <p:nvPr/>
        </p:nvSpPr>
        <p:spPr>
          <a:xfrm>
            <a:off x="1130427" y="5968794"/>
            <a:ext cx="6266570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s-ES" sz="4200" b="1" dirty="0">
                <a:solidFill>
                  <a:srgbClr val="365B6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 Bold"/>
                <a:sym typeface="Verdana Pro Bold"/>
              </a:rPr>
              <a:t>Plantilla online</a:t>
            </a:r>
            <a:endParaRPr lang="es-ES" sz="4200" b="1" noProof="0" dirty="0">
              <a:solidFill>
                <a:srgbClr val="365B6D"/>
              </a:solidFill>
              <a:latin typeface="Verdana" panose="020B0604030504040204" pitchFamily="34" charset="0"/>
              <a:ea typeface="Verdana" panose="020B0604030504040204" pitchFamily="34" charset="0"/>
              <a:cs typeface="Verdana Pro Bold"/>
              <a:sym typeface="Verdana Pro Bold"/>
            </a:endParaRPr>
          </a:p>
        </p:txBody>
      </p:sp>
      <p:sp>
        <p:nvSpPr>
          <p:cNvPr id="81" name="TextBox 70">
            <a:extLst>
              <a:ext uri="{FF2B5EF4-FFF2-40B4-BE49-F238E27FC236}">
                <a16:creationId xmlns:a16="http://schemas.microsoft.com/office/drawing/2014/main" id="{CCE7ECE3-7D6F-E8B7-2485-11527A52F3A2}"/>
              </a:ext>
            </a:extLst>
          </p:cNvPr>
          <p:cNvSpPr txBox="1"/>
          <p:nvPr/>
        </p:nvSpPr>
        <p:spPr>
          <a:xfrm>
            <a:off x="1130426" y="6753970"/>
            <a:ext cx="15785974" cy="9325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47702" lvl="1" indent="-323851">
              <a:lnSpc>
                <a:spcPts val="3750"/>
              </a:lnSpc>
              <a:buFont typeface="Arial"/>
              <a:buChar char="•"/>
            </a:pPr>
            <a:r>
              <a:rPr lang="es-ES" sz="3000" dirty="0">
                <a:solidFill>
                  <a:srgbClr val="2D40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"/>
                <a:sym typeface="Verdana Pr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Canva</a:t>
            </a:r>
            <a:endParaRPr lang="es-ES" sz="3000" dirty="0">
              <a:solidFill>
                <a:srgbClr val="2D4049"/>
              </a:solidFill>
              <a:latin typeface="Verdana" panose="020B0604030504040204" pitchFamily="34" charset="0"/>
              <a:ea typeface="Verdana" panose="020B0604030504040204" pitchFamily="34" charset="0"/>
              <a:cs typeface="Verdana Pro"/>
              <a:sym typeface="Verdana Pro"/>
            </a:endParaRPr>
          </a:p>
          <a:p>
            <a:pPr marL="647702" lvl="1" indent="-323851">
              <a:lnSpc>
                <a:spcPts val="3750"/>
              </a:lnSpc>
              <a:buFont typeface="Arial"/>
              <a:buChar char="•"/>
            </a:pPr>
            <a:r>
              <a:rPr lang="es-ES" sz="3000" dirty="0">
                <a:solidFill>
                  <a:srgbClr val="2D404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 Pro"/>
                <a:sym typeface="Verdana Pr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Google Drive (Slides)</a:t>
            </a:r>
            <a:endParaRPr lang="es-ES" sz="3000" dirty="0">
              <a:solidFill>
                <a:srgbClr val="2D4049"/>
              </a:solidFill>
              <a:latin typeface="Verdana" panose="020B0604030504040204" pitchFamily="34" charset="0"/>
              <a:ea typeface="Verdana" panose="020B0604030504040204" pitchFamily="34" charset="0"/>
              <a:cs typeface="Verdana Pro"/>
              <a:sym typeface="Verdana Pr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226</Words>
  <Application>Microsoft Office PowerPoint</Application>
  <PresentationFormat>Personalizado</PresentationFormat>
  <Paragraphs>77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Calibri</vt:lpstr>
      <vt:lpstr>Verdana Pro</vt:lpstr>
      <vt:lpstr>Verdana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AH 2025</dc:title>
  <cp:lastModifiedBy>Hydrotec SA</cp:lastModifiedBy>
  <cp:revision>6</cp:revision>
  <dcterms:created xsi:type="dcterms:W3CDTF">2006-08-16T00:00:00Z</dcterms:created>
  <dcterms:modified xsi:type="dcterms:W3CDTF">2026-09-16T15:14:56Z</dcterms:modified>
  <dc:identifier>DAGzU-_ZaCo</dc:identifier>
</cp:coreProperties>
</file>