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717" r:id="rId2"/>
    <p:sldId id="783" r:id="rId3"/>
    <p:sldId id="784" r:id="rId4"/>
    <p:sldId id="785" r:id="rId5"/>
    <p:sldId id="790" r:id="rId6"/>
    <p:sldId id="791" r:id="rId7"/>
    <p:sldId id="792" r:id="rId8"/>
    <p:sldId id="793" r:id="rId9"/>
    <p:sldId id="786" r:id="rId10"/>
    <p:sldId id="787" r:id="rId11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0AC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8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46EA7CD-BFAB-4D1D-AAE8-D7CA2FD9AA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E8B3345E-E969-431E-AE64-014BA9B730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2F519AE-2357-4285-B33A-A50FD442A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7A22-558F-456C-BBCC-AF301DEA31C8}" type="datetimeFigureOut">
              <a:rPr lang="es-AR" smtClean="0"/>
              <a:t>22/5/2025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1A81531-DABB-4FF7-BDA6-23533D245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4D4E2DF-0B61-486E-8477-332713847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4D8D-AD87-4017-B11E-5319812386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73166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95CE5AB-C4ED-4F14-AD94-D47EC75C3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EAEC0177-2C4C-4B91-8814-093B65C97D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41D293D-79F1-4623-94A1-AA8DD6383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7A22-558F-456C-BBCC-AF301DEA31C8}" type="datetimeFigureOut">
              <a:rPr lang="es-AR" smtClean="0"/>
              <a:t>22/5/2025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24E566F-F4F5-45B6-9505-269C2831F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F3E56BD-88B4-4ECC-95DB-C9393CD7E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4D8D-AD87-4017-B11E-5319812386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90962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11C2E1CE-B69D-4113-9141-310EF3FD85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D9BE9841-371C-432E-A107-35B4076023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E3D0D78-DE6A-4930-B672-47315E448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7A22-558F-456C-BBCC-AF301DEA31C8}" type="datetimeFigureOut">
              <a:rPr lang="es-AR" smtClean="0"/>
              <a:t>22/5/2025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A4C4D4D-F76B-4AFA-B621-9AA287B82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86E82A2-5921-4017-998E-8B78C51BD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4D8D-AD87-4017-B11E-5319812386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8245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EF87A40-BDE8-4315-8BC2-42B172802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38715FFB-87BA-4E3E-835E-7CB2EFB6D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57D8F0D9-63EE-477A-A8D7-0EAD21716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7A22-558F-456C-BBCC-AF301DEA31C8}" type="datetimeFigureOut">
              <a:rPr lang="es-AR" smtClean="0"/>
              <a:t>22/5/2025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B141ADC-678E-482B-B8D0-BB479A36C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F32494E-A35C-44C9-8A54-C2FB84D4C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4D8D-AD87-4017-B11E-5319812386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60882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89BE5D9-EA0F-460E-9BD0-0D4851162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52339EED-106B-4283-9EB1-B60ED47D1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3943F9F-3744-45CD-89CB-DBE8E9CC6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7A22-558F-456C-BBCC-AF301DEA31C8}" type="datetimeFigureOut">
              <a:rPr lang="es-AR" smtClean="0"/>
              <a:t>22/5/2025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8F0BEB1-3D97-47A3-B62F-B658AE82B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AB8CFA7-1C6D-4EC3-85C9-6C168AA38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4D8D-AD87-4017-B11E-5319812386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92760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12525F2-9EA5-4809-8BF9-8F07C0DCC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1F19A7D-44E4-48FE-AC49-867A0307C8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51DB41DB-4681-4FE1-9C9C-4B0C7549C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68B11021-B6CD-4E39-B7F2-E719D8568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7A22-558F-456C-BBCC-AF301DEA31C8}" type="datetimeFigureOut">
              <a:rPr lang="es-AR" smtClean="0"/>
              <a:t>22/5/2025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97D981B8-C8F9-4CA6-BE51-0DC70436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CA2EEDD-9159-49A5-BB23-7A92DA272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4D8D-AD87-4017-B11E-5319812386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48356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E4DFA88-7D61-4B04-AC5B-149238F44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FEAC91D3-9F4C-4122-851F-B068E5E29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4600F3A6-A77B-4F0C-9C45-50751D8C5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CD90B664-9E59-4A8C-BF4D-DA47E02CB2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DE833550-A2BE-4C1B-87FB-D86739B8AF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61D47751-977E-4ABA-85C4-A680EE267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7A22-558F-456C-BBCC-AF301DEA31C8}" type="datetimeFigureOut">
              <a:rPr lang="es-AR" smtClean="0"/>
              <a:t>22/5/2025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CA922137-F7F3-4A81-BDC9-3B1EA4911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16B4A516-08E5-4E40-ABE7-483723CDC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4D8D-AD87-4017-B11E-5319812386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02589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F672BA8-C4AF-4F89-BCC5-115C4A42C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062FAF6C-6E1C-4830-B1D3-6B768526C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7A22-558F-456C-BBCC-AF301DEA31C8}" type="datetimeFigureOut">
              <a:rPr lang="es-AR" smtClean="0"/>
              <a:t>22/5/2025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F0639D46-C038-4091-9794-A716789A0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9DBB8542-B82E-443F-B191-832E2F4EF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4D8D-AD87-4017-B11E-5319812386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5810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3610610D-55E7-4056-85FE-4C7E59076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7A22-558F-456C-BBCC-AF301DEA31C8}" type="datetimeFigureOut">
              <a:rPr lang="es-AR" smtClean="0"/>
              <a:t>22/5/2025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9848330D-49C4-44CE-A377-15563D8A8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7D578E54-5B55-4A5B-B743-FAB5DE6D5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4D8D-AD87-4017-B11E-5319812386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06413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E6828C6-F180-430C-B513-B9EEA9CA4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254F4E8-AFAD-4E43-9951-AD27EE88E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FA6FEC73-37BB-4DFA-B9ED-4F0F0F1137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1B3D7563-7BD0-44B7-A62F-34798489C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7A22-558F-456C-BBCC-AF301DEA31C8}" type="datetimeFigureOut">
              <a:rPr lang="es-AR" smtClean="0"/>
              <a:t>22/5/2025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C758BFEF-55A3-4B69-AB4C-3D40582DC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4A86F8EF-709E-40F6-A296-83B89C7A5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4D8D-AD87-4017-B11E-5319812386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54984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5534A49-CDA6-4569-AC4F-27B51ABE6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1656E11D-01D2-415D-B7D1-D730D05134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5A9A84DD-3B56-40E3-AF9A-66F94E887C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F527D257-0445-4104-9C0B-9073B2876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7A22-558F-456C-BBCC-AF301DEA31C8}" type="datetimeFigureOut">
              <a:rPr lang="es-AR" smtClean="0"/>
              <a:t>22/5/2025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A6AB6A1D-F4C6-49B7-BEA8-4997C7BBF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E3E7A46A-FEB6-45BF-B001-6A3162F2A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4D8D-AD87-4017-B11E-5319812386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97527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44FF5EFD-7FDE-425F-BDAE-A7CC63BC6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ACA9042E-2195-43B6-8922-FF5992EBD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A069077-2840-4ED9-8864-AF0E78CF65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07A22-558F-456C-BBCC-AF301DEA31C8}" type="datetimeFigureOut">
              <a:rPr lang="es-AR" smtClean="0"/>
              <a:t>22/5/2025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E64BECF-7CB5-4F42-90FC-9EA1D9E2F9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24B2959-A8DB-4229-87B1-066E5E907C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84D8D-AD87-4017-B11E-5319812386C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6850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7.png"/><Relationship Id="rId5" Type="http://schemas.openxmlformats.org/officeDocument/2006/relationships/image" Target="../media/image26.emf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2" y="486777"/>
            <a:ext cx="104298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89" y="3047373"/>
            <a:ext cx="5246973" cy="272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2379" y="486777"/>
            <a:ext cx="6381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787" y="1552072"/>
            <a:ext cx="2279577" cy="481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59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63" y="2890838"/>
            <a:ext cx="6792912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5597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084" y="2140403"/>
            <a:ext cx="1752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084" y="188997"/>
            <a:ext cx="1752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644" y="404313"/>
            <a:ext cx="136207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972" y="1585413"/>
            <a:ext cx="1977176" cy="31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602" y="2847374"/>
            <a:ext cx="3847440" cy="80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124" y="1361490"/>
            <a:ext cx="2895205" cy="77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48" y="1561348"/>
            <a:ext cx="3642492" cy="1273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747" y="4596064"/>
            <a:ext cx="30289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82" y="5805465"/>
            <a:ext cx="3893432" cy="83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48" y="3241484"/>
            <a:ext cx="24003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064" y="4374959"/>
            <a:ext cx="3596875" cy="105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796" y="3961147"/>
            <a:ext cx="29432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905" y="5601357"/>
            <a:ext cx="4106567" cy="75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037" y="5741732"/>
            <a:ext cx="1817019" cy="31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310" y="4439542"/>
            <a:ext cx="1817019" cy="31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72" y="5823669"/>
            <a:ext cx="1817019" cy="31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5" y="2924054"/>
            <a:ext cx="1817019" cy="31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72" y="1437903"/>
            <a:ext cx="1817019" cy="31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2 Conector recto"/>
          <p:cNvCxnSpPr/>
          <p:nvPr/>
        </p:nvCxnSpPr>
        <p:spPr>
          <a:xfrm flipV="1">
            <a:off x="202056" y="1744624"/>
            <a:ext cx="2753254" cy="19302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5899196" y="1903835"/>
            <a:ext cx="3184646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 flipV="1">
            <a:off x="110137" y="3237098"/>
            <a:ext cx="2641085" cy="2102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>
            <a:off x="246951" y="6136713"/>
            <a:ext cx="293709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>
            <a:off x="3048198" y="4723650"/>
            <a:ext cx="293709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>
            <a:off x="6336553" y="6074078"/>
            <a:ext cx="293709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>
            <a:off x="3477126" y="3537029"/>
            <a:ext cx="2040916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"/>
          <p:cNvCxnSpPr/>
          <p:nvPr/>
        </p:nvCxnSpPr>
        <p:spPr>
          <a:xfrm>
            <a:off x="9332724" y="2526165"/>
            <a:ext cx="2040916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>
            <a:off x="2573864" y="2140403"/>
            <a:ext cx="2040916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09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084" y="1489409"/>
            <a:ext cx="4025816" cy="98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371" y="3369761"/>
            <a:ext cx="4475997" cy="53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785" y="5582653"/>
            <a:ext cx="3776944" cy="72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368" y="4154404"/>
            <a:ext cx="18764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023" y="2555013"/>
            <a:ext cx="28479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073" y="555959"/>
            <a:ext cx="21526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823" y="5483434"/>
            <a:ext cx="25431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548" y="3429000"/>
            <a:ext cx="25431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89" y="1327473"/>
            <a:ext cx="2098007" cy="36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12 Conector recto"/>
          <p:cNvCxnSpPr/>
          <p:nvPr/>
        </p:nvCxnSpPr>
        <p:spPr>
          <a:xfrm>
            <a:off x="448044" y="1708229"/>
            <a:ext cx="293709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flipV="1">
            <a:off x="2393757" y="3867150"/>
            <a:ext cx="3349066" cy="3906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6260239" y="5818523"/>
            <a:ext cx="4519554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4334997" y="2113292"/>
            <a:ext cx="92280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50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15328"/>
            <a:ext cx="56292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573379" y="1341983"/>
            <a:ext cx="7964906" cy="4998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GB" sz="2400" b="1" dirty="0"/>
              <a:t>1</a:t>
            </a:r>
            <a:r>
              <a:rPr lang="en-GB" sz="2400" dirty="0"/>
              <a:t>	I 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</a:rPr>
              <a:t>enjoy reading </a:t>
            </a:r>
            <a:r>
              <a:rPr lang="en-GB" sz="2400" dirty="0"/>
              <a:t>in bed.</a:t>
            </a:r>
            <a:endParaRPr lang="es-AR" sz="2400" dirty="0"/>
          </a:p>
          <a:p>
            <a:pPr>
              <a:lnSpc>
                <a:spcPts val="3500"/>
              </a:lnSpc>
            </a:pPr>
            <a:r>
              <a:rPr lang="en-GB" sz="2400" b="1" dirty="0"/>
              <a:t>2</a:t>
            </a:r>
            <a:r>
              <a:rPr lang="en-GB" sz="2400" dirty="0"/>
              <a:t>	Have you 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</a:rPr>
              <a:t>finished tidying </a:t>
            </a:r>
            <a:r>
              <a:rPr lang="en-GB" sz="2400" dirty="0"/>
              <a:t>your room?</a:t>
            </a:r>
            <a:endParaRPr lang="es-AR" sz="2400" dirty="0"/>
          </a:p>
          <a:p>
            <a:pPr>
              <a:lnSpc>
                <a:spcPts val="3500"/>
              </a:lnSpc>
            </a:pPr>
            <a:r>
              <a:rPr lang="en-GB" sz="2400" b="1" dirty="0"/>
              <a:t>3</a:t>
            </a:r>
            <a:r>
              <a:rPr lang="en-GB" sz="2400" dirty="0"/>
              <a:t>	I </a:t>
            </a:r>
            <a:r>
              <a:rPr lang="en-GB" sz="2400" u="sng" dirty="0"/>
              <a:t>want to </a:t>
            </a:r>
            <a:r>
              <a:rPr lang="en-GB" sz="2400" u="sng" dirty="0">
                <a:solidFill>
                  <a:schemeClr val="accent5">
                    <a:lumMod val="75000"/>
                  </a:schemeClr>
                </a:solidFill>
              </a:rPr>
              <a:t>go on 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</a:rPr>
              <a:t>working </a:t>
            </a:r>
            <a:r>
              <a:rPr lang="en-GB" sz="2400" dirty="0"/>
              <a:t>until I’m 70.</a:t>
            </a:r>
            <a:endParaRPr lang="es-AR" sz="2400" dirty="0"/>
          </a:p>
          <a:p>
            <a:pPr>
              <a:lnSpc>
                <a:spcPts val="3500"/>
              </a:lnSpc>
            </a:pPr>
            <a:r>
              <a:rPr lang="en-GB" sz="2400" b="1" dirty="0"/>
              <a:t>4</a:t>
            </a:r>
            <a:r>
              <a:rPr lang="en-GB" sz="2400" dirty="0"/>
              <a:t>	I 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</a:rPr>
              <a:t>hate being </a:t>
            </a:r>
            <a:r>
              <a:rPr lang="en-GB" sz="2400" dirty="0"/>
              <a:t>late when I’m meeting someone.</a:t>
            </a:r>
            <a:endParaRPr lang="es-AR" sz="2400" dirty="0"/>
          </a:p>
          <a:p>
            <a:pPr>
              <a:lnSpc>
                <a:spcPts val="3500"/>
              </a:lnSpc>
            </a:pPr>
            <a:r>
              <a:rPr lang="en-GB" sz="2400" b="1" dirty="0"/>
              <a:t>5</a:t>
            </a:r>
            <a:r>
              <a:rPr lang="en-GB" sz="2400" dirty="0"/>
              <a:t>	I 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</a:rPr>
              <a:t>like having </a:t>
            </a:r>
            <a:r>
              <a:rPr lang="en-GB" sz="2400" dirty="0"/>
              <a:t>breakfast in a café.</a:t>
            </a:r>
            <a:endParaRPr lang="es-AR" sz="2400" dirty="0"/>
          </a:p>
          <a:p>
            <a:pPr>
              <a:lnSpc>
                <a:spcPts val="3500"/>
              </a:lnSpc>
            </a:pPr>
            <a:r>
              <a:rPr lang="en-GB" sz="2400" b="1" dirty="0"/>
              <a:t>6</a:t>
            </a:r>
            <a:r>
              <a:rPr lang="en-GB" sz="2400" dirty="0"/>
              <a:t>	I 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</a:rPr>
              <a:t>love waking up </a:t>
            </a:r>
            <a:r>
              <a:rPr lang="en-GB" sz="2400" dirty="0"/>
              <a:t>early on a sunny morning.</a:t>
            </a:r>
            <a:endParaRPr lang="es-AR" sz="2400" dirty="0"/>
          </a:p>
          <a:p>
            <a:pPr>
              <a:lnSpc>
                <a:spcPts val="3500"/>
              </a:lnSpc>
            </a:pPr>
            <a:r>
              <a:rPr lang="en-GB" sz="2400" b="1" dirty="0"/>
              <a:t>7</a:t>
            </a:r>
            <a:r>
              <a:rPr lang="en-GB" sz="2400" dirty="0"/>
              <a:t>	I 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</a:rPr>
              <a:t>don’t mind doing </a:t>
            </a:r>
            <a:r>
              <a:rPr lang="en-GB" sz="2400" dirty="0"/>
              <a:t>the ironing. It’s quite relaxing.</a:t>
            </a:r>
            <a:endParaRPr lang="es-AR" sz="2400" dirty="0"/>
          </a:p>
          <a:p>
            <a:pPr>
              <a:lnSpc>
                <a:spcPts val="3500"/>
              </a:lnSpc>
            </a:pPr>
            <a:r>
              <a:rPr lang="en-GB" sz="2400" b="1" dirty="0"/>
              <a:t>8</a:t>
            </a:r>
            <a:r>
              <a:rPr lang="en-GB" sz="2400" dirty="0"/>
              <a:t>	She </a:t>
            </a:r>
            <a:r>
              <a:rPr lang="en-GB" sz="2400" u="sng" dirty="0">
                <a:solidFill>
                  <a:schemeClr val="accent5">
                    <a:lumMod val="75000"/>
                  </a:schemeClr>
                </a:solidFill>
              </a:rPr>
              <a:t>spends</a:t>
            </a:r>
            <a:r>
              <a:rPr lang="en-GB" sz="2400" u="sng" dirty="0"/>
              <a:t> hours </a:t>
            </a:r>
            <a:r>
              <a:rPr lang="en-GB" sz="2400" u="sng" dirty="0">
                <a:solidFill>
                  <a:schemeClr val="accent5">
                    <a:lumMod val="75000"/>
                  </a:schemeClr>
                </a:solidFill>
              </a:rPr>
              <a:t>talking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2400" dirty="0"/>
              <a:t>on the phone.</a:t>
            </a:r>
            <a:endParaRPr lang="es-AR" sz="2400" dirty="0"/>
          </a:p>
          <a:p>
            <a:pPr>
              <a:lnSpc>
                <a:spcPts val="3500"/>
              </a:lnSpc>
            </a:pPr>
            <a:r>
              <a:rPr lang="en-GB" sz="2400" b="1" dirty="0"/>
              <a:t>9</a:t>
            </a:r>
            <a:r>
              <a:rPr lang="en-GB" sz="2400" dirty="0"/>
              <a:t>	It 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</a:rPr>
              <a:t>started raining </a:t>
            </a:r>
            <a:r>
              <a:rPr lang="en-GB" sz="2400" dirty="0"/>
              <a:t>at 5.30 in the morning.</a:t>
            </a:r>
            <a:endParaRPr lang="es-AR" sz="2400" dirty="0"/>
          </a:p>
          <a:p>
            <a:pPr>
              <a:lnSpc>
                <a:spcPts val="3500"/>
              </a:lnSpc>
            </a:pPr>
            <a:r>
              <a:rPr lang="en-GB" sz="2400" b="1" dirty="0"/>
              <a:t>10</a:t>
            </a:r>
            <a:r>
              <a:rPr lang="en-GB" sz="2400" dirty="0"/>
              <a:t> </a:t>
            </a:r>
            <a:r>
              <a:rPr lang="en-GB" sz="2400" dirty="0" smtClean="0"/>
              <a:t>	Please 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</a:rPr>
              <a:t>stop making </a:t>
            </a:r>
            <a:r>
              <a:rPr lang="en-GB" sz="2400" dirty="0"/>
              <a:t>such a noise. I can’t think.</a:t>
            </a:r>
            <a:endParaRPr lang="es-AR" sz="2400" dirty="0"/>
          </a:p>
          <a:p>
            <a:pPr>
              <a:lnSpc>
                <a:spcPts val="3500"/>
              </a:lnSpc>
            </a:pPr>
            <a:r>
              <a:rPr lang="en-GB" sz="2400" b="1" dirty="0"/>
              <a:t>11</a:t>
            </a:r>
            <a:r>
              <a:rPr lang="en-GB" sz="2400" dirty="0"/>
              <a:t> </a:t>
            </a:r>
            <a:r>
              <a:rPr lang="en-GB" sz="2400" dirty="0" smtClean="0"/>
              <a:t>	I 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</a:rPr>
              <a:t>don’t feel like cooking </a:t>
            </a:r>
            <a:r>
              <a:rPr lang="en-GB" sz="2400" dirty="0"/>
              <a:t>today. Let’s go out for lunch.</a:t>
            </a:r>
            <a:endParaRPr lang="es-AR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14" y="1494172"/>
            <a:ext cx="2363248" cy="4714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14" y="6443162"/>
            <a:ext cx="8543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EF4e_PreintSB_7.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57239" y="3233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7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7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21" y="488781"/>
            <a:ext cx="7903725" cy="292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EF4e_PreintSB_7.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07379" y="850232"/>
            <a:ext cx="609600" cy="609600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21" y="3814262"/>
            <a:ext cx="7903725" cy="2573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69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84" y="241607"/>
            <a:ext cx="8852484" cy="619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7708231" y="2878589"/>
            <a:ext cx="1518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i="1" dirty="0" err="1" smtClean="0">
                <a:solidFill>
                  <a:srgbClr val="130AC6"/>
                </a:solidFill>
              </a:rPr>
              <a:t>swimming</a:t>
            </a:r>
            <a:endParaRPr lang="es-AR" sz="2400" i="1" dirty="0">
              <a:solidFill>
                <a:srgbClr val="130AC6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895600" y="3521242"/>
            <a:ext cx="1518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i="1" dirty="0" err="1" smtClean="0">
                <a:solidFill>
                  <a:srgbClr val="130AC6"/>
                </a:solidFill>
              </a:rPr>
              <a:t>practising</a:t>
            </a:r>
            <a:endParaRPr lang="es-AR" sz="2400" i="1" dirty="0">
              <a:solidFill>
                <a:srgbClr val="130AC6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666874" y="3798422"/>
            <a:ext cx="179270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300" i="1" dirty="0" err="1" smtClean="0">
                <a:solidFill>
                  <a:srgbClr val="130AC6"/>
                </a:solidFill>
              </a:rPr>
              <a:t>remembering</a:t>
            </a:r>
            <a:endParaRPr lang="es-AR" sz="2300" i="1" dirty="0">
              <a:solidFill>
                <a:srgbClr val="130AC6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848852" y="4158916"/>
            <a:ext cx="1518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i="1" dirty="0" err="1" smtClean="0">
                <a:solidFill>
                  <a:srgbClr val="130AC6"/>
                </a:solidFill>
              </a:rPr>
              <a:t>Teaching</a:t>
            </a:r>
            <a:endParaRPr lang="es-AR" sz="2400" i="1" dirty="0">
              <a:solidFill>
                <a:srgbClr val="130AC6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666874" y="4507831"/>
            <a:ext cx="1518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i="1" dirty="0" err="1" smtClean="0">
                <a:solidFill>
                  <a:srgbClr val="130AC6"/>
                </a:solidFill>
              </a:rPr>
              <a:t>messaging</a:t>
            </a:r>
            <a:endParaRPr lang="es-AR" sz="2400" i="1" dirty="0">
              <a:solidFill>
                <a:srgbClr val="130AC6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501316" y="4815298"/>
            <a:ext cx="17325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i="1" dirty="0" err="1">
                <a:solidFill>
                  <a:srgbClr val="130AC6"/>
                </a:solidFill>
              </a:rPr>
              <a:t>n</a:t>
            </a:r>
            <a:r>
              <a:rPr lang="es-MX" sz="2200" i="1" dirty="0" err="1" smtClean="0">
                <a:solidFill>
                  <a:srgbClr val="130AC6"/>
                </a:solidFill>
              </a:rPr>
              <a:t>ot</a:t>
            </a:r>
            <a:r>
              <a:rPr lang="es-MX" sz="2200" i="1" dirty="0" smtClean="0">
                <a:solidFill>
                  <a:srgbClr val="130AC6"/>
                </a:solidFill>
              </a:rPr>
              <a:t> </a:t>
            </a:r>
            <a:r>
              <a:rPr lang="es-MX" sz="2200" i="1" dirty="0" err="1" smtClean="0">
                <a:solidFill>
                  <a:srgbClr val="130AC6"/>
                </a:solidFill>
              </a:rPr>
              <a:t>knowing</a:t>
            </a:r>
            <a:endParaRPr lang="es-AR" sz="2200" i="1" dirty="0">
              <a:solidFill>
                <a:srgbClr val="130AC6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895600" y="5246185"/>
            <a:ext cx="1518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i="1" dirty="0" smtClean="0">
                <a:solidFill>
                  <a:srgbClr val="130AC6"/>
                </a:solidFill>
              </a:rPr>
              <a:t>Travelling</a:t>
            </a:r>
            <a:endParaRPr lang="es-AR" sz="2400" i="1" dirty="0">
              <a:solidFill>
                <a:srgbClr val="130AC6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940842" y="5499302"/>
            <a:ext cx="1518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i="1" dirty="0" err="1" smtClean="0">
                <a:solidFill>
                  <a:srgbClr val="130AC6"/>
                </a:solidFill>
              </a:rPr>
              <a:t>studying</a:t>
            </a:r>
            <a:endParaRPr lang="es-AR" sz="2400" i="1" dirty="0">
              <a:solidFill>
                <a:srgbClr val="130AC6"/>
              </a:solidFill>
            </a:endParaRPr>
          </a:p>
        </p:txBody>
      </p:sp>
      <p:cxnSp>
        <p:nvCxnSpPr>
          <p:cNvPr id="14" name="13 Conector recto"/>
          <p:cNvCxnSpPr/>
          <p:nvPr/>
        </p:nvCxnSpPr>
        <p:spPr>
          <a:xfrm flipV="1">
            <a:off x="5315199" y="5960966"/>
            <a:ext cx="625643" cy="1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78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473" y="268928"/>
            <a:ext cx="6412831" cy="622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252536" y="1736558"/>
            <a:ext cx="1518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i="1" dirty="0" err="1" smtClean="0">
                <a:solidFill>
                  <a:srgbClr val="130AC6"/>
                </a:solidFill>
              </a:rPr>
              <a:t>Doing</a:t>
            </a:r>
            <a:endParaRPr lang="es-AR" sz="2400" i="1" dirty="0">
              <a:solidFill>
                <a:srgbClr val="130AC6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788693" y="2099283"/>
            <a:ext cx="1518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i="1" dirty="0">
                <a:solidFill>
                  <a:srgbClr val="130AC6"/>
                </a:solidFill>
              </a:rPr>
              <a:t>t</a:t>
            </a:r>
            <a:r>
              <a:rPr lang="es-MX" sz="2400" i="1" dirty="0" smtClean="0">
                <a:solidFill>
                  <a:srgbClr val="130AC6"/>
                </a:solidFill>
              </a:rPr>
              <a:t>o </a:t>
            </a:r>
            <a:r>
              <a:rPr lang="es-MX" sz="2400" i="1" dirty="0" err="1" smtClean="0">
                <a:solidFill>
                  <a:srgbClr val="130AC6"/>
                </a:solidFill>
              </a:rPr>
              <a:t>pay</a:t>
            </a:r>
            <a:endParaRPr lang="es-AR" sz="2400" i="1" dirty="0">
              <a:solidFill>
                <a:srgbClr val="130AC6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60231" y="2847106"/>
            <a:ext cx="1518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i="1" dirty="0">
                <a:solidFill>
                  <a:srgbClr val="130AC6"/>
                </a:solidFill>
              </a:rPr>
              <a:t>t</a:t>
            </a:r>
            <a:r>
              <a:rPr lang="es-MX" sz="2400" i="1" dirty="0" smtClean="0">
                <a:solidFill>
                  <a:srgbClr val="130AC6"/>
                </a:solidFill>
              </a:rPr>
              <a:t>o </a:t>
            </a:r>
            <a:r>
              <a:rPr lang="es-MX" sz="2400" i="1" dirty="0" err="1" smtClean="0">
                <a:solidFill>
                  <a:srgbClr val="130AC6"/>
                </a:solidFill>
              </a:rPr>
              <a:t>park</a:t>
            </a:r>
            <a:endParaRPr lang="es-AR" sz="2400" i="1" dirty="0">
              <a:solidFill>
                <a:srgbClr val="130AC6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959642" y="3151906"/>
            <a:ext cx="1518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i="1" dirty="0" err="1" smtClean="0">
                <a:solidFill>
                  <a:srgbClr val="130AC6"/>
                </a:solidFill>
              </a:rPr>
              <a:t>giving</a:t>
            </a:r>
            <a:endParaRPr lang="es-AR" sz="2400" i="1" dirty="0">
              <a:solidFill>
                <a:srgbClr val="130AC6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269956" y="4178969"/>
            <a:ext cx="1518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i="1" dirty="0">
                <a:solidFill>
                  <a:srgbClr val="130AC6"/>
                </a:solidFill>
              </a:rPr>
              <a:t>t</a:t>
            </a:r>
            <a:r>
              <a:rPr lang="es-MX" sz="2400" i="1" dirty="0" smtClean="0">
                <a:solidFill>
                  <a:srgbClr val="130AC6"/>
                </a:solidFill>
              </a:rPr>
              <a:t>o </a:t>
            </a:r>
            <a:r>
              <a:rPr lang="es-MX" sz="2400" i="1" dirty="0" err="1" smtClean="0">
                <a:solidFill>
                  <a:srgbClr val="130AC6"/>
                </a:solidFill>
              </a:rPr>
              <a:t>get</a:t>
            </a:r>
            <a:endParaRPr lang="es-AR" sz="2400" i="1" dirty="0">
              <a:solidFill>
                <a:srgbClr val="130AC6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200273" y="4640634"/>
            <a:ext cx="1518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i="1" dirty="0" err="1" smtClean="0">
                <a:solidFill>
                  <a:srgbClr val="130AC6"/>
                </a:solidFill>
              </a:rPr>
              <a:t>raining</a:t>
            </a:r>
            <a:endParaRPr lang="es-AR" sz="2400" i="1" dirty="0">
              <a:solidFill>
                <a:srgbClr val="130AC6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913519" y="4965032"/>
            <a:ext cx="1518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i="1" dirty="0" err="1" smtClean="0">
                <a:solidFill>
                  <a:srgbClr val="130AC6"/>
                </a:solidFill>
              </a:rPr>
              <a:t>cooking</a:t>
            </a:r>
            <a:endParaRPr lang="es-AR" sz="2400" i="1" dirty="0">
              <a:solidFill>
                <a:srgbClr val="130AC6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334124" y="5301916"/>
            <a:ext cx="1518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i="1" dirty="0" err="1" smtClean="0">
                <a:solidFill>
                  <a:srgbClr val="130AC6"/>
                </a:solidFill>
              </a:rPr>
              <a:t>doing</a:t>
            </a:r>
            <a:endParaRPr lang="es-AR" sz="2400" i="1" dirty="0">
              <a:solidFill>
                <a:srgbClr val="130AC6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093492" y="5638800"/>
            <a:ext cx="1518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i="1" dirty="0" err="1">
                <a:solidFill>
                  <a:srgbClr val="130AC6"/>
                </a:solidFill>
              </a:rPr>
              <a:t>g</a:t>
            </a:r>
            <a:r>
              <a:rPr lang="es-MX" sz="2400" i="1" dirty="0" err="1" smtClean="0">
                <a:solidFill>
                  <a:srgbClr val="130AC6"/>
                </a:solidFill>
              </a:rPr>
              <a:t>etting</a:t>
            </a:r>
            <a:r>
              <a:rPr lang="es-MX" sz="2400" i="1" dirty="0" smtClean="0">
                <a:solidFill>
                  <a:srgbClr val="130AC6"/>
                </a:solidFill>
              </a:rPr>
              <a:t> up</a:t>
            </a:r>
            <a:endParaRPr lang="es-AR" sz="2400" i="1" dirty="0">
              <a:solidFill>
                <a:srgbClr val="13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75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357" y="140904"/>
            <a:ext cx="6545179" cy="645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78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32" y="270711"/>
            <a:ext cx="42291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91" y="3429000"/>
            <a:ext cx="5859462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804" y="270711"/>
            <a:ext cx="50958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804" y="1423236"/>
            <a:ext cx="5562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62" y="1846847"/>
            <a:ext cx="5638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756" y="4084721"/>
            <a:ext cx="5688012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069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5044</TotalTime>
  <Words>23</Words>
  <Application>Microsoft Office PowerPoint</Application>
  <PresentationFormat>Personalizado</PresentationFormat>
  <Paragraphs>28</Paragraphs>
  <Slides>10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Gladys</dc:creator>
  <cp:lastModifiedBy>gladysmaba@outlook.com</cp:lastModifiedBy>
  <cp:revision>225</cp:revision>
  <dcterms:created xsi:type="dcterms:W3CDTF">2020-06-13T00:44:49Z</dcterms:created>
  <dcterms:modified xsi:type="dcterms:W3CDTF">2025-05-23T02:46:43Z</dcterms:modified>
</cp:coreProperties>
</file>