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7" r:id="rId2"/>
    <p:sldId id="783" r:id="rId3"/>
    <p:sldId id="784" r:id="rId4"/>
    <p:sldId id="785" r:id="rId5"/>
    <p:sldId id="790" r:id="rId6"/>
    <p:sldId id="791" r:id="rId7"/>
    <p:sldId id="792" r:id="rId8"/>
    <p:sldId id="793" r:id="rId9"/>
    <p:sldId id="786" r:id="rId10"/>
    <p:sldId id="787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AC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22/5/2025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" y="486777"/>
            <a:ext cx="104298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89" y="3047373"/>
            <a:ext cx="5246973" cy="2725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379" y="486777"/>
            <a:ext cx="638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787" y="1552072"/>
            <a:ext cx="2279577" cy="481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63" y="2890838"/>
            <a:ext cx="6792912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5597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084" y="2140403"/>
            <a:ext cx="17526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084" y="188997"/>
            <a:ext cx="1752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644" y="404313"/>
            <a:ext cx="13620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972" y="1585413"/>
            <a:ext cx="1977176" cy="31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602" y="2847374"/>
            <a:ext cx="3847440" cy="80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124" y="1361490"/>
            <a:ext cx="2895205" cy="77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48" y="1561348"/>
            <a:ext cx="3642492" cy="127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47" y="4596064"/>
            <a:ext cx="30289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82" y="5805465"/>
            <a:ext cx="3893432" cy="832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848" y="3241484"/>
            <a:ext cx="24003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064" y="4374959"/>
            <a:ext cx="3596875" cy="105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796" y="3961147"/>
            <a:ext cx="29432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905" y="5601357"/>
            <a:ext cx="4106567" cy="757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037" y="5741732"/>
            <a:ext cx="1817019" cy="31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310" y="4439542"/>
            <a:ext cx="1817019" cy="31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72" y="5823669"/>
            <a:ext cx="1817019" cy="31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5" y="2924054"/>
            <a:ext cx="1817019" cy="31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72" y="1437903"/>
            <a:ext cx="1817019" cy="31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Conector recto"/>
          <p:cNvCxnSpPr/>
          <p:nvPr/>
        </p:nvCxnSpPr>
        <p:spPr>
          <a:xfrm flipV="1">
            <a:off x="202056" y="1744624"/>
            <a:ext cx="2753254" cy="1930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5899196" y="1903835"/>
            <a:ext cx="318464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 flipV="1">
            <a:off x="110137" y="3237098"/>
            <a:ext cx="2641085" cy="2102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246951" y="6136713"/>
            <a:ext cx="293709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3048198" y="4723650"/>
            <a:ext cx="293709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6336553" y="6074078"/>
            <a:ext cx="293709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3477126" y="3537029"/>
            <a:ext cx="204091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9332724" y="2526165"/>
            <a:ext cx="204091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2573864" y="2140403"/>
            <a:ext cx="204091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09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084" y="1489409"/>
            <a:ext cx="4025816" cy="980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371" y="3369761"/>
            <a:ext cx="4475997" cy="536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785" y="5582653"/>
            <a:ext cx="3776944" cy="72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368" y="4154404"/>
            <a:ext cx="18764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023" y="2555013"/>
            <a:ext cx="28479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073" y="555959"/>
            <a:ext cx="21526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823" y="5483434"/>
            <a:ext cx="25431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548" y="3429000"/>
            <a:ext cx="25431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89" y="1327473"/>
            <a:ext cx="2098007" cy="36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12 Conector recto"/>
          <p:cNvCxnSpPr/>
          <p:nvPr/>
        </p:nvCxnSpPr>
        <p:spPr>
          <a:xfrm>
            <a:off x="448044" y="1708229"/>
            <a:ext cx="293709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2393757" y="3867150"/>
            <a:ext cx="3349066" cy="3906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6260239" y="5818523"/>
            <a:ext cx="4519554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4334997" y="2113292"/>
            <a:ext cx="92280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50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315328"/>
            <a:ext cx="56292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573379" y="1341983"/>
            <a:ext cx="7964906" cy="4998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GB" sz="2400" b="1" dirty="0"/>
              <a:t>1</a:t>
            </a:r>
            <a:r>
              <a:rPr lang="en-GB" sz="2400" dirty="0"/>
              <a:t>	I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enjoy reading </a:t>
            </a:r>
            <a:r>
              <a:rPr lang="en-GB" sz="2400" dirty="0"/>
              <a:t>in bed.</a:t>
            </a:r>
            <a:endParaRPr lang="es-AR" sz="2400" dirty="0"/>
          </a:p>
          <a:p>
            <a:pPr>
              <a:lnSpc>
                <a:spcPts val="3500"/>
              </a:lnSpc>
            </a:pPr>
            <a:r>
              <a:rPr lang="en-GB" sz="2400" b="1" dirty="0"/>
              <a:t>2</a:t>
            </a:r>
            <a:r>
              <a:rPr lang="en-GB" sz="2400" dirty="0"/>
              <a:t>	Have you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finished tidying </a:t>
            </a:r>
            <a:r>
              <a:rPr lang="en-GB" sz="2400" dirty="0"/>
              <a:t>your room?</a:t>
            </a:r>
            <a:endParaRPr lang="es-AR" sz="2400" dirty="0"/>
          </a:p>
          <a:p>
            <a:pPr>
              <a:lnSpc>
                <a:spcPts val="3500"/>
              </a:lnSpc>
            </a:pPr>
            <a:r>
              <a:rPr lang="en-GB" sz="2400" b="1" dirty="0"/>
              <a:t>3</a:t>
            </a:r>
            <a:r>
              <a:rPr lang="en-GB" sz="2400" dirty="0"/>
              <a:t>	I </a:t>
            </a:r>
            <a:r>
              <a:rPr lang="en-GB" sz="2400" u="sng" dirty="0"/>
              <a:t>want to </a:t>
            </a:r>
            <a:r>
              <a:rPr lang="en-GB" sz="2400" u="sng" dirty="0">
                <a:solidFill>
                  <a:schemeClr val="accent5">
                    <a:lumMod val="75000"/>
                  </a:schemeClr>
                </a:solidFill>
              </a:rPr>
              <a:t>go on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working </a:t>
            </a:r>
            <a:r>
              <a:rPr lang="en-GB" sz="2400" dirty="0"/>
              <a:t>until I’m 70.</a:t>
            </a:r>
            <a:endParaRPr lang="es-AR" sz="2400" dirty="0"/>
          </a:p>
          <a:p>
            <a:pPr>
              <a:lnSpc>
                <a:spcPts val="3500"/>
              </a:lnSpc>
            </a:pPr>
            <a:r>
              <a:rPr lang="en-GB" sz="2400" b="1" dirty="0"/>
              <a:t>4</a:t>
            </a:r>
            <a:r>
              <a:rPr lang="en-GB" sz="2400" dirty="0"/>
              <a:t>	I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hate being </a:t>
            </a:r>
            <a:r>
              <a:rPr lang="en-GB" sz="2400" dirty="0"/>
              <a:t>late when I’m meeting someone.</a:t>
            </a:r>
            <a:endParaRPr lang="es-AR" sz="2400" dirty="0"/>
          </a:p>
          <a:p>
            <a:pPr>
              <a:lnSpc>
                <a:spcPts val="3500"/>
              </a:lnSpc>
            </a:pPr>
            <a:r>
              <a:rPr lang="en-GB" sz="2400" b="1" dirty="0"/>
              <a:t>5</a:t>
            </a:r>
            <a:r>
              <a:rPr lang="en-GB" sz="2400" dirty="0"/>
              <a:t>	I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like having </a:t>
            </a:r>
            <a:r>
              <a:rPr lang="en-GB" sz="2400" dirty="0"/>
              <a:t>breakfast in a café.</a:t>
            </a:r>
            <a:endParaRPr lang="es-AR" sz="2400" dirty="0"/>
          </a:p>
          <a:p>
            <a:pPr>
              <a:lnSpc>
                <a:spcPts val="3500"/>
              </a:lnSpc>
            </a:pPr>
            <a:r>
              <a:rPr lang="en-GB" sz="2400" b="1" dirty="0"/>
              <a:t>6</a:t>
            </a:r>
            <a:r>
              <a:rPr lang="en-GB" sz="2400" dirty="0"/>
              <a:t>	I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love waking up </a:t>
            </a:r>
            <a:r>
              <a:rPr lang="en-GB" sz="2400" dirty="0"/>
              <a:t>early on a sunny morning.</a:t>
            </a:r>
            <a:endParaRPr lang="es-AR" sz="2400" dirty="0"/>
          </a:p>
          <a:p>
            <a:pPr>
              <a:lnSpc>
                <a:spcPts val="3500"/>
              </a:lnSpc>
            </a:pPr>
            <a:r>
              <a:rPr lang="en-GB" sz="2400" b="1" dirty="0"/>
              <a:t>7</a:t>
            </a:r>
            <a:r>
              <a:rPr lang="en-GB" sz="2400" dirty="0"/>
              <a:t>	I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don’t mind doing </a:t>
            </a:r>
            <a:r>
              <a:rPr lang="en-GB" sz="2400" dirty="0"/>
              <a:t>the ironing. It’s quite relaxing.</a:t>
            </a:r>
            <a:endParaRPr lang="es-AR" sz="2400" dirty="0"/>
          </a:p>
          <a:p>
            <a:pPr>
              <a:lnSpc>
                <a:spcPts val="3500"/>
              </a:lnSpc>
            </a:pPr>
            <a:r>
              <a:rPr lang="en-GB" sz="2400" b="1" dirty="0"/>
              <a:t>8</a:t>
            </a:r>
            <a:r>
              <a:rPr lang="en-GB" sz="2400" dirty="0"/>
              <a:t>	She </a:t>
            </a:r>
            <a:r>
              <a:rPr lang="en-GB" sz="2400" u="sng" dirty="0">
                <a:solidFill>
                  <a:schemeClr val="accent5">
                    <a:lumMod val="75000"/>
                  </a:schemeClr>
                </a:solidFill>
              </a:rPr>
              <a:t>spends</a:t>
            </a:r>
            <a:r>
              <a:rPr lang="en-GB" sz="2400" u="sng" dirty="0"/>
              <a:t> hours </a:t>
            </a:r>
            <a:r>
              <a:rPr lang="en-GB" sz="2400" u="sng" dirty="0">
                <a:solidFill>
                  <a:schemeClr val="accent5">
                    <a:lumMod val="75000"/>
                  </a:schemeClr>
                </a:solidFill>
              </a:rPr>
              <a:t>talking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2400" dirty="0"/>
              <a:t>on the phone.</a:t>
            </a:r>
            <a:endParaRPr lang="es-AR" sz="2400" dirty="0"/>
          </a:p>
          <a:p>
            <a:pPr>
              <a:lnSpc>
                <a:spcPts val="3500"/>
              </a:lnSpc>
            </a:pPr>
            <a:r>
              <a:rPr lang="en-GB" sz="2400" b="1" dirty="0"/>
              <a:t>9</a:t>
            </a:r>
            <a:r>
              <a:rPr lang="en-GB" sz="2400" dirty="0"/>
              <a:t>	It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started raining </a:t>
            </a:r>
            <a:r>
              <a:rPr lang="en-GB" sz="2400" dirty="0"/>
              <a:t>at 5.30 in the morning.</a:t>
            </a:r>
            <a:endParaRPr lang="es-AR" sz="2400" dirty="0"/>
          </a:p>
          <a:p>
            <a:pPr>
              <a:lnSpc>
                <a:spcPts val="3500"/>
              </a:lnSpc>
            </a:pPr>
            <a:r>
              <a:rPr lang="en-GB" sz="2400" b="1" dirty="0"/>
              <a:t>10</a:t>
            </a:r>
            <a:r>
              <a:rPr lang="en-GB" sz="2400" dirty="0"/>
              <a:t> </a:t>
            </a:r>
            <a:r>
              <a:rPr lang="en-GB" sz="2400" dirty="0" smtClean="0"/>
              <a:t>	Please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stop making </a:t>
            </a:r>
            <a:r>
              <a:rPr lang="en-GB" sz="2400" dirty="0"/>
              <a:t>such a noise. I can’t think.</a:t>
            </a:r>
            <a:endParaRPr lang="es-AR" sz="2400" dirty="0"/>
          </a:p>
          <a:p>
            <a:pPr>
              <a:lnSpc>
                <a:spcPts val="3500"/>
              </a:lnSpc>
            </a:pPr>
            <a:r>
              <a:rPr lang="en-GB" sz="2400" b="1" dirty="0"/>
              <a:t>11</a:t>
            </a:r>
            <a:r>
              <a:rPr lang="en-GB" sz="2400" dirty="0"/>
              <a:t> </a:t>
            </a:r>
            <a:r>
              <a:rPr lang="en-GB" sz="2400" dirty="0" smtClean="0"/>
              <a:t>	I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don’t feel like cooking </a:t>
            </a:r>
            <a:r>
              <a:rPr lang="en-GB" sz="2400" dirty="0"/>
              <a:t>today. Let’s go out for lunch.</a:t>
            </a:r>
            <a:endParaRPr lang="es-AR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14" y="1494172"/>
            <a:ext cx="2363248" cy="4714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14" y="6443162"/>
            <a:ext cx="8543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PreintSB_7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57239" y="3233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07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21" y="488781"/>
            <a:ext cx="7903725" cy="292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7.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07379" y="850232"/>
            <a:ext cx="609600" cy="60960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21" y="3814262"/>
            <a:ext cx="7903725" cy="2573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69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84" y="241607"/>
            <a:ext cx="8852484" cy="6197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708231" y="2878589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130AC6"/>
                </a:solidFill>
              </a:rPr>
              <a:t>swimming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895600" y="3521242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130AC6"/>
                </a:solidFill>
              </a:rPr>
              <a:t>practising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666874" y="3798422"/>
            <a:ext cx="17927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rgbClr val="130AC6"/>
                </a:solidFill>
              </a:rPr>
              <a:t>remembering</a:t>
            </a:r>
            <a:endParaRPr lang="es-AR" sz="2300" i="1" dirty="0">
              <a:solidFill>
                <a:srgbClr val="130AC6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48852" y="4158916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130AC6"/>
                </a:solidFill>
              </a:rPr>
              <a:t>Teaching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666874" y="4507831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130AC6"/>
                </a:solidFill>
              </a:rPr>
              <a:t>messaging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501316" y="4815298"/>
            <a:ext cx="17325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>
                <a:solidFill>
                  <a:srgbClr val="130AC6"/>
                </a:solidFill>
              </a:rPr>
              <a:t>n</a:t>
            </a:r>
            <a:r>
              <a:rPr lang="es-MX" sz="2200" i="1" dirty="0" err="1" smtClean="0">
                <a:solidFill>
                  <a:srgbClr val="130AC6"/>
                </a:solidFill>
              </a:rPr>
              <a:t>ot</a:t>
            </a:r>
            <a:r>
              <a:rPr lang="es-MX" sz="2200" i="1" dirty="0" smtClean="0">
                <a:solidFill>
                  <a:srgbClr val="130AC6"/>
                </a:solidFill>
              </a:rPr>
              <a:t> </a:t>
            </a:r>
            <a:r>
              <a:rPr lang="es-MX" sz="2200" i="1" dirty="0" err="1" smtClean="0">
                <a:solidFill>
                  <a:srgbClr val="130AC6"/>
                </a:solidFill>
              </a:rPr>
              <a:t>knowing</a:t>
            </a:r>
            <a:endParaRPr lang="es-AR" sz="2200" i="1" dirty="0">
              <a:solidFill>
                <a:srgbClr val="130AC6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895600" y="5246185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rgbClr val="130AC6"/>
                </a:solidFill>
              </a:rPr>
              <a:t>Travelling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940842" y="5499302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130AC6"/>
                </a:solidFill>
              </a:rPr>
              <a:t>studying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cxnSp>
        <p:nvCxnSpPr>
          <p:cNvPr id="14" name="13 Conector recto"/>
          <p:cNvCxnSpPr/>
          <p:nvPr/>
        </p:nvCxnSpPr>
        <p:spPr>
          <a:xfrm flipV="1">
            <a:off x="5315199" y="5960966"/>
            <a:ext cx="625643" cy="1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78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473" y="268928"/>
            <a:ext cx="6412831" cy="622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252536" y="1736558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130AC6"/>
                </a:solidFill>
              </a:rPr>
              <a:t>Doing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788693" y="2099283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>
                <a:solidFill>
                  <a:srgbClr val="130AC6"/>
                </a:solidFill>
              </a:rPr>
              <a:t>t</a:t>
            </a:r>
            <a:r>
              <a:rPr lang="es-MX" sz="2400" i="1" dirty="0" smtClean="0">
                <a:solidFill>
                  <a:srgbClr val="130AC6"/>
                </a:solidFill>
              </a:rPr>
              <a:t>o </a:t>
            </a:r>
            <a:r>
              <a:rPr lang="es-MX" sz="2400" i="1" dirty="0" err="1" smtClean="0">
                <a:solidFill>
                  <a:srgbClr val="130AC6"/>
                </a:solidFill>
              </a:rPr>
              <a:t>pay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660231" y="2847106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>
                <a:solidFill>
                  <a:srgbClr val="130AC6"/>
                </a:solidFill>
              </a:rPr>
              <a:t>t</a:t>
            </a:r>
            <a:r>
              <a:rPr lang="es-MX" sz="2400" i="1" dirty="0" smtClean="0">
                <a:solidFill>
                  <a:srgbClr val="130AC6"/>
                </a:solidFill>
              </a:rPr>
              <a:t>o </a:t>
            </a:r>
            <a:r>
              <a:rPr lang="es-MX" sz="2400" i="1" dirty="0" err="1" smtClean="0">
                <a:solidFill>
                  <a:srgbClr val="130AC6"/>
                </a:solidFill>
              </a:rPr>
              <a:t>park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959642" y="3151906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130AC6"/>
                </a:solidFill>
              </a:rPr>
              <a:t>giving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269956" y="4178969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>
                <a:solidFill>
                  <a:srgbClr val="130AC6"/>
                </a:solidFill>
              </a:rPr>
              <a:t>t</a:t>
            </a:r>
            <a:r>
              <a:rPr lang="es-MX" sz="2400" i="1" dirty="0" smtClean="0">
                <a:solidFill>
                  <a:srgbClr val="130AC6"/>
                </a:solidFill>
              </a:rPr>
              <a:t>o </a:t>
            </a:r>
            <a:r>
              <a:rPr lang="es-MX" sz="2400" i="1" dirty="0" err="1" smtClean="0">
                <a:solidFill>
                  <a:srgbClr val="130AC6"/>
                </a:solidFill>
              </a:rPr>
              <a:t>get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200273" y="4640634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130AC6"/>
                </a:solidFill>
              </a:rPr>
              <a:t>raining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913519" y="4965032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130AC6"/>
                </a:solidFill>
              </a:rPr>
              <a:t>cooking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334124" y="5301916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130AC6"/>
                </a:solidFill>
              </a:rPr>
              <a:t>doing</a:t>
            </a:r>
            <a:endParaRPr lang="es-AR" sz="2400" i="1" dirty="0">
              <a:solidFill>
                <a:srgbClr val="130AC6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093492" y="5638800"/>
            <a:ext cx="151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>
                <a:solidFill>
                  <a:srgbClr val="130AC6"/>
                </a:solidFill>
              </a:rPr>
              <a:t>g</a:t>
            </a:r>
            <a:r>
              <a:rPr lang="es-MX" sz="2400" i="1" dirty="0" err="1" smtClean="0">
                <a:solidFill>
                  <a:srgbClr val="130AC6"/>
                </a:solidFill>
              </a:rPr>
              <a:t>etting</a:t>
            </a:r>
            <a:r>
              <a:rPr lang="es-MX" sz="2400" i="1" dirty="0" smtClean="0">
                <a:solidFill>
                  <a:srgbClr val="130AC6"/>
                </a:solidFill>
              </a:rPr>
              <a:t> up</a:t>
            </a:r>
            <a:endParaRPr lang="es-AR" sz="2400" i="1" dirty="0">
              <a:solidFill>
                <a:srgbClr val="13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75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357" y="140904"/>
            <a:ext cx="6545179" cy="645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78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32" y="270711"/>
            <a:ext cx="42291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91" y="3429000"/>
            <a:ext cx="5859462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804" y="270711"/>
            <a:ext cx="5095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804" y="1423236"/>
            <a:ext cx="5562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362" y="1846847"/>
            <a:ext cx="56388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756" y="4084721"/>
            <a:ext cx="5688012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69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5044</TotalTime>
  <Words>23</Words>
  <Application>Microsoft Office PowerPoint</Application>
  <PresentationFormat>Personalizado</PresentationFormat>
  <Paragraphs>28</Paragraphs>
  <Slides>10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225</cp:revision>
  <dcterms:created xsi:type="dcterms:W3CDTF">2020-06-13T00:44:49Z</dcterms:created>
  <dcterms:modified xsi:type="dcterms:W3CDTF">2025-05-23T02:46:43Z</dcterms:modified>
</cp:coreProperties>
</file>