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65" r:id="rId4"/>
    <p:sldId id="258" r:id="rId5"/>
    <p:sldId id="260" r:id="rId6"/>
    <p:sldId id="261" r:id="rId7"/>
    <p:sldId id="262" r:id="rId8"/>
    <p:sldId id="263" r:id="rId9"/>
    <p:sldId id="264" r:id="rId10"/>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9" d="100"/>
          <a:sy n="79" d="100"/>
        </p:scale>
        <p:origin x="-384"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F5EA2932-EFA7-4AAA-B53C-268C2224F3A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AR"/>
          </a:p>
        </p:txBody>
      </p:sp>
      <p:sp>
        <p:nvSpPr>
          <p:cNvPr id="3" name="Subtítulo 2">
            <a:extLst>
              <a:ext uri="{FF2B5EF4-FFF2-40B4-BE49-F238E27FC236}">
                <a16:creationId xmlns="" xmlns:a16="http://schemas.microsoft.com/office/drawing/2014/main" id="{D804D82E-C623-4ABA-8D43-D4834467A0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AR"/>
          </a:p>
        </p:txBody>
      </p:sp>
      <p:sp>
        <p:nvSpPr>
          <p:cNvPr id="4" name="Marcador de fecha 3">
            <a:extLst>
              <a:ext uri="{FF2B5EF4-FFF2-40B4-BE49-F238E27FC236}">
                <a16:creationId xmlns="" xmlns:a16="http://schemas.microsoft.com/office/drawing/2014/main" id="{9A242687-1E8B-4477-93C2-37A97219DEBE}"/>
              </a:ext>
            </a:extLst>
          </p:cNvPr>
          <p:cNvSpPr>
            <a:spLocks noGrp="1"/>
          </p:cNvSpPr>
          <p:nvPr>
            <p:ph type="dt" sz="half" idx="10"/>
          </p:nvPr>
        </p:nvSpPr>
        <p:spPr/>
        <p:txBody>
          <a:bodyPr/>
          <a:lstStyle/>
          <a:p>
            <a:fld id="{AE6AA118-E99A-4B95-950B-F5DB93412EBF}" type="datetimeFigureOut">
              <a:rPr lang="es-AR" smtClean="0"/>
              <a:t>11/5/2026</a:t>
            </a:fld>
            <a:endParaRPr lang="es-AR"/>
          </a:p>
        </p:txBody>
      </p:sp>
      <p:sp>
        <p:nvSpPr>
          <p:cNvPr id="5" name="Marcador de pie de página 4">
            <a:extLst>
              <a:ext uri="{FF2B5EF4-FFF2-40B4-BE49-F238E27FC236}">
                <a16:creationId xmlns="" xmlns:a16="http://schemas.microsoft.com/office/drawing/2014/main" id="{CE2C138D-974B-4924-AE65-9358E0F1B81B}"/>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 xmlns:a16="http://schemas.microsoft.com/office/drawing/2014/main" id="{29CBD001-A79F-4388-9CAD-6EDD0B9762C0}"/>
              </a:ext>
            </a:extLst>
          </p:cNvPr>
          <p:cNvSpPr>
            <a:spLocks noGrp="1"/>
          </p:cNvSpPr>
          <p:nvPr>
            <p:ph type="sldNum" sz="quarter" idx="12"/>
          </p:nvPr>
        </p:nvSpPr>
        <p:spPr/>
        <p:txBody>
          <a:bodyPr/>
          <a:lstStyle/>
          <a:p>
            <a:fld id="{B5BC76A9-6B58-47ED-9ACB-B63EAE8ABD47}" type="slidenum">
              <a:rPr lang="es-AR" smtClean="0"/>
              <a:t>‹Nº›</a:t>
            </a:fld>
            <a:endParaRPr lang="es-AR"/>
          </a:p>
        </p:txBody>
      </p:sp>
    </p:spTree>
    <p:extLst>
      <p:ext uri="{BB962C8B-B14F-4D97-AF65-F5344CB8AC3E}">
        <p14:creationId xmlns:p14="http://schemas.microsoft.com/office/powerpoint/2010/main" val="292672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AF648D42-8E6F-4C5B-A8DF-8245FEA8FAA1}"/>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texto vertical 2">
            <a:extLst>
              <a:ext uri="{FF2B5EF4-FFF2-40B4-BE49-F238E27FC236}">
                <a16:creationId xmlns="" xmlns:a16="http://schemas.microsoft.com/office/drawing/2014/main" id="{0190F623-01DD-4787-9B1C-8BF301C5711A}"/>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 xmlns:a16="http://schemas.microsoft.com/office/drawing/2014/main" id="{2C0DC891-3450-4C73-8BCD-E8B051991E3C}"/>
              </a:ext>
            </a:extLst>
          </p:cNvPr>
          <p:cNvSpPr>
            <a:spLocks noGrp="1"/>
          </p:cNvSpPr>
          <p:nvPr>
            <p:ph type="dt" sz="half" idx="10"/>
          </p:nvPr>
        </p:nvSpPr>
        <p:spPr/>
        <p:txBody>
          <a:bodyPr/>
          <a:lstStyle/>
          <a:p>
            <a:fld id="{AE6AA118-E99A-4B95-950B-F5DB93412EBF}" type="datetimeFigureOut">
              <a:rPr lang="es-AR" smtClean="0"/>
              <a:t>11/5/2026</a:t>
            </a:fld>
            <a:endParaRPr lang="es-AR"/>
          </a:p>
        </p:txBody>
      </p:sp>
      <p:sp>
        <p:nvSpPr>
          <p:cNvPr id="5" name="Marcador de pie de página 4">
            <a:extLst>
              <a:ext uri="{FF2B5EF4-FFF2-40B4-BE49-F238E27FC236}">
                <a16:creationId xmlns="" xmlns:a16="http://schemas.microsoft.com/office/drawing/2014/main" id="{A28C32E0-ACC8-449B-A707-EFF2C4070E70}"/>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 xmlns:a16="http://schemas.microsoft.com/office/drawing/2014/main" id="{21CB203C-DC95-433A-AD68-9C802830F4C2}"/>
              </a:ext>
            </a:extLst>
          </p:cNvPr>
          <p:cNvSpPr>
            <a:spLocks noGrp="1"/>
          </p:cNvSpPr>
          <p:nvPr>
            <p:ph type="sldNum" sz="quarter" idx="12"/>
          </p:nvPr>
        </p:nvSpPr>
        <p:spPr/>
        <p:txBody>
          <a:bodyPr/>
          <a:lstStyle/>
          <a:p>
            <a:fld id="{B5BC76A9-6B58-47ED-9ACB-B63EAE8ABD47}" type="slidenum">
              <a:rPr lang="es-AR" smtClean="0"/>
              <a:t>‹Nº›</a:t>
            </a:fld>
            <a:endParaRPr lang="es-AR"/>
          </a:p>
        </p:txBody>
      </p:sp>
    </p:spTree>
    <p:extLst>
      <p:ext uri="{BB962C8B-B14F-4D97-AF65-F5344CB8AC3E}">
        <p14:creationId xmlns:p14="http://schemas.microsoft.com/office/powerpoint/2010/main" val="3134383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 xmlns:a16="http://schemas.microsoft.com/office/drawing/2014/main" id="{C8FB7D84-85FF-4C7D-9934-D3F534B5676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AR"/>
          </a:p>
        </p:txBody>
      </p:sp>
      <p:sp>
        <p:nvSpPr>
          <p:cNvPr id="3" name="Marcador de texto vertical 2">
            <a:extLst>
              <a:ext uri="{FF2B5EF4-FFF2-40B4-BE49-F238E27FC236}">
                <a16:creationId xmlns="" xmlns:a16="http://schemas.microsoft.com/office/drawing/2014/main" id="{A71ADE79-22C9-4C5F-9AF2-2E4FF67AD22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 xmlns:a16="http://schemas.microsoft.com/office/drawing/2014/main" id="{96075B5E-451A-4FF9-96DA-5CE91F9FEC6A}"/>
              </a:ext>
            </a:extLst>
          </p:cNvPr>
          <p:cNvSpPr>
            <a:spLocks noGrp="1"/>
          </p:cNvSpPr>
          <p:nvPr>
            <p:ph type="dt" sz="half" idx="10"/>
          </p:nvPr>
        </p:nvSpPr>
        <p:spPr/>
        <p:txBody>
          <a:bodyPr/>
          <a:lstStyle/>
          <a:p>
            <a:fld id="{AE6AA118-E99A-4B95-950B-F5DB93412EBF}" type="datetimeFigureOut">
              <a:rPr lang="es-AR" smtClean="0"/>
              <a:t>11/5/2026</a:t>
            </a:fld>
            <a:endParaRPr lang="es-AR"/>
          </a:p>
        </p:txBody>
      </p:sp>
      <p:sp>
        <p:nvSpPr>
          <p:cNvPr id="5" name="Marcador de pie de página 4">
            <a:extLst>
              <a:ext uri="{FF2B5EF4-FFF2-40B4-BE49-F238E27FC236}">
                <a16:creationId xmlns="" xmlns:a16="http://schemas.microsoft.com/office/drawing/2014/main" id="{3EA720B9-42C1-4E50-9B05-D2799D120097}"/>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 xmlns:a16="http://schemas.microsoft.com/office/drawing/2014/main" id="{6F16E898-10AF-4B61-8F89-6B36E53A8E5C}"/>
              </a:ext>
            </a:extLst>
          </p:cNvPr>
          <p:cNvSpPr>
            <a:spLocks noGrp="1"/>
          </p:cNvSpPr>
          <p:nvPr>
            <p:ph type="sldNum" sz="quarter" idx="12"/>
          </p:nvPr>
        </p:nvSpPr>
        <p:spPr/>
        <p:txBody>
          <a:bodyPr/>
          <a:lstStyle/>
          <a:p>
            <a:fld id="{B5BC76A9-6B58-47ED-9ACB-B63EAE8ABD47}" type="slidenum">
              <a:rPr lang="es-AR" smtClean="0"/>
              <a:t>‹Nº›</a:t>
            </a:fld>
            <a:endParaRPr lang="es-AR"/>
          </a:p>
        </p:txBody>
      </p:sp>
    </p:spTree>
    <p:extLst>
      <p:ext uri="{BB962C8B-B14F-4D97-AF65-F5344CB8AC3E}">
        <p14:creationId xmlns:p14="http://schemas.microsoft.com/office/powerpoint/2010/main" val="480617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CBD5D6E2-FA86-4AB7-A2D6-F9659748C6DE}"/>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contenido 2">
            <a:extLst>
              <a:ext uri="{FF2B5EF4-FFF2-40B4-BE49-F238E27FC236}">
                <a16:creationId xmlns="" xmlns:a16="http://schemas.microsoft.com/office/drawing/2014/main" id="{29D9673D-321B-478E-A3E4-C65BADB6722E}"/>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 xmlns:a16="http://schemas.microsoft.com/office/drawing/2014/main" id="{0C4ABD08-7B58-48C5-8D4F-88B2657E8612}"/>
              </a:ext>
            </a:extLst>
          </p:cNvPr>
          <p:cNvSpPr>
            <a:spLocks noGrp="1"/>
          </p:cNvSpPr>
          <p:nvPr>
            <p:ph type="dt" sz="half" idx="10"/>
          </p:nvPr>
        </p:nvSpPr>
        <p:spPr/>
        <p:txBody>
          <a:bodyPr/>
          <a:lstStyle/>
          <a:p>
            <a:fld id="{AE6AA118-E99A-4B95-950B-F5DB93412EBF}" type="datetimeFigureOut">
              <a:rPr lang="es-AR" smtClean="0"/>
              <a:t>11/5/2026</a:t>
            </a:fld>
            <a:endParaRPr lang="es-AR"/>
          </a:p>
        </p:txBody>
      </p:sp>
      <p:sp>
        <p:nvSpPr>
          <p:cNvPr id="5" name="Marcador de pie de página 4">
            <a:extLst>
              <a:ext uri="{FF2B5EF4-FFF2-40B4-BE49-F238E27FC236}">
                <a16:creationId xmlns="" xmlns:a16="http://schemas.microsoft.com/office/drawing/2014/main" id="{5FC8E6DF-DB1C-48F3-B578-8033A69C6CD8}"/>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 xmlns:a16="http://schemas.microsoft.com/office/drawing/2014/main" id="{7A3BD4CF-EEA3-4364-ACEE-B03E48C24487}"/>
              </a:ext>
            </a:extLst>
          </p:cNvPr>
          <p:cNvSpPr>
            <a:spLocks noGrp="1"/>
          </p:cNvSpPr>
          <p:nvPr>
            <p:ph type="sldNum" sz="quarter" idx="12"/>
          </p:nvPr>
        </p:nvSpPr>
        <p:spPr/>
        <p:txBody>
          <a:bodyPr/>
          <a:lstStyle/>
          <a:p>
            <a:fld id="{B5BC76A9-6B58-47ED-9ACB-B63EAE8ABD47}" type="slidenum">
              <a:rPr lang="es-AR" smtClean="0"/>
              <a:t>‹Nº›</a:t>
            </a:fld>
            <a:endParaRPr lang="es-AR"/>
          </a:p>
        </p:txBody>
      </p:sp>
    </p:spTree>
    <p:extLst>
      <p:ext uri="{BB962C8B-B14F-4D97-AF65-F5344CB8AC3E}">
        <p14:creationId xmlns:p14="http://schemas.microsoft.com/office/powerpoint/2010/main" val="2657985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455D242D-5989-4FDD-B18B-59D7CEA72EFE}"/>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AR"/>
          </a:p>
        </p:txBody>
      </p:sp>
      <p:sp>
        <p:nvSpPr>
          <p:cNvPr id="3" name="Marcador de texto 2">
            <a:extLst>
              <a:ext uri="{FF2B5EF4-FFF2-40B4-BE49-F238E27FC236}">
                <a16:creationId xmlns="" xmlns:a16="http://schemas.microsoft.com/office/drawing/2014/main" id="{9FDE4696-F90B-44A4-82B5-7F371D6320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 xmlns:a16="http://schemas.microsoft.com/office/drawing/2014/main" id="{D4B8A297-EBD2-4CCE-AA38-A554D432E42F}"/>
              </a:ext>
            </a:extLst>
          </p:cNvPr>
          <p:cNvSpPr>
            <a:spLocks noGrp="1"/>
          </p:cNvSpPr>
          <p:nvPr>
            <p:ph type="dt" sz="half" idx="10"/>
          </p:nvPr>
        </p:nvSpPr>
        <p:spPr/>
        <p:txBody>
          <a:bodyPr/>
          <a:lstStyle/>
          <a:p>
            <a:fld id="{AE6AA118-E99A-4B95-950B-F5DB93412EBF}" type="datetimeFigureOut">
              <a:rPr lang="es-AR" smtClean="0"/>
              <a:t>11/5/2026</a:t>
            </a:fld>
            <a:endParaRPr lang="es-AR"/>
          </a:p>
        </p:txBody>
      </p:sp>
      <p:sp>
        <p:nvSpPr>
          <p:cNvPr id="5" name="Marcador de pie de página 4">
            <a:extLst>
              <a:ext uri="{FF2B5EF4-FFF2-40B4-BE49-F238E27FC236}">
                <a16:creationId xmlns="" xmlns:a16="http://schemas.microsoft.com/office/drawing/2014/main" id="{21799933-E717-4737-82D5-0D0938738170}"/>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 xmlns:a16="http://schemas.microsoft.com/office/drawing/2014/main" id="{CEF53875-6D6F-443F-AAC7-D377237D1797}"/>
              </a:ext>
            </a:extLst>
          </p:cNvPr>
          <p:cNvSpPr>
            <a:spLocks noGrp="1"/>
          </p:cNvSpPr>
          <p:nvPr>
            <p:ph type="sldNum" sz="quarter" idx="12"/>
          </p:nvPr>
        </p:nvSpPr>
        <p:spPr/>
        <p:txBody>
          <a:bodyPr/>
          <a:lstStyle/>
          <a:p>
            <a:fld id="{B5BC76A9-6B58-47ED-9ACB-B63EAE8ABD47}" type="slidenum">
              <a:rPr lang="es-AR" smtClean="0"/>
              <a:t>‹Nº›</a:t>
            </a:fld>
            <a:endParaRPr lang="es-AR"/>
          </a:p>
        </p:txBody>
      </p:sp>
    </p:spTree>
    <p:extLst>
      <p:ext uri="{BB962C8B-B14F-4D97-AF65-F5344CB8AC3E}">
        <p14:creationId xmlns:p14="http://schemas.microsoft.com/office/powerpoint/2010/main" val="1466734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0C606B74-9ACA-4140-8BFE-FC030C4CB47E}"/>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contenido 2">
            <a:extLst>
              <a:ext uri="{FF2B5EF4-FFF2-40B4-BE49-F238E27FC236}">
                <a16:creationId xmlns="" xmlns:a16="http://schemas.microsoft.com/office/drawing/2014/main" id="{78D23004-D379-4A63-A735-37308381155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contenido 3">
            <a:extLst>
              <a:ext uri="{FF2B5EF4-FFF2-40B4-BE49-F238E27FC236}">
                <a16:creationId xmlns="" xmlns:a16="http://schemas.microsoft.com/office/drawing/2014/main" id="{4990138B-0EB5-4D31-A211-F8C2D5AED74D}"/>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fecha 4">
            <a:extLst>
              <a:ext uri="{FF2B5EF4-FFF2-40B4-BE49-F238E27FC236}">
                <a16:creationId xmlns="" xmlns:a16="http://schemas.microsoft.com/office/drawing/2014/main" id="{0B087435-5D9D-4F4E-A2E7-290FF8512FB7}"/>
              </a:ext>
            </a:extLst>
          </p:cNvPr>
          <p:cNvSpPr>
            <a:spLocks noGrp="1"/>
          </p:cNvSpPr>
          <p:nvPr>
            <p:ph type="dt" sz="half" idx="10"/>
          </p:nvPr>
        </p:nvSpPr>
        <p:spPr/>
        <p:txBody>
          <a:bodyPr/>
          <a:lstStyle/>
          <a:p>
            <a:fld id="{AE6AA118-E99A-4B95-950B-F5DB93412EBF}" type="datetimeFigureOut">
              <a:rPr lang="es-AR" smtClean="0"/>
              <a:t>11/5/2026</a:t>
            </a:fld>
            <a:endParaRPr lang="es-AR"/>
          </a:p>
        </p:txBody>
      </p:sp>
      <p:sp>
        <p:nvSpPr>
          <p:cNvPr id="6" name="Marcador de pie de página 5">
            <a:extLst>
              <a:ext uri="{FF2B5EF4-FFF2-40B4-BE49-F238E27FC236}">
                <a16:creationId xmlns="" xmlns:a16="http://schemas.microsoft.com/office/drawing/2014/main" id="{364A7599-8196-4EAC-9714-9E45DBFBECCA}"/>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 xmlns:a16="http://schemas.microsoft.com/office/drawing/2014/main" id="{40028075-3777-465C-BD42-70127F109D34}"/>
              </a:ext>
            </a:extLst>
          </p:cNvPr>
          <p:cNvSpPr>
            <a:spLocks noGrp="1"/>
          </p:cNvSpPr>
          <p:nvPr>
            <p:ph type="sldNum" sz="quarter" idx="12"/>
          </p:nvPr>
        </p:nvSpPr>
        <p:spPr/>
        <p:txBody>
          <a:bodyPr/>
          <a:lstStyle/>
          <a:p>
            <a:fld id="{B5BC76A9-6B58-47ED-9ACB-B63EAE8ABD47}" type="slidenum">
              <a:rPr lang="es-AR" smtClean="0"/>
              <a:t>‹Nº›</a:t>
            </a:fld>
            <a:endParaRPr lang="es-AR"/>
          </a:p>
        </p:txBody>
      </p:sp>
    </p:spTree>
    <p:extLst>
      <p:ext uri="{BB962C8B-B14F-4D97-AF65-F5344CB8AC3E}">
        <p14:creationId xmlns:p14="http://schemas.microsoft.com/office/powerpoint/2010/main" val="2953416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26EBE993-BC5A-4946-B0F3-C98F441C3307}"/>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AR"/>
          </a:p>
        </p:txBody>
      </p:sp>
      <p:sp>
        <p:nvSpPr>
          <p:cNvPr id="3" name="Marcador de texto 2">
            <a:extLst>
              <a:ext uri="{FF2B5EF4-FFF2-40B4-BE49-F238E27FC236}">
                <a16:creationId xmlns="" xmlns:a16="http://schemas.microsoft.com/office/drawing/2014/main" id="{F1B5C84B-7A3C-4512-B4EE-7DDC749963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 xmlns:a16="http://schemas.microsoft.com/office/drawing/2014/main" id="{026D4215-A9C5-4422-A348-07780D2A4FF6}"/>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texto 4">
            <a:extLst>
              <a:ext uri="{FF2B5EF4-FFF2-40B4-BE49-F238E27FC236}">
                <a16:creationId xmlns="" xmlns:a16="http://schemas.microsoft.com/office/drawing/2014/main" id="{43EBC34B-3DE2-40EC-9A5D-F17B29DC98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 xmlns:a16="http://schemas.microsoft.com/office/drawing/2014/main" id="{52C990E8-E333-40FD-A4E3-FBAB7821A580}"/>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7" name="Marcador de fecha 6">
            <a:extLst>
              <a:ext uri="{FF2B5EF4-FFF2-40B4-BE49-F238E27FC236}">
                <a16:creationId xmlns="" xmlns:a16="http://schemas.microsoft.com/office/drawing/2014/main" id="{51AB47C6-5805-4A88-9AF3-E0AC48B00333}"/>
              </a:ext>
            </a:extLst>
          </p:cNvPr>
          <p:cNvSpPr>
            <a:spLocks noGrp="1"/>
          </p:cNvSpPr>
          <p:nvPr>
            <p:ph type="dt" sz="half" idx="10"/>
          </p:nvPr>
        </p:nvSpPr>
        <p:spPr/>
        <p:txBody>
          <a:bodyPr/>
          <a:lstStyle/>
          <a:p>
            <a:fld id="{AE6AA118-E99A-4B95-950B-F5DB93412EBF}" type="datetimeFigureOut">
              <a:rPr lang="es-AR" smtClean="0"/>
              <a:t>11/5/2026</a:t>
            </a:fld>
            <a:endParaRPr lang="es-AR"/>
          </a:p>
        </p:txBody>
      </p:sp>
      <p:sp>
        <p:nvSpPr>
          <p:cNvPr id="8" name="Marcador de pie de página 7">
            <a:extLst>
              <a:ext uri="{FF2B5EF4-FFF2-40B4-BE49-F238E27FC236}">
                <a16:creationId xmlns="" xmlns:a16="http://schemas.microsoft.com/office/drawing/2014/main" id="{3F7E7033-BFCD-4433-9298-A575956ACED9}"/>
              </a:ext>
            </a:extLst>
          </p:cNvPr>
          <p:cNvSpPr>
            <a:spLocks noGrp="1"/>
          </p:cNvSpPr>
          <p:nvPr>
            <p:ph type="ftr" sz="quarter" idx="11"/>
          </p:nvPr>
        </p:nvSpPr>
        <p:spPr/>
        <p:txBody>
          <a:bodyPr/>
          <a:lstStyle/>
          <a:p>
            <a:endParaRPr lang="es-AR"/>
          </a:p>
        </p:txBody>
      </p:sp>
      <p:sp>
        <p:nvSpPr>
          <p:cNvPr id="9" name="Marcador de número de diapositiva 8">
            <a:extLst>
              <a:ext uri="{FF2B5EF4-FFF2-40B4-BE49-F238E27FC236}">
                <a16:creationId xmlns="" xmlns:a16="http://schemas.microsoft.com/office/drawing/2014/main" id="{7F626640-4176-48C0-8E37-9EB7114C6DEF}"/>
              </a:ext>
            </a:extLst>
          </p:cNvPr>
          <p:cNvSpPr>
            <a:spLocks noGrp="1"/>
          </p:cNvSpPr>
          <p:nvPr>
            <p:ph type="sldNum" sz="quarter" idx="12"/>
          </p:nvPr>
        </p:nvSpPr>
        <p:spPr/>
        <p:txBody>
          <a:bodyPr/>
          <a:lstStyle/>
          <a:p>
            <a:fld id="{B5BC76A9-6B58-47ED-9ACB-B63EAE8ABD47}" type="slidenum">
              <a:rPr lang="es-AR" smtClean="0"/>
              <a:t>‹Nº›</a:t>
            </a:fld>
            <a:endParaRPr lang="es-AR"/>
          </a:p>
        </p:txBody>
      </p:sp>
    </p:spTree>
    <p:extLst>
      <p:ext uri="{BB962C8B-B14F-4D97-AF65-F5344CB8AC3E}">
        <p14:creationId xmlns:p14="http://schemas.microsoft.com/office/powerpoint/2010/main" val="325053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DFD2E7D4-B59F-4987-9510-5614C5C61D2C}"/>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fecha 2">
            <a:extLst>
              <a:ext uri="{FF2B5EF4-FFF2-40B4-BE49-F238E27FC236}">
                <a16:creationId xmlns="" xmlns:a16="http://schemas.microsoft.com/office/drawing/2014/main" id="{9F01A35B-AF89-413E-887A-3DA3661B4292}"/>
              </a:ext>
            </a:extLst>
          </p:cNvPr>
          <p:cNvSpPr>
            <a:spLocks noGrp="1"/>
          </p:cNvSpPr>
          <p:nvPr>
            <p:ph type="dt" sz="half" idx="10"/>
          </p:nvPr>
        </p:nvSpPr>
        <p:spPr/>
        <p:txBody>
          <a:bodyPr/>
          <a:lstStyle/>
          <a:p>
            <a:fld id="{AE6AA118-E99A-4B95-950B-F5DB93412EBF}" type="datetimeFigureOut">
              <a:rPr lang="es-AR" smtClean="0"/>
              <a:t>11/5/2026</a:t>
            </a:fld>
            <a:endParaRPr lang="es-AR"/>
          </a:p>
        </p:txBody>
      </p:sp>
      <p:sp>
        <p:nvSpPr>
          <p:cNvPr id="4" name="Marcador de pie de página 3">
            <a:extLst>
              <a:ext uri="{FF2B5EF4-FFF2-40B4-BE49-F238E27FC236}">
                <a16:creationId xmlns="" xmlns:a16="http://schemas.microsoft.com/office/drawing/2014/main" id="{7F75FED3-3B2A-4380-8530-391238696D0D}"/>
              </a:ext>
            </a:extLst>
          </p:cNvPr>
          <p:cNvSpPr>
            <a:spLocks noGrp="1"/>
          </p:cNvSpPr>
          <p:nvPr>
            <p:ph type="ftr" sz="quarter" idx="11"/>
          </p:nvPr>
        </p:nvSpPr>
        <p:spPr/>
        <p:txBody>
          <a:bodyPr/>
          <a:lstStyle/>
          <a:p>
            <a:endParaRPr lang="es-AR"/>
          </a:p>
        </p:txBody>
      </p:sp>
      <p:sp>
        <p:nvSpPr>
          <p:cNvPr id="5" name="Marcador de número de diapositiva 4">
            <a:extLst>
              <a:ext uri="{FF2B5EF4-FFF2-40B4-BE49-F238E27FC236}">
                <a16:creationId xmlns="" xmlns:a16="http://schemas.microsoft.com/office/drawing/2014/main" id="{16D9A11A-975E-44E0-AE16-9B9268FBFA53}"/>
              </a:ext>
            </a:extLst>
          </p:cNvPr>
          <p:cNvSpPr>
            <a:spLocks noGrp="1"/>
          </p:cNvSpPr>
          <p:nvPr>
            <p:ph type="sldNum" sz="quarter" idx="12"/>
          </p:nvPr>
        </p:nvSpPr>
        <p:spPr/>
        <p:txBody>
          <a:bodyPr/>
          <a:lstStyle/>
          <a:p>
            <a:fld id="{B5BC76A9-6B58-47ED-9ACB-B63EAE8ABD47}" type="slidenum">
              <a:rPr lang="es-AR" smtClean="0"/>
              <a:t>‹Nº›</a:t>
            </a:fld>
            <a:endParaRPr lang="es-AR"/>
          </a:p>
        </p:txBody>
      </p:sp>
    </p:spTree>
    <p:extLst>
      <p:ext uri="{BB962C8B-B14F-4D97-AF65-F5344CB8AC3E}">
        <p14:creationId xmlns:p14="http://schemas.microsoft.com/office/powerpoint/2010/main" val="1294898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 xmlns:a16="http://schemas.microsoft.com/office/drawing/2014/main" id="{73DD02FE-0DC1-4A50-B440-973BFC1BBACB}"/>
              </a:ext>
            </a:extLst>
          </p:cNvPr>
          <p:cNvSpPr>
            <a:spLocks noGrp="1"/>
          </p:cNvSpPr>
          <p:nvPr>
            <p:ph type="dt" sz="half" idx="10"/>
          </p:nvPr>
        </p:nvSpPr>
        <p:spPr/>
        <p:txBody>
          <a:bodyPr/>
          <a:lstStyle/>
          <a:p>
            <a:fld id="{AE6AA118-E99A-4B95-950B-F5DB93412EBF}" type="datetimeFigureOut">
              <a:rPr lang="es-AR" smtClean="0"/>
              <a:t>11/5/2026</a:t>
            </a:fld>
            <a:endParaRPr lang="es-AR"/>
          </a:p>
        </p:txBody>
      </p:sp>
      <p:sp>
        <p:nvSpPr>
          <p:cNvPr id="3" name="Marcador de pie de página 2">
            <a:extLst>
              <a:ext uri="{FF2B5EF4-FFF2-40B4-BE49-F238E27FC236}">
                <a16:creationId xmlns="" xmlns:a16="http://schemas.microsoft.com/office/drawing/2014/main" id="{D2E68D2D-6C81-46EC-8E99-3FAD2D7EE1FA}"/>
              </a:ext>
            </a:extLst>
          </p:cNvPr>
          <p:cNvSpPr>
            <a:spLocks noGrp="1"/>
          </p:cNvSpPr>
          <p:nvPr>
            <p:ph type="ftr" sz="quarter" idx="11"/>
          </p:nvPr>
        </p:nvSpPr>
        <p:spPr/>
        <p:txBody>
          <a:bodyPr/>
          <a:lstStyle/>
          <a:p>
            <a:endParaRPr lang="es-AR"/>
          </a:p>
        </p:txBody>
      </p:sp>
      <p:sp>
        <p:nvSpPr>
          <p:cNvPr id="4" name="Marcador de número de diapositiva 3">
            <a:extLst>
              <a:ext uri="{FF2B5EF4-FFF2-40B4-BE49-F238E27FC236}">
                <a16:creationId xmlns="" xmlns:a16="http://schemas.microsoft.com/office/drawing/2014/main" id="{431DCED9-884A-4715-B701-8F27A989D575}"/>
              </a:ext>
            </a:extLst>
          </p:cNvPr>
          <p:cNvSpPr>
            <a:spLocks noGrp="1"/>
          </p:cNvSpPr>
          <p:nvPr>
            <p:ph type="sldNum" sz="quarter" idx="12"/>
          </p:nvPr>
        </p:nvSpPr>
        <p:spPr/>
        <p:txBody>
          <a:bodyPr/>
          <a:lstStyle/>
          <a:p>
            <a:fld id="{B5BC76A9-6B58-47ED-9ACB-B63EAE8ABD47}" type="slidenum">
              <a:rPr lang="es-AR" smtClean="0"/>
              <a:t>‹Nº›</a:t>
            </a:fld>
            <a:endParaRPr lang="es-AR"/>
          </a:p>
        </p:txBody>
      </p:sp>
    </p:spTree>
    <p:extLst>
      <p:ext uri="{BB962C8B-B14F-4D97-AF65-F5344CB8AC3E}">
        <p14:creationId xmlns:p14="http://schemas.microsoft.com/office/powerpoint/2010/main" val="2655890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441A07D1-F0A9-486B-BA92-0F28DD7F0DB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AR"/>
          </a:p>
        </p:txBody>
      </p:sp>
      <p:sp>
        <p:nvSpPr>
          <p:cNvPr id="3" name="Marcador de contenido 2">
            <a:extLst>
              <a:ext uri="{FF2B5EF4-FFF2-40B4-BE49-F238E27FC236}">
                <a16:creationId xmlns="" xmlns:a16="http://schemas.microsoft.com/office/drawing/2014/main" id="{81DB9A9F-44E8-4423-A5DC-642FCD5CD4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texto 3">
            <a:extLst>
              <a:ext uri="{FF2B5EF4-FFF2-40B4-BE49-F238E27FC236}">
                <a16:creationId xmlns="" xmlns:a16="http://schemas.microsoft.com/office/drawing/2014/main" id="{8DD02BA7-58E0-413E-BEB2-84C97D11EF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 xmlns:a16="http://schemas.microsoft.com/office/drawing/2014/main" id="{E182F90E-542C-49B6-AE46-F82EDF9A631F}"/>
              </a:ext>
            </a:extLst>
          </p:cNvPr>
          <p:cNvSpPr>
            <a:spLocks noGrp="1"/>
          </p:cNvSpPr>
          <p:nvPr>
            <p:ph type="dt" sz="half" idx="10"/>
          </p:nvPr>
        </p:nvSpPr>
        <p:spPr/>
        <p:txBody>
          <a:bodyPr/>
          <a:lstStyle/>
          <a:p>
            <a:fld id="{AE6AA118-E99A-4B95-950B-F5DB93412EBF}" type="datetimeFigureOut">
              <a:rPr lang="es-AR" smtClean="0"/>
              <a:t>11/5/2026</a:t>
            </a:fld>
            <a:endParaRPr lang="es-AR"/>
          </a:p>
        </p:txBody>
      </p:sp>
      <p:sp>
        <p:nvSpPr>
          <p:cNvPr id="6" name="Marcador de pie de página 5">
            <a:extLst>
              <a:ext uri="{FF2B5EF4-FFF2-40B4-BE49-F238E27FC236}">
                <a16:creationId xmlns="" xmlns:a16="http://schemas.microsoft.com/office/drawing/2014/main" id="{AECFA7F7-190C-4EBE-8A5E-9BC09CE8A64D}"/>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 xmlns:a16="http://schemas.microsoft.com/office/drawing/2014/main" id="{013E481B-8A0A-46DA-9B48-AF8459B6410F}"/>
              </a:ext>
            </a:extLst>
          </p:cNvPr>
          <p:cNvSpPr>
            <a:spLocks noGrp="1"/>
          </p:cNvSpPr>
          <p:nvPr>
            <p:ph type="sldNum" sz="quarter" idx="12"/>
          </p:nvPr>
        </p:nvSpPr>
        <p:spPr/>
        <p:txBody>
          <a:bodyPr/>
          <a:lstStyle/>
          <a:p>
            <a:fld id="{B5BC76A9-6B58-47ED-9ACB-B63EAE8ABD47}" type="slidenum">
              <a:rPr lang="es-AR" smtClean="0"/>
              <a:t>‹Nº›</a:t>
            </a:fld>
            <a:endParaRPr lang="es-AR"/>
          </a:p>
        </p:txBody>
      </p:sp>
    </p:spTree>
    <p:extLst>
      <p:ext uri="{BB962C8B-B14F-4D97-AF65-F5344CB8AC3E}">
        <p14:creationId xmlns:p14="http://schemas.microsoft.com/office/powerpoint/2010/main" val="28373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3E23B662-1520-46AE-A7D3-8060B2E975E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AR"/>
          </a:p>
        </p:txBody>
      </p:sp>
      <p:sp>
        <p:nvSpPr>
          <p:cNvPr id="3" name="Marcador de posición de imagen 2">
            <a:extLst>
              <a:ext uri="{FF2B5EF4-FFF2-40B4-BE49-F238E27FC236}">
                <a16:creationId xmlns="" xmlns:a16="http://schemas.microsoft.com/office/drawing/2014/main" id="{B18E600D-C1D2-403F-8F82-20B9476F41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Marcador de texto 3">
            <a:extLst>
              <a:ext uri="{FF2B5EF4-FFF2-40B4-BE49-F238E27FC236}">
                <a16:creationId xmlns="" xmlns:a16="http://schemas.microsoft.com/office/drawing/2014/main" id="{B11BCDF6-4EFC-459A-9B39-53744BD270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 xmlns:a16="http://schemas.microsoft.com/office/drawing/2014/main" id="{FE912A84-9F34-4072-B872-8D69A236F5EB}"/>
              </a:ext>
            </a:extLst>
          </p:cNvPr>
          <p:cNvSpPr>
            <a:spLocks noGrp="1"/>
          </p:cNvSpPr>
          <p:nvPr>
            <p:ph type="dt" sz="half" idx="10"/>
          </p:nvPr>
        </p:nvSpPr>
        <p:spPr/>
        <p:txBody>
          <a:bodyPr/>
          <a:lstStyle/>
          <a:p>
            <a:fld id="{AE6AA118-E99A-4B95-950B-F5DB93412EBF}" type="datetimeFigureOut">
              <a:rPr lang="es-AR" smtClean="0"/>
              <a:t>11/5/2026</a:t>
            </a:fld>
            <a:endParaRPr lang="es-AR"/>
          </a:p>
        </p:txBody>
      </p:sp>
      <p:sp>
        <p:nvSpPr>
          <p:cNvPr id="6" name="Marcador de pie de página 5">
            <a:extLst>
              <a:ext uri="{FF2B5EF4-FFF2-40B4-BE49-F238E27FC236}">
                <a16:creationId xmlns="" xmlns:a16="http://schemas.microsoft.com/office/drawing/2014/main" id="{7CB3F0A7-D72B-429A-A355-9D4F1D5BAACE}"/>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 xmlns:a16="http://schemas.microsoft.com/office/drawing/2014/main" id="{B3D006E2-D3EE-47C6-8BE7-B36AFD0F5E4E}"/>
              </a:ext>
            </a:extLst>
          </p:cNvPr>
          <p:cNvSpPr>
            <a:spLocks noGrp="1"/>
          </p:cNvSpPr>
          <p:nvPr>
            <p:ph type="sldNum" sz="quarter" idx="12"/>
          </p:nvPr>
        </p:nvSpPr>
        <p:spPr/>
        <p:txBody>
          <a:bodyPr/>
          <a:lstStyle/>
          <a:p>
            <a:fld id="{B5BC76A9-6B58-47ED-9ACB-B63EAE8ABD47}" type="slidenum">
              <a:rPr lang="es-AR" smtClean="0"/>
              <a:t>‹Nº›</a:t>
            </a:fld>
            <a:endParaRPr lang="es-AR"/>
          </a:p>
        </p:txBody>
      </p:sp>
    </p:spTree>
    <p:extLst>
      <p:ext uri="{BB962C8B-B14F-4D97-AF65-F5344CB8AC3E}">
        <p14:creationId xmlns:p14="http://schemas.microsoft.com/office/powerpoint/2010/main" val="3127303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 xmlns:a16="http://schemas.microsoft.com/office/drawing/2014/main" id="{D28C43FC-7C1F-4283-8B93-0DEE87A4FB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AR"/>
          </a:p>
        </p:txBody>
      </p:sp>
      <p:sp>
        <p:nvSpPr>
          <p:cNvPr id="3" name="Marcador de texto 2">
            <a:extLst>
              <a:ext uri="{FF2B5EF4-FFF2-40B4-BE49-F238E27FC236}">
                <a16:creationId xmlns="" xmlns:a16="http://schemas.microsoft.com/office/drawing/2014/main" id="{B962A8BF-2423-45A1-AF69-B80827BB16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 xmlns:a16="http://schemas.microsoft.com/office/drawing/2014/main" id="{67A1A1D0-ADE6-43C2-A333-078F2AF605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6AA118-E99A-4B95-950B-F5DB93412EBF}" type="datetimeFigureOut">
              <a:rPr lang="es-AR" smtClean="0"/>
              <a:t>11/5/2026</a:t>
            </a:fld>
            <a:endParaRPr lang="es-AR"/>
          </a:p>
        </p:txBody>
      </p:sp>
      <p:sp>
        <p:nvSpPr>
          <p:cNvPr id="5" name="Marcador de pie de página 4">
            <a:extLst>
              <a:ext uri="{FF2B5EF4-FFF2-40B4-BE49-F238E27FC236}">
                <a16:creationId xmlns="" xmlns:a16="http://schemas.microsoft.com/office/drawing/2014/main" id="{B0786B43-1B65-40CC-AC3C-3FB5F4F30B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Marcador de número de diapositiva 5">
            <a:extLst>
              <a:ext uri="{FF2B5EF4-FFF2-40B4-BE49-F238E27FC236}">
                <a16:creationId xmlns="" xmlns:a16="http://schemas.microsoft.com/office/drawing/2014/main" id="{FBF362B3-50FD-428C-A5BE-B26D1F78DA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BC76A9-6B58-47ED-9ACB-B63EAE8ABD47}" type="slidenum">
              <a:rPr lang="es-AR" smtClean="0"/>
              <a:t>‹Nº›</a:t>
            </a:fld>
            <a:endParaRPr lang="es-AR"/>
          </a:p>
        </p:txBody>
      </p:sp>
    </p:spTree>
    <p:extLst>
      <p:ext uri="{BB962C8B-B14F-4D97-AF65-F5344CB8AC3E}">
        <p14:creationId xmlns:p14="http://schemas.microsoft.com/office/powerpoint/2010/main" val="16155834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microsoft.com/office/2007/relationships/media" Target="../media/media4.mp3"/><Relationship Id="rId7" Type="http://schemas.openxmlformats.org/officeDocument/2006/relationships/image" Target="../media/image18.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23.png"/><Relationship Id="rId5" Type="http://schemas.openxmlformats.org/officeDocument/2006/relationships/slideLayout" Target="../slideLayouts/slideLayout2.xml"/><Relationship Id="rId4" Type="http://schemas.openxmlformats.org/officeDocument/2006/relationships/audio" Target="../media/media4.mp3"/><Relationship Id="rId9"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670" y="536194"/>
            <a:ext cx="3819525"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7902" y="1622044"/>
            <a:ext cx="3718750" cy="4609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5701" y="1513759"/>
            <a:ext cx="3716988" cy="2268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5124" y="1079119"/>
            <a:ext cx="24193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1282" y="4650673"/>
            <a:ext cx="2343150" cy="1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56370" y="4155373"/>
            <a:ext cx="1647825" cy="207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03699" y="4445297"/>
            <a:ext cx="2362200"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5267" y="4321472"/>
            <a:ext cx="17907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94432" y="3920213"/>
            <a:ext cx="2209267" cy="235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8" name="Picture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75174" y="4083347"/>
            <a:ext cx="1619250"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104146" y="1615684"/>
            <a:ext cx="1723430" cy="372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9071812" y="649706"/>
            <a:ext cx="1299410" cy="461665"/>
          </a:xfrm>
          <a:prstGeom prst="rect">
            <a:avLst/>
          </a:prstGeom>
          <a:solidFill>
            <a:srgbClr val="FF6600"/>
          </a:solidFill>
        </p:spPr>
        <p:txBody>
          <a:bodyPr wrap="square" rtlCol="0">
            <a:spAutoFit/>
          </a:bodyPr>
          <a:lstStyle/>
          <a:p>
            <a:r>
              <a:rPr lang="es-MX" sz="2400" b="1" dirty="0" smtClean="0">
                <a:solidFill>
                  <a:schemeClr val="bg1"/>
                </a:solidFill>
              </a:rPr>
              <a:t>Page 54</a:t>
            </a:r>
            <a:endParaRPr lang="es-AR" sz="2400" b="1" dirty="0">
              <a:solidFill>
                <a:schemeClr val="bg1"/>
              </a:solidFill>
            </a:endParaRPr>
          </a:p>
        </p:txBody>
      </p:sp>
    </p:spTree>
    <p:extLst>
      <p:ext uri="{BB962C8B-B14F-4D97-AF65-F5344CB8AC3E}">
        <p14:creationId xmlns:p14="http://schemas.microsoft.com/office/powerpoint/2010/main" val="160314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4416" y="83526"/>
            <a:ext cx="6437376" cy="6669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2865120" y="1575817"/>
            <a:ext cx="743712" cy="457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prstClr val="white"/>
              </a:solidFill>
            </a:endParaRPr>
          </a:p>
        </p:txBody>
      </p:sp>
      <p:sp>
        <p:nvSpPr>
          <p:cNvPr id="6" name="5 Rectángulo"/>
          <p:cNvSpPr/>
          <p:nvPr/>
        </p:nvSpPr>
        <p:spPr>
          <a:xfrm>
            <a:off x="4803648" y="1847088"/>
            <a:ext cx="1085088" cy="457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prstClr val="white"/>
              </a:solidFill>
            </a:endParaRPr>
          </a:p>
        </p:txBody>
      </p:sp>
      <p:sp>
        <p:nvSpPr>
          <p:cNvPr id="7" name="6 Rectángulo"/>
          <p:cNvSpPr/>
          <p:nvPr/>
        </p:nvSpPr>
        <p:spPr>
          <a:xfrm>
            <a:off x="6949440" y="1836420"/>
            <a:ext cx="438912" cy="457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prstClr val="white"/>
              </a:solidFill>
            </a:endParaRPr>
          </a:p>
        </p:txBody>
      </p:sp>
      <p:sp>
        <p:nvSpPr>
          <p:cNvPr id="8" name="7 Rectángulo"/>
          <p:cNvSpPr/>
          <p:nvPr/>
        </p:nvSpPr>
        <p:spPr>
          <a:xfrm>
            <a:off x="4657344" y="2090928"/>
            <a:ext cx="438912" cy="457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prstClr val="white"/>
              </a:solidFill>
            </a:endParaRPr>
          </a:p>
        </p:txBody>
      </p:sp>
      <p:sp>
        <p:nvSpPr>
          <p:cNvPr id="9" name="8 Rectángulo"/>
          <p:cNvSpPr/>
          <p:nvPr/>
        </p:nvSpPr>
        <p:spPr>
          <a:xfrm>
            <a:off x="1804416" y="2377440"/>
            <a:ext cx="438912" cy="457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prstClr val="white"/>
              </a:solidFill>
            </a:endParaRPr>
          </a:p>
        </p:txBody>
      </p:sp>
      <p:sp>
        <p:nvSpPr>
          <p:cNvPr id="10" name="9 Rectángulo"/>
          <p:cNvSpPr/>
          <p:nvPr/>
        </p:nvSpPr>
        <p:spPr>
          <a:xfrm>
            <a:off x="7040880" y="2360676"/>
            <a:ext cx="438912" cy="457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prstClr val="white"/>
              </a:solidFill>
            </a:endParaRPr>
          </a:p>
        </p:txBody>
      </p:sp>
      <p:sp>
        <p:nvSpPr>
          <p:cNvPr id="11" name="10 Rectángulo"/>
          <p:cNvSpPr/>
          <p:nvPr/>
        </p:nvSpPr>
        <p:spPr>
          <a:xfrm>
            <a:off x="6949440" y="3157728"/>
            <a:ext cx="438912" cy="457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prstClr val="white"/>
              </a:solidFill>
            </a:endParaRPr>
          </a:p>
        </p:txBody>
      </p:sp>
      <p:sp>
        <p:nvSpPr>
          <p:cNvPr id="12" name="11 Rectángulo"/>
          <p:cNvSpPr/>
          <p:nvPr/>
        </p:nvSpPr>
        <p:spPr>
          <a:xfrm>
            <a:off x="4791456" y="3675888"/>
            <a:ext cx="438912" cy="457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prstClr val="white"/>
              </a:solidFill>
            </a:endParaRPr>
          </a:p>
        </p:txBody>
      </p:sp>
      <p:sp>
        <p:nvSpPr>
          <p:cNvPr id="13" name="12 Rectángulo"/>
          <p:cNvSpPr/>
          <p:nvPr/>
        </p:nvSpPr>
        <p:spPr>
          <a:xfrm>
            <a:off x="6400800" y="3685031"/>
            <a:ext cx="438912" cy="457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prstClr val="white"/>
              </a:solidFill>
            </a:endParaRPr>
          </a:p>
        </p:txBody>
      </p:sp>
      <p:sp>
        <p:nvSpPr>
          <p:cNvPr id="14" name="13 Rectángulo"/>
          <p:cNvSpPr/>
          <p:nvPr/>
        </p:nvSpPr>
        <p:spPr>
          <a:xfrm>
            <a:off x="2426208" y="3956304"/>
            <a:ext cx="438912" cy="457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prstClr val="white"/>
              </a:solidFill>
            </a:endParaRPr>
          </a:p>
        </p:txBody>
      </p:sp>
      <p:sp>
        <p:nvSpPr>
          <p:cNvPr id="15" name="14 Rectángulo"/>
          <p:cNvSpPr/>
          <p:nvPr/>
        </p:nvSpPr>
        <p:spPr>
          <a:xfrm>
            <a:off x="3017520" y="4212336"/>
            <a:ext cx="438912" cy="457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prstClr val="white"/>
              </a:solidFill>
            </a:endParaRPr>
          </a:p>
        </p:txBody>
      </p:sp>
      <p:sp>
        <p:nvSpPr>
          <p:cNvPr id="16" name="15 Rectángulo"/>
          <p:cNvSpPr/>
          <p:nvPr/>
        </p:nvSpPr>
        <p:spPr>
          <a:xfrm>
            <a:off x="4035552" y="4498848"/>
            <a:ext cx="438912" cy="457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prstClr val="white"/>
              </a:solidFill>
            </a:endParaRPr>
          </a:p>
        </p:txBody>
      </p:sp>
      <p:sp>
        <p:nvSpPr>
          <p:cNvPr id="17" name="16 Rectángulo"/>
          <p:cNvSpPr/>
          <p:nvPr/>
        </p:nvSpPr>
        <p:spPr>
          <a:xfrm>
            <a:off x="2426208" y="4760976"/>
            <a:ext cx="438912" cy="457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prstClr val="white"/>
              </a:solidFill>
            </a:endParaRPr>
          </a:p>
        </p:txBody>
      </p:sp>
      <p:sp>
        <p:nvSpPr>
          <p:cNvPr id="18" name="17 Rectángulo"/>
          <p:cNvSpPr/>
          <p:nvPr/>
        </p:nvSpPr>
        <p:spPr>
          <a:xfrm>
            <a:off x="1804416" y="5035296"/>
            <a:ext cx="438912" cy="457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prstClr val="white"/>
              </a:solidFill>
            </a:endParaRPr>
          </a:p>
        </p:txBody>
      </p:sp>
      <p:sp>
        <p:nvSpPr>
          <p:cNvPr id="19" name="18 Rectángulo"/>
          <p:cNvSpPr/>
          <p:nvPr/>
        </p:nvSpPr>
        <p:spPr>
          <a:xfrm>
            <a:off x="7040880" y="5007865"/>
            <a:ext cx="438912" cy="457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prstClr val="white"/>
              </a:solidFill>
            </a:endParaRPr>
          </a:p>
        </p:txBody>
      </p:sp>
      <p:sp>
        <p:nvSpPr>
          <p:cNvPr id="20" name="19 Rectángulo"/>
          <p:cNvSpPr/>
          <p:nvPr/>
        </p:nvSpPr>
        <p:spPr>
          <a:xfrm>
            <a:off x="3614928" y="5571744"/>
            <a:ext cx="438912" cy="457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prstClr val="white"/>
              </a:solidFill>
            </a:endParaRPr>
          </a:p>
        </p:txBody>
      </p:sp>
      <p:sp>
        <p:nvSpPr>
          <p:cNvPr id="21" name="20 Rectángulo"/>
          <p:cNvSpPr/>
          <p:nvPr/>
        </p:nvSpPr>
        <p:spPr>
          <a:xfrm>
            <a:off x="1944624" y="5809488"/>
            <a:ext cx="701040" cy="457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prstClr val="white"/>
              </a:solidFill>
            </a:endParaRPr>
          </a:p>
        </p:txBody>
      </p:sp>
      <p:sp>
        <p:nvSpPr>
          <p:cNvPr id="22" name="21 Rectángulo"/>
          <p:cNvSpPr/>
          <p:nvPr/>
        </p:nvSpPr>
        <p:spPr>
          <a:xfrm>
            <a:off x="5669280" y="5786628"/>
            <a:ext cx="438912" cy="457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prstClr val="white"/>
              </a:solidFill>
            </a:endParaRPr>
          </a:p>
        </p:txBody>
      </p:sp>
      <p:pic>
        <p:nvPicPr>
          <p:cNvPr id="23" name="EF4e_ElemSB_7.1.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198769" y="1904839"/>
            <a:ext cx="609600" cy="609600"/>
          </a:xfrm>
          <a:prstGeom prst="rect">
            <a:avLst/>
          </a:prstGeom>
        </p:spPr>
      </p:pic>
      <p:sp>
        <p:nvSpPr>
          <p:cNvPr id="24" name="23 CuadroTexto"/>
          <p:cNvSpPr txBox="1"/>
          <p:nvPr/>
        </p:nvSpPr>
        <p:spPr>
          <a:xfrm>
            <a:off x="9071812" y="637674"/>
            <a:ext cx="1299410" cy="461665"/>
          </a:xfrm>
          <a:prstGeom prst="rect">
            <a:avLst/>
          </a:prstGeom>
          <a:solidFill>
            <a:srgbClr val="FF6600"/>
          </a:solidFill>
        </p:spPr>
        <p:txBody>
          <a:bodyPr wrap="square" rtlCol="0">
            <a:spAutoFit/>
          </a:bodyPr>
          <a:lstStyle/>
          <a:p>
            <a:r>
              <a:rPr lang="es-MX" sz="2400" b="1" dirty="0" smtClean="0">
                <a:solidFill>
                  <a:schemeClr val="bg1"/>
                </a:solidFill>
              </a:rPr>
              <a:t>Page 54</a:t>
            </a:r>
            <a:endParaRPr lang="es-AR" sz="2400" b="1" dirty="0">
              <a:solidFill>
                <a:schemeClr val="bg1"/>
              </a:solidFill>
            </a:endParaRPr>
          </a:p>
        </p:txBody>
      </p:sp>
      <p:sp>
        <p:nvSpPr>
          <p:cNvPr id="25" name="24 Rectángulo"/>
          <p:cNvSpPr/>
          <p:nvPr/>
        </p:nvSpPr>
        <p:spPr>
          <a:xfrm>
            <a:off x="5498912" y="4993347"/>
            <a:ext cx="1121343" cy="64808"/>
          </a:xfrm>
          <a:prstGeom prst="rect">
            <a:avLst/>
          </a:prstGeom>
          <a:solidFill>
            <a:srgbClr val="0070C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prstClr val="white"/>
              </a:solidFill>
            </a:endParaRPr>
          </a:p>
        </p:txBody>
      </p:sp>
      <p:sp>
        <p:nvSpPr>
          <p:cNvPr id="26" name="25 Rectángulo"/>
          <p:cNvSpPr/>
          <p:nvPr/>
        </p:nvSpPr>
        <p:spPr>
          <a:xfrm>
            <a:off x="3456432" y="6077541"/>
            <a:ext cx="425437" cy="45719"/>
          </a:xfrm>
          <a:prstGeom prst="rect">
            <a:avLst/>
          </a:prstGeom>
          <a:solidFill>
            <a:srgbClr val="FF66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prstClr val="white"/>
              </a:solidFill>
            </a:endParaRPr>
          </a:p>
        </p:txBody>
      </p:sp>
      <p:sp>
        <p:nvSpPr>
          <p:cNvPr id="27" name="26 Rectángulo"/>
          <p:cNvSpPr/>
          <p:nvPr/>
        </p:nvSpPr>
        <p:spPr>
          <a:xfrm>
            <a:off x="5895474" y="6114198"/>
            <a:ext cx="312822" cy="45719"/>
          </a:xfrm>
          <a:prstGeom prst="rect">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prstClr val="white"/>
              </a:solidFill>
            </a:endParaRPr>
          </a:p>
        </p:txBody>
      </p:sp>
      <p:sp>
        <p:nvSpPr>
          <p:cNvPr id="28" name="27 Rectángulo"/>
          <p:cNvSpPr/>
          <p:nvPr/>
        </p:nvSpPr>
        <p:spPr>
          <a:xfrm>
            <a:off x="2929128" y="6603571"/>
            <a:ext cx="425437" cy="45719"/>
          </a:xfrm>
          <a:prstGeom prst="rect">
            <a:avLst/>
          </a:prstGeom>
          <a:solidFill>
            <a:srgbClr val="FF66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prstClr val="white"/>
              </a:solidFill>
            </a:endParaRPr>
          </a:p>
        </p:txBody>
      </p:sp>
      <p:sp>
        <p:nvSpPr>
          <p:cNvPr id="29" name="28 Rectángulo"/>
          <p:cNvSpPr/>
          <p:nvPr/>
        </p:nvSpPr>
        <p:spPr>
          <a:xfrm>
            <a:off x="4803648" y="5302158"/>
            <a:ext cx="542544" cy="64808"/>
          </a:xfrm>
          <a:prstGeom prst="rect">
            <a:avLst/>
          </a:prstGeom>
          <a:solidFill>
            <a:srgbClr val="0070C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prstClr val="white"/>
              </a:solidFill>
            </a:endParaRPr>
          </a:p>
        </p:txBody>
      </p:sp>
    </p:spTree>
    <p:extLst>
      <p:ext uri="{BB962C8B-B14F-4D97-AF65-F5344CB8AC3E}">
        <p14:creationId xmlns:p14="http://schemas.microsoft.com/office/powerpoint/2010/main" val="104265913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7156" fill="hold"/>
                                        <p:tgtEl>
                                          <p:spTgt spid="23"/>
                                        </p:tgtEl>
                                      </p:cBhvr>
                                    </p:cmd>
                                  </p:childTnLst>
                                </p:cTn>
                              </p:par>
                            </p:childTnLst>
                          </p:cTn>
                        </p:par>
                      </p:childTnLst>
                    </p:cTn>
                  </p:par>
                </p:childTnLst>
              </p:cTn>
              <p:nextCondLst>
                <p:cond evt="onClick" delay="0">
                  <p:tgtEl>
                    <p:spTgt spid="23"/>
                  </p:tgtEl>
                </p:cond>
              </p:nextCondLst>
            </p:seq>
            <p:audio>
              <p:cMediaNode vol="80000">
                <p:cTn id="7" fill="hold" display="0">
                  <p:stCondLst>
                    <p:cond delay="indefinite"/>
                  </p:stCondLst>
                  <p:endCondLst>
                    <p:cond evt="onStopAudio" delay="0">
                      <p:tgtEl>
                        <p:sldTgt/>
                      </p:tgtEl>
                    </p:cond>
                  </p:endCondLst>
                </p:cTn>
                <p:tgtEl>
                  <p:spTgt spid="2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76726" y="426625"/>
            <a:ext cx="11730790" cy="6453049"/>
          </a:xfrm>
          <a:prstGeom prst="rect">
            <a:avLst/>
          </a:prstGeom>
        </p:spPr>
        <p:txBody>
          <a:bodyPr wrap="square">
            <a:spAutoFit/>
          </a:bodyPr>
          <a:lstStyle/>
          <a:p>
            <a:pPr>
              <a:lnSpc>
                <a:spcPts val="3100"/>
              </a:lnSpc>
            </a:pPr>
            <a:r>
              <a:rPr lang="en-US" sz="2400" dirty="0"/>
              <a:t>This painting is a </a:t>
            </a:r>
            <a:r>
              <a:rPr lang="en-US" sz="2400" b="1" dirty="0"/>
              <a:t>self-portrait</a:t>
            </a:r>
            <a:r>
              <a:rPr lang="en-US" sz="2400" dirty="0"/>
              <a:t> </a:t>
            </a:r>
            <a:r>
              <a:rPr lang="en-US" sz="2400" u="sng" dirty="0"/>
              <a:t>by</a:t>
            </a:r>
            <a:r>
              <a:rPr lang="en-US" sz="2400" dirty="0"/>
              <a:t> the Dutch painter Vincent van Gogh</a:t>
            </a:r>
            <a:r>
              <a:rPr lang="en-US" sz="2400" dirty="0" smtClean="0"/>
              <a:t>.</a:t>
            </a:r>
          </a:p>
          <a:p>
            <a:pPr>
              <a:lnSpc>
                <a:spcPts val="3100"/>
              </a:lnSpc>
            </a:pPr>
            <a:endParaRPr lang="en-US" sz="900" dirty="0"/>
          </a:p>
          <a:p>
            <a:pPr>
              <a:lnSpc>
                <a:spcPts val="3100"/>
              </a:lnSpc>
            </a:pPr>
            <a:r>
              <a:rPr lang="en-US" sz="2400" dirty="0"/>
              <a:t>v</a:t>
            </a:r>
            <a:r>
              <a:rPr lang="en-US" sz="2400" dirty="0" smtClean="0"/>
              <a:t>an </a:t>
            </a:r>
            <a:r>
              <a:rPr lang="en-US" sz="2400" dirty="0"/>
              <a:t>Gogh </a:t>
            </a:r>
            <a:r>
              <a:rPr lang="en-US" sz="2400" b="1" dirty="0">
                <a:effectLst>
                  <a:outerShdw blurRad="38100" dist="38100" dir="2700000" algn="tl">
                    <a:srgbClr val="000000">
                      <a:alpha val="43137"/>
                    </a:srgbClr>
                  </a:outerShdw>
                </a:effectLst>
              </a:rPr>
              <a:t>was born </a:t>
            </a:r>
            <a:r>
              <a:rPr lang="en-US" sz="2400" dirty="0"/>
              <a:t>in the Netherlands on 30th March 1853. His parents </a:t>
            </a:r>
            <a:r>
              <a:rPr lang="en-US" sz="2400" b="1" dirty="0">
                <a:effectLst>
                  <a:outerShdw blurRad="38100" dist="38100" dir="2700000" algn="tl">
                    <a:srgbClr val="000000">
                      <a:alpha val="43137"/>
                    </a:srgbClr>
                  </a:outerShdw>
                </a:effectLst>
              </a:rPr>
              <a:t>weren’t </a:t>
            </a:r>
            <a:r>
              <a:rPr lang="en-US" sz="2400" dirty="0"/>
              <a:t>poor – his father </a:t>
            </a:r>
            <a:r>
              <a:rPr lang="en-US" sz="2400" b="1" dirty="0">
                <a:effectLst>
                  <a:outerShdw blurRad="38100" dist="38100" dir="2700000" algn="tl">
                    <a:srgbClr val="000000">
                      <a:alpha val="43137"/>
                    </a:srgbClr>
                  </a:outerShdw>
                </a:effectLst>
              </a:rPr>
              <a:t>was</a:t>
            </a:r>
            <a:r>
              <a:rPr lang="en-US" sz="2400" dirty="0"/>
              <a:t> a church minister, and his mother </a:t>
            </a:r>
            <a:r>
              <a:rPr lang="en-US" sz="2400" b="1" dirty="0">
                <a:effectLst>
                  <a:outerShdw blurRad="38100" dist="38100" dir="2700000" algn="tl">
                    <a:srgbClr val="000000">
                      <a:alpha val="43137"/>
                    </a:srgbClr>
                  </a:outerShdw>
                </a:effectLst>
              </a:rPr>
              <a:t>was</a:t>
            </a:r>
            <a:r>
              <a:rPr lang="en-US" sz="2400" dirty="0"/>
              <a:t> an artist. </a:t>
            </a:r>
            <a:r>
              <a:rPr lang="en-US" sz="2400" dirty="0" smtClean="0"/>
              <a:t>van </a:t>
            </a:r>
            <a:r>
              <a:rPr lang="en-US" sz="2400" dirty="0"/>
              <a:t>Gogh’s first job </a:t>
            </a:r>
            <a:r>
              <a:rPr lang="en-US" sz="2400" b="1" dirty="0">
                <a:effectLst>
                  <a:outerShdw blurRad="38100" dist="38100" dir="2700000" algn="tl">
                    <a:srgbClr val="000000">
                      <a:alpha val="43137"/>
                    </a:srgbClr>
                  </a:outerShdw>
                </a:effectLst>
              </a:rPr>
              <a:t>was </a:t>
            </a:r>
            <a:r>
              <a:rPr lang="en-US" sz="2400" dirty="0"/>
              <a:t>in his uncle’s company, selling paintings, but later he </a:t>
            </a:r>
            <a:r>
              <a:rPr lang="en-US" sz="2400" b="1" dirty="0">
                <a:effectLst>
                  <a:outerShdw blurRad="38100" dist="38100" dir="2700000" algn="tl">
                    <a:srgbClr val="000000">
                      <a:alpha val="43137"/>
                    </a:srgbClr>
                  </a:outerShdw>
                </a:effectLst>
              </a:rPr>
              <a:t>was</a:t>
            </a:r>
            <a:r>
              <a:rPr lang="en-US" sz="2400" dirty="0"/>
              <a:t> a teacher in England, and finally a painter. We only really know what he looked like because of his many self-portraits. Only three photographs of him exist, and they are all from when he </a:t>
            </a:r>
            <a:r>
              <a:rPr lang="en-US" sz="2400" b="1" dirty="0">
                <a:effectLst>
                  <a:outerShdw blurRad="38100" dist="38100" dir="2700000" algn="tl">
                    <a:srgbClr val="000000">
                      <a:alpha val="43137"/>
                    </a:srgbClr>
                  </a:outerShdw>
                </a:effectLst>
              </a:rPr>
              <a:t>was</a:t>
            </a:r>
            <a:r>
              <a:rPr lang="en-US" sz="2400" dirty="0"/>
              <a:t> young. This portrait is from his time in Arles in the South of France, in 1888, when he </a:t>
            </a:r>
            <a:r>
              <a:rPr lang="en-US" sz="2400" b="1" dirty="0">
                <a:effectLst>
                  <a:outerShdw blurRad="38100" dist="38100" dir="2700000" algn="tl">
                    <a:srgbClr val="000000">
                      <a:alpha val="43137"/>
                    </a:srgbClr>
                  </a:outerShdw>
                </a:effectLst>
              </a:rPr>
              <a:t>was</a:t>
            </a:r>
            <a:r>
              <a:rPr lang="en-US" sz="2400" dirty="0"/>
              <a:t> 35. He </a:t>
            </a:r>
            <a:r>
              <a:rPr lang="en-US" sz="2400" b="1" dirty="0">
                <a:effectLst>
                  <a:outerShdw blurRad="38100" dist="38100" dir="2700000" algn="tl">
                    <a:srgbClr val="000000">
                      <a:alpha val="43137"/>
                    </a:srgbClr>
                  </a:outerShdw>
                </a:effectLst>
              </a:rPr>
              <a:t>was</a:t>
            </a:r>
            <a:r>
              <a:rPr lang="en-US" sz="2400" dirty="0"/>
              <a:t> very poor, but he </a:t>
            </a:r>
            <a:r>
              <a:rPr lang="en-US" sz="2400" b="1" dirty="0">
                <a:effectLst>
                  <a:outerShdw blurRad="38100" dist="38100" dir="2700000" algn="tl">
                    <a:srgbClr val="000000">
                      <a:alpha val="43137"/>
                    </a:srgbClr>
                  </a:outerShdw>
                </a:effectLst>
              </a:rPr>
              <a:t>was</a:t>
            </a:r>
            <a:r>
              <a:rPr lang="en-US" sz="2400" dirty="0"/>
              <a:t> happy, because of the beautiful light and </a:t>
            </a:r>
            <a:r>
              <a:rPr lang="en-US" sz="2400" dirty="0" err="1"/>
              <a:t>colours</a:t>
            </a:r>
            <a:r>
              <a:rPr lang="en-US" sz="2400" dirty="0"/>
              <a:t> there. This portrait </a:t>
            </a:r>
            <a:r>
              <a:rPr lang="en-US" sz="2400" b="1" dirty="0">
                <a:effectLst>
                  <a:outerShdw blurRad="38100" dist="38100" dir="2700000" algn="tl">
                    <a:srgbClr val="000000">
                      <a:alpha val="43137"/>
                    </a:srgbClr>
                  </a:outerShdw>
                </a:effectLst>
              </a:rPr>
              <a:t>was</a:t>
            </a:r>
            <a:r>
              <a:rPr lang="en-US" sz="2400" dirty="0"/>
              <a:t> a present for his friend, the painter Paul Gauguin. Gauguin and van Gogh </a:t>
            </a:r>
            <a:r>
              <a:rPr lang="en-US" sz="2400" b="1" dirty="0">
                <a:effectLst>
                  <a:outerShdw blurRad="38100" dist="38100" dir="2700000" algn="tl">
                    <a:srgbClr val="000000">
                      <a:alpha val="43137"/>
                    </a:srgbClr>
                  </a:outerShdw>
                </a:effectLst>
              </a:rPr>
              <a:t>were</a:t>
            </a:r>
            <a:r>
              <a:rPr lang="en-US" sz="2400" dirty="0"/>
              <a:t> together in Arles for a month. van Gogh </a:t>
            </a:r>
            <a:r>
              <a:rPr lang="en-US" sz="2400" b="1" dirty="0">
                <a:effectLst>
                  <a:outerShdw blurRad="38100" dist="38100" dir="2700000" algn="tl">
                    <a:srgbClr val="000000">
                      <a:alpha val="43137"/>
                    </a:srgbClr>
                  </a:outerShdw>
                </a:effectLst>
              </a:rPr>
              <a:t>was</a:t>
            </a:r>
            <a:r>
              <a:rPr lang="en-US" sz="2400" dirty="0"/>
              <a:t> not strong mentally, and the relationship between them </a:t>
            </a:r>
            <a:r>
              <a:rPr lang="en-US" sz="2400" b="1" dirty="0">
                <a:effectLst>
                  <a:outerShdw blurRad="38100" dist="38100" dir="2700000" algn="tl">
                    <a:srgbClr val="000000">
                      <a:alpha val="43137"/>
                    </a:srgbClr>
                  </a:outerShdw>
                </a:effectLst>
              </a:rPr>
              <a:t>was</a:t>
            </a:r>
            <a:r>
              <a:rPr lang="en-US" sz="2400" dirty="0"/>
              <a:t> difficult. After a big fight, van Gogh cut off his ear, and </a:t>
            </a:r>
            <a:r>
              <a:rPr lang="en-US" sz="2400" b="1" dirty="0">
                <a:effectLst>
                  <a:outerShdw blurRad="38100" dist="38100" dir="2700000" algn="tl">
                    <a:srgbClr val="000000">
                      <a:alpha val="43137"/>
                    </a:srgbClr>
                  </a:outerShdw>
                </a:effectLst>
              </a:rPr>
              <a:t>was</a:t>
            </a:r>
            <a:r>
              <a:rPr lang="en-US" sz="2400" dirty="0"/>
              <a:t> in a mental hospital for some time. He </a:t>
            </a:r>
            <a:r>
              <a:rPr lang="en-US" sz="2400" u="sng" dirty="0"/>
              <a:t>died </a:t>
            </a:r>
            <a:r>
              <a:rPr lang="en-US" sz="2400" dirty="0"/>
              <a:t>on 29th July 1890. He </a:t>
            </a:r>
            <a:r>
              <a:rPr lang="en-US" sz="2400" b="1" dirty="0">
                <a:effectLst>
                  <a:outerShdw blurRad="38100" dist="38100" dir="2700000" algn="tl">
                    <a:srgbClr val="000000">
                      <a:alpha val="43137"/>
                    </a:srgbClr>
                  </a:outerShdw>
                </a:effectLst>
              </a:rPr>
              <a:t>was</a:t>
            </a:r>
            <a:r>
              <a:rPr lang="en-US" sz="2400" dirty="0"/>
              <a:t> only 37 years old. His paintings </a:t>
            </a:r>
            <a:r>
              <a:rPr lang="en-US" sz="2400" b="1" dirty="0">
                <a:effectLst>
                  <a:outerShdw blurRad="38100" dist="38100" dir="2700000" algn="tl">
                    <a:srgbClr val="000000">
                      <a:alpha val="43137"/>
                    </a:srgbClr>
                  </a:outerShdw>
                </a:effectLst>
              </a:rPr>
              <a:t>weren’t </a:t>
            </a:r>
            <a:r>
              <a:rPr lang="en-US" sz="2400" dirty="0"/>
              <a:t>popular during his lifetime and he </a:t>
            </a:r>
            <a:r>
              <a:rPr lang="en-US" sz="2400" b="1" dirty="0">
                <a:effectLst>
                  <a:outerShdw blurRad="38100" dist="38100" dir="2700000" algn="tl">
                    <a:srgbClr val="000000">
                      <a:alpha val="43137"/>
                    </a:srgbClr>
                  </a:outerShdw>
                </a:effectLst>
              </a:rPr>
              <a:t>was</a:t>
            </a:r>
            <a:r>
              <a:rPr lang="en-US" sz="2400" dirty="0"/>
              <a:t> never rich or famous. But today people think that Vincent van Gogh is one of the greatest painters in the world, and his paintings, like Sunflowers, and The Starry Night, sell for millions of pounds. </a:t>
            </a:r>
            <a:endParaRPr lang="es-AR" sz="2400" dirty="0"/>
          </a:p>
        </p:txBody>
      </p:sp>
      <p:pic>
        <p:nvPicPr>
          <p:cNvPr id="5" name="EF4e_ElemSB_7.1.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278979" y="116305"/>
            <a:ext cx="609600" cy="609600"/>
          </a:xfrm>
          <a:prstGeom prst="rect">
            <a:avLst/>
          </a:prstGeom>
        </p:spPr>
      </p:pic>
      <p:pic>
        <p:nvPicPr>
          <p:cNvPr id="6" name="Picture 5"/>
          <p:cNvPicPr>
            <a:picLocks noChangeAspect="1" noChangeArrowheads="1"/>
          </p:cNvPicPr>
          <p:nvPr/>
        </p:nvPicPr>
        <p:blipFill>
          <a:blip r:embed="rId5" cstate="print">
            <a:clrChange>
              <a:clrFrom>
                <a:srgbClr val="F0CB74"/>
              </a:clrFrom>
              <a:clrTo>
                <a:srgbClr val="F0CB74">
                  <a:alpha val="0"/>
                </a:srgbClr>
              </a:clrTo>
            </a:clrChange>
            <a:extLst>
              <a:ext uri="{28A0092B-C50C-407E-A947-70E740481C1C}">
                <a14:useLocalDpi xmlns:a14="http://schemas.microsoft.com/office/drawing/2010/main" val="0"/>
              </a:ext>
            </a:extLst>
          </a:blip>
          <a:srcRect/>
          <a:stretch>
            <a:fillRect/>
          </a:stretch>
        </p:blipFill>
        <p:spPr bwMode="auto">
          <a:xfrm>
            <a:off x="9134196" y="116305"/>
            <a:ext cx="791856" cy="98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2 Conector recto"/>
          <p:cNvCxnSpPr/>
          <p:nvPr/>
        </p:nvCxnSpPr>
        <p:spPr>
          <a:xfrm flipV="1">
            <a:off x="1804737" y="1973179"/>
            <a:ext cx="2009274" cy="12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7 Conector recto"/>
          <p:cNvCxnSpPr/>
          <p:nvPr/>
        </p:nvCxnSpPr>
        <p:spPr>
          <a:xfrm flipV="1">
            <a:off x="6617368" y="1985211"/>
            <a:ext cx="1010653" cy="140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11 Conector recto"/>
          <p:cNvCxnSpPr/>
          <p:nvPr/>
        </p:nvCxnSpPr>
        <p:spPr>
          <a:xfrm>
            <a:off x="2586789" y="2382253"/>
            <a:ext cx="188895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a:off x="6683542" y="2382253"/>
            <a:ext cx="1161047"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10716126" y="2394285"/>
            <a:ext cx="129139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17 CuadroTexto"/>
          <p:cNvSpPr txBox="1"/>
          <p:nvPr/>
        </p:nvSpPr>
        <p:spPr>
          <a:xfrm>
            <a:off x="10716126" y="725905"/>
            <a:ext cx="1299410" cy="461665"/>
          </a:xfrm>
          <a:prstGeom prst="rect">
            <a:avLst/>
          </a:prstGeom>
          <a:solidFill>
            <a:srgbClr val="FF6600"/>
          </a:solidFill>
        </p:spPr>
        <p:txBody>
          <a:bodyPr wrap="square" rtlCol="0">
            <a:spAutoFit/>
          </a:bodyPr>
          <a:lstStyle/>
          <a:p>
            <a:r>
              <a:rPr lang="es-MX" sz="2400" b="1" dirty="0" smtClean="0">
                <a:solidFill>
                  <a:schemeClr val="bg1"/>
                </a:solidFill>
              </a:rPr>
              <a:t>Page 54</a:t>
            </a:r>
            <a:endParaRPr lang="es-AR" sz="2400" b="1" dirty="0">
              <a:solidFill>
                <a:schemeClr val="bg1"/>
              </a:solidFill>
            </a:endParaRPr>
          </a:p>
        </p:txBody>
      </p:sp>
    </p:spTree>
    <p:extLst>
      <p:ext uri="{BB962C8B-B14F-4D97-AF65-F5344CB8AC3E}">
        <p14:creationId xmlns:p14="http://schemas.microsoft.com/office/powerpoint/2010/main" val="345547008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7156"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753" y="1414273"/>
            <a:ext cx="6052350" cy="4908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4867" y="581388"/>
            <a:ext cx="5114925"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917" y="590614"/>
            <a:ext cx="43434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7546848" y="1493267"/>
            <a:ext cx="707136" cy="461665"/>
          </a:xfrm>
          <a:prstGeom prst="rect">
            <a:avLst/>
          </a:prstGeom>
          <a:noFill/>
        </p:spPr>
        <p:txBody>
          <a:bodyPr wrap="square" rtlCol="0">
            <a:spAutoFit/>
          </a:bodyPr>
          <a:lstStyle/>
          <a:p>
            <a:r>
              <a:rPr lang="es-MX" sz="2400" b="1" dirty="0" err="1" smtClean="0">
                <a:solidFill>
                  <a:srgbClr val="FF0000"/>
                </a:solidFill>
              </a:rPr>
              <a:t>was</a:t>
            </a:r>
            <a:endParaRPr lang="es-AR" sz="2400" b="1" dirty="0">
              <a:solidFill>
                <a:srgbClr val="FF0000"/>
              </a:solidFill>
            </a:endParaRPr>
          </a:p>
        </p:txBody>
      </p:sp>
      <p:sp>
        <p:nvSpPr>
          <p:cNvPr id="9" name="8 CuadroTexto"/>
          <p:cNvSpPr txBox="1"/>
          <p:nvPr/>
        </p:nvSpPr>
        <p:spPr>
          <a:xfrm>
            <a:off x="8491728" y="1554822"/>
            <a:ext cx="822960" cy="400110"/>
          </a:xfrm>
          <a:prstGeom prst="rect">
            <a:avLst/>
          </a:prstGeom>
          <a:noFill/>
        </p:spPr>
        <p:txBody>
          <a:bodyPr wrap="square" rtlCol="0">
            <a:spAutoFit/>
          </a:bodyPr>
          <a:lstStyle/>
          <a:p>
            <a:r>
              <a:rPr lang="es-MX" sz="2000" b="1" dirty="0" err="1" smtClean="0">
                <a:solidFill>
                  <a:srgbClr val="FF0000"/>
                </a:solidFill>
              </a:rPr>
              <a:t>were</a:t>
            </a:r>
            <a:endParaRPr lang="es-AR" sz="2000" b="1" dirty="0">
              <a:solidFill>
                <a:srgbClr val="FF0000"/>
              </a:solidFill>
            </a:endParaRPr>
          </a:p>
        </p:txBody>
      </p:sp>
      <p:sp>
        <p:nvSpPr>
          <p:cNvPr id="10" name="9 CuadroTexto"/>
          <p:cNvSpPr txBox="1"/>
          <p:nvPr/>
        </p:nvSpPr>
        <p:spPr>
          <a:xfrm>
            <a:off x="9377167" y="1554822"/>
            <a:ext cx="896111" cy="400110"/>
          </a:xfrm>
          <a:prstGeom prst="rect">
            <a:avLst/>
          </a:prstGeom>
          <a:noFill/>
        </p:spPr>
        <p:txBody>
          <a:bodyPr wrap="square" rtlCol="0">
            <a:spAutoFit/>
          </a:bodyPr>
          <a:lstStyle/>
          <a:p>
            <a:r>
              <a:rPr lang="es-MX" sz="2000" b="1" dirty="0" err="1">
                <a:solidFill>
                  <a:srgbClr val="FF0000"/>
                </a:solidFill>
              </a:rPr>
              <a:t>w</a:t>
            </a:r>
            <a:r>
              <a:rPr lang="es-MX" sz="2000" b="1" dirty="0" err="1" smtClean="0">
                <a:solidFill>
                  <a:srgbClr val="FF0000"/>
                </a:solidFill>
              </a:rPr>
              <a:t>asn’t</a:t>
            </a:r>
            <a:endParaRPr lang="es-AR" sz="2000" b="1" dirty="0">
              <a:solidFill>
                <a:srgbClr val="FF0000"/>
              </a:solidFill>
            </a:endParaRPr>
          </a:p>
        </p:txBody>
      </p:sp>
      <p:sp>
        <p:nvSpPr>
          <p:cNvPr id="11" name="10 CuadroTexto"/>
          <p:cNvSpPr txBox="1"/>
          <p:nvPr/>
        </p:nvSpPr>
        <p:spPr>
          <a:xfrm>
            <a:off x="10294617" y="1554822"/>
            <a:ext cx="1015175" cy="400110"/>
          </a:xfrm>
          <a:prstGeom prst="rect">
            <a:avLst/>
          </a:prstGeom>
          <a:noFill/>
        </p:spPr>
        <p:txBody>
          <a:bodyPr wrap="square" rtlCol="0">
            <a:spAutoFit/>
          </a:bodyPr>
          <a:lstStyle/>
          <a:p>
            <a:r>
              <a:rPr lang="es-MX" sz="2000" b="1" dirty="0" err="1">
                <a:solidFill>
                  <a:srgbClr val="FF0000"/>
                </a:solidFill>
              </a:rPr>
              <a:t>w</a:t>
            </a:r>
            <a:r>
              <a:rPr lang="es-MX" sz="2000" b="1" dirty="0" err="1" smtClean="0">
                <a:solidFill>
                  <a:srgbClr val="FF0000"/>
                </a:solidFill>
              </a:rPr>
              <a:t>eren’t</a:t>
            </a:r>
            <a:endParaRPr lang="es-AR" sz="2000" b="1" dirty="0">
              <a:solidFill>
                <a:srgbClr val="FF0000"/>
              </a:solidFill>
            </a:endParaRPr>
          </a:p>
        </p:txBody>
      </p:sp>
      <p:sp>
        <p:nvSpPr>
          <p:cNvPr id="6" name="5 Elipse"/>
          <p:cNvSpPr/>
          <p:nvPr/>
        </p:nvSpPr>
        <p:spPr>
          <a:xfrm>
            <a:off x="2535936" y="2010138"/>
            <a:ext cx="1755647" cy="438912"/>
          </a:xfrm>
          <a:prstGeom prst="ellipse">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3" name="12 Elipse"/>
          <p:cNvSpPr/>
          <p:nvPr/>
        </p:nvSpPr>
        <p:spPr>
          <a:xfrm>
            <a:off x="3332985" y="2588134"/>
            <a:ext cx="957072" cy="438912"/>
          </a:xfrm>
          <a:prstGeom prst="ellipse">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4" name="13 Elipse"/>
          <p:cNvSpPr/>
          <p:nvPr/>
        </p:nvSpPr>
        <p:spPr>
          <a:xfrm>
            <a:off x="1085088" y="3169920"/>
            <a:ext cx="1072896" cy="353568"/>
          </a:xfrm>
          <a:prstGeom prst="ellipse">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5" name="14 Elipse"/>
          <p:cNvSpPr/>
          <p:nvPr/>
        </p:nvSpPr>
        <p:spPr>
          <a:xfrm>
            <a:off x="2883408" y="3742944"/>
            <a:ext cx="1286256" cy="344904"/>
          </a:xfrm>
          <a:prstGeom prst="ellipse">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6" name="15 Elipse"/>
          <p:cNvSpPr/>
          <p:nvPr/>
        </p:nvSpPr>
        <p:spPr>
          <a:xfrm>
            <a:off x="3343659" y="4224528"/>
            <a:ext cx="1350261" cy="438912"/>
          </a:xfrm>
          <a:prstGeom prst="ellipse">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7" name="16 Elipse"/>
          <p:cNvSpPr/>
          <p:nvPr/>
        </p:nvSpPr>
        <p:spPr>
          <a:xfrm>
            <a:off x="1820612" y="4852416"/>
            <a:ext cx="946972" cy="353568"/>
          </a:xfrm>
          <a:prstGeom prst="ellipse">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9" name="18 Elipse"/>
          <p:cNvSpPr/>
          <p:nvPr/>
        </p:nvSpPr>
        <p:spPr>
          <a:xfrm>
            <a:off x="1621536" y="5425440"/>
            <a:ext cx="826005" cy="347472"/>
          </a:xfrm>
          <a:prstGeom prst="ellipse">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0" name="19 Elipse"/>
          <p:cNvSpPr/>
          <p:nvPr/>
        </p:nvSpPr>
        <p:spPr>
          <a:xfrm>
            <a:off x="994607" y="5920175"/>
            <a:ext cx="1541329" cy="438912"/>
          </a:xfrm>
          <a:prstGeom prst="ellipse">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8" name="17 CuadroTexto"/>
          <p:cNvSpPr txBox="1"/>
          <p:nvPr/>
        </p:nvSpPr>
        <p:spPr>
          <a:xfrm>
            <a:off x="4818317" y="176009"/>
            <a:ext cx="1299410" cy="461665"/>
          </a:xfrm>
          <a:prstGeom prst="rect">
            <a:avLst/>
          </a:prstGeom>
          <a:solidFill>
            <a:srgbClr val="FF6600"/>
          </a:solidFill>
        </p:spPr>
        <p:txBody>
          <a:bodyPr wrap="square" rtlCol="0">
            <a:spAutoFit/>
          </a:bodyPr>
          <a:lstStyle/>
          <a:p>
            <a:r>
              <a:rPr lang="es-MX" sz="2400" b="1" dirty="0" smtClean="0">
                <a:solidFill>
                  <a:schemeClr val="bg1"/>
                </a:solidFill>
              </a:rPr>
              <a:t>Page 54</a:t>
            </a:r>
            <a:endParaRPr lang="es-AR" sz="2400" b="1" dirty="0">
              <a:solidFill>
                <a:schemeClr val="bg1"/>
              </a:solidFill>
            </a:endParaRPr>
          </a:p>
        </p:txBody>
      </p:sp>
    </p:spTree>
    <p:extLst>
      <p:ext uri="{BB962C8B-B14F-4D97-AF65-F5344CB8AC3E}">
        <p14:creationId xmlns:p14="http://schemas.microsoft.com/office/powerpoint/2010/main" val="3902161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arn(inVertical)">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barn(inVertical)">
                                      <p:cBhvr>
                                        <p:cTn id="4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14" grpId="0" animBg="1"/>
      <p:bldP spid="15" grpId="0" animBg="1"/>
      <p:bldP spid="16" grpId="0" animBg="1"/>
      <p:bldP spid="17" grpId="0" animBg="1"/>
      <p:bldP spid="19" grpId="0" animBg="1"/>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F4e_ElemSB_7.2.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851969" y="295556"/>
            <a:ext cx="609600" cy="609600"/>
          </a:xfrm>
          <a:prstGeom prst="rect">
            <a:avLst/>
          </a:prstGeom>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288" y="295556"/>
            <a:ext cx="5947854" cy="4401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06604" y="3889960"/>
            <a:ext cx="7134225" cy="2543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CuadroTexto"/>
          <p:cNvSpPr txBox="1"/>
          <p:nvPr/>
        </p:nvSpPr>
        <p:spPr>
          <a:xfrm>
            <a:off x="842211" y="5077326"/>
            <a:ext cx="3465094" cy="923330"/>
          </a:xfrm>
          <a:prstGeom prst="rect">
            <a:avLst/>
          </a:prstGeom>
          <a:solidFill>
            <a:schemeClr val="accent4">
              <a:lumMod val="20000"/>
              <a:lumOff val="80000"/>
            </a:schemeClr>
          </a:solidFill>
        </p:spPr>
        <p:txBody>
          <a:bodyPr wrap="square" rtlCol="0">
            <a:spAutoFit/>
          </a:bodyPr>
          <a:lstStyle/>
          <a:p>
            <a:r>
              <a:rPr lang="es-MX" b="1" dirty="0" err="1" smtClean="0"/>
              <a:t>Where</a:t>
            </a:r>
            <a:r>
              <a:rPr lang="es-MX" b="1" dirty="0" smtClean="0"/>
              <a:t> </a:t>
            </a:r>
            <a:r>
              <a:rPr lang="es-MX" b="1" dirty="0" err="1" smtClean="0"/>
              <a:t>were</a:t>
            </a:r>
            <a:r>
              <a:rPr lang="es-MX" b="1" dirty="0" smtClean="0"/>
              <a:t> </a:t>
            </a:r>
            <a:r>
              <a:rPr lang="es-MX" b="1" dirty="0" err="1" smtClean="0"/>
              <a:t>you</a:t>
            </a:r>
            <a:r>
              <a:rPr lang="es-MX" b="1" dirty="0" smtClean="0"/>
              <a:t> </a:t>
            </a:r>
            <a:r>
              <a:rPr lang="es-MX" b="1" dirty="0" err="1" smtClean="0"/>
              <a:t>born</a:t>
            </a:r>
            <a:r>
              <a:rPr lang="es-MX" b="1" dirty="0" smtClean="0"/>
              <a:t>?</a:t>
            </a:r>
          </a:p>
          <a:p>
            <a:r>
              <a:rPr lang="es-MX" b="1" dirty="0" err="1" smtClean="0"/>
              <a:t>When</a:t>
            </a:r>
            <a:r>
              <a:rPr lang="es-MX" b="1" dirty="0" smtClean="0"/>
              <a:t> </a:t>
            </a:r>
            <a:r>
              <a:rPr lang="es-MX" b="1" dirty="0" err="1" smtClean="0"/>
              <a:t>were</a:t>
            </a:r>
            <a:r>
              <a:rPr lang="es-MX" b="1" dirty="0" smtClean="0"/>
              <a:t> </a:t>
            </a:r>
            <a:r>
              <a:rPr lang="es-MX" b="1" dirty="0" err="1" smtClean="0"/>
              <a:t>you</a:t>
            </a:r>
            <a:r>
              <a:rPr lang="es-MX" b="1" dirty="0" smtClean="0"/>
              <a:t> </a:t>
            </a:r>
            <a:r>
              <a:rPr lang="es-MX" b="1" dirty="0" err="1" smtClean="0"/>
              <a:t>born</a:t>
            </a:r>
            <a:r>
              <a:rPr lang="es-MX" b="1" dirty="0" smtClean="0"/>
              <a:t>?</a:t>
            </a:r>
          </a:p>
          <a:p>
            <a:r>
              <a:rPr lang="es-MX" b="1" dirty="0" err="1" smtClean="0"/>
              <a:t>Where</a:t>
            </a:r>
            <a:r>
              <a:rPr lang="es-MX" b="1" dirty="0" smtClean="0"/>
              <a:t> </a:t>
            </a:r>
            <a:r>
              <a:rPr lang="es-MX" b="1" dirty="0" err="1" smtClean="0"/>
              <a:t>was</a:t>
            </a:r>
            <a:r>
              <a:rPr lang="es-MX" b="1" dirty="0" smtClean="0"/>
              <a:t> </a:t>
            </a:r>
            <a:r>
              <a:rPr lang="es-MX" b="1" dirty="0" err="1" smtClean="0"/>
              <a:t>your</a:t>
            </a:r>
            <a:r>
              <a:rPr lang="es-MX" b="1" dirty="0" smtClean="0"/>
              <a:t> </a:t>
            </a:r>
            <a:r>
              <a:rPr lang="es-MX" b="1" dirty="0" err="1" smtClean="0"/>
              <a:t>mother</a:t>
            </a:r>
            <a:r>
              <a:rPr lang="es-MX" b="1" dirty="0" smtClean="0"/>
              <a:t> </a:t>
            </a:r>
            <a:r>
              <a:rPr lang="es-MX" b="1" dirty="0" err="1" smtClean="0"/>
              <a:t>born</a:t>
            </a:r>
            <a:r>
              <a:rPr lang="es-MX" b="1" dirty="0" smtClean="0"/>
              <a:t>?</a:t>
            </a:r>
            <a:endParaRPr lang="es-AR" b="1" dirty="0"/>
          </a:p>
        </p:txBody>
      </p:sp>
      <p:sp>
        <p:nvSpPr>
          <p:cNvPr id="6" name="5 CuadroTexto"/>
          <p:cNvSpPr txBox="1"/>
          <p:nvPr/>
        </p:nvSpPr>
        <p:spPr>
          <a:xfrm>
            <a:off x="9071811" y="637674"/>
            <a:ext cx="1588167" cy="430887"/>
          </a:xfrm>
          <a:prstGeom prst="rect">
            <a:avLst/>
          </a:prstGeom>
          <a:solidFill>
            <a:schemeClr val="accent1"/>
          </a:solidFill>
        </p:spPr>
        <p:txBody>
          <a:bodyPr wrap="square" rtlCol="0">
            <a:spAutoFit/>
          </a:bodyPr>
          <a:lstStyle/>
          <a:p>
            <a:r>
              <a:rPr lang="es-MX" sz="2200" b="1" dirty="0" smtClean="0">
                <a:solidFill>
                  <a:schemeClr val="bg1"/>
                </a:solidFill>
              </a:rPr>
              <a:t>Page 136</a:t>
            </a:r>
            <a:endParaRPr lang="es-AR" sz="2200" b="1" dirty="0">
              <a:solidFill>
                <a:schemeClr val="bg1"/>
              </a:solidFill>
            </a:endParaRPr>
          </a:p>
        </p:txBody>
      </p:sp>
    </p:spTree>
    <p:extLst>
      <p:ext uri="{BB962C8B-B14F-4D97-AF65-F5344CB8AC3E}">
        <p14:creationId xmlns:p14="http://schemas.microsoft.com/office/powerpoint/2010/main" val="334472125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5783"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3728" y="457464"/>
            <a:ext cx="8180832" cy="5843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7217664" y="2302062"/>
            <a:ext cx="2840736" cy="400110"/>
          </a:xfrm>
          <a:prstGeom prst="rect">
            <a:avLst/>
          </a:prstGeom>
          <a:noFill/>
        </p:spPr>
        <p:txBody>
          <a:bodyPr wrap="square" rtlCol="0">
            <a:spAutoFit/>
          </a:bodyPr>
          <a:lstStyle/>
          <a:p>
            <a:r>
              <a:rPr lang="es-MX" sz="2000" b="1" dirty="0" err="1" smtClean="0">
                <a:solidFill>
                  <a:srgbClr val="FF0000"/>
                </a:solidFill>
              </a:rPr>
              <a:t>She</a:t>
            </a:r>
            <a:r>
              <a:rPr lang="es-MX" sz="2000" b="1" dirty="0" smtClean="0">
                <a:solidFill>
                  <a:srgbClr val="FF0000"/>
                </a:solidFill>
              </a:rPr>
              <a:t> </a:t>
            </a:r>
            <a:r>
              <a:rPr lang="es-MX" sz="2000" b="1" dirty="0" err="1" smtClean="0">
                <a:solidFill>
                  <a:srgbClr val="FF0000"/>
                </a:solidFill>
              </a:rPr>
              <a:t>was</a:t>
            </a:r>
            <a:endParaRPr lang="es-AR" sz="2000" b="1" dirty="0">
              <a:solidFill>
                <a:srgbClr val="FF0000"/>
              </a:solidFill>
            </a:endParaRPr>
          </a:p>
        </p:txBody>
      </p:sp>
      <p:sp>
        <p:nvSpPr>
          <p:cNvPr id="6" name="5 CuadroTexto"/>
          <p:cNvSpPr txBox="1"/>
          <p:nvPr/>
        </p:nvSpPr>
        <p:spPr>
          <a:xfrm>
            <a:off x="6480048" y="2678901"/>
            <a:ext cx="2840736" cy="400110"/>
          </a:xfrm>
          <a:prstGeom prst="rect">
            <a:avLst/>
          </a:prstGeom>
          <a:noFill/>
        </p:spPr>
        <p:txBody>
          <a:bodyPr wrap="square" rtlCol="0">
            <a:spAutoFit/>
          </a:bodyPr>
          <a:lstStyle/>
          <a:p>
            <a:r>
              <a:rPr lang="es-MX" sz="2000" b="1" dirty="0" err="1">
                <a:solidFill>
                  <a:srgbClr val="FF0000"/>
                </a:solidFill>
              </a:rPr>
              <a:t>w</a:t>
            </a:r>
            <a:r>
              <a:rPr lang="es-MX" sz="2000" b="1" dirty="0" err="1" smtClean="0">
                <a:solidFill>
                  <a:srgbClr val="FF0000"/>
                </a:solidFill>
              </a:rPr>
              <a:t>ere</a:t>
            </a:r>
            <a:r>
              <a:rPr lang="es-MX" sz="2000" b="1" dirty="0" smtClean="0">
                <a:solidFill>
                  <a:srgbClr val="FF0000"/>
                </a:solidFill>
              </a:rPr>
              <a:t> </a:t>
            </a:r>
            <a:r>
              <a:rPr lang="es-MX" sz="2000" b="1" dirty="0" err="1" smtClean="0">
                <a:solidFill>
                  <a:srgbClr val="FF0000"/>
                </a:solidFill>
              </a:rPr>
              <a:t>you</a:t>
            </a:r>
            <a:r>
              <a:rPr lang="es-MX" sz="2000" b="1" dirty="0" smtClean="0">
                <a:solidFill>
                  <a:srgbClr val="FF0000"/>
                </a:solidFill>
              </a:rPr>
              <a:t> </a:t>
            </a:r>
            <a:r>
              <a:rPr lang="es-MX" sz="2000" b="1" dirty="0" err="1" smtClean="0">
                <a:solidFill>
                  <a:srgbClr val="FF0000"/>
                </a:solidFill>
              </a:rPr>
              <a:t>yesterday</a:t>
            </a:r>
            <a:endParaRPr lang="es-AR" sz="2000" b="1" dirty="0">
              <a:solidFill>
                <a:srgbClr val="FF0000"/>
              </a:solidFill>
            </a:endParaRPr>
          </a:p>
        </p:txBody>
      </p:sp>
      <p:sp>
        <p:nvSpPr>
          <p:cNvPr id="7" name="6 CuadroTexto"/>
          <p:cNvSpPr txBox="1"/>
          <p:nvPr/>
        </p:nvSpPr>
        <p:spPr>
          <a:xfrm>
            <a:off x="5650992" y="3079011"/>
            <a:ext cx="1316736" cy="400110"/>
          </a:xfrm>
          <a:prstGeom prst="rect">
            <a:avLst/>
          </a:prstGeom>
          <a:noFill/>
        </p:spPr>
        <p:txBody>
          <a:bodyPr wrap="square" rtlCol="0">
            <a:spAutoFit/>
          </a:bodyPr>
          <a:lstStyle/>
          <a:p>
            <a:r>
              <a:rPr lang="es-MX" sz="2000" b="1" dirty="0" smtClean="0">
                <a:solidFill>
                  <a:srgbClr val="FF0000"/>
                </a:solidFill>
              </a:rPr>
              <a:t>I </a:t>
            </a:r>
            <a:r>
              <a:rPr lang="es-MX" sz="2000" b="1" dirty="0" err="1" smtClean="0">
                <a:solidFill>
                  <a:srgbClr val="FF0000"/>
                </a:solidFill>
              </a:rPr>
              <a:t>was</a:t>
            </a:r>
            <a:endParaRPr lang="es-AR" sz="2000" b="1" dirty="0">
              <a:solidFill>
                <a:srgbClr val="FF0000"/>
              </a:solidFill>
            </a:endParaRPr>
          </a:p>
        </p:txBody>
      </p:sp>
      <p:sp>
        <p:nvSpPr>
          <p:cNvPr id="8" name="7 CuadroTexto"/>
          <p:cNvSpPr txBox="1"/>
          <p:nvPr/>
        </p:nvSpPr>
        <p:spPr>
          <a:xfrm>
            <a:off x="5650992" y="3379190"/>
            <a:ext cx="1042416" cy="400110"/>
          </a:xfrm>
          <a:prstGeom prst="rect">
            <a:avLst/>
          </a:prstGeom>
          <a:noFill/>
        </p:spPr>
        <p:txBody>
          <a:bodyPr wrap="square" rtlCol="0">
            <a:spAutoFit/>
          </a:bodyPr>
          <a:lstStyle/>
          <a:p>
            <a:r>
              <a:rPr lang="es-MX" sz="2000" b="1" dirty="0" err="1" smtClean="0">
                <a:solidFill>
                  <a:srgbClr val="FF0000"/>
                </a:solidFill>
              </a:rPr>
              <a:t>Was</a:t>
            </a:r>
            <a:r>
              <a:rPr lang="es-MX" sz="2000" b="1" dirty="0" smtClean="0">
                <a:solidFill>
                  <a:srgbClr val="FF0000"/>
                </a:solidFill>
              </a:rPr>
              <a:t> </a:t>
            </a:r>
            <a:r>
              <a:rPr lang="es-MX" sz="2000" b="1" dirty="0" err="1" smtClean="0">
                <a:solidFill>
                  <a:srgbClr val="FF0000"/>
                </a:solidFill>
              </a:rPr>
              <a:t>it</a:t>
            </a:r>
            <a:r>
              <a:rPr lang="es-MX" sz="2000" b="1" dirty="0" smtClean="0">
                <a:solidFill>
                  <a:srgbClr val="FF0000"/>
                </a:solidFill>
              </a:rPr>
              <a:t> </a:t>
            </a:r>
            <a:endParaRPr lang="es-AR" sz="2000" b="1" dirty="0">
              <a:solidFill>
                <a:srgbClr val="FF0000"/>
              </a:solidFill>
            </a:endParaRPr>
          </a:p>
        </p:txBody>
      </p:sp>
      <p:sp>
        <p:nvSpPr>
          <p:cNvPr id="9" name="8 CuadroTexto"/>
          <p:cNvSpPr txBox="1"/>
          <p:nvPr/>
        </p:nvSpPr>
        <p:spPr>
          <a:xfrm>
            <a:off x="5650992" y="3762707"/>
            <a:ext cx="2840736" cy="400110"/>
          </a:xfrm>
          <a:prstGeom prst="rect">
            <a:avLst/>
          </a:prstGeom>
          <a:noFill/>
        </p:spPr>
        <p:txBody>
          <a:bodyPr wrap="square" rtlCol="0">
            <a:spAutoFit/>
          </a:bodyPr>
          <a:lstStyle/>
          <a:p>
            <a:r>
              <a:rPr lang="es-MX" sz="2000" b="1" dirty="0" err="1" smtClean="0">
                <a:solidFill>
                  <a:srgbClr val="FF0000"/>
                </a:solidFill>
              </a:rPr>
              <a:t>It</a:t>
            </a:r>
            <a:r>
              <a:rPr lang="es-MX" sz="2000" b="1" dirty="0" smtClean="0">
                <a:solidFill>
                  <a:srgbClr val="FF0000"/>
                </a:solidFill>
              </a:rPr>
              <a:t> </a:t>
            </a:r>
            <a:r>
              <a:rPr lang="es-MX" sz="2000" b="1" dirty="0" err="1" smtClean="0">
                <a:solidFill>
                  <a:srgbClr val="FF0000"/>
                </a:solidFill>
              </a:rPr>
              <a:t>wasn’t</a:t>
            </a:r>
            <a:endParaRPr lang="es-AR" sz="2000" b="1" dirty="0">
              <a:solidFill>
                <a:srgbClr val="FF0000"/>
              </a:solidFill>
            </a:endParaRPr>
          </a:p>
        </p:txBody>
      </p:sp>
      <p:sp>
        <p:nvSpPr>
          <p:cNvPr id="10" name="9 CuadroTexto"/>
          <p:cNvSpPr txBox="1"/>
          <p:nvPr/>
        </p:nvSpPr>
        <p:spPr>
          <a:xfrm>
            <a:off x="5614416" y="5311622"/>
            <a:ext cx="2840736" cy="400110"/>
          </a:xfrm>
          <a:prstGeom prst="rect">
            <a:avLst/>
          </a:prstGeom>
          <a:noFill/>
        </p:spPr>
        <p:txBody>
          <a:bodyPr wrap="square" rtlCol="0">
            <a:spAutoFit/>
          </a:bodyPr>
          <a:lstStyle/>
          <a:p>
            <a:r>
              <a:rPr lang="es-MX" sz="2000" b="1" dirty="0" err="1" smtClean="0">
                <a:solidFill>
                  <a:srgbClr val="FF0000"/>
                </a:solidFill>
              </a:rPr>
              <a:t>We</a:t>
            </a:r>
            <a:r>
              <a:rPr lang="es-MX" sz="2000" b="1" dirty="0" smtClean="0">
                <a:solidFill>
                  <a:srgbClr val="FF0000"/>
                </a:solidFill>
              </a:rPr>
              <a:t> </a:t>
            </a:r>
            <a:r>
              <a:rPr lang="es-MX" sz="2000" b="1" dirty="0" err="1" smtClean="0">
                <a:solidFill>
                  <a:srgbClr val="FF0000"/>
                </a:solidFill>
              </a:rPr>
              <a:t>weren’t</a:t>
            </a:r>
            <a:endParaRPr lang="es-AR" sz="2000" b="1" dirty="0">
              <a:solidFill>
                <a:srgbClr val="FF0000"/>
              </a:solidFill>
            </a:endParaRPr>
          </a:p>
        </p:txBody>
      </p:sp>
      <p:sp>
        <p:nvSpPr>
          <p:cNvPr id="11" name="10 CuadroTexto"/>
          <p:cNvSpPr txBox="1"/>
          <p:nvPr/>
        </p:nvSpPr>
        <p:spPr>
          <a:xfrm>
            <a:off x="5614416" y="4162817"/>
            <a:ext cx="2840736" cy="400110"/>
          </a:xfrm>
          <a:prstGeom prst="rect">
            <a:avLst/>
          </a:prstGeom>
          <a:noFill/>
        </p:spPr>
        <p:txBody>
          <a:bodyPr wrap="square" rtlCol="0">
            <a:spAutoFit/>
          </a:bodyPr>
          <a:lstStyle/>
          <a:p>
            <a:r>
              <a:rPr lang="es-MX" sz="2000" b="1" dirty="0" err="1" smtClean="0">
                <a:solidFill>
                  <a:srgbClr val="FF0000"/>
                </a:solidFill>
              </a:rPr>
              <a:t>They</a:t>
            </a:r>
            <a:r>
              <a:rPr lang="es-MX" sz="2000" b="1" dirty="0" smtClean="0">
                <a:solidFill>
                  <a:srgbClr val="FF0000"/>
                </a:solidFill>
              </a:rPr>
              <a:t> </a:t>
            </a:r>
            <a:r>
              <a:rPr lang="es-MX" sz="2000" b="1" dirty="0" err="1" smtClean="0">
                <a:solidFill>
                  <a:srgbClr val="FF0000"/>
                </a:solidFill>
              </a:rPr>
              <a:t>weren’t</a:t>
            </a:r>
            <a:endParaRPr lang="es-AR" sz="2000" b="1" dirty="0">
              <a:solidFill>
                <a:srgbClr val="FF0000"/>
              </a:solidFill>
            </a:endParaRPr>
          </a:p>
        </p:txBody>
      </p:sp>
      <p:sp>
        <p:nvSpPr>
          <p:cNvPr id="12" name="11 CuadroTexto"/>
          <p:cNvSpPr txBox="1"/>
          <p:nvPr/>
        </p:nvSpPr>
        <p:spPr>
          <a:xfrm>
            <a:off x="5724144" y="4511402"/>
            <a:ext cx="2840736" cy="400110"/>
          </a:xfrm>
          <a:prstGeom prst="rect">
            <a:avLst/>
          </a:prstGeom>
          <a:noFill/>
        </p:spPr>
        <p:txBody>
          <a:bodyPr wrap="square" rtlCol="0">
            <a:spAutoFit/>
          </a:bodyPr>
          <a:lstStyle/>
          <a:p>
            <a:r>
              <a:rPr lang="es-MX" sz="2000" b="1" dirty="0" err="1" smtClean="0">
                <a:solidFill>
                  <a:srgbClr val="FF0000"/>
                </a:solidFill>
              </a:rPr>
              <a:t>We</a:t>
            </a:r>
            <a:r>
              <a:rPr lang="es-MX" sz="2000" b="1" dirty="0" smtClean="0">
                <a:solidFill>
                  <a:srgbClr val="FF0000"/>
                </a:solidFill>
              </a:rPr>
              <a:t> </a:t>
            </a:r>
            <a:r>
              <a:rPr lang="es-MX" sz="2000" b="1" dirty="0" err="1" smtClean="0">
                <a:solidFill>
                  <a:srgbClr val="FF0000"/>
                </a:solidFill>
              </a:rPr>
              <a:t>were</a:t>
            </a:r>
            <a:endParaRPr lang="es-AR" sz="2000" b="1" dirty="0">
              <a:solidFill>
                <a:srgbClr val="FF0000"/>
              </a:solidFill>
            </a:endParaRPr>
          </a:p>
        </p:txBody>
      </p:sp>
      <p:sp>
        <p:nvSpPr>
          <p:cNvPr id="13" name="12 CuadroTexto"/>
          <p:cNvSpPr txBox="1"/>
          <p:nvPr/>
        </p:nvSpPr>
        <p:spPr>
          <a:xfrm>
            <a:off x="5650992" y="4911512"/>
            <a:ext cx="2840736" cy="400110"/>
          </a:xfrm>
          <a:prstGeom prst="rect">
            <a:avLst/>
          </a:prstGeom>
          <a:noFill/>
        </p:spPr>
        <p:txBody>
          <a:bodyPr wrap="square" rtlCol="0">
            <a:spAutoFit/>
          </a:bodyPr>
          <a:lstStyle/>
          <a:p>
            <a:r>
              <a:rPr lang="es-MX" sz="2000" b="1" dirty="0" err="1" smtClean="0">
                <a:solidFill>
                  <a:srgbClr val="FF0000"/>
                </a:solidFill>
              </a:rPr>
              <a:t>They</a:t>
            </a:r>
            <a:r>
              <a:rPr lang="es-MX" sz="2000" b="1" dirty="0" smtClean="0">
                <a:solidFill>
                  <a:srgbClr val="FF0000"/>
                </a:solidFill>
              </a:rPr>
              <a:t> </a:t>
            </a:r>
            <a:r>
              <a:rPr lang="es-MX" sz="2000" b="1" dirty="0" err="1" smtClean="0">
                <a:solidFill>
                  <a:srgbClr val="FF0000"/>
                </a:solidFill>
              </a:rPr>
              <a:t>were</a:t>
            </a:r>
            <a:endParaRPr lang="es-AR" sz="2000" b="1" dirty="0">
              <a:solidFill>
                <a:srgbClr val="FF0000"/>
              </a:solidFill>
            </a:endParaRPr>
          </a:p>
        </p:txBody>
      </p:sp>
      <p:sp>
        <p:nvSpPr>
          <p:cNvPr id="14" name="13 CuadroTexto"/>
          <p:cNvSpPr txBox="1"/>
          <p:nvPr/>
        </p:nvSpPr>
        <p:spPr>
          <a:xfrm>
            <a:off x="5608320" y="5721918"/>
            <a:ext cx="2840736" cy="400110"/>
          </a:xfrm>
          <a:prstGeom prst="rect">
            <a:avLst/>
          </a:prstGeom>
          <a:noFill/>
        </p:spPr>
        <p:txBody>
          <a:bodyPr wrap="square" rtlCol="0">
            <a:spAutoFit/>
          </a:bodyPr>
          <a:lstStyle/>
          <a:p>
            <a:r>
              <a:rPr lang="es-MX" sz="2000" b="1" dirty="0" smtClean="0">
                <a:solidFill>
                  <a:srgbClr val="FF0000"/>
                </a:solidFill>
              </a:rPr>
              <a:t>I </a:t>
            </a:r>
            <a:r>
              <a:rPr lang="es-MX" sz="2000" b="1" dirty="0" err="1" smtClean="0">
                <a:solidFill>
                  <a:srgbClr val="FF0000"/>
                </a:solidFill>
              </a:rPr>
              <a:t>wasn’t</a:t>
            </a:r>
            <a:r>
              <a:rPr lang="es-MX" sz="2000" b="1" dirty="0" smtClean="0">
                <a:solidFill>
                  <a:srgbClr val="FF0000"/>
                </a:solidFill>
              </a:rPr>
              <a:t> </a:t>
            </a:r>
            <a:endParaRPr lang="es-AR" sz="2000" b="1" dirty="0">
              <a:solidFill>
                <a:srgbClr val="FF0000"/>
              </a:solidFill>
            </a:endParaRPr>
          </a:p>
        </p:txBody>
      </p:sp>
      <p:sp>
        <p:nvSpPr>
          <p:cNvPr id="15" name="14 CuadroTexto"/>
          <p:cNvSpPr txBox="1"/>
          <p:nvPr/>
        </p:nvSpPr>
        <p:spPr>
          <a:xfrm>
            <a:off x="9071811" y="637674"/>
            <a:ext cx="1588167" cy="430887"/>
          </a:xfrm>
          <a:prstGeom prst="rect">
            <a:avLst/>
          </a:prstGeom>
          <a:solidFill>
            <a:schemeClr val="accent1"/>
          </a:solidFill>
        </p:spPr>
        <p:txBody>
          <a:bodyPr wrap="square" rtlCol="0">
            <a:spAutoFit/>
          </a:bodyPr>
          <a:lstStyle/>
          <a:p>
            <a:r>
              <a:rPr lang="es-MX" sz="2200" b="1" dirty="0" smtClean="0">
                <a:solidFill>
                  <a:schemeClr val="bg1"/>
                </a:solidFill>
              </a:rPr>
              <a:t>Page 137</a:t>
            </a:r>
            <a:endParaRPr lang="es-AR" sz="2200" b="1" dirty="0">
              <a:solidFill>
                <a:schemeClr val="bg1"/>
              </a:solidFill>
            </a:endParaRPr>
          </a:p>
        </p:txBody>
      </p:sp>
    </p:spTree>
    <p:extLst>
      <p:ext uri="{BB962C8B-B14F-4D97-AF65-F5344CB8AC3E}">
        <p14:creationId xmlns:p14="http://schemas.microsoft.com/office/powerpoint/2010/main" val="1774565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0" grpId="0"/>
      <p:bldP spid="11" grpId="0"/>
      <p:bldP spid="12" grpId="0"/>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7568" y="628276"/>
            <a:ext cx="7705344" cy="5590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4169664" y="1962912"/>
            <a:ext cx="1365504" cy="400110"/>
          </a:xfrm>
          <a:prstGeom prst="rect">
            <a:avLst/>
          </a:prstGeom>
          <a:noFill/>
        </p:spPr>
        <p:txBody>
          <a:bodyPr wrap="square" rtlCol="0">
            <a:spAutoFit/>
          </a:bodyPr>
          <a:lstStyle/>
          <a:p>
            <a:r>
              <a:rPr lang="es-MX" sz="2000" b="1" dirty="0" err="1" smtClean="0">
                <a:solidFill>
                  <a:srgbClr val="FF0000"/>
                </a:solidFill>
              </a:rPr>
              <a:t>were</a:t>
            </a:r>
            <a:endParaRPr lang="es-AR" sz="2000" b="1" dirty="0">
              <a:solidFill>
                <a:srgbClr val="FF0000"/>
              </a:solidFill>
            </a:endParaRPr>
          </a:p>
        </p:txBody>
      </p:sp>
      <p:sp>
        <p:nvSpPr>
          <p:cNvPr id="6" name="5 CuadroTexto"/>
          <p:cNvSpPr txBox="1"/>
          <p:nvPr/>
        </p:nvSpPr>
        <p:spPr>
          <a:xfrm>
            <a:off x="7723632" y="5378293"/>
            <a:ext cx="1365504" cy="400110"/>
          </a:xfrm>
          <a:prstGeom prst="rect">
            <a:avLst/>
          </a:prstGeom>
          <a:noFill/>
        </p:spPr>
        <p:txBody>
          <a:bodyPr wrap="square" rtlCol="0">
            <a:spAutoFit/>
          </a:bodyPr>
          <a:lstStyle/>
          <a:p>
            <a:r>
              <a:rPr lang="es-MX" sz="2000" b="1" dirty="0" err="1" smtClean="0">
                <a:solidFill>
                  <a:srgbClr val="FF0000"/>
                </a:solidFill>
              </a:rPr>
              <a:t>was</a:t>
            </a:r>
            <a:endParaRPr lang="es-AR" sz="2000" b="1" dirty="0">
              <a:solidFill>
                <a:srgbClr val="FF0000"/>
              </a:solidFill>
            </a:endParaRPr>
          </a:p>
        </p:txBody>
      </p:sp>
      <p:sp>
        <p:nvSpPr>
          <p:cNvPr id="7" name="6 CuadroTexto"/>
          <p:cNvSpPr txBox="1"/>
          <p:nvPr/>
        </p:nvSpPr>
        <p:spPr>
          <a:xfrm>
            <a:off x="3108960" y="2324802"/>
            <a:ext cx="1365504" cy="400110"/>
          </a:xfrm>
          <a:prstGeom prst="rect">
            <a:avLst/>
          </a:prstGeom>
          <a:noFill/>
        </p:spPr>
        <p:txBody>
          <a:bodyPr wrap="square" rtlCol="0">
            <a:spAutoFit/>
          </a:bodyPr>
          <a:lstStyle/>
          <a:p>
            <a:r>
              <a:rPr lang="es-MX" sz="2000" b="1" dirty="0" err="1" smtClean="0">
                <a:solidFill>
                  <a:srgbClr val="FF0000"/>
                </a:solidFill>
              </a:rPr>
              <a:t>Was</a:t>
            </a:r>
            <a:endParaRPr lang="es-AR" sz="2000" b="1" dirty="0">
              <a:solidFill>
                <a:srgbClr val="FF0000"/>
              </a:solidFill>
            </a:endParaRPr>
          </a:p>
        </p:txBody>
      </p:sp>
      <p:sp>
        <p:nvSpPr>
          <p:cNvPr id="8" name="7 CuadroTexto"/>
          <p:cNvSpPr txBox="1"/>
          <p:nvPr/>
        </p:nvSpPr>
        <p:spPr>
          <a:xfrm>
            <a:off x="4322064" y="5378293"/>
            <a:ext cx="1365504" cy="400110"/>
          </a:xfrm>
          <a:prstGeom prst="rect">
            <a:avLst/>
          </a:prstGeom>
          <a:noFill/>
        </p:spPr>
        <p:txBody>
          <a:bodyPr wrap="square" rtlCol="0">
            <a:spAutoFit/>
          </a:bodyPr>
          <a:lstStyle/>
          <a:p>
            <a:r>
              <a:rPr lang="es-MX" sz="2000" b="1" dirty="0" err="1">
                <a:solidFill>
                  <a:srgbClr val="FF0000"/>
                </a:solidFill>
              </a:rPr>
              <a:t>w</a:t>
            </a:r>
            <a:r>
              <a:rPr lang="es-MX" sz="2000" b="1" dirty="0" err="1" smtClean="0">
                <a:solidFill>
                  <a:srgbClr val="FF0000"/>
                </a:solidFill>
              </a:rPr>
              <a:t>eren’t</a:t>
            </a:r>
            <a:endParaRPr lang="es-AR" sz="2000" b="1" dirty="0">
              <a:solidFill>
                <a:srgbClr val="FF0000"/>
              </a:solidFill>
            </a:endParaRPr>
          </a:p>
        </p:txBody>
      </p:sp>
      <p:sp>
        <p:nvSpPr>
          <p:cNvPr id="9" name="8 CuadroTexto"/>
          <p:cNvSpPr txBox="1"/>
          <p:nvPr/>
        </p:nvSpPr>
        <p:spPr>
          <a:xfrm>
            <a:off x="2974848" y="5027505"/>
            <a:ext cx="1365504" cy="400110"/>
          </a:xfrm>
          <a:prstGeom prst="rect">
            <a:avLst/>
          </a:prstGeom>
          <a:noFill/>
        </p:spPr>
        <p:txBody>
          <a:bodyPr wrap="square" rtlCol="0">
            <a:spAutoFit/>
          </a:bodyPr>
          <a:lstStyle/>
          <a:p>
            <a:r>
              <a:rPr lang="es-MX" sz="2000" b="1" dirty="0" err="1" smtClean="0">
                <a:solidFill>
                  <a:srgbClr val="FF0000"/>
                </a:solidFill>
              </a:rPr>
              <a:t>Were</a:t>
            </a:r>
            <a:endParaRPr lang="es-AR" sz="2000" b="1" dirty="0">
              <a:solidFill>
                <a:srgbClr val="FF0000"/>
              </a:solidFill>
            </a:endParaRPr>
          </a:p>
        </p:txBody>
      </p:sp>
      <p:sp>
        <p:nvSpPr>
          <p:cNvPr id="10" name="9 CuadroTexto"/>
          <p:cNvSpPr txBox="1"/>
          <p:nvPr/>
        </p:nvSpPr>
        <p:spPr>
          <a:xfrm>
            <a:off x="3791712" y="2724912"/>
            <a:ext cx="1365504" cy="400110"/>
          </a:xfrm>
          <a:prstGeom prst="rect">
            <a:avLst/>
          </a:prstGeom>
          <a:noFill/>
        </p:spPr>
        <p:txBody>
          <a:bodyPr wrap="square" rtlCol="0">
            <a:spAutoFit/>
          </a:bodyPr>
          <a:lstStyle/>
          <a:p>
            <a:r>
              <a:rPr lang="es-MX" sz="2000" b="1" dirty="0" err="1">
                <a:solidFill>
                  <a:srgbClr val="FF0000"/>
                </a:solidFill>
              </a:rPr>
              <a:t>w</a:t>
            </a:r>
            <a:r>
              <a:rPr lang="es-MX" sz="2000" b="1" dirty="0" err="1" smtClean="0">
                <a:solidFill>
                  <a:srgbClr val="FF0000"/>
                </a:solidFill>
              </a:rPr>
              <a:t>asn’t</a:t>
            </a:r>
            <a:endParaRPr lang="es-AR" sz="2000" b="1" dirty="0">
              <a:solidFill>
                <a:srgbClr val="FF0000"/>
              </a:solidFill>
            </a:endParaRPr>
          </a:p>
        </p:txBody>
      </p:sp>
      <p:sp>
        <p:nvSpPr>
          <p:cNvPr id="11" name="10 CuadroTexto"/>
          <p:cNvSpPr txBox="1"/>
          <p:nvPr/>
        </p:nvSpPr>
        <p:spPr>
          <a:xfrm>
            <a:off x="6876288" y="2689980"/>
            <a:ext cx="1365504" cy="400110"/>
          </a:xfrm>
          <a:prstGeom prst="rect">
            <a:avLst/>
          </a:prstGeom>
          <a:noFill/>
        </p:spPr>
        <p:txBody>
          <a:bodyPr wrap="square" rtlCol="0">
            <a:spAutoFit/>
          </a:bodyPr>
          <a:lstStyle/>
          <a:p>
            <a:r>
              <a:rPr lang="es-MX" sz="2000" b="1" dirty="0" err="1" smtClean="0">
                <a:solidFill>
                  <a:srgbClr val="FF0000"/>
                </a:solidFill>
              </a:rPr>
              <a:t>was</a:t>
            </a:r>
            <a:endParaRPr lang="es-AR" sz="2000" b="1" dirty="0">
              <a:solidFill>
                <a:srgbClr val="FF0000"/>
              </a:solidFill>
            </a:endParaRPr>
          </a:p>
        </p:txBody>
      </p:sp>
      <p:sp>
        <p:nvSpPr>
          <p:cNvPr id="12" name="11 CuadroTexto"/>
          <p:cNvSpPr txBox="1"/>
          <p:nvPr/>
        </p:nvSpPr>
        <p:spPr>
          <a:xfrm>
            <a:off x="3084576" y="3125022"/>
            <a:ext cx="1365504" cy="400110"/>
          </a:xfrm>
          <a:prstGeom prst="rect">
            <a:avLst/>
          </a:prstGeom>
          <a:noFill/>
        </p:spPr>
        <p:txBody>
          <a:bodyPr wrap="square" rtlCol="0">
            <a:spAutoFit/>
          </a:bodyPr>
          <a:lstStyle/>
          <a:p>
            <a:r>
              <a:rPr lang="es-MX" sz="2000" b="1" dirty="0" err="1" smtClean="0">
                <a:solidFill>
                  <a:srgbClr val="FF0000"/>
                </a:solidFill>
              </a:rPr>
              <a:t>Were</a:t>
            </a:r>
            <a:endParaRPr lang="es-AR" sz="2000" b="1" dirty="0">
              <a:solidFill>
                <a:srgbClr val="FF0000"/>
              </a:solidFill>
            </a:endParaRPr>
          </a:p>
        </p:txBody>
      </p:sp>
      <p:sp>
        <p:nvSpPr>
          <p:cNvPr id="13" name="12 CuadroTexto"/>
          <p:cNvSpPr txBox="1"/>
          <p:nvPr/>
        </p:nvSpPr>
        <p:spPr>
          <a:xfrm>
            <a:off x="4322064" y="3486912"/>
            <a:ext cx="1365504" cy="400110"/>
          </a:xfrm>
          <a:prstGeom prst="rect">
            <a:avLst/>
          </a:prstGeom>
          <a:noFill/>
        </p:spPr>
        <p:txBody>
          <a:bodyPr wrap="square" rtlCol="0">
            <a:spAutoFit/>
          </a:bodyPr>
          <a:lstStyle/>
          <a:p>
            <a:r>
              <a:rPr lang="es-MX" sz="2000" b="1" dirty="0" err="1" smtClean="0">
                <a:solidFill>
                  <a:srgbClr val="FF0000"/>
                </a:solidFill>
              </a:rPr>
              <a:t>were</a:t>
            </a:r>
            <a:endParaRPr lang="es-AR" sz="2000" b="1" dirty="0">
              <a:solidFill>
                <a:srgbClr val="FF0000"/>
              </a:solidFill>
            </a:endParaRPr>
          </a:p>
        </p:txBody>
      </p:sp>
      <p:sp>
        <p:nvSpPr>
          <p:cNvPr id="14" name="13 CuadroTexto"/>
          <p:cNvSpPr txBox="1"/>
          <p:nvPr/>
        </p:nvSpPr>
        <p:spPr>
          <a:xfrm>
            <a:off x="5541264" y="3334512"/>
            <a:ext cx="1365504" cy="400110"/>
          </a:xfrm>
          <a:prstGeom prst="rect">
            <a:avLst/>
          </a:prstGeom>
          <a:noFill/>
        </p:spPr>
        <p:txBody>
          <a:bodyPr wrap="square" rtlCol="0">
            <a:spAutoFit/>
          </a:bodyPr>
          <a:lstStyle/>
          <a:p>
            <a:endParaRPr lang="es-AR" sz="2000" b="1" dirty="0">
              <a:solidFill>
                <a:srgbClr val="FF0000"/>
              </a:solidFill>
            </a:endParaRPr>
          </a:p>
        </p:txBody>
      </p:sp>
      <p:sp>
        <p:nvSpPr>
          <p:cNvPr id="15" name="14 CuadroTexto"/>
          <p:cNvSpPr txBox="1"/>
          <p:nvPr/>
        </p:nvSpPr>
        <p:spPr>
          <a:xfrm>
            <a:off x="4096512" y="4218432"/>
            <a:ext cx="1365504" cy="400110"/>
          </a:xfrm>
          <a:prstGeom prst="rect">
            <a:avLst/>
          </a:prstGeom>
          <a:noFill/>
        </p:spPr>
        <p:txBody>
          <a:bodyPr wrap="square" rtlCol="0">
            <a:spAutoFit/>
          </a:bodyPr>
          <a:lstStyle/>
          <a:p>
            <a:r>
              <a:rPr lang="es-MX" sz="2000" b="1" dirty="0" err="1" smtClean="0">
                <a:solidFill>
                  <a:srgbClr val="FF0000"/>
                </a:solidFill>
              </a:rPr>
              <a:t>was</a:t>
            </a:r>
            <a:endParaRPr lang="es-AR" sz="2000" b="1" dirty="0">
              <a:solidFill>
                <a:srgbClr val="FF0000"/>
              </a:solidFill>
            </a:endParaRPr>
          </a:p>
        </p:txBody>
      </p:sp>
      <p:sp>
        <p:nvSpPr>
          <p:cNvPr id="16" name="15 CuadroTexto"/>
          <p:cNvSpPr txBox="1"/>
          <p:nvPr/>
        </p:nvSpPr>
        <p:spPr>
          <a:xfrm>
            <a:off x="3639312" y="4617429"/>
            <a:ext cx="1365504" cy="400110"/>
          </a:xfrm>
          <a:prstGeom prst="rect">
            <a:avLst/>
          </a:prstGeom>
          <a:noFill/>
        </p:spPr>
        <p:txBody>
          <a:bodyPr wrap="square" rtlCol="0">
            <a:spAutoFit/>
          </a:bodyPr>
          <a:lstStyle/>
          <a:p>
            <a:r>
              <a:rPr lang="es-MX" sz="2000" b="1" dirty="0" err="1" smtClean="0">
                <a:solidFill>
                  <a:srgbClr val="FF0000"/>
                </a:solidFill>
              </a:rPr>
              <a:t>was</a:t>
            </a:r>
            <a:endParaRPr lang="es-AR" sz="2000" b="1" dirty="0">
              <a:solidFill>
                <a:srgbClr val="FF0000"/>
              </a:solidFill>
            </a:endParaRPr>
          </a:p>
        </p:txBody>
      </p:sp>
      <p:sp>
        <p:nvSpPr>
          <p:cNvPr id="17" name="16 CuadroTexto"/>
          <p:cNvSpPr txBox="1"/>
          <p:nvPr/>
        </p:nvSpPr>
        <p:spPr>
          <a:xfrm>
            <a:off x="6297168" y="5767324"/>
            <a:ext cx="1365504" cy="400110"/>
          </a:xfrm>
          <a:prstGeom prst="rect">
            <a:avLst/>
          </a:prstGeom>
          <a:noFill/>
        </p:spPr>
        <p:txBody>
          <a:bodyPr wrap="square" rtlCol="0">
            <a:spAutoFit/>
          </a:bodyPr>
          <a:lstStyle/>
          <a:p>
            <a:r>
              <a:rPr lang="es-MX" sz="2000" b="1" dirty="0" err="1" smtClean="0">
                <a:solidFill>
                  <a:srgbClr val="FF0000"/>
                </a:solidFill>
              </a:rPr>
              <a:t>was</a:t>
            </a:r>
            <a:endParaRPr lang="es-AR" sz="2000" b="1" dirty="0">
              <a:solidFill>
                <a:srgbClr val="FF0000"/>
              </a:solidFill>
            </a:endParaRPr>
          </a:p>
        </p:txBody>
      </p:sp>
      <p:sp>
        <p:nvSpPr>
          <p:cNvPr id="18" name="17 CuadroTexto"/>
          <p:cNvSpPr txBox="1"/>
          <p:nvPr/>
        </p:nvSpPr>
        <p:spPr>
          <a:xfrm>
            <a:off x="9582912" y="628276"/>
            <a:ext cx="1588167" cy="430887"/>
          </a:xfrm>
          <a:prstGeom prst="rect">
            <a:avLst/>
          </a:prstGeom>
          <a:solidFill>
            <a:schemeClr val="accent1"/>
          </a:solidFill>
        </p:spPr>
        <p:txBody>
          <a:bodyPr wrap="square" rtlCol="0">
            <a:spAutoFit/>
          </a:bodyPr>
          <a:lstStyle/>
          <a:p>
            <a:r>
              <a:rPr lang="es-MX" sz="2200" b="1" dirty="0" smtClean="0">
                <a:solidFill>
                  <a:schemeClr val="bg1"/>
                </a:solidFill>
              </a:rPr>
              <a:t>Page 137</a:t>
            </a:r>
            <a:endParaRPr lang="es-AR" sz="2200" b="1" dirty="0">
              <a:solidFill>
                <a:schemeClr val="bg1"/>
              </a:solidFill>
            </a:endParaRPr>
          </a:p>
        </p:txBody>
      </p:sp>
    </p:spTree>
    <p:extLst>
      <p:ext uri="{BB962C8B-B14F-4D97-AF65-F5344CB8AC3E}">
        <p14:creationId xmlns:p14="http://schemas.microsoft.com/office/powerpoint/2010/main" val="2915876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0" grpId="0"/>
      <p:bldP spid="11" grpId="0"/>
      <p:bldP spid="12" grpId="0"/>
      <p:bldP spid="13" grpId="0"/>
      <p:bldP spid="15" grpId="0"/>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8509" y="475488"/>
            <a:ext cx="6970571" cy="3538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EF4e_ElemSB_7.3.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229344" y="697992"/>
            <a:ext cx="609600" cy="609600"/>
          </a:xfrm>
          <a:prstGeom prst="rect">
            <a:avLst/>
          </a:prstGeom>
        </p:spPr>
      </p:pic>
      <p:pic>
        <p:nvPicPr>
          <p:cNvPr id="7171"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10289" y="2934319"/>
            <a:ext cx="2857309" cy="3730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08509" y="4632960"/>
            <a:ext cx="6694802" cy="1074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EF4e_ElemSB_7.4.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6705600" y="5133947"/>
            <a:ext cx="609600" cy="609600"/>
          </a:xfrm>
          <a:prstGeom prst="rect">
            <a:avLst/>
          </a:prstGeom>
        </p:spPr>
      </p:pic>
      <p:sp>
        <p:nvSpPr>
          <p:cNvPr id="7" name="6 CuadroTexto"/>
          <p:cNvSpPr txBox="1"/>
          <p:nvPr/>
        </p:nvSpPr>
        <p:spPr>
          <a:xfrm>
            <a:off x="10328781" y="1790436"/>
            <a:ext cx="1299410" cy="461665"/>
          </a:xfrm>
          <a:prstGeom prst="rect">
            <a:avLst/>
          </a:prstGeom>
          <a:solidFill>
            <a:srgbClr val="FF6600"/>
          </a:solidFill>
        </p:spPr>
        <p:txBody>
          <a:bodyPr wrap="square" rtlCol="0">
            <a:spAutoFit/>
          </a:bodyPr>
          <a:lstStyle/>
          <a:p>
            <a:r>
              <a:rPr lang="es-MX" sz="2400" b="1" dirty="0" smtClean="0">
                <a:solidFill>
                  <a:schemeClr val="bg1"/>
                </a:solidFill>
              </a:rPr>
              <a:t>Page 54</a:t>
            </a:r>
            <a:endParaRPr lang="es-AR" sz="2400" b="1" dirty="0">
              <a:solidFill>
                <a:schemeClr val="bg1"/>
              </a:solidFill>
            </a:endParaRPr>
          </a:p>
        </p:txBody>
      </p:sp>
    </p:spTree>
    <p:extLst>
      <p:ext uri="{BB962C8B-B14F-4D97-AF65-F5344CB8AC3E}">
        <p14:creationId xmlns:p14="http://schemas.microsoft.com/office/powerpoint/2010/main" val="138734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52211" fill="hold"/>
                                        <p:tgtEl>
                                          <p:spTgt spid="4"/>
                                        </p:tgtEl>
                                      </p:cBhvr>
                                    </p:cmd>
                                  </p:childTnLst>
                                </p:cTn>
                              </p:par>
                            </p:childTnLst>
                          </p:cTn>
                        </p:par>
                      </p:childTnLst>
                    </p:cTn>
                  </p:par>
                </p:childTnLst>
              </p:cTn>
              <p:nextCondLst>
                <p:cond evt="onClick" delay="0">
                  <p:tgtEl>
                    <p:spTgt spid="4"/>
                  </p:tgtEl>
                </p:cond>
              </p:nextCondLst>
            </p:seq>
            <p:audio>
              <p:cMediaNode vol="80000">
                <p:cTn id="12" fill="hold" display="0">
                  <p:stCondLst>
                    <p:cond delay="indefinite"/>
                  </p:stCondLst>
                  <p:endCondLst>
                    <p:cond evt="onStopAudio" delay="0">
                      <p:tgtEl>
                        <p:sldTgt/>
                      </p:tgtEl>
                    </p:cond>
                  </p:endCondLst>
                </p:cTn>
                <p:tgtEl>
                  <p:spTgt spid="4"/>
                </p:tgtEl>
              </p:cMediaNode>
            </p:audio>
            <p:seq concurrent="1" nextAc="seek">
              <p:cTn id="13" restart="whenNotActive" fill="hold" evtFilter="cancelBubble" nodeType="interactiveSeq">
                <p:stCondLst>
                  <p:cond evt="onClick" delay="0">
                    <p:tgtEl>
                      <p:spTgt spid="2"/>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03502" fill="hold"/>
                                        <p:tgtEl>
                                          <p:spTgt spid="2"/>
                                        </p:tgtEl>
                                      </p:cBhvr>
                                    </p:cmd>
                                  </p:childTnLst>
                                </p:cTn>
                              </p:par>
                            </p:childTnLst>
                          </p:cTn>
                        </p:par>
                      </p:childTnLst>
                    </p:cTn>
                  </p:par>
                </p:childTnLst>
              </p:cTn>
              <p:nextCondLst>
                <p:cond evt="onClick" delay="0">
                  <p:tgtEl>
                    <p:spTgt spid="2"/>
                  </p:tgtEl>
                </p:cond>
              </p:nextCondLst>
            </p:seq>
            <p:audio>
              <p:cMediaNode vol="80000">
                <p:cTn id="18"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5257" y="2189745"/>
            <a:ext cx="2592471" cy="3916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7128" y="522747"/>
            <a:ext cx="3762375" cy="587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6903" y="168943"/>
            <a:ext cx="5610225" cy="192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10376906" y="291914"/>
            <a:ext cx="1299410" cy="461665"/>
          </a:xfrm>
          <a:prstGeom prst="rect">
            <a:avLst/>
          </a:prstGeom>
          <a:solidFill>
            <a:srgbClr val="FF6600"/>
          </a:solidFill>
        </p:spPr>
        <p:txBody>
          <a:bodyPr wrap="square" rtlCol="0">
            <a:spAutoFit/>
          </a:bodyPr>
          <a:lstStyle/>
          <a:p>
            <a:r>
              <a:rPr lang="es-MX" sz="2400" b="1" dirty="0" smtClean="0">
                <a:solidFill>
                  <a:schemeClr val="bg1"/>
                </a:solidFill>
              </a:rPr>
              <a:t>Page 55</a:t>
            </a:r>
            <a:endParaRPr lang="es-AR" sz="2400" b="1" dirty="0">
              <a:solidFill>
                <a:schemeClr val="bg1"/>
              </a:solidFill>
            </a:endParaRPr>
          </a:p>
        </p:txBody>
      </p:sp>
    </p:spTree>
    <p:extLst>
      <p:ext uri="{BB962C8B-B14F-4D97-AF65-F5344CB8AC3E}">
        <p14:creationId xmlns:p14="http://schemas.microsoft.com/office/powerpoint/2010/main" val="175436366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2209</TotalTime>
  <Words>342</Words>
  <Application>Microsoft Office PowerPoint</Application>
  <PresentationFormat>Personalizado</PresentationFormat>
  <Paragraphs>41</Paragraphs>
  <Slides>9</Slides>
  <Notes>0</Notes>
  <HiddenSlides>0</HiddenSlides>
  <MMClips>5</MMClips>
  <ScaleCrop>false</ScaleCrop>
  <HeadingPairs>
    <vt:vector size="4" baseType="variant">
      <vt:variant>
        <vt:lpstr>Tema</vt:lpstr>
      </vt:variant>
      <vt:variant>
        <vt:i4>1</vt:i4>
      </vt:variant>
      <vt:variant>
        <vt:lpstr>Títulos de diapositiva</vt:lpstr>
      </vt:variant>
      <vt:variant>
        <vt:i4>9</vt:i4>
      </vt:variant>
    </vt:vector>
  </HeadingPairs>
  <TitlesOfParts>
    <vt:vector size="10"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Gladys</dc:creator>
  <cp:lastModifiedBy>gladysmaba@outlook.com</cp:lastModifiedBy>
  <cp:revision>46</cp:revision>
  <dcterms:created xsi:type="dcterms:W3CDTF">2020-04-08T01:26:02Z</dcterms:created>
  <dcterms:modified xsi:type="dcterms:W3CDTF">2026-05-12T16:28:31Z</dcterms:modified>
</cp:coreProperties>
</file>