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92" r:id="rId4"/>
    <p:sldId id="397" r:id="rId5"/>
    <p:sldId id="393" r:id="rId6"/>
    <p:sldId id="394" r:id="rId7"/>
    <p:sldId id="395" r:id="rId8"/>
    <p:sldId id="396" r:id="rId9"/>
    <p:sldId id="412" r:id="rId10"/>
    <p:sldId id="398" r:id="rId11"/>
    <p:sldId id="399" r:id="rId12"/>
    <p:sldId id="400" r:id="rId13"/>
    <p:sldId id="401" r:id="rId14"/>
    <p:sldId id="402" r:id="rId15"/>
    <p:sldId id="413" r:id="rId16"/>
    <p:sldId id="403" r:id="rId17"/>
    <p:sldId id="406" r:id="rId18"/>
    <p:sldId id="404" r:id="rId19"/>
    <p:sldId id="405" r:id="rId20"/>
    <p:sldId id="407" r:id="rId21"/>
    <p:sldId id="408" r:id="rId22"/>
    <p:sldId id="409" r:id="rId23"/>
    <p:sldId id="410" r:id="rId2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01BE1F-EE3B-4CE7-BC4C-2880896B6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6D074E3-C87B-46BE-85F7-398896857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B944FE0-A835-4270-A835-50F242A8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039B66C-732D-4D77-91F2-7093B35A8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9F08DD0-3C77-448E-83DC-B3450970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652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F0D084-BB79-493E-BA76-67378E942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98E0027-7FD9-4DD7-B832-276D2D6EC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AE1BB38-588B-4DFE-910F-4F79726E0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E70C7A4-EC42-455E-813B-554E86C8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CEC5F37-503E-4F55-ACF9-7D4835E5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261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B40DB8B-E1F7-4EF7-AD83-00712DE21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7884AA86-7C28-4B95-854B-9DF25BD02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508A539-CB38-4F84-BB73-0019818FA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8E70545-D01B-46BB-87B6-416D61BEC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69D1AF3-D95D-4F2F-8D50-D13354A7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3721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667C26-4FD7-408B-BBB2-C798BB0A2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CC7DF84-8F6A-4CD4-89C9-6487A6CAA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AE177A-20C2-400F-991C-269C0BE51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8405C7B-5432-4FDC-9096-E8A9937B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B83F276-9074-4ABB-82BF-AFA5B030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51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49BD61-4EC3-4DF3-8839-074EB8B7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17F0848-E93A-4CA6-82E2-883A625E6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3AA05BC-A18E-4479-A27E-63473F0F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51DC5C5-41C0-4A5C-A87F-89F31661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B1967AF-F94E-4C74-9C89-B00BB2C3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22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4BCD978-5E4E-4CDA-8F3B-44BCA4BE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852A0E7-119B-4D69-B537-AC556438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E3E29DC-4C7D-4D8F-8E5E-3C5615C8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C701CB0-C7AE-4E78-B8A0-E6002145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53A4441-D53F-4C34-B80A-C63B6FAD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0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23FB11-8B99-4824-BDCB-C7F5EAC1F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6EA8796-91FD-43BC-B770-3F6A979E8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DE1BC8F-E495-4214-8497-D39F3586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08E1CF1-374F-4E75-8D66-D050F12C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5181AE0-5CC1-4D95-94D3-1A2EABAD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972A37B-32BE-42ED-B07A-7B014ED3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41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A31CA0-3664-4113-A9B0-718C9E81A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25B76D0-E8B5-415F-BD3C-9BE63398C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2659948-337A-4B0F-BB04-2574A0951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9E1C6B6-A4F1-42C4-B762-1797DB166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B03E6C4-A99A-4672-9EAB-E75265634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115FCCB-8A03-40D9-8B66-738ADCCE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2EFDC5C-D05C-4AEE-81C5-AF43F50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8267B3D-F62A-490A-AB46-6EB0C6C6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82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C49A20-6FD2-4E92-95AA-8BFCB219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43DF1A7-947B-452E-B5B5-276B5C9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5D6853A-186B-4C23-950C-148D7968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E3310FE-691A-428E-82D6-04FF3999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BA28119-EB35-4BC8-B129-21F334EB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C1928E4-15DA-44D8-A0DB-263A9F57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DFD382A-E760-4787-B5FE-5773F49E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23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505A49-FD9B-46F5-A957-59276687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96EFB8F-F592-496A-89E4-8C92E70C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4A833A5-B2AF-4538-9A63-D1BA4D369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E998593-A657-4F43-A88B-82A09064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EF492D8-4FB1-42BF-A696-AC2C1FF0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ACC7659-8D2C-4A4F-9D08-53B3A03F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38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4995E3-F706-4196-AC2E-59B88060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4162F29-D2FF-4DA8-A20D-2F8295270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A62D2E3-312D-457B-94CD-4B74EFF5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5C7641E-6B7B-4822-A4C4-D00CFB69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DE50986-C405-4366-882E-A5CC3B95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4125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BE82BD-9467-4298-9B1A-14179C48F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C841C0C-F24B-4FBE-8285-0E7783195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977AE95-7A31-477D-9DCA-FAC45658A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3F54A58-4BB2-4E97-BF48-9D5DB0A8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4DA4754-C058-4ADD-8324-7DF7DC8E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72CCC17-2F59-4879-9C9F-C9754D97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41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AAAAB5-64F1-4F89-B77E-15A6851B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A2B2D03-4090-4C81-BE75-5E542DD4A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555A23-566C-4766-ADF7-669A30E19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F1BE0AF-E3BD-4AAD-942A-F0CBCA48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4AA5F24-0548-4336-A3F8-49255572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20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92DEE7B-1047-4FFA-830F-C71F65F3D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2B11D4B-C888-47EA-9342-4A3B96825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F2B9A94-21F0-40CF-BA0E-22AE1F5D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E251240-2662-4FB0-BD11-65C97018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7978118-DAED-4EC1-B88D-647BB38C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3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C0CAFE3-A02C-4BBF-A203-9354945E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2ACF6F4-CAA1-45AC-AD60-6882ECF71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0078569-0D17-4D0A-9402-76CD03F8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623790A-1C44-4A58-9188-6B7FEE2D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DAAB822-44CB-444F-B854-31140E9D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081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A0718F-917B-4E39-80F5-515F3F95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F20718A-0D88-4261-819E-749DEB780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77F312C-4BA5-42F6-A404-0E7AE1315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2FA66CC-4780-4C0D-9E91-759A3012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0DE8FDD-EF3B-4505-9956-2FF9431C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F2721CF-778F-48FF-B2A0-F1D0DE5F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049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B7E63AA-5A35-434B-9272-B67C7C8C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36405C9-A6C7-4637-8A51-788FCF1FB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312F293-4A00-4F4B-9F99-5F7D4187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5EB5B8B4-2D9C-43CC-B1AC-7A5A4D197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3F0FA018-8B67-45BA-984A-93EF60D33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DCA28DA-B8B8-4E55-AC98-D113A065E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1CFB971B-1676-4979-9F9C-7B6054834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06B5AFF-3857-412C-9E78-6A7378CA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632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182727-7559-4652-9217-81D2B066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67011B82-6DB7-44B2-9F3E-D3BC6ED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F755170-D515-4BC9-A6E4-5B1F7972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842794E6-EEDF-4372-9265-73DC8547B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8940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A1DC840F-0BCC-4EBD-AECD-EB4581E22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4E090DA-AD7D-4DD7-A618-56C60A93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3DC77BB4-F35B-4572-BD24-2BBD090B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003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C2609F-52C4-47A7-A703-4E2599C79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D459519-97F2-4C79-A8C4-22F5D9BBA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38CCCCA-65D8-4C24-BB39-2011FAC3E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6E9B9A1-7E83-480E-A5AD-41BD6098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0155F8B-C95F-4568-9996-0B7F5DEC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1064D96-2B9A-4D32-9D44-EDD823A2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02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86B9328-8B85-421D-B09F-B3E72A1B3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60FD2E6-A773-4356-9137-CDC28DE71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E7D77B2-ECAE-4A4D-8400-3F3B6C7CE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C820284-9C54-4A4E-902C-6DC74641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D4E8BF9-845C-4AC4-A1A1-E68CD9EF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B1785FD-650D-4714-BAAE-79164117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256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CF194159-16F2-4537-9179-9F05720C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E000FCE-95EB-4BA0-B456-4DA9F5436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BEF3F84-0B0C-40B5-B1EB-79B734231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37363-5DAE-48DE-B74D-93C0186EA50E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F1A3AE3-B102-43A2-89B0-A8C505CE7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E7FE67F-B153-481E-8455-CC37987F7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73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AB902B0-A92C-4F40-9D41-AE1EA53E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8CE028C-B480-4097-A78F-85C9F0D33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051077-DC73-4D83-B564-459E2E44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B43ED-BFD2-424B-B5E7-DDBB05CDBBC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7ECFDF2-E8B3-48E0-9014-04BC331D4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45EC39C-8B17-4EA9-A2F8-E72621A8E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62B8-D463-4233-9F11-98D48F8C25C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6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.png"/><Relationship Id="rId4" Type="http://schemas.openxmlformats.org/officeDocument/2006/relationships/image" Target="../media/image39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9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9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665246"/>
            <a:ext cx="85058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869" y="3268054"/>
            <a:ext cx="3528261" cy="236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348913" y="830179"/>
            <a:ext cx="70810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38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12026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5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916" y="56147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034337" y="2021305"/>
            <a:ext cx="103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0.27</a:t>
            </a:r>
            <a:endParaRPr lang="es-A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32" y="312640"/>
            <a:ext cx="7664115" cy="598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47" y="5589170"/>
            <a:ext cx="24669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512" y="6144128"/>
            <a:ext cx="10096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53" y="315467"/>
            <a:ext cx="676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55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5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916" y="56147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082463" y="2105526"/>
            <a:ext cx="125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1.07</a:t>
            </a:r>
            <a:endParaRPr lang="es-A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2" y="254640"/>
            <a:ext cx="6596814" cy="636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691" y="5317207"/>
            <a:ext cx="36004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691" y="5827295"/>
            <a:ext cx="1609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463" y="5827295"/>
            <a:ext cx="16668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136" y="293561"/>
            <a:ext cx="676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8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5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916" y="56147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841832" y="1937084"/>
            <a:ext cx="188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1.47</a:t>
            </a:r>
            <a:endParaRPr lang="es-A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84" y="357188"/>
            <a:ext cx="79914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303" y="3567113"/>
            <a:ext cx="12668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011" y="4053891"/>
            <a:ext cx="13620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960" y="4556961"/>
            <a:ext cx="1790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039" y="5074068"/>
            <a:ext cx="25717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368" y="357188"/>
            <a:ext cx="676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0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71" y="227596"/>
            <a:ext cx="68103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5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6369" y="251660"/>
            <a:ext cx="609600" cy="609600"/>
          </a:xfrm>
          <a:prstGeom prst="rect">
            <a:avLst/>
          </a:prstGeom>
        </p:spPr>
      </p:pic>
      <p:pic>
        <p:nvPicPr>
          <p:cNvPr id="6" name="EF4e_ElemSB_5.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8664" y="1180096"/>
            <a:ext cx="609600" cy="6096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84" y="251660"/>
            <a:ext cx="676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77" y="2022559"/>
            <a:ext cx="9204887" cy="417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516979" y="3934326"/>
            <a:ext cx="641685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1764631" y="4279231"/>
            <a:ext cx="1327485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6481011" y="5061284"/>
            <a:ext cx="3035968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5861020" y="5771147"/>
            <a:ext cx="489285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34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28" y="558967"/>
            <a:ext cx="6681788" cy="544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050381" y="1196641"/>
            <a:ext cx="70810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39</a:t>
            </a:r>
            <a:endParaRPr lang="es-AR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964" y="2631658"/>
            <a:ext cx="2571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76" y="3020798"/>
            <a:ext cx="314626" cy="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14" y="3429000"/>
            <a:ext cx="2762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01" y="3853865"/>
            <a:ext cx="2667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5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7" y="480690"/>
            <a:ext cx="6821907" cy="594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0537" y="51277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988844" y="381753"/>
            <a:ext cx="70810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132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13004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49" y="1215190"/>
            <a:ext cx="9327285" cy="347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988844" y="381753"/>
            <a:ext cx="70810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132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8007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47" y="613839"/>
            <a:ext cx="8311006" cy="514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145505" y="390701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82644" y="1890638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an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speak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07368" y="2516280"/>
            <a:ext cx="9424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20127" y="2516280"/>
            <a:ext cx="135555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help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55758" y="2953312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see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654968" y="3219918"/>
            <a:ext cx="109487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89257" y="3226716"/>
            <a:ext cx="9424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close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297905" y="543101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731167" y="3571048"/>
            <a:ext cx="10948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684293" y="3571048"/>
            <a:ext cx="10948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repeat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582652" y="3919964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park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759769" y="4336943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swim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753224" y="4966712"/>
            <a:ext cx="7900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338792" y="4966712"/>
            <a:ext cx="10220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use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0988844" y="381753"/>
            <a:ext cx="70810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133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05833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44" y="709864"/>
            <a:ext cx="7555581" cy="562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909887" y="2748891"/>
            <a:ext cx="37903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an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meet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me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after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work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188368" y="3521243"/>
            <a:ext cx="15356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21855" y="3521243"/>
            <a:ext cx="43116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pen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door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please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57161" y="4216743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ski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188368" y="5022860"/>
            <a:ext cx="15356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77476" y="5022860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50000"/>
                  </a:schemeClr>
                </a:solidFill>
              </a:rPr>
              <a:t>u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se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your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car?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15261" y="5768817"/>
            <a:ext cx="42098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take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photos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here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988844" y="381753"/>
            <a:ext cx="70810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133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04859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22" y="392635"/>
            <a:ext cx="6136104" cy="603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6632" y="549442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543675" y="2574757"/>
            <a:ext cx="70810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39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17029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55" y="736753"/>
            <a:ext cx="8202672" cy="521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652" y="736753"/>
            <a:ext cx="676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83" y="332115"/>
            <a:ext cx="5358816" cy="61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0990" y="681790"/>
            <a:ext cx="609600" cy="609600"/>
          </a:xfrm>
          <a:prstGeom prst="rect">
            <a:avLst/>
          </a:prstGeom>
        </p:spPr>
      </p:pic>
      <p:pic>
        <p:nvPicPr>
          <p:cNvPr id="5" name="EF4e_ElemSB_5.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0990" y="5301916"/>
            <a:ext cx="609600" cy="609600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3477127" y="1997239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3477126" y="1612228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3494673" y="4604077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477125" y="2707353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3473867" y="3926298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3477127" y="4989088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CuadroTexto"/>
          <p:cNvSpPr txBox="1"/>
          <p:nvPr/>
        </p:nvSpPr>
        <p:spPr>
          <a:xfrm>
            <a:off x="10543675" y="2586789"/>
            <a:ext cx="70810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39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2819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3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7" y="368968"/>
            <a:ext cx="74485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02" y="1588167"/>
            <a:ext cx="20764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02" y="2105025"/>
            <a:ext cx="1733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02" y="2674018"/>
            <a:ext cx="16287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24" y="3429000"/>
            <a:ext cx="75723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0543675" y="3268634"/>
            <a:ext cx="70810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39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2092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68" y="180666"/>
            <a:ext cx="6855743" cy="665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213155"/>
            <a:ext cx="52673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87" y="724401"/>
            <a:ext cx="638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87" y="2023812"/>
            <a:ext cx="876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74" y="3175084"/>
            <a:ext cx="17240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0543675" y="2574757"/>
            <a:ext cx="70810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39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13665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71" y="381753"/>
            <a:ext cx="57435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1240403"/>
            <a:ext cx="10333439" cy="23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3992228"/>
            <a:ext cx="10399497" cy="231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74" y="3148262"/>
            <a:ext cx="549442" cy="36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79" y="3139146"/>
            <a:ext cx="900113" cy="3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127" y="3173743"/>
            <a:ext cx="581526" cy="37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14" y="5923297"/>
            <a:ext cx="831934" cy="36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28" y="5923297"/>
            <a:ext cx="525846" cy="32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15" y="5943184"/>
            <a:ext cx="676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0543675" y="381753"/>
            <a:ext cx="70810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158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7511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3" y="902368"/>
            <a:ext cx="10628195" cy="496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3" y="2863516"/>
            <a:ext cx="745959" cy="4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93" y="2971800"/>
            <a:ext cx="742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62" y="2991198"/>
            <a:ext cx="11239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64" y="5502192"/>
            <a:ext cx="4095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18" y="5502192"/>
            <a:ext cx="495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650" y="5502192"/>
            <a:ext cx="485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0543675" y="381753"/>
            <a:ext cx="70810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158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5745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24" y="938462"/>
            <a:ext cx="10436656" cy="483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31" y="2915142"/>
            <a:ext cx="592556" cy="34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74" y="2909454"/>
            <a:ext cx="624389" cy="34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2950938"/>
            <a:ext cx="665246" cy="3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47" y="5339513"/>
            <a:ext cx="748968" cy="43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61" y="5379681"/>
            <a:ext cx="553284" cy="35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1" y="5438899"/>
            <a:ext cx="773092" cy="29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0543675" y="381753"/>
            <a:ext cx="70810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158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9993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20" y="700838"/>
            <a:ext cx="9643777" cy="216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9" y="3728284"/>
            <a:ext cx="11954417" cy="213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0" y="5430252"/>
            <a:ext cx="87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47" y="5449302"/>
            <a:ext cx="447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139" y="5488906"/>
            <a:ext cx="5905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53" y="2468303"/>
            <a:ext cx="947140" cy="34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46" y="2580248"/>
            <a:ext cx="590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93" y="2580248"/>
            <a:ext cx="590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45" y="5449302"/>
            <a:ext cx="5810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0543675" y="381753"/>
            <a:ext cx="70810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158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8123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8" y="753477"/>
            <a:ext cx="23145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68" y="842461"/>
            <a:ext cx="23622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1848" y="4784557"/>
            <a:ext cx="609600" cy="6096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366" y="77149"/>
            <a:ext cx="3262923" cy="672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0543675" y="393785"/>
            <a:ext cx="70810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Page 158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26320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5160" cy="1325563"/>
          </a:xfrm>
        </p:spPr>
        <p:txBody>
          <a:bodyPr/>
          <a:lstStyle/>
          <a:p>
            <a:pPr algn="ctr"/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MENTION VERBS STARTING WITH THE LETTER …</a:t>
            </a:r>
            <a:b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200" dirty="0" smtClean="0"/>
              <a:t>(</a:t>
            </a:r>
            <a:r>
              <a:rPr lang="es-MX" sz="3200" dirty="0" err="1" smtClean="0"/>
              <a:t>say</a:t>
            </a:r>
            <a:r>
              <a:rPr lang="es-MX" sz="3200" dirty="0" smtClean="0"/>
              <a:t> </a:t>
            </a:r>
            <a:r>
              <a:rPr lang="es-MX" sz="3200" dirty="0" err="1" smtClean="0"/>
              <a:t>the</a:t>
            </a:r>
            <a:r>
              <a:rPr lang="es-MX" sz="3200" dirty="0" smtClean="0"/>
              <a:t> complete </a:t>
            </a:r>
            <a:r>
              <a:rPr lang="es-MX" sz="3200" dirty="0" err="1" smtClean="0"/>
              <a:t>phrase</a:t>
            </a:r>
            <a:r>
              <a:rPr lang="es-MX" sz="3200" dirty="0" smtClean="0"/>
              <a:t>)</a:t>
            </a:r>
            <a:endParaRPr lang="es-AR" sz="3200" dirty="0"/>
          </a:p>
        </p:txBody>
      </p:sp>
      <p:sp>
        <p:nvSpPr>
          <p:cNvPr id="5" name="4 Rectángulo"/>
          <p:cNvSpPr/>
          <p:nvPr/>
        </p:nvSpPr>
        <p:spPr>
          <a:xfrm>
            <a:off x="2964552" y="1764643"/>
            <a:ext cx="8370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66FF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66FF33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56033" y="1827467"/>
            <a:ext cx="9605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78759" y="1810103"/>
            <a:ext cx="7505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274518" y="1731214"/>
            <a:ext cx="9621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078054" y="1826134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778338" y="3549186"/>
            <a:ext cx="8402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33CC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33CC33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9564868" y="3531822"/>
            <a:ext cx="7938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966452" y="5115957"/>
            <a:ext cx="9877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U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662384" y="3538990"/>
            <a:ext cx="12602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>
                  <a:lumMod val="65000"/>
                </a:prst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815434" y="5094175"/>
            <a:ext cx="13003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</a:t>
            </a:r>
            <a:endParaRPr lang="es-ES" sz="9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8546631" y="1832833"/>
            <a:ext cx="968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2078335" y="3538990"/>
            <a:ext cx="7056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66FF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677208" y="3524515"/>
            <a:ext cx="877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78074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5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916" y="561474"/>
            <a:ext cx="6096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10" y="722146"/>
            <a:ext cx="8001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841" y="2047124"/>
            <a:ext cx="18097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841" y="2699084"/>
            <a:ext cx="1695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305" y="345589"/>
            <a:ext cx="534653" cy="37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72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94</Words>
  <Application>Microsoft Office PowerPoint</Application>
  <PresentationFormat>Personalizado</PresentationFormat>
  <Paragraphs>51</Paragraphs>
  <Slides>22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MENTION VERBS STARTING WITH THE LETTER … (say the complete phrase)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A</dc:title>
  <dc:creator>Gladys</dc:creator>
  <cp:lastModifiedBy>gladysmaba@outlook.com</cp:lastModifiedBy>
  <cp:revision>63</cp:revision>
  <dcterms:created xsi:type="dcterms:W3CDTF">2020-04-15T13:56:29Z</dcterms:created>
  <dcterms:modified xsi:type="dcterms:W3CDTF">2026-04-20T01:10:43Z</dcterms:modified>
</cp:coreProperties>
</file>