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223F-460C-4003-A9D0-F9C2F91E6DCD}" type="datetimeFigureOut">
              <a:rPr lang="es-AR" smtClean="0"/>
              <a:t>22/8/2021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1B2A-E173-49D8-BAA1-9E33CC159D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76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223F-460C-4003-A9D0-F9C2F91E6DCD}" type="datetimeFigureOut">
              <a:rPr lang="es-AR" smtClean="0"/>
              <a:t>22/8/2021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1B2A-E173-49D8-BAA1-9E33CC159D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317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223F-460C-4003-A9D0-F9C2F91E6DCD}" type="datetimeFigureOut">
              <a:rPr lang="es-AR" smtClean="0"/>
              <a:t>22/8/2021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1B2A-E173-49D8-BAA1-9E33CC159D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106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223F-460C-4003-A9D0-F9C2F91E6DCD}" type="datetimeFigureOut">
              <a:rPr lang="es-AR" smtClean="0"/>
              <a:t>22/8/2021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1B2A-E173-49D8-BAA1-9E33CC159D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823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223F-460C-4003-A9D0-F9C2F91E6DCD}" type="datetimeFigureOut">
              <a:rPr lang="es-AR" smtClean="0"/>
              <a:t>22/8/2021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1B2A-E173-49D8-BAA1-9E33CC159D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591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223F-460C-4003-A9D0-F9C2F91E6DCD}" type="datetimeFigureOut">
              <a:rPr lang="es-AR" smtClean="0"/>
              <a:t>22/8/2021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1B2A-E173-49D8-BAA1-9E33CC159D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925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223F-460C-4003-A9D0-F9C2F91E6DCD}" type="datetimeFigureOut">
              <a:rPr lang="es-AR" smtClean="0"/>
              <a:t>22/8/2021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1B2A-E173-49D8-BAA1-9E33CC159D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594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223F-460C-4003-A9D0-F9C2F91E6DCD}" type="datetimeFigureOut">
              <a:rPr lang="es-AR" smtClean="0"/>
              <a:t>22/8/2021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1B2A-E173-49D8-BAA1-9E33CC159D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031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223F-460C-4003-A9D0-F9C2F91E6DCD}" type="datetimeFigureOut">
              <a:rPr lang="es-AR" smtClean="0"/>
              <a:t>22/8/2021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1B2A-E173-49D8-BAA1-9E33CC159D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691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223F-460C-4003-A9D0-F9C2F91E6DCD}" type="datetimeFigureOut">
              <a:rPr lang="es-AR" smtClean="0"/>
              <a:t>22/8/2021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1B2A-E173-49D8-BAA1-9E33CC159D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873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223F-460C-4003-A9D0-F9C2F91E6DCD}" type="datetimeFigureOut">
              <a:rPr lang="es-AR" smtClean="0"/>
              <a:t>22/8/2021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1B2A-E173-49D8-BAA1-9E33CC159D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728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E223F-460C-4003-A9D0-F9C2F91E6DCD}" type="datetimeFigureOut">
              <a:rPr lang="es-AR" smtClean="0"/>
              <a:t>22/8/2021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71B2A-E173-49D8-BAA1-9E33CC159D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649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mp3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FF0000"/>
                </a:solidFill>
              </a:rPr>
              <a:t>4C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b="1" dirty="0" err="1" smtClean="0">
                <a:solidFill>
                  <a:srgbClr val="FF0000"/>
                </a:solidFill>
              </a:rPr>
              <a:t>Lost</a:t>
            </a:r>
            <a:r>
              <a:rPr lang="es-AR" b="1" dirty="0" smtClean="0">
                <a:solidFill>
                  <a:srgbClr val="FF0000"/>
                </a:solidFill>
              </a:rPr>
              <a:t> </a:t>
            </a:r>
            <a:r>
              <a:rPr lang="es-AR" b="1" dirty="0" err="1" smtClean="0">
                <a:solidFill>
                  <a:srgbClr val="FF0000"/>
                </a:solidFill>
              </a:rPr>
              <a:t>weekend</a:t>
            </a:r>
            <a:endParaRPr lang="es-A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70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653073"/>
            <a:ext cx="5184576" cy="442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300192" y="263691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solidFill>
                  <a:srgbClr val="FF0000"/>
                </a:solidFill>
              </a:rPr>
              <a:t>Have</a:t>
            </a:r>
            <a:r>
              <a:rPr lang="es-AR" dirty="0" smtClean="0"/>
              <a:t> </a:t>
            </a:r>
            <a:r>
              <a:rPr lang="es-AR" dirty="0" err="1" smtClean="0">
                <a:solidFill>
                  <a:srgbClr val="FF0000"/>
                </a:solidFill>
              </a:rPr>
              <a:t>you</a:t>
            </a:r>
            <a:r>
              <a:rPr lang="es-AR" dirty="0" smtClean="0">
                <a:solidFill>
                  <a:srgbClr val="FF0000"/>
                </a:solidFill>
              </a:rPr>
              <a:t> (</a:t>
            </a:r>
            <a:r>
              <a:rPr lang="es-AR" dirty="0" err="1" smtClean="0">
                <a:solidFill>
                  <a:srgbClr val="FF0000"/>
                </a:solidFill>
              </a:rPr>
              <a:t>or</a:t>
            </a:r>
            <a:r>
              <a:rPr lang="es-AR" dirty="0" smtClean="0">
                <a:solidFill>
                  <a:srgbClr val="FF0000"/>
                </a:solidFill>
              </a:rPr>
              <a:t> </a:t>
            </a:r>
            <a:r>
              <a:rPr lang="es-AR" dirty="0" err="1" smtClean="0">
                <a:solidFill>
                  <a:srgbClr val="FF0000"/>
                </a:solidFill>
              </a:rPr>
              <a:t>anyone</a:t>
            </a:r>
            <a:r>
              <a:rPr lang="es-AR" dirty="0" smtClean="0">
                <a:solidFill>
                  <a:srgbClr val="FF0000"/>
                </a:solidFill>
              </a:rPr>
              <a:t> </a:t>
            </a:r>
            <a:r>
              <a:rPr lang="es-AR" dirty="0" err="1" smtClean="0">
                <a:solidFill>
                  <a:srgbClr val="FF0000"/>
                </a:solidFill>
              </a:rPr>
              <a:t>you</a:t>
            </a:r>
            <a:r>
              <a:rPr lang="es-AR" dirty="0" smtClean="0">
                <a:solidFill>
                  <a:srgbClr val="FF0000"/>
                </a:solidFill>
              </a:rPr>
              <a:t> </a:t>
            </a:r>
            <a:r>
              <a:rPr lang="es-AR" dirty="0" err="1" smtClean="0">
                <a:solidFill>
                  <a:srgbClr val="FF0000"/>
                </a:solidFill>
              </a:rPr>
              <a:t>know</a:t>
            </a:r>
            <a:r>
              <a:rPr lang="es-AR" dirty="0" smtClean="0">
                <a:solidFill>
                  <a:srgbClr val="FF0000"/>
                </a:solidFill>
              </a:rPr>
              <a:t> </a:t>
            </a:r>
            <a:r>
              <a:rPr lang="es-AR" dirty="0" err="1" smtClean="0">
                <a:solidFill>
                  <a:srgbClr val="FF0000"/>
                </a:solidFill>
              </a:rPr>
              <a:t>ever</a:t>
            </a:r>
            <a:r>
              <a:rPr lang="es-AR" dirty="0" smtClean="0">
                <a:solidFill>
                  <a:srgbClr val="FF0000"/>
                </a:solidFill>
              </a:rPr>
              <a:t> </a:t>
            </a:r>
            <a:r>
              <a:rPr lang="es-AR" dirty="0" err="1" smtClean="0">
                <a:solidFill>
                  <a:srgbClr val="FF0000"/>
                </a:solidFill>
              </a:rPr>
              <a:t>had</a:t>
            </a:r>
            <a:r>
              <a:rPr lang="es-AR" dirty="0" smtClean="0">
                <a:solidFill>
                  <a:srgbClr val="FF0000"/>
                </a:solidFill>
              </a:rPr>
              <a:t> a similar </a:t>
            </a:r>
            <a:r>
              <a:rPr lang="es-AR" dirty="0" err="1" smtClean="0">
                <a:solidFill>
                  <a:srgbClr val="FF0000"/>
                </a:solidFill>
              </a:rPr>
              <a:t>experience</a:t>
            </a:r>
            <a:r>
              <a:rPr lang="es-AR" dirty="0" smtClean="0">
                <a:solidFill>
                  <a:srgbClr val="FF0000"/>
                </a:solidFill>
              </a:rPr>
              <a:t>?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5" name="4C_2.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6539" y="1707747"/>
            <a:ext cx="487363" cy="57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091" y="404664"/>
            <a:ext cx="4546440" cy="289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4C_2.3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84168" y="809054"/>
            <a:ext cx="487363" cy="48736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852896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C_2.3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68725" y="29408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6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" y="1340768"/>
            <a:ext cx="7716327" cy="387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7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6264696" cy="561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70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04412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96855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14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>
                <a:solidFill>
                  <a:srgbClr val="FF0000"/>
                </a:solidFill>
              </a:rPr>
              <a:t>Speaking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4680235" cy="412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09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3306"/>
            <a:ext cx="5640155" cy="586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4C_2.3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13574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9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</Words>
  <Application>Microsoft Office PowerPoint</Application>
  <PresentationFormat>Presentación en pantalla (4:3)</PresentationFormat>
  <Paragraphs>4</Paragraphs>
  <Slides>8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4C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Speaking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4C</dc:title>
  <dc:creator>Toro</dc:creator>
  <cp:lastModifiedBy>Toro</cp:lastModifiedBy>
  <cp:revision>3</cp:revision>
  <dcterms:created xsi:type="dcterms:W3CDTF">2021-08-22T22:50:26Z</dcterms:created>
  <dcterms:modified xsi:type="dcterms:W3CDTF">2021-08-22T23:14:41Z</dcterms:modified>
</cp:coreProperties>
</file>