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754" r:id="rId3"/>
    <p:sldId id="764" r:id="rId4"/>
    <p:sldId id="765" r:id="rId5"/>
    <p:sldId id="766" r:id="rId6"/>
    <p:sldId id="767" r:id="rId7"/>
    <p:sldId id="768" r:id="rId8"/>
    <p:sldId id="769" r:id="rId9"/>
    <p:sldId id="770" r:id="rId10"/>
    <p:sldId id="771" r:id="rId11"/>
    <p:sldId id="772" r:id="rId12"/>
    <p:sldId id="773" r:id="rId13"/>
    <p:sldId id="774" r:id="rId14"/>
    <p:sldId id="775" r:id="rId15"/>
    <p:sldId id="776" r:id="rId16"/>
    <p:sldId id="777" r:id="rId17"/>
    <p:sldId id="778" r:id="rId18"/>
    <p:sldId id="779" r:id="rId19"/>
    <p:sldId id="780" r:id="rId20"/>
    <p:sldId id="781" r:id="rId21"/>
    <p:sldId id="755" r:id="rId22"/>
    <p:sldId id="756" r:id="rId23"/>
    <p:sldId id="757" r:id="rId24"/>
    <p:sldId id="782" r:id="rId25"/>
    <p:sldId id="759" r:id="rId26"/>
    <p:sldId id="758" r:id="rId27"/>
    <p:sldId id="760" r:id="rId28"/>
    <p:sldId id="762" r:id="rId29"/>
    <p:sldId id="761" r:id="rId30"/>
    <p:sldId id="763" r:id="rId31"/>
    <p:sldId id="783" r:id="rId3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00"/>
    <a:srgbClr val="233E6F"/>
    <a:srgbClr val="001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7588F03-3C8B-467D-ADCF-A5BC34689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8278BE7-E1F8-4C9C-90F2-A32AE395B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77DD755-0EF6-401E-BD95-7F1D0F532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1E30A39-0141-451F-A1E3-12822B7F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7AAACE4-AAE0-4ACF-ACE0-8CCC3AE8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145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B19928E-E2AC-4B81-B8AF-53516693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BBE4CA8-DAEA-4971-831B-F43DFDF74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583DEB8-FE37-4CC9-AC83-7B94CB34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185112E-F143-4B8D-8EBA-201F3BC7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C595111-5393-4B39-8170-62A54AEB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70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C90F7880-8B04-48FD-836E-930263744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8C0A797-A1D9-42C2-A0B0-CCF03EFAA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765C821-9CE5-40F8-81EE-4C6F6FC3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BD23A57-3E5C-4251-BAEE-1F13915C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A0E2CD0-A96C-4BEF-9627-3A7CCC80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571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AA072DF-95B4-4230-AE73-F23DD4D73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61DDD6B-3168-4ED0-840D-CB44A73D6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70E04AC-621C-42EA-9DDF-D6CB40D1C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6724996-629F-4E14-B5DB-B6A325BB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08B171B-CBD5-490B-9636-3BB66884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776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62DA758-6DBF-45C6-BE06-CCEF44A0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DBF4B5D-2078-425B-AA35-0A11383D1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95A8114-F7A6-4B41-9F75-78C692FB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12F24D6-6F06-486C-9E93-56759BEB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28233C7-DA6B-43F1-AD9C-CC12B48D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171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D23A0BB-F96B-460E-89C6-B22E1CCBE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B4C83E1-A494-4D3C-9383-661FAF9E2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A0D7F50-C64F-4AC0-AE31-60F27048E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AB23BE4-AC73-4E53-9931-45A10B7F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396715D-863D-460F-954F-BB9A0BBFD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7ED194D-68B4-4912-98E8-E12FA95FE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9892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52184D6-5DE2-4F30-82B9-EABD7B3F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89F5515-3BE1-4DDE-A20A-591F3DCE6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4AFAB9C-7AB1-4F14-829C-94728F751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18C9856A-11BB-4A60-B41C-C6DF8828D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5CE1B6CE-E895-471D-B3FF-544958F00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6BB05867-EC8E-499B-AF47-E62BF8E6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74232FB1-D622-4941-A248-8044670B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F40BB2E8-0C79-4541-80A8-9F84B291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9180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102941C-662D-4B43-B000-820D3C76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89DDFAC9-F541-4DAA-B993-3F7976E3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6A823A0-42DD-4950-BA10-B6F2443A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E916003-C804-4B2E-960D-55CEAAA0B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195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5C4161E8-C161-4C02-8D3A-F4169AD9C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7CE42365-4D92-4CF8-B8C3-AD9E9C02A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9AF77DD8-9042-4417-A286-C7CDEED2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0394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86A88A5-61EE-44BD-88B0-9C9213DD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B12827D-E873-4059-AA43-561A58ECF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A0B20F8-B401-4529-83AC-E1C86426F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9111E83-1670-4F8A-8AA4-567D2508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50CC6E6-04E5-4971-B61F-E92C5FA2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6E2F28D-9D9E-474E-8F9F-BB7F4618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361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7A48AD5-B00C-4D0D-A78B-5EDCF8E6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E2D331E8-1B6B-44F7-A0DF-30AD5EB8F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4096AE0-1D06-4678-B70F-DCEA33BA7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FDE5826-26D7-4D5E-9550-7396FBDB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492CB13-BBAD-4B6E-8F00-C6268D93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87BCB94-5C0A-4836-9726-5DD23B1A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547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BFBAD9D4-8621-4280-9518-40A1C15B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2AC9A2A-8926-4102-94CE-9128F2F39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3C6007E-069F-4837-8C7E-FD68BDCFF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19168-1BA7-40C2-B959-8059C2D8C061}" type="datetimeFigureOut">
              <a:rPr lang="es-AR" smtClean="0"/>
              <a:t>8/4/2025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52CDB44-8DD5-4158-930D-C4626A1A5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6FFB53-B16A-4A2C-8A14-B844A3CA9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72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8.png"/><Relationship Id="rId5" Type="http://schemas.openxmlformats.org/officeDocument/2006/relationships/image" Target="../media/image83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3" y="943727"/>
            <a:ext cx="105727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2" y="3693695"/>
            <a:ext cx="3457692" cy="21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58" y="4010776"/>
            <a:ext cx="6048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530" y="5604710"/>
            <a:ext cx="2286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3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84" y="536323"/>
            <a:ext cx="4220164" cy="322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5" y="1978841"/>
            <a:ext cx="6094611" cy="453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16" y="342834"/>
            <a:ext cx="33147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7530D7A-A980-4B93-A477-6488F3D7B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209" y="5907532"/>
            <a:ext cx="1143160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8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4055012"/>
            <a:ext cx="7175287" cy="280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45308"/>
            <a:ext cx="389572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42" y="235784"/>
            <a:ext cx="48006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EC39DA5-7134-48A6-9527-5ED4FBDF1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045" y="408776"/>
            <a:ext cx="218152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9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23" y="939115"/>
            <a:ext cx="8874761" cy="493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FF59928-02C2-48CA-B3C5-430535A4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158" y="5302052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76" y="1297460"/>
            <a:ext cx="9242819" cy="472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A20B916-C6FE-47DC-973A-B0B2340D6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789" y="1505697"/>
            <a:ext cx="1066949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80" y="660653"/>
            <a:ext cx="8222558" cy="543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64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7" y="768564"/>
            <a:ext cx="9364133" cy="532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F607B17-925D-4C4D-A514-2CCB96E0F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190" y="5289695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23" y="939115"/>
            <a:ext cx="8874761" cy="493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FF59928-02C2-48CA-B3C5-430535A4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158" y="5302052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72" y="609283"/>
            <a:ext cx="6394222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6633"/>
            <a:ext cx="4464496" cy="24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690505"/>
            <a:ext cx="5024174" cy="298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1B06E75-3820-4353-9AA4-82E3CEF1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2" y="2953152"/>
            <a:ext cx="1991003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36" y="2134502"/>
            <a:ext cx="4756088" cy="456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5" y="139211"/>
            <a:ext cx="6714480" cy="506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D678F45C-FC2E-45EB-ABAB-253775B96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836" y="3609175"/>
            <a:ext cx="109479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9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80" y="433040"/>
            <a:ext cx="4134427" cy="139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70" y="231182"/>
            <a:ext cx="45243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2BE9164-101D-4BE5-89A3-E7F76D3DF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358" y="2343451"/>
            <a:ext cx="6995322" cy="42833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692AA7F-A35E-486A-974E-8291CA21E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843" y="2512848"/>
            <a:ext cx="666843" cy="362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15642EE-3C2B-4793-BD4F-DB459E173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8735" y="1202732"/>
            <a:ext cx="10288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81"/>
            <a:ext cx="6398543" cy="17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811" y="3095617"/>
            <a:ext cx="1219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35" y="3125194"/>
            <a:ext cx="8858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7" y="3114173"/>
            <a:ext cx="1771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69" y="1225582"/>
            <a:ext cx="6032804" cy="17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921" y="5653329"/>
            <a:ext cx="7239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7" y="3843666"/>
            <a:ext cx="5742572" cy="170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69" y="3843666"/>
            <a:ext cx="5983799" cy="170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103" y="3005754"/>
            <a:ext cx="7905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36" y="3051375"/>
            <a:ext cx="9715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65" y="5668377"/>
            <a:ext cx="16192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511" y="5601881"/>
            <a:ext cx="1752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511" y="3034329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23" y="5592356"/>
            <a:ext cx="1095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10" y="5592356"/>
            <a:ext cx="10096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7" y="5620752"/>
            <a:ext cx="119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3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308935" y="272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23" y="939115"/>
            <a:ext cx="8874761" cy="493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FF59928-02C2-48CA-B3C5-430535A4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158" y="5302052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5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57" y="300706"/>
            <a:ext cx="5946275" cy="624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1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17" y="256478"/>
            <a:ext cx="8975558" cy="640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47" y="768482"/>
            <a:ext cx="6010275" cy="34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022" y="826166"/>
            <a:ext cx="619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86" y="2801041"/>
            <a:ext cx="5485419" cy="33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3585"/>
            <a:ext cx="61722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17" y="6205037"/>
            <a:ext cx="54197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58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78" y="223892"/>
            <a:ext cx="8771022" cy="634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351" y="270534"/>
            <a:ext cx="62198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68" y="2870436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76" y="4304297"/>
            <a:ext cx="341195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51" y="5817770"/>
            <a:ext cx="4029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6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17" y="3056021"/>
            <a:ext cx="6745131" cy="325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17" y="745958"/>
            <a:ext cx="5472523" cy="160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11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5" y="1003286"/>
            <a:ext cx="5491600" cy="44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79" y="2321341"/>
            <a:ext cx="4953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84" y="1003286"/>
            <a:ext cx="4562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84" y="1420381"/>
            <a:ext cx="295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237" y="2555542"/>
            <a:ext cx="362869" cy="3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300" y="2889376"/>
            <a:ext cx="362869" cy="3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076" y="3501522"/>
            <a:ext cx="362869" cy="3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506" y="4356268"/>
            <a:ext cx="362869" cy="3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06" y="4733926"/>
            <a:ext cx="362869" cy="3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51" y="2285351"/>
            <a:ext cx="324806" cy="3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73" y="3193517"/>
            <a:ext cx="324806" cy="3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28" y="3864391"/>
            <a:ext cx="324806" cy="3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28" y="4172396"/>
            <a:ext cx="324806" cy="3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57" y="5092632"/>
            <a:ext cx="324806" cy="3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EF4e_PreintSB_3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93347" y="5638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3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296278"/>
            <a:ext cx="609600" cy="6096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75" y="132346"/>
            <a:ext cx="709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0" y="1381963"/>
            <a:ext cx="6142647" cy="499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27" y="1263316"/>
            <a:ext cx="5525596" cy="531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15979" y="3636944"/>
            <a:ext cx="1445794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3104146" y="2201278"/>
            <a:ext cx="1467854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3469105" y="1679910"/>
            <a:ext cx="709863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8117306" y="4760986"/>
            <a:ext cx="918410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1058779" y="3836158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2961773" y="4806705"/>
            <a:ext cx="219977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2669006" y="5035305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1342523" y="5275937"/>
            <a:ext cx="249554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>
            <a:off x="2365208" y="5540632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1638800" y="6033927"/>
            <a:ext cx="242286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5139989" y="6033926"/>
            <a:ext cx="122471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271188" y="6238463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9335503" y="2161664"/>
            <a:ext cx="229903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8384006" y="3038063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6709611" y="3254632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10485020" y="3042964"/>
            <a:ext cx="1027697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6731669" y="5230218"/>
            <a:ext cx="2480055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Rectángulo"/>
          <p:cNvSpPr/>
          <p:nvPr/>
        </p:nvSpPr>
        <p:spPr>
          <a:xfrm>
            <a:off x="7818523" y="5449194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Rectángulo"/>
          <p:cNvSpPr/>
          <p:nvPr/>
        </p:nvSpPr>
        <p:spPr>
          <a:xfrm>
            <a:off x="7432509" y="5645572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57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07" y="385010"/>
            <a:ext cx="6767608" cy="629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PreintSB_3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7242" y="814136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562726" y="2803358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‘m </a:t>
            </a:r>
            <a:r>
              <a:rPr lang="es-MX" sz="2200" b="1" dirty="0" err="1" smtClean="0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es-MX" sz="2200" b="1" dirty="0" err="1" smtClean="0">
                <a:solidFill>
                  <a:schemeClr val="accent6">
                    <a:lumMod val="75000"/>
                  </a:schemeClr>
                </a:solidFill>
              </a:rPr>
              <a:t>give</a:t>
            </a:r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25415" y="3531267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‘re </a:t>
            </a:r>
            <a:r>
              <a:rPr lang="es-MX" sz="2200" b="1" dirty="0" err="1" smtClean="0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to drive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548436" y="2891589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90473" y="4207042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‘re </a:t>
            </a:r>
            <a:r>
              <a:rPr lang="es-MX" sz="2200" b="1" dirty="0" err="1" smtClean="0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es-MX" sz="2200" b="1" dirty="0" err="1" smtClean="0">
                <a:solidFill>
                  <a:schemeClr val="accent6">
                    <a:lumMod val="75000"/>
                  </a:schemeClr>
                </a:solidFill>
              </a:rPr>
              <a:t>visit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62726" y="4844715"/>
            <a:ext cx="9645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am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714373" y="4844715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b="1" dirty="0" err="1" smtClean="0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b="1" dirty="0" err="1" smtClean="0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es-MX" sz="2200" b="1" dirty="0" err="1" smtClean="0">
                <a:solidFill>
                  <a:schemeClr val="accent6">
                    <a:lumMod val="75000"/>
                  </a:schemeClr>
                </a:solidFill>
              </a:rPr>
              <a:t>buy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457449" y="5518484"/>
            <a:ext cx="735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b="1" dirty="0" err="1" smtClean="0">
                <a:solidFill>
                  <a:schemeClr val="accent6">
                    <a:lumMod val="75000"/>
                  </a:schemeClr>
                </a:solidFill>
              </a:rPr>
              <a:t>Is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679657" y="5518484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b="1" dirty="0" err="1" smtClean="0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to be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656972" y="6246638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‘s </a:t>
            </a:r>
            <a:r>
              <a:rPr lang="es-MX" sz="2200" b="1" dirty="0" err="1" smtClean="0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</a:rPr>
              <a:t> to be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529" y="5721895"/>
            <a:ext cx="43910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293019" y="6229972"/>
            <a:ext cx="1767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0070C0"/>
                </a:solidFill>
              </a:rPr>
              <a:t>prediction</a:t>
            </a:r>
            <a:endParaRPr lang="es-AR" sz="2200" b="1" dirty="0">
              <a:solidFill>
                <a:srgbClr val="0070C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84835" y="2789075"/>
            <a:ext cx="10926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      plan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67915" y="3531266"/>
            <a:ext cx="10926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      plan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019930" y="4184737"/>
            <a:ext cx="10926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      plan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45034" y="5506451"/>
            <a:ext cx="1767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0070C0"/>
                </a:solidFill>
              </a:rPr>
              <a:t>prediction</a:t>
            </a:r>
            <a:endParaRPr lang="es-AR" sz="2200" b="1" dirty="0">
              <a:solidFill>
                <a:srgbClr val="0070C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45034" y="4872787"/>
            <a:ext cx="1767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0070C0"/>
                </a:solidFill>
              </a:rPr>
              <a:t>prediction</a:t>
            </a:r>
            <a:endParaRPr lang="es-AR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05" y="248190"/>
            <a:ext cx="9252284" cy="629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3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9316" y="4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7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8" y="284748"/>
            <a:ext cx="46672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6198"/>
            <a:ext cx="3876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90" y="1656011"/>
            <a:ext cx="6623887" cy="463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12432" y="2009274"/>
            <a:ext cx="128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58228" y="1917031"/>
            <a:ext cx="128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10628" y="2069431"/>
            <a:ext cx="128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096000" y="2031086"/>
            <a:ext cx="1938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134728" y="2347918"/>
            <a:ext cx="128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learn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573880" y="2778805"/>
            <a:ext cx="3296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aren’t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681788" y="3033028"/>
            <a:ext cx="2621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‘re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stay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552323" y="3463915"/>
            <a:ext cx="2543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‘re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 be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552323" y="3894802"/>
            <a:ext cx="2543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‘s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take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201403" y="4219073"/>
            <a:ext cx="2657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‘m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cook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356058" y="4649960"/>
            <a:ext cx="2678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‘m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not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 listen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283744" y="5080847"/>
            <a:ext cx="128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are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421478" y="4977063"/>
            <a:ext cx="2830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 do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573880" y="5735052"/>
            <a:ext cx="2658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‘m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study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422107" y="1656011"/>
            <a:ext cx="505326" cy="4134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5590674" y="1710321"/>
            <a:ext cx="1844842" cy="4134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104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C010EC5B-1E1D-45D1-9598-A8D029D2E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6385" y="679623"/>
            <a:ext cx="4522572" cy="45225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F8C4F4C-5276-4635-A68F-24F4158F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04" y="482963"/>
            <a:ext cx="5730620" cy="26556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F8BB33E3-5EB7-4A4F-B4C7-776A31F3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05" y="3262184"/>
            <a:ext cx="6324342" cy="32784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3D685CD-045B-4B04-A316-FE33825A8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621" y="5968798"/>
            <a:ext cx="1095528" cy="419158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4034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3" y="386449"/>
            <a:ext cx="8614610" cy="623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255042" y="3188368"/>
            <a:ext cx="2490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‘re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 be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17894" y="6200273"/>
            <a:ext cx="2490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‘re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 break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15916" y="5891463"/>
            <a:ext cx="2490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‘s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 smtClean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200" b="1" dirty="0" err="1" smtClean="0">
                <a:solidFill>
                  <a:schemeClr val="accent5">
                    <a:lumMod val="75000"/>
                  </a:schemeClr>
                </a:solidFill>
              </a:rPr>
              <a:t>win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751222" y="3182520"/>
            <a:ext cx="2229852" cy="4134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677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04" y="565234"/>
            <a:ext cx="4629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296" y="3934325"/>
            <a:ext cx="6195161" cy="2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0" y="1184107"/>
            <a:ext cx="6200064" cy="252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5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29" y="827903"/>
            <a:ext cx="8219239" cy="541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51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40" y="1061812"/>
            <a:ext cx="8916744" cy="510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ADDB980-CD4D-49D5-BE1B-AE0BFC2B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081" y="1235675"/>
            <a:ext cx="1076475" cy="3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87" y="1099752"/>
            <a:ext cx="9507825" cy="505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DACDE9DA-E0B5-41B5-8215-FACA3B42F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01" y="1254697"/>
            <a:ext cx="2114845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73" y="890759"/>
            <a:ext cx="7974379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33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83" y="1260389"/>
            <a:ext cx="7844769" cy="54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2F0332E-BDBE-4883-8004-979FFBE3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507" y="3429000"/>
            <a:ext cx="2048161" cy="466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8F7552-AC25-45C7-8197-7230445BD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60" y="651753"/>
            <a:ext cx="33147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5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77" y="365125"/>
            <a:ext cx="6679020" cy="399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98" y="2395865"/>
            <a:ext cx="5877259" cy="409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209F9A0-1198-41EE-BE78-5FA521C72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796" y="5898006"/>
            <a:ext cx="2048161" cy="40010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61FBEE0-113E-4816-8B4D-9C3613D75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00" y="547530"/>
            <a:ext cx="2048161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104</Words>
  <Application>Microsoft Office PowerPoint</Application>
  <PresentationFormat>Personalizado</PresentationFormat>
  <Paragraphs>30</Paragraphs>
  <Slides>31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84</cp:revision>
  <dcterms:created xsi:type="dcterms:W3CDTF">2020-06-04T21:07:52Z</dcterms:created>
  <dcterms:modified xsi:type="dcterms:W3CDTF">2025-04-08T23:47:11Z</dcterms:modified>
</cp:coreProperties>
</file>