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327" r:id="rId4"/>
    <p:sldId id="365" r:id="rId5"/>
    <p:sldId id="366" r:id="rId6"/>
    <p:sldId id="328" r:id="rId7"/>
    <p:sldId id="329" r:id="rId8"/>
    <p:sldId id="356" r:id="rId9"/>
    <p:sldId id="358" r:id="rId10"/>
    <p:sldId id="359" r:id="rId11"/>
    <p:sldId id="360" r:id="rId12"/>
    <p:sldId id="363" r:id="rId13"/>
    <p:sldId id="364" r:id="rId14"/>
    <p:sldId id="361" r:id="rId15"/>
    <p:sldId id="330" r:id="rId16"/>
    <p:sldId id="332" r:id="rId17"/>
    <p:sldId id="357" r:id="rId18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D6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9-03T18:29:32.02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21308 14511 0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9-03T18:38:29.19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1389 16991 0,'25'0'125,"0"0"-110,25 0 32,-1 0-31,1 0 15,-25 0-15,-1 0-1,1 0 1,0 0-1,0 0 1,0 0 15,-1 0-15,1 0 0,0 0-1,0 0 16,0 0 1,0 0 15,-1 0-1,1 0 220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9-03T18:38:33.05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1389 11584 0,'25'-25'78,"0"25"-31,0 0-32,0-25 1,49 25 0,25 0 15,-49 0-15,-1 0-1,1-25 16,49 25-15,-74 0 0,50 0-1,-26 0 1,26 0 0,-51 0-1,26 0 1,0 0-1,-26 0 1,26 0 0,24 0-1,-24 0 17,-25 0-17,24 0 16,-24 0-15,0 0 0,25 0-1,-26 0 17,1 0-17,0 0 1,0 0-1,0 0 1,-1 0 0,1 0 15,0 0 0,0 0 32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9-03T18:38:35.56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1365 12750 0,'0'-25'94,"24"25"-16,1 0-62,50 0 0,-26 0-1,1 0 1,24 0-1,1 0 17,-1 0-1,-24 0-15,-1 0-1,-24 0 1,25 0-1,-1 0 1,-24 0 0,50 0-1,-26 0 1,-24 0 0,0 0-1,24 0 1,-24 0 31,25 0-32,-25 0 1,-1 0 15,1 0 0,0 0 1,0 0 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9-03T18:38:38.65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3746 13990 0,'25'0'63,"-1"0"-1,1 0-46,0 0 15,25 0-15,-26 0 0,26 0-1,49 0 1,-74 0-1,50 0 1,-26 0 0,-24 0-1,25 0 1,24 0 0,-24 0-1,-26 0 1,26 0-1,0 0 1,-26 0 15,51 0-15,-26 0 0,-24 0-1,50 0 1,-51 0-1,26 0 1,0 0 0,-1 0-1,26 0 1,-50 0 0,24 0-1,1 0 1,-25 0-1,24 0 1,26 0 15,-51 0-15,26 0 0,0 0-1,-1 0 1,1 0 15,-1 0-15,-24 0-1,0 25 1,0-25 0,0 0-1,24 0 1,-24 0-1,0 24 1,24-24 15,-24 0-15,25 0 0,-25 25 15,-1-25-16,1 0 1,0 0 0,0 0-1,0 0 17,24 25-17,-24-25 1,0 0-1,0 0 1,0 25 15,24-25 1,-24 0-17,0 0 1,0 0-1,24 0 1,-24 0 0,0 0-1,24 0 1,-24 0 0,0 0-1,0 0 1,0 0-1,-1 0 17,1 0 15,0 0-16,0 0 0,0 0 0,-1 0-15,1 0 0,0 0-1,0 0 16,0 0 16,-1 0-15,-24-25 30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9-03T18:38:41.97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7392 14560 0,'25'0'62,"0"0"1,0 0-1,-1 0-46,1 0 15,50 0-15,-51 0-1,51 0 1,49 0 0,-75 0-1,75 0 1,-24 0 0,-1 0-1,-49 0 1,24 0-1,25 0 1,-49 0 0,49-24-1,-25 24 1,1 0 15,49 0-15,0 0-1,-75 0 1,26 0 0,24 0-1,-25 0 1,-24 0 0,49 0-1,-24 0 1,-50 0-1,49 0 1,0 0 0,-24 0-1,0 0 1,24 0 15,0 0-15,-49 0-1,25 0 1,-1 0 0,-24-25-1,50 25 1,-26 0 0,1 0 15,-1 0-16,-24 0 1,0 0 0,0 0 15,0 0 0,0 0 16,-1 0-16,1 0 157,0 0-110,0 0-62,0 0-1,-1 0 1,1 0-1,0 0 17,0 0-17,0 0 32,-1 0-16,1-25 32,-25 0-16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9522B1-C2A6-4F6A-AD3E-98A2FB9128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FB73076-A52C-4A2D-89B1-DCA4123005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7D1FD3-C453-4D81-966D-511EB3C32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346F-29C5-4B13-B6F5-EEE29D5C26AA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84ED38-1577-4EAB-9A7F-F50FCB212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2176E7-9044-4977-B738-9F0ED260C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56A-17BC-4352-881C-8D7241E22B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52698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497A22-5C41-4118-80E7-8E2C9B692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818FE25-A535-49D4-9802-C8B9159BDF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153BE0-8503-418B-84BC-7CEA42642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346F-29C5-4B13-B6F5-EEE29D5C26AA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337EBD-7381-4EFA-812A-466CC2B2E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671E49-2A93-4545-A2D3-30B0C0CBB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56A-17BC-4352-881C-8D7241E22B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06788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AE97F33-65F9-43BD-8FF2-5020827DC3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346A8DE-AFA7-4D89-A2F0-318001E6BA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216095-4F6A-4198-AE98-019A2EFD8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346F-29C5-4B13-B6F5-EEE29D5C26AA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5D0BC9-A1B4-45E0-8248-E65A7134A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1D3E2A0-E7BE-474E-ABE7-0E3E27AD2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56A-17BC-4352-881C-8D7241E22B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72591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28802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466715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58786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012156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912500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46713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73534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30690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D54CD9-0030-4568-B800-52464824A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0F721E-18D4-4402-9F90-B04BEF564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287FA3-9469-4D2A-9B0B-60B213D19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346F-29C5-4B13-B6F5-EEE29D5C26AA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DF6F80-C687-48D7-B186-A338DC1C2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9E7200-ED72-44D3-B1AF-DD5963C8A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56A-17BC-4352-881C-8D7241E22B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525748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162645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918869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45713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8FF0EC-66D5-42E3-BBE3-1EC190C2F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CCC60CC-B481-4FFE-8159-7CA4B3EF9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B29CD3-00B7-4C78-BF1F-05E5A603F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346F-29C5-4B13-B6F5-EEE29D5C26AA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85F007-AB3F-4E5B-AEE1-E807B22AC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7C89D8F-3BED-4FFA-8EEC-6B3F6AD01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56A-17BC-4352-881C-8D7241E22B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5205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D5C30C-D27B-43D3-858B-27877DB39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C38991B-416E-4FF3-B5F1-7E37CC780E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DE1BE89-3C43-4BF3-BA02-1FC496D67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07DB40B-7C6D-4F7C-AB01-1E9DF0354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346F-29C5-4B13-B6F5-EEE29D5C26AA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6AD989A-DB81-4E04-A721-B10DCA5B6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912D344-2F99-48DF-9C1B-A3A7ADA25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56A-17BC-4352-881C-8D7241E22B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50294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941048-4E4C-442F-BF06-D896AF612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3315E72-624C-4617-9745-45511A01B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7A12A16-B539-47ED-A2E0-1F84DFD70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A075A5D-F45C-4F6A-BB67-FED176E114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4DFCA98-C6A8-4403-9484-95069A9BAF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9E69372-AF32-4BDE-A895-CA010F156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346F-29C5-4B13-B6F5-EEE29D5C26AA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BEFFB79-3953-47E4-A305-7F7EC7225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9D86CB2-D6A6-4C91-84EE-35BEB6A68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56A-17BC-4352-881C-8D7241E22B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2821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C0FDB9-CB15-485E-8852-8887613C3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6ABA286-6A8D-448C-A04E-9F31AB781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346F-29C5-4B13-B6F5-EEE29D5C26AA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CC57C2B-EBE3-44F3-8CD4-C22D523A5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8FCCAE4-2386-4692-9C51-1F655C52F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56A-17BC-4352-881C-8D7241E22B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58912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E5764C8-4B38-4936-BEAF-4AB19E438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346F-29C5-4B13-B6F5-EEE29D5C26AA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A88D8B5-E6E3-4620-BCAB-202C49AEF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36B9DBD-B7DA-4108-A70B-99C9A9F2C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56A-17BC-4352-881C-8D7241E22B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91872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0DC7F4-B2AB-4444-95EB-5761ECD7A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E6175A-0FC2-4C1F-A74A-100194013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CFBE84-4B52-45A9-8FC8-5A146BF53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4ED1C7B-90E5-424D-9854-AD5AD1BA6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346F-29C5-4B13-B6F5-EEE29D5C26AA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6AB0BFD-ACA9-4D28-A070-BEEC86BD8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0C64815-1185-4EEC-846E-DCE0CE7F8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56A-17BC-4352-881C-8D7241E22B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35829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3DA6A2-CB00-4CCD-A4D2-749860651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EBA9E59-173F-4F72-A7D2-A25B214AA2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D3F5A51-CDAA-425D-A71B-C03B21D675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913C0F-DEB2-4EB2-B832-19483DE40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346F-29C5-4B13-B6F5-EEE29D5C26AA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D438C91-FF23-49A8-9C5E-42304C078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1D6488-408F-4523-B975-31329897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56A-17BC-4352-881C-8D7241E22B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07151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C64440E-22C2-47EA-9C64-772EF17EF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4CA701-A59C-4077-A308-DA7F9FF2E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57AB8E-1D9D-47E3-B068-8E731CB51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9346F-29C5-4B13-B6F5-EEE29D5C26AA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2D0146-0E8A-41D0-92A2-0B5DC338C7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B801DD-B250-4A71-8A9A-CA5CE42D46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F456A-17BC-4352-881C-8D7241E22B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33201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4BACC-2CE9-4D10-AE9F-99F87324177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7457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mp3"/><Relationship Id="rId7" Type="http://schemas.openxmlformats.org/officeDocument/2006/relationships/image" Target="../media/image2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customXml" Target="../ink/ink1.xml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.mp3"/><Relationship Id="rId7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2.mp3"/><Relationship Id="rId5" Type="http://schemas.microsoft.com/office/2007/relationships/media" Target="../media/media2.mp3"/><Relationship Id="rId10" Type="http://schemas.openxmlformats.org/officeDocument/2006/relationships/image" Target="../media/image2.png"/><Relationship Id="rId4" Type="http://schemas.openxmlformats.org/officeDocument/2006/relationships/audio" Target="../media/media1.mp3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8.em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emf"/><Relationship Id="rId12" Type="http://schemas.openxmlformats.org/officeDocument/2006/relationships/customXml" Target="../ink/ink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customXml" Target="../ink/ink3.xml"/><Relationship Id="rId11" Type="http://schemas.openxmlformats.org/officeDocument/2006/relationships/image" Target="../media/image7.emf"/><Relationship Id="rId5" Type="http://schemas.openxmlformats.org/officeDocument/2006/relationships/image" Target="../media/image4.emf"/><Relationship Id="rId15" Type="http://schemas.openxmlformats.org/officeDocument/2006/relationships/image" Target="../media/image7.png"/><Relationship Id="rId10" Type="http://schemas.openxmlformats.org/officeDocument/2006/relationships/customXml" Target="../ink/ink5.xml"/><Relationship Id="rId4" Type="http://schemas.openxmlformats.org/officeDocument/2006/relationships/customXml" Target="../ink/ink2.xml"/><Relationship Id="rId9" Type="http://schemas.openxmlformats.org/officeDocument/2006/relationships/image" Target="../media/image6.emf"/><Relationship Id="rId1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A1F375-8859-4E30-82CD-954BD9D6D2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AR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B993C56-8941-40B1-94CD-C83E7C39FB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endParaRPr lang="es-AR" dirty="0"/>
          </a:p>
          <a:p>
            <a:r>
              <a:rPr lang="es-AR" sz="8000" dirty="0"/>
              <a:t>LOVE ME, LOVE MY DOG</a:t>
            </a:r>
          </a:p>
          <a:p>
            <a:endParaRPr lang="es-AR" sz="8000" dirty="0"/>
          </a:p>
        </p:txBody>
      </p:sp>
    </p:spTree>
    <p:extLst>
      <p:ext uri="{BB962C8B-B14F-4D97-AF65-F5344CB8AC3E}">
        <p14:creationId xmlns:p14="http://schemas.microsoft.com/office/powerpoint/2010/main" val="3985390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1E0048DD-E598-419F-89D3-C849ED4A0D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9538504"/>
              </p:ext>
            </p:extLst>
          </p:nvPr>
        </p:nvGraphicFramePr>
        <p:xfrm>
          <a:off x="902043" y="1099752"/>
          <a:ext cx="10762735" cy="47679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58235">
                  <a:extLst>
                    <a:ext uri="{9D8B030D-6E8A-4147-A177-3AD203B41FA5}">
                      <a16:colId xmlns:a16="http://schemas.microsoft.com/office/drawing/2014/main" val="1067804719"/>
                    </a:ext>
                  </a:extLst>
                </a:gridCol>
                <a:gridCol w="827903">
                  <a:extLst>
                    <a:ext uri="{9D8B030D-6E8A-4147-A177-3AD203B41FA5}">
                      <a16:colId xmlns:a16="http://schemas.microsoft.com/office/drawing/2014/main" val="2894212526"/>
                    </a:ext>
                  </a:extLst>
                </a:gridCol>
                <a:gridCol w="7476597">
                  <a:extLst>
                    <a:ext uri="{9D8B030D-6E8A-4147-A177-3AD203B41FA5}">
                      <a16:colId xmlns:a16="http://schemas.microsoft.com/office/drawing/2014/main" val="897042761"/>
                    </a:ext>
                  </a:extLst>
                </a:gridCol>
              </a:tblGrid>
              <a:tr h="1135063">
                <a:tc>
                  <a:txBody>
                    <a:bodyPr/>
                    <a:lstStyle/>
                    <a:p>
                      <a:r>
                        <a:rPr lang="es-AR" sz="4400" dirty="0" err="1"/>
                        <a:t>What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 err="1"/>
                        <a:t>is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 err="1"/>
                        <a:t>your</a:t>
                      </a:r>
                      <a:r>
                        <a:rPr lang="es-AR" sz="4400" dirty="0"/>
                        <a:t> </a:t>
                      </a:r>
                      <a:r>
                        <a:rPr lang="es-AR" sz="4400" dirty="0" err="1"/>
                        <a:t>name</a:t>
                      </a:r>
                      <a:r>
                        <a:rPr lang="es-AR" sz="44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84390"/>
                  </a:ext>
                </a:extLst>
              </a:tr>
              <a:tr h="1215936">
                <a:tc>
                  <a:txBody>
                    <a:bodyPr/>
                    <a:lstStyle/>
                    <a:p>
                      <a:r>
                        <a:rPr lang="es-AR" sz="4400" dirty="0" err="1"/>
                        <a:t>What</a:t>
                      </a:r>
                      <a:r>
                        <a:rPr lang="es-AR" sz="4400" dirty="0"/>
                        <a:t> </a:t>
                      </a:r>
                      <a:r>
                        <a:rPr lang="es-AR" sz="4400" dirty="0" err="1"/>
                        <a:t>day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 err="1"/>
                        <a:t>is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 err="1"/>
                        <a:t>today</a:t>
                      </a:r>
                      <a:r>
                        <a:rPr lang="es-AR" sz="44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582534"/>
                  </a:ext>
                </a:extLst>
              </a:tr>
              <a:tr h="1281887">
                <a:tc>
                  <a:txBody>
                    <a:bodyPr/>
                    <a:lstStyle/>
                    <a:p>
                      <a:r>
                        <a:rPr lang="es-AR" sz="4400" dirty="0" err="1"/>
                        <a:t>What</a:t>
                      </a:r>
                      <a:r>
                        <a:rPr lang="es-AR" sz="4400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 err="1"/>
                        <a:t>is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 err="1"/>
                        <a:t>your</a:t>
                      </a:r>
                      <a:r>
                        <a:rPr lang="es-AR" sz="4400" dirty="0"/>
                        <a:t> </a:t>
                      </a:r>
                      <a:r>
                        <a:rPr lang="es-AR" sz="4400" dirty="0" err="1"/>
                        <a:t>favourite</a:t>
                      </a:r>
                      <a:r>
                        <a:rPr lang="es-AR" sz="4400" dirty="0"/>
                        <a:t> </a:t>
                      </a:r>
                      <a:r>
                        <a:rPr lang="es-AR" sz="4400" dirty="0" err="1"/>
                        <a:t>day</a:t>
                      </a:r>
                      <a:r>
                        <a:rPr lang="es-AR" sz="4400" dirty="0"/>
                        <a:t> </a:t>
                      </a:r>
                      <a:r>
                        <a:rPr lang="es-AR" sz="4400" dirty="0" err="1"/>
                        <a:t>of</a:t>
                      </a:r>
                      <a:r>
                        <a:rPr lang="es-AR" sz="4400" dirty="0"/>
                        <a:t> </a:t>
                      </a:r>
                      <a:r>
                        <a:rPr lang="es-AR" sz="4400" dirty="0" err="1"/>
                        <a:t>the</a:t>
                      </a:r>
                      <a:r>
                        <a:rPr lang="es-AR" sz="4400" dirty="0"/>
                        <a:t> </a:t>
                      </a:r>
                      <a:r>
                        <a:rPr lang="es-AR" sz="4400" dirty="0" err="1"/>
                        <a:t>week</a:t>
                      </a:r>
                      <a:r>
                        <a:rPr lang="es-AR" sz="44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3588402"/>
                  </a:ext>
                </a:extLst>
              </a:tr>
              <a:tr h="1135063">
                <a:tc>
                  <a:txBody>
                    <a:bodyPr/>
                    <a:lstStyle/>
                    <a:p>
                      <a:r>
                        <a:rPr lang="es-AR" sz="4400" dirty="0"/>
                        <a:t>Who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 err="1"/>
                        <a:t>is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 err="1"/>
                        <a:t>your</a:t>
                      </a:r>
                      <a:r>
                        <a:rPr lang="es-AR" sz="4400" dirty="0"/>
                        <a:t> </a:t>
                      </a:r>
                      <a:r>
                        <a:rPr lang="es-AR" sz="4400" dirty="0" err="1"/>
                        <a:t>favourite</a:t>
                      </a:r>
                      <a:r>
                        <a:rPr lang="es-AR" sz="4400" dirty="0"/>
                        <a:t> </a:t>
                      </a:r>
                      <a:r>
                        <a:rPr lang="es-AR" sz="4400" dirty="0" err="1"/>
                        <a:t>singer</a:t>
                      </a:r>
                      <a:r>
                        <a:rPr lang="es-AR" sz="44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372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9168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7">
            <a:extLst>
              <a:ext uri="{FF2B5EF4-FFF2-40B4-BE49-F238E27FC236}">
                <a16:creationId xmlns:a16="http://schemas.microsoft.com/office/drawing/2014/main" id="{297A3DBD-CDEA-4A2E-8462-AC7F61A53FAA}"/>
              </a:ext>
            </a:extLst>
          </p:cNvPr>
          <p:cNvGraphicFramePr>
            <a:graphicFrameLocks noGrp="1"/>
          </p:cNvGraphicFramePr>
          <p:nvPr/>
        </p:nvGraphicFramePr>
        <p:xfrm>
          <a:off x="1575486" y="1028652"/>
          <a:ext cx="9041028" cy="48006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60358">
                  <a:extLst>
                    <a:ext uri="{9D8B030D-6E8A-4147-A177-3AD203B41FA5}">
                      <a16:colId xmlns:a16="http://schemas.microsoft.com/office/drawing/2014/main" val="1784163039"/>
                    </a:ext>
                  </a:extLst>
                </a:gridCol>
                <a:gridCol w="1804087">
                  <a:extLst>
                    <a:ext uri="{9D8B030D-6E8A-4147-A177-3AD203B41FA5}">
                      <a16:colId xmlns:a16="http://schemas.microsoft.com/office/drawing/2014/main" val="847336630"/>
                    </a:ext>
                  </a:extLst>
                </a:gridCol>
                <a:gridCol w="4176583">
                  <a:extLst>
                    <a:ext uri="{9D8B030D-6E8A-4147-A177-3AD203B41FA5}">
                      <a16:colId xmlns:a16="http://schemas.microsoft.com/office/drawing/2014/main" val="233335040"/>
                    </a:ext>
                  </a:extLst>
                </a:gridCol>
              </a:tblGrid>
              <a:tr h="1458793">
                <a:tc>
                  <a:txBody>
                    <a:bodyPr/>
                    <a:lstStyle/>
                    <a:p>
                      <a:r>
                        <a:rPr lang="es-AR" sz="3600" b="1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How</a:t>
                      </a:r>
                      <a:endParaRPr lang="es-AR" sz="3600" b="1" dirty="0">
                        <a:ln w="285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are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you</a:t>
                      </a:r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 ?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276782"/>
                  </a:ext>
                </a:extLst>
              </a:tr>
              <a:tr h="1473684">
                <a:tc>
                  <a:txBody>
                    <a:bodyPr/>
                    <a:lstStyle/>
                    <a:p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How</a:t>
                      </a:r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 </a:t>
                      </a:r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old</a:t>
                      </a:r>
                      <a:endParaRPr lang="es-AR" sz="3600" dirty="0">
                        <a:ln w="285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are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you</a:t>
                      </a:r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  ?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891027"/>
                  </a:ext>
                </a:extLst>
              </a:tr>
              <a:tr h="1868219">
                <a:tc>
                  <a:txBody>
                    <a:bodyPr/>
                    <a:lstStyle/>
                    <a:p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How</a:t>
                      </a:r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 </a:t>
                      </a:r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much</a:t>
                      </a:r>
                      <a:endParaRPr lang="es-AR" sz="3600" dirty="0">
                        <a:ln w="285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is</a:t>
                      </a:r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a </a:t>
                      </a:r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coffee</a:t>
                      </a:r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 and a croissant?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887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003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1E0048DD-E598-419F-89D3-C849ED4A0DBC}"/>
              </a:ext>
            </a:extLst>
          </p:cNvPr>
          <p:cNvGraphicFramePr>
            <a:graphicFrameLocks noGrp="1"/>
          </p:cNvGraphicFramePr>
          <p:nvPr/>
        </p:nvGraphicFramePr>
        <p:xfrm>
          <a:off x="1013255" y="1668162"/>
          <a:ext cx="10552668" cy="38068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49565">
                  <a:extLst>
                    <a:ext uri="{9D8B030D-6E8A-4147-A177-3AD203B41FA5}">
                      <a16:colId xmlns:a16="http://schemas.microsoft.com/office/drawing/2014/main" val="1067804719"/>
                    </a:ext>
                  </a:extLst>
                </a:gridCol>
                <a:gridCol w="1038628">
                  <a:extLst>
                    <a:ext uri="{9D8B030D-6E8A-4147-A177-3AD203B41FA5}">
                      <a16:colId xmlns:a16="http://schemas.microsoft.com/office/drawing/2014/main" val="2894212526"/>
                    </a:ext>
                  </a:extLst>
                </a:gridCol>
                <a:gridCol w="1087395">
                  <a:extLst>
                    <a:ext uri="{9D8B030D-6E8A-4147-A177-3AD203B41FA5}">
                      <a16:colId xmlns:a16="http://schemas.microsoft.com/office/drawing/2014/main" val="897042761"/>
                    </a:ext>
                  </a:extLst>
                </a:gridCol>
                <a:gridCol w="1977080">
                  <a:extLst>
                    <a:ext uri="{9D8B030D-6E8A-4147-A177-3AD203B41FA5}">
                      <a16:colId xmlns:a16="http://schemas.microsoft.com/office/drawing/2014/main" val="4132985551"/>
                    </a:ext>
                  </a:extLst>
                </a:gridCol>
              </a:tblGrid>
              <a:tr h="989492">
                <a:tc>
                  <a:txBody>
                    <a:bodyPr/>
                    <a:lstStyle/>
                    <a:p>
                      <a:r>
                        <a:rPr lang="es-AR" sz="4400" dirty="0" err="1"/>
                        <a:t>What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/>
                        <a:t>do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 err="1"/>
                        <a:t>you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/>
                        <a:t>do?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D6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84390"/>
                  </a:ext>
                </a:extLst>
              </a:tr>
              <a:tr h="1059994">
                <a:tc>
                  <a:txBody>
                    <a:bodyPr/>
                    <a:lstStyle/>
                    <a:p>
                      <a:r>
                        <a:rPr lang="es-AR" sz="4400" dirty="0" err="1"/>
                        <a:t>What</a:t>
                      </a:r>
                      <a:r>
                        <a:rPr lang="es-AR" sz="4400" dirty="0"/>
                        <a:t> </a:t>
                      </a:r>
                      <a:r>
                        <a:rPr lang="es-AR" sz="4400" dirty="0" err="1"/>
                        <a:t>food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/>
                        <a:t>do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 err="1"/>
                        <a:t>you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 err="1"/>
                        <a:t>like</a:t>
                      </a:r>
                      <a:r>
                        <a:rPr lang="es-AR" sz="44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D6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582534"/>
                  </a:ext>
                </a:extLst>
              </a:tr>
              <a:tr h="767854">
                <a:tc>
                  <a:txBody>
                    <a:bodyPr/>
                    <a:lstStyle/>
                    <a:p>
                      <a:r>
                        <a:rPr lang="es-AR" sz="4400" dirty="0" err="1"/>
                        <a:t>What</a:t>
                      </a:r>
                      <a:r>
                        <a:rPr lang="es-AR" sz="4400" dirty="0"/>
                        <a:t> </a:t>
                      </a:r>
                      <a:r>
                        <a:rPr lang="es-AR" sz="4400" dirty="0" err="1"/>
                        <a:t>kind</a:t>
                      </a:r>
                      <a:r>
                        <a:rPr lang="es-AR" sz="4400" dirty="0"/>
                        <a:t> </a:t>
                      </a:r>
                      <a:r>
                        <a:rPr lang="es-AR" sz="4400" dirty="0" err="1"/>
                        <a:t>of</a:t>
                      </a:r>
                      <a:r>
                        <a:rPr lang="es-AR" sz="4400" dirty="0"/>
                        <a:t> </a:t>
                      </a:r>
                      <a:r>
                        <a:rPr lang="es-AR" sz="4400" dirty="0" err="1"/>
                        <a:t>books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/>
                        <a:t>do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 err="1"/>
                        <a:t>you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 err="1"/>
                        <a:t>read</a:t>
                      </a:r>
                      <a:r>
                        <a:rPr lang="es-AR" sz="44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D6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3588402"/>
                  </a:ext>
                </a:extLst>
              </a:tr>
              <a:tr h="989492">
                <a:tc>
                  <a:txBody>
                    <a:bodyPr/>
                    <a:lstStyle/>
                    <a:p>
                      <a:r>
                        <a:rPr lang="es-AR" sz="4400" dirty="0" err="1"/>
                        <a:t>What</a:t>
                      </a:r>
                      <a:r>
                        <a:rPr lang="es-AR" sz="4400" dirty="0"/>
                        <a:t> TV </a:t>
                      </a:r>
                      <a:r>
                        <a:rPr lang="es-AR" sz="4400" dirty="0" err="1"/>
                        <a:t>programmes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/>
                        <a:t>do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 err="1"/>
                        <a:t>you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 err="1"/>
                        <a:t>watch</a:t>
                      </a:r>
                      <a:r>
                        <a:rPr lang="es-AR" sz="44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D6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372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263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7">
            <a:extLst>
              <a:ext uri="{FF2B5EF4-FFF2-40B4-BE49-F238E27FC236}">
                <a16:creationId xmlns:a16="http://schemas.microsoft.com/office/drawing/2014/main" id="{297A3DBD-CDEA-4A2E-8462-AC7F61A53F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150069"/>
              </p:ext>
            </p:extLst>
          </p:nvPr>
        </p:nvGraphicFramePr>
        <p:xfrm>
          <a:off x="1178010" y="879961"/>
          <a:ext cx="9835980" cy="40975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35395">
                  <a:extLst>
                    <a:ext uri="{9D8B030D-6E8A-4147-A177-3AD203B41FA5}">
                      <a16:colId xmlns:a16="http://schemas.microsoft.com/office/drawing/2014/main" val="1784163039"/>
                    </a:ext>
                  </a:extLst>
                </a:gridCol>
                <a:gridCol w="1087395">
                  <a:extLst>
                    <a:ext uri="{9D8B030D-6E8A-4147-A177-3AD203B41FA5}">
                      <a16:colId xmlns:a16="http://schemas.microsoft.com/office/drawing/2014/main" val="847336630"/>
                    </a:ext>
                  </a:extLst>
                </a:gridCol>
                <a:gridCol w="1161535">
                  <a:extLst>
                    <a:ext uri="{9D8B030D-6E8A-4147-A177-3AD203B41FA5}">
                      <a16:colId xmlns:a16="http://schemas.microsoft.com/office/drawing/2014/main" val="233335040"/>
                    </a:ext>
                  </a:extLst>
                </a:gridCol>
                <a:gridCol w="1484459">
                  <a:extLst>
                    <a:ext uri="{9D8B030D-6E8A-4147-A177-3AD203B41FA5}">
                      <a16:colId xmlns:a16="http://schemas.microsoft.com/office/drawing/2014/main" val="1235452022"/>
                    </a:ext>
                  </a:extLst>
                </a:gridCol>
                <a:gridCol w="1967196">
                  <a:extLst>
                    <a:ext uri="{9D8B030D-6E8A-4147-A177-3AD203B41FA5}">
                      <a16:colId xmlns:a16="http://schemas.microsoft.com/office/drawing/2014/main" val="4280532218"/>
                    </a:ext>
                  </a:extLst>
                </a:gridCol>
              </a:tblGrid>
              <a:tr h="1356612">
                <a:tc>
                  <a:txBody>
                    <a:bodyPr/>
                    <a:lstStyle/>
                    <a:p>
                      <a:r>
                        <a:rPr lang="es-AR" sz="3600" b="1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How</a:t>
                      </a:r>
                      <a:endParaRPr lang="es-AR" sz="3600" b="1" dirty="0">
                        <a:ln w="285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do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you</a:t>
                      </a:r>
                      <a:endParaRPr lang="es-AR" sz="3600" dirty="0">
                        <a:ln w="285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spell</a:t>
                      </a:r>
                      <a:endParaRPr lang="es-AR" sz="3600" dirty="0">
                        <a:ln w="285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your</a:t>
                      </a:r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 </a:t>
                      </a:r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name</a:t>
                      </a:r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 ?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276782"/>
                  </a:ext>
                </a:extLst>
              </a:tr>
              <a:tr h="1370460">
                <a:tc>
                  <a:txBody>
                    <a:bodyPr/>
                    <a:lstStyle/>
                    <a:p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How</a:t>
                      </a:r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 </a:t>
                      </a:r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many</a:t>
                      </a:r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 </a:t>
                      </a:r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brothers</a:t>
                      </a:r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 and </a:t>
                      </a:r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sisters</a:t>
                      </a:r>
                      <a:endParaRPr lang="es-AR" sz="3600" dirty="0">
                        <a:ln w="285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do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you</a:t>
                      </a:r>
                      <a:endParaRPr lang="es-AR" sz="3600" dirty="0">
                        <a:ln w="285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have</a:t>
                      </a:r>
                      <a:endParaRPr lang="es-AR" sz="3600" dirty="0">
                        <a:ln w="285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 ?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891027"/>
                  </a:ext>
                </a:extLst>
              </a:tr>
              <a:tr h="1370460">
                <a:tc>
                  <a:txBody>
                    <a:bodyPr/>
                    <a:lstStyle/>
                    <a:p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How</a:t>
                      </a:r>
                      <a:endParaRPr lang="es-AR" sz="3600" dirty="0">
                        <a:ln w="285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do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you</a:t>
                      </a:r>
                      <a:endParaRPr lang="es-AR" sz="3600" dirty="0">
                        <a:ln w="285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do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887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5857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E10B10D-3BBC-4F69-8474-F42BE66E9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053" y="319616"/>
            <a:ext cx="10793331" cy="4344006"/>
          </a:xfrm>
          <a:prstGeom prst="rect">
            <a:avLst/>
          </a:prstGeom>
          <a:ln>
            <a:noFill/>
          </a:ln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B3AB1100-030A-4B03-9CD8-F863502DD80C}"/>
              </a:ext>
            </a:extLst>
          </p:cNvPr>
          <p:cNvSpPr/>
          <p:nvPr/>
        </p:nvSpPr>
        <p:spPr>
          <a:xfrm>
            <a:off x="984422" y="4366381"/>
            <a:ext cx="293267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 Unicode MS" panose="020B0604020202020204" pitchFamily="34" charset="-128"/>
              </a:rPr>
              <a:t>a </a:t>
            </a:r>
            <a:r>
              <a:rPr lang="en-US" sz="1200" dirty="0">
                <a:latin typeface="Arial Unicode MS" panose="020B0604020202020204" pitchFamily="34" charset="-128"/>
              </a:rPr>
              <a:t>1 How many phones do you have?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2 Is it an interesting job?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3 How much coffee do you drink?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4 Where is your brother from?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5 Do you work with computers?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6 What kind of magazines do you read?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7 What does he do at the weekend?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8 Do you want another drink?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9 Where does your sister live?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10 How do you say that in English</a:t>
            </a:r>
            <a:endParaRPr lang="es-AR" sz="1200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DCD8CC1-F9B2-4A77-B896-69DBA2ACECA8}"/>
              </a:ext>
            </a:extLst>
          </p:cNvPr>
          <p:cNvSpPr/>
          <p:nvPr/>
        </p:nvSpPr>
        <p:spPr>
          <a:xfrm>
            <a:off x="6952735" y="4274048"/>
            <a:ext cx="132217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>
              <a:latin typeface="Arial Unicode MS" panose="020B0604020202020204" pitchFamily="34" charset="-128"/>
            </a:endParaRPr>
          </a:p>
          <a:p>
            <a:r>
              <a:rPr lang="es-AR" sz="1200" dirty="0">
                <a:latin typeface="Arial Unicode MS" panose="020B0604020202020204" pitchFamily="34" charset="-128"/>
              </a:rPr>
              <a:t>1. do </a:t>
            </a:r>
            <a:r>
              <a:rPr lang="es-AR" sz="1200" dirty="0" err="1">
                <a:latin typeface="Arial Unicode MS" panose="020B0604020202020204" pitchFamily="34" charset="-128"/>
              </a:rPr>
              <a:t>you</a:t>
            </a:r>
            <a:r>
              <a:rPr lang="es-AR" sz="1200" dirty="0">
                <a:latin typeface="Arial Unicode MS" panose="020B0604020202020204" pitchFamily="34" charset="-128"/>
              </a:rPr>
              <a:t> </a:t>
            </a:r>
            <a:r>
              <a:rPr lang="es-AR" sz="1200" dirty="0" err="1">
                <a:latin typeface="Arial Unicode MS" panose="020B0604020202020204" pitchFamily="34" charset="-128"/>
              </a:rPr>
              <a:t>have</a:t>
            </a:r>
            <a:endParaRPr lang="es-AR" sz="1200" dirty="0">
              <a:latin typeface="Arial Unicode MS" panose="020B0604020202020204" pitchFamily="34" charset="-128"/>
            </a:endParaRPr>
          </a:p>
          <a:p>
            <a:r>
              <a:rPr lang="es-AR" sz="1200" dirty="0">
                <a:latin typeface="Arial Unicode MS" panose="020B0604020202020204" pitchFamily="34" charset="-128"/>
              </a:rPr>
              <a:t>2. </a:t>
            </a:r>
            <a:r>
              <a:rPr lang="es-AR" sz="1200" dirty="0" err="1">
                <a:latin typeface="Arial Unicode MS" panose="020B0604020202020204" pitchFamily="34" charset="-128"/>
              </a:rPr>
              <a:t>does</a:t>
            </a:r>
            <a:r>
              <a:rPr lang="es-AR" sz="1200" dirty="0">
                <a:latin typeface="Arial Unicode MS" panose="020B0604020202020204" pitchFamily="34" charset="-128"/>
              </a:rPr>
              <a:t> he </a:t>
            </a:r>
            <a:r>
              <a:rPr lang="es-AR" sz="1200" dirty="0" err="1">
                <a:latin typeface="Arial Unicode MS" panose="020B0604020202020204" pitchFamily="34" charset="-128"/>
              </a:rPr>
              <a:t>like</a:t>
            </a:r>
            <a:endParaRPr lang="es-AR" sz="1200" dirty="0">
              <a:latin typeface="Arial Unicode MS" panose="020B0604020202020204" pitchFamily="34" charset="-128"/>
            </a:endParaRPr>
          </a:p>
          <a:p>
            <a:r>
              <a:rPr lang="es-AR" sz="1200" dirty="0">
                <a:latin typeface="Arial Unicode MS" panose="020B0604020202020204" pitchFamily="34" charset="-128"/>
              </a:rPr>
              <a:t>3. are </a:t>
            </a:r>
            <a:r>
              <a:rPr lang="es-AR" sz="1200" dirty="0" err="1">
                <a:latin typeface="Arial Unicode MS" panose="020B0604020202020204" pitchFamily="34" charset="-128"/>
              </a:rPr>
              <a:t>you</a:t>
            </a:r>
            <a:r>
              <a:rPr lang="es-AR" sz="1200" dirty="0">
                <a:latin typeface="Arial Unicode MS" panose="020B0604020202020204" pitchFamily="34" charset="-128"/>
              </a:rPr>
              <a:t> </a:t>
            </a:r>
            <a:r>
              <a:rPr lang="es-AR" sz="1200" dirty="0" err="1">
                <a:latin typeface="Arial Unicode MS" panose="020B0604020202020204" pitchFamily="34" charset="-128"/>
              </a:rPr>
              <a:t>from</a:t>
            </a:r>
            <a:endParaRPr lang="es-AR" sz="1200" dirty="0">
              <a:latin typeface="Arial Unicode MS" panose="020B0604020202020204" pitchFamily="34" charset="-128"/>
            </a:endParaRPr>
          </a:p>
          <a:p>
            <a:r>
              <a:rPr lang="es-AR" sz="1200" dirty="0">
                <a:latin typeface="Arial Unicode MS" panose="020B0604020202020204" pitchFamily="34" charset="-128"/>
              </a:rPr>
              <a:t>4. </a:t>
            </a:r>
            <a:r>
              <a:rPr lang="es-AR" sz="1200" dirty="0" err="1">
                <a:latin typeface="Arial Unicode MS" panose="020B0604020202020204" pitchFamily="34" charset="-128"/>
              </a:rPr>
              <a:t>does</a:t>
            </a:r>
            <a:r>
              <a:rPr lang="es-AR" sz="1200" dirty="0">
                <a:latin typeface="Arial Unicode MS" panose="020B0604020202020204" pitchFamily="34" charset="-128"/>
              </a:rPr>
              <a:t>...do</a:t>
            </a:r>
          </a:p>
          <a:p>
            <a:r>
              <a:rPr lang="es-AR" sz="1200" dirty="0">
                <a:latin typeface="Arial Unicode MS" panose="020B0604020202020204" pitchFamily="34" charset="-128"/>
              </a:rPr>
              <a:t>5. do </a:t>
            </a:r>
            <a:r>
              <a:rPr lang="es-AR" sz="1200" dirty="0" err="1">
                <a:latin typeface="Arial Unicode MS" panose="020B0604020202020204" pitchFamily="34" charset="-128"/>
              </a:rPr>
              <a:t>you</a:t>
            </a:r>
            <a:r>
              <a:rPr lang="es-AR" sz="1200" dirty="0">
                <a:latin typeface="Arial Unicode MS" panose="020B0604020202020204" pitchFamily="34" charset="-128"/>
              </a:rPr>
              <a:t> </a:t>
            </a:r>
            <a:r>
              <a:rPr lang="es-AR" sz="1200" dirty="0" err="1">
                <a:latin typeface="Arial Unicode MS" panose="020B0604020202020204" pitchFamily="34" charset="-128"/>
              </a:rPr>
              <a:t>like</a:t>
            </a:r>
            <a:endParaRPr lang="es-AR" sz="1200" dirty="0">
              <a:latin typeface="Arial Unicode MS" panose="020B0604020202020204" pitchFamily="34" charset="-128"/>
            </a:endParaRPr>
          </a:p>
          <a:p>
            <a:r>
              <a:rPr lang="es-AR" sz="1200" dirty="0">
                <a:latin typeface="Arial Unicode MS" panose="020B0604020202020204" pitchFamily="34" charset="-128"/>
              </a:rPr>
              <a:t>6 </a:t>
            </a:r>
            <a:r>
              <a:rPr lang="es-AR" sz="1200" dirty="0" err="1">
                <a:latin typeface="Arial Unicode MS" panose="020B0604020202020204" pitchFamily="34" charset="-128"/>
              </a:rPr>
              <a:t>does</a:t>
            </a:r>
            <a:r>
              <a:rPr lang="es-AR" sz="1200" dirty="0">
                <a:latin typeface="Arial Unicode MS" panose="020B0604020202020204" pitchFamily="34" charset="-128"/>
              </a:rPr>
              <a:t> </a:t>
            </a:r>
            <a:r>
              <a:rPr lang="es-AR" sz="1200" dirty="0" err="1">
                <a:latin typeface="Arial Unicode MS" panose="020B0604020202020204" pitchFamily="34" charset="-128"/>
              </a:rPr>
              <a:t>she</a:t>
            </a:r>
            <a:r>
              <a:rPr lang="es-AR" sz="1200" dirty="0">
                <a:latin typeface="Arial Unicode MS" panose="020B0604020202020204" pitchFamily="34" charset="-128"/>
              </a:rPr>
              <a:t> </a:t>
            </a:r>
            <a:r>
              <a:rPr lang="es-AR" sz="1200" dirty="0" err="1">
                <a:latin typeface="Arial Unicode MS" panose="020B0604020202020204" pitchFamily="34" charset="-128"/>
              </a:rPr>
              <a:t>work</a:t>
            </a:r>
            <a:endParaRPr lang="es-AR" sz="1200" dirty="0">
              <a:latin typeface="Arial Unicode MS" panose="020B0604020202020204" pitchFamily="34" charset="-128"/>
            </a:endParaRPr>
          </a:p>
          <a:p>
            <a:r>
              <a:rPr lang="es-AR" sz="1200" dirty="0">
                <a:latin typeface="Arial Unicode MS" panose="020B0604020202020204" pitchFamily="34" charset="-128"/>
              </a:rPr>
              <a:t>7 do </a:t>
            </a:r>
            <a:r>
              <a:rPr lang="es-AR" sz="1200" dirty="0" err="1">
                <a:latin typeface="Arial Unicode MS" panose="020B0604020202020204" pitchFamily="34" charset="-128"/>
              </a:rPr>
              <a:t>you</a:t>
            </a:r>
            <a:r>
              <a:rPr lang="es-AR" sz="1200" dirty="0">
                <a:latin typeface="Arial Unicode MS" panose="020B0604020202020204" pitchFamily="34" charset="-128"/>
              </a:rPr>
              <a:t> </a:t>
            </a:r>
            <a:r>
              <a:rPr lang="es-AR" sz="1200" dirty="0" err="1">
                <a:latin typeface="Arial Unicode MS" panose="020B0604020202020204" pitchFamily="34" charset="-128"/>
              </a:rPr>
              <a:t>live</a:t>
            </a:r>
            <a:endParaRPr lang="es-AR" sz="1200" dirty="0">
              <a:latin typeface="Arial Unicode MS" panose="020B0604020202020204" pitchFamily="34" charset="-128"/>
            </a:endParaRPr>
          </a:p>
          <a:p>
            <a:r>
              <a:rPr lang="es-AR" sz="1200" dirty="0">
                <a:latin typeface="Arial Unicode MS" panose="020B0604020202020204" pitchFamily="34" charset="-128"/>
              </a:rPr>
              <a:t>8 do </a:t>
            </a:r>
            <a:r>
              <a:rPr lang="es-AR" sz="1200" dirty="0" err="1">
                <a:latin typeface="Arial Unicode MS" panose="020B0604020202020204" pitchFamily="34" charset="-128"/>
              </a:rPr>
              <a:t>you</a:t>
            </a:r>
            <a:r>
              <a:rPr lang="es-AR" sz="1200" dirty="0">
                <a:latin typeface="Arial Unicode MS" panose="020B0604020202020204" pitchFamily="34" charset="-128"/>
              </a:rPr>
              <a:t> </a:t>
            </a:r>
            <a:r>
              <a:rPr lang="es-AR" sz="1200" dirty="0" err="1">
                <a:latin typeface="Arial Unicode MS" panose="020B0604020202020204" pitchFamily="34" charset="-128"/>
              </a:rPr>
              <a:t>speak</a:t>
            </a:r>
            <a:endParaRPr lang="es-AR" sz="1200" dirty="0">
              <a:latin typeface="Arial Unicode MS" panose="020B0604020202020204" pitchFamily="34" charset="-128"/>
            </a:endParaRPr>
          </a:p>
          <a:p>
            <a:r>
              <a:rPr lang="es-AR" sz="1200" dirty="0">
                <a:latin typeface="Arial Unicode MS" panose="020B0604020202020204" pitchFamily="34" charset="-128"/>
              </a:rPr>
              <a:t>9 do </a:t>
            </a:r>
            <a:r>
              <a:rPr lang="es-AR" sz="1200" dirty="0" err="1">
                <a:latin typeface="Arial Unicode MS" panose="020B0604020202020204" pitchFamily="34" charset="-128"/>
              </a:rPr>
              <a:t>you</a:t>
            </a:r>
            <a:r>
              <a:rPr lang="es-AR" sz="1200" dirty="0">
                <a:latin typeface="Arial Unicode MS" panose="020B0604020202020204" pitchFamily="34" charset="-128"/>
              </a:rPr>
              <a:t> </a:t>
            </a:r>
            <a:r>
              <a:rPr lang="es-AR" sz="1200" dirty="0" err="1">
                <a:latin typeface="Arial Unicode MS" panose="020B0604020202020204" pitchFamily="34" charset="-128"/>
              </a:rPr>
              <a:t>go</a:t>
            </a:r>
            <a:endParaRPr lang="es-AR" sz="1200" dirty="0">
              <a:latin typeface="Arial Unicode MS" panose="020B0604020202020204" pitchFamily="34" charset="-128"/>
            </a:endParaRPr>
          </a:p>
          <a:p>
            <a:r>
              <a:rPr lang="es-AR" sz="1200" dirty="0">
                <a:latin typeface="Arial Unicode MS" panose="020B0604020202020204" pitchFamily="34" charset="-128"/>
              </a:rPr>
              <a:t>10 are </a:t>
            </a:r>
            <a:r>
              <a:rPr lang="es-AR" sz="1200" dirty="0" err="1">
                <a:latin typeface="Arial Unicode MS" panose="020B0604020202020204" pitchFamily="34" charset="-128"/>
              </a:rPr>
              <a:t>you</a:t>
            </a:r>
            <a:endParaRPr lang="es-AR" sz="12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F566641-3422-411F-B666-9E4A4450365D}"/>
              </a:ext>
            </a:extLst>
          </p:cNvPr>
          <p:cNvSpPr txBox="1"/>
          <p:nvPr/>
        </p:nvSpPr>
        <p:spPr>
          <a:xfrm>
            <a:off x="9502346" y="4522573"/>
            <a:ext cx="1989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AR" b="1" dirty="0">
                <a:solidFill>
                  <a:srgbClr val="FF0000"/>
                </a:solidFill>
              </a:rPr>
              <a:t>Do </a:t>
            </a:r>
            <a:r>
              <a:rPr lang="es-AR" b="1" dirty="0" err="1">
                <a:solidFill>
                  <a:srgbClr val="FF0000"/>
                </a:solidFill>
              </a:rPr>
              <a:t>the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exercise</a:t>
            </a:r>
            <a:endParaRPr lang="es-AR" b="1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s-AR" b="1" dirty="0">
                <a:solidFill>
                  <a:srgbClr val="FF0000"/>
                </a:solidFill>
              </a:rPr>
              <a:t>Listen </a:t>
            </a:r>
            <a:r>
              <a:rPr lang="es-AR" b="1" dirty="0" err="1">
                <a:solidFill>
                  <a:srgbClr val="FF0000"/>
                </a:solidFill>
              </a:rPr>
              <a:t>to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check</a:t>
            </a:r>
            <a:endParaRPr lang="es-AR" b="1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s-AR" b="1" dirty="0" err="1">
                <a:solidFill>
                  <a:srgbClr val="FF0000"/>
                </a:solidFill>
              </a:rPr>
              <a:t>Repeat</a:t>
            </a:r>
            <a:endParaRPr lang="es-AR" b="1" dirty="0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D35FC48-AE3C-4322-B5F0-0F770E7C16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448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6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33"/>
    </mc:Choice>
    <mc:Fallback xmlns="">
      <p:transition spd="slow" advTm="25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C_2.22">
            <a:hlinkClick r:id="" action="ppaction://media"/>
            <a:extLst>
              <a:ext uri="{FF2B5EF4-FFF2-40B4-BE49-F238E27FC236}">
                <a16:creationId xmlns:a16="http://schemas.microsoft.com/office/drawing/2014/main" id="{1704C7D2-4ABD-40C4-88E8-AD548E3A5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47037" y="100913"/>
            <a:ext cx="617838" cy="6096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C83AD03-672A-4C62-A418-82227B5A4878}"/>
              </a:ext>
            </a:extLst>
          </p:cNvPr>
          <p:cNvSpPr txBox="1"/>
          <p:nvPr/>
        </p:nvSpPr>
        <p:spPr>
          <a:xfrm>
            <a:off x="5056239" y="859905"/>
            <a:ext cx="1381008" cy="5132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endParaRPr lang="es-AR" b="1" dirty="0">
              <a:solidFill>
                <a:srgbClr val="FF0000"/>
              </a:solidFill>
              <a:latin typeface="Calibri"/>
            </a:endParaRPr>
          </a:p>
          <a:p>
            <a:pPr>
              <a:lnSpc>
                <a:spcPts val="1900"/>
              </a:lnSpc>
            </a:pPr>
            <a:r>
              <a:rPr lang="es-AR" b="1" dirty="0">
                <a:solidFill>
                  <a:srgbClr val="FF0000"/>
                </a:solidFill>
                <a:latin typeface="Calibri"/>
              </a:rPr>
              <a:t>Oral </a:t>
            </a:r>
            <a:r>
              <a:rPr lang="es-AR" b="1" dirty="0" err="1">
                <a:solidFill>
                  <a:srgbClr val="FF0000"/>
                </a:solidFill>
                <a:latin typeface="Calibri"/>
              </a:rPr>
              <a:t>assignment</a:t>
            </a:r>
            <a:endParaRPr lang="es-AR" b="1" dirty="0">
              <a:solidFill>
                <a:srgbClr val="FF0000"/>
              </a:solidFill>
              <a:latin typeface="Calibri"/>
            </a:endParaRPr>
          </a:p>
          <a:p>
            <a:r>
              <a:rPr lang="es-AR" sz="1400" dirty="0">
                <a:solidFill>
                  <a:srgbClr val="FF0000"/>
                </a:solidFill>
                <a:latin typeface="Calibri"/>
              </a:rPr>
              <a:t>Ask and </a:t>
            </a:r>
            <a:r>
              <a:rPr lang="es-AR" sz="1400" dirty="0" err="1">
                <a:solidFill>
                  <a:srgbClr val="FF0000"/>
                </a:solidFill>
                <a:latin typeface="Calibri"/>
              </a:rPr>
              <a:t>answer</a:t>
            </a:r>
            <a:r>
              <a:rPr lang="es-AR" sz="14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400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sz="14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400" dirty="0" err="1">
                <a:solidFill>
                  <a:srgbClr val="FF0000"/>
                </a:solidFill>
                <a:latin typeface="Calibri"/>
              </a:rPr>
              <a:t>questions</a:t>
            </a:r>
            <a:r>
              <a:rPr lang="es-AR" sz="1400" dirty="0">
                <a:solidFill>
                  <a:srgbClr val="FF0000"/>
                </a:solidFill>
                <a:latin typeface="Calibri"/>
              </a:rPr>
              <a:t> in </a:t>
            </a:r>
            <a:r>
              <a:rPr lang="es-AR" sz="1400" dirty="0" err="1">
                <a:solidFill>
                  <a:srgbClr val="FF0000"/>
                </a:solidFill>
                <a:latin typeface="Calibri"/>
              </a:rPr>
              <a:t>exercise</a:t>
            </a:r>
            <a:r>
              <a:rPr lang="es-AR" sz="14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3</a:t>
            </a:r>
            <a:r>
              <a:rPr lang="es-AR" sz="1400" dirty="0">
                <a:solidFill>
                  <a:srgbClr val="FF0000"/>
                </a:solidFill>
                <a:latin typeface="Calibri"/>
              </a:rPr>
              <a:t>. 2.21, </a:t>
            </a:r>
            <a:r>
              <a:rPr lang="es-A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page 25.</a:t>
            </a:r>
          </a:p>
          <a:p>
            <a:endParaRPr lang="es-AR" sz="1400" dirty="0">
              <a:solidFill>
                <a:srgbClr val="FF0000"/>
              </a:solidFill>
              <a:latin typeface="Calibri"/>
            </a:endParaRPr>
          </a:p>
          <a:p>
            <a:r>
              <a:rPr lang="es-AR" sz="1400" dirty="0">
                <a:solidFill>
                  <a:srgbClr val="FF0000"/>
                </a:solidFill>
                <a:latin typeface="Calibri"/>
              </a:rPr>
              <a:t>(</a:t>
            </a:r>
            <a:r>
              <a:rPr lang="es-AR" sz="1400" dirty="0" err="1">
                <a:solidFill>
                  <a:srgbClr val="FF0000"/>
                </a:solidFill>
                <a:latin typeface="Calibri"/>
              </a:rPr>
              <a:t>Answer</a:t>
            </a:r>
            <a:r>
              <a:rPr lang="es-AR" sz="14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400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sz="14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400" dirty="0" err="1">
                <a:solidFill>
                  <a:srgbClr val="FF0000"/>
                </a:solidFill>
                <a:latin typeface="Calibri"/>
              </a:rPr>
              <a:t>questions</a:t>
            </a:r>
            <a:r>
              <a:rPr lang="es-AR" sz="14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400" dirty="0" err="1">
                <a:solidFill>
                  <a:srgbClr val="FF0000"/>
                </a:solidFill>
                <a:latin typeface="Calibri"/>
              </a:rPr>
              <a:t>giving</a:t>
            </a:r>
            <a:r>
              <a:rPr lang="es-AR" sz="14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400" dirty="0" err="1">
                <a:solidFill>
                  <a:srgbClr val="FF0000"/>
                </a:solidFill>
                <a:latin typeface="Calibri"/>
              </a:rPr>
              <a:t>information</a:t>
            </a:r>
            <a:r>
              <a:rPr lang="es-AR" sz="14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400" dirty="0" err="1">
                <a:solidFill>
                  <a:srgbClr val="FF0000"/>
                </a:solidFill>
                <a:latin typeface="Calibri"/>
              </a:rPr>
              <a:t>about</a:t>
            </a:r>
            <a:r>
              <a:rPr lang="es-AR" sz="14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400" dirty="0" err="1">
                <a:solidFill>
                  <a:srgbClr val="FF0000"/>
                </a:solidFill>
                <a:latin typeface="Calibri"/>
              </a:rPr>
              <a:t>yourself</a:t>
            </a:r>
            <a:r>
              <a:rPr lang="es-AR" sz="1400" dirty="0">
                <a:solidFill>
                  <a:srgbClr val="FF0000"/>
                </a:solidFill>
                <a:latin typeface="Calibri"/>
              </a:rPr>
              <a:t>)</a:t>
            </a:r>
            <a:r>
              <a:rPr lang="es-AR" sz="1400" b="1" dirty="0">
                <a:solidFill>
                  <a:srgbClr val="FF0000"/>
                </a:solidFill>
                <a:latin typeface="Calibri"/>
              </a:rPr>
              <a:t> </a:t>
            </a:r>
          </a:p>
          <a:p>
            <a:endParaRPr lang="es-AR" sz="1400" b="1" dirty="0">
              <a:solidFill>
                <a:srgbClr val="FF0000"/>
              </a:solidFill>
              <a:latin typeface="Calibri"/>
            </a:endParaRPr>
          </a:p>
          <a:p>
            <a:r>
              <a:rPr lang="es-AR" sz="1400" dirty="0" err="1">
                <a:solidFill>
                  <a:srgbClr val="FF0000"/>
                </a:solidFill>
              </a:rPr>
              <a:t>Write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down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all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the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possible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using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the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prompts</a:t>
            </a:r>
            <a:r>
              <a:rPr lang="es-AR" sz="1400" dirty="0">
                <a:solidFill>
                  <a:srgbClr val="FF0000"/>
                </a:solidFill>
              </a:rPr>
              <a:t> in </a:t>
            </a:r>
            <a:r>
              <a:rPr lang="es-AR" sz="1400" dirty="0" err="1">
                <a:solidFill>
                  <a:srgbClr val="FF0000"/>
                </a:solidFill>
              </a:rPr>
              <a:t>exercise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s-AR" sz="1400" dirty="0">
                <a:solidFill>
                  <a:srgbClr val="FF0000"/>
                </a:solidFill>
              </a:rPr>
              <a:t> page 25, and </a:t>
            </a:r>
            <a:r>
              <a:rPr lang="es-AR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answer</a:t>
            </a:r>
            <a:r>
              <a:rPr lang="es-A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them</a:t>
            </a:r>
            <a:r>
              <a:rPr lang="es-AR" sz="1400" dirty="0">
                <a:solidFill>
                  <a:srgbClr val="FF0000"/>
                </a:solidFill>
              </a:rPr>
              <a:t>. </a:t>
            </a:r>
            <a:r>
              <a:rPr lang="es-AR" sz="1400" dirty="0" err="1">
                <a:solidFill>
                  <a:srgbClr val="FF0000"/>
                </a:solidFill>
              </a:rPr>
              <a:t>Memorize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the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questions</a:t>
            </a:r>
            <a:r>
              <a:rPr lang="es-AR" sz="1400" dirty="0">
                <a:solidFill>
                  <a:srgbClr val="FF0000"/>
                </a:solidFill>
              </a:rPr>
              <a:t> and </a:t>
            </a:r>
            <a:r>
              <a:rPr lang="es-AR" sz="1400" dirty="0" err="1">
                <a:solidFill>
                  <a:srgbClr val="FF0000"/>
                </a:solidFill>
              </a:rPr>
              <a:t>answers</a:t>
            </a:r>
            <a:r>
              <a:rPr lang="es-AR" sz="1400" dirty="0">
                <a:solidFill>
                  <a:srgbClr val="FF0000"/>
                </a:solidFill>
              </a:rPr>
              <a:t>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2268121-7EAF-4B6B-A42F-1BB30B76D1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194" y="0"/>
            <a:ext cx="4452104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441B4B4-D952-433D-9A63-35D5E5C5C0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3320" y="150340"/>
            <a:ext cx="4035195" cy="670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3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4EA0A2-575E-458B-88D0-5A174020E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Written</a:t>
            </a:r>
            <a:r>
              <a:rPr lang="es-A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assignment</a:t>
            </a:r>
            <a:r>
              <a:rPr lang="es-A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WRITE A PROFILE OF YOURSELF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0097D5F-7B55-41C7-AD16-095505B49C5F}"/>
              </a:ext>
            </a:extLst>
          </p:cNvPr>
          <p:cNvSpPr txBox="1"/>
          <p:nvPr/>
        </p:nvSpPr>
        <p:spPr>
          <a:xfrm>
            <a:off x="160638" y="1717589"/>
            <a:ext cx="1421027" cy="45550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srgbClr val="FF0000"/>
                </a:solidFill>
              </a:rPr>
              <a:t>1.Read </a:t>
            </a:r>
            <a:r>
              <a:rPr lang="es-AR" sz="1600" dirty="0" err="1">
                <a:solidFill>
                  <a:srgbClr val="FF0000"/>
                </a:solidFill>
              </a:rPr>
              <a:t>the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instructions</a:t>
            </a:r>
            <a:endParaRPr lang="es-AR" sz="1600" dirty="0">
              <a:solidFill>
                <a:srgbClr val="FF0000"/>
              </a:solidFill>
            </a:endParaRPr>
          </a:p>
          <a:p>
            <a:endParaRPr lang="es-AR" sz="1600" dirty="0">
              <a:solidFill>
                <a:srgbClr val="FF0000"/>
              </a:solidFill>
            </a:endParaRPr>
          </a:p>
          <a:p>
            <a:r>
              <a:rPr lang="es-AR" sz="1600" dirty="0">
                <a:solidFill>
                  <a:srgbClr val="FF0000"/>
                </a:solidFill>
              </a:rPr>
              <a:t>2. </a:t>
            </a:r>
            <a:r>
              <a:rPr lang="es-AR" sz="1600" dirty="0" err="1">
                <a:solidFill>
                  <a:srgbClr val="FF0000"/>
                </a:solidFill>
              </a:rPr>
              <a:t>Pay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attention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to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connectors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and, </a:t>
            </a:r>
            <a:r>
              <a:rPr lang="es-AR" sz="16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</a:t>
            </a:r>
            <a:r>
              <a:rPr lang="es-AR" sz="1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AR" sz="16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</a:t>
            </a:r>
            <a:endParaRPr lang="es-AR" sz="1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AR" sz="1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AR" sz="1600" dirty="0">
                <a:solidFill>
                  <a:srgbClr val="FF0000"/>
                </a:solidFill>
              </a:rPr>
              <a:t>3. </a:t>
            </a:r>
            <a:r>
              <a:rPr lang="es-AR" sz="1600" dirty="0" err="1">
                <a:solidFill>
                  <a:srgbClr val="FF0000"/>
                </a:solidFill>
              </a:rPr>
              <a:t>Write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your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profile</a:t>
            </a:r>
            <a:r>
              <a:rPr lang="es-AR" sz="1600" dirty="0">
                <a:solidFill>
                  <a:srgbClr val="FF0000"/>
                </a:solidFill>
              </a:rPr>
              <a:t> (similar </a:t>
            </a:r>
            <a:r>
              <a:rPr lang="es-AR" sz="1600" dirty="0" err="1">
                <a:solidFill>
                  <a:srgbClr val="FF0000"/>
                </a:solidFill>
              </a:rPr>
              <a:t>to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Jamie’s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profile</a:t>
            </a:r>
            <a:r>
              <a:rPr lang="es-AR" sz="1600" dirty="0">
                <a:solidFill>
                  <a:srgbClr val="FF0000"/>
                </a:solidFill>
              </a:rPr>
              <a:t>)</a:t>
            </a:r>
          </a:p>
          <a:p>
            <a:endParaRPr lang="es-AR" sz="1600" dirty="0">
              <a:solidFill>
                <a:srgbClr val="FF0000"/>
              </a:solidFill>
            </a:endParaRPr>
          </a:p>
          <a:p>
            <a:r>
              <a:rPr lang="es-AR" sz="1600" dirty="0">
                <a:solidFill>
                  <a:srgbClr val="FF0000"/>
                </a:solidFill>
              </a:rPr>
              <a:t>4. </a:t>
            </a:r>
            <a:r>
              <a:rPr lang="es-AR" sz="1600" dirty="0" err="1">
                <a:solidFill>
                  <a:srgbClr val="FF0000"/>
                </a:solidFill>
              </a:rPr>
              <a:t>Attach</a:t>
            </a:r>
            <a:r>
              <a:rPr lang="es-AR" sz="1600" dirty="0">
                <a:solidFill>
                  <a:srgbClr val="FF0000"/>
                </a:solidFill>
              </a:rPr>
              <a:t> a </a:t>
            </a:r>
            <a:r>
              <a:rPr lang="es-AR" sz="1600" dirty="0" err="1">
                <a:solidFill>
                  <a:srgbClr val="FF0000"/>
                </a:solidFill>
              </a:rPr>
              <a:t>photo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or</a:t>
            </a:r>
            <a:r>
              <a:rPr lang="es-AR" sz="1600" dirty="0">
                <a:solidFill>
                  <a:srgbClr val="FF0000"/>
                </a:solidFill>
              </a:rPr>
              <a:t> paste a </a:t>
            </a:r>
            <a:r>
              <a:rPr lang="es-AR" sz="1600" dirty="0" err="1">
                <a:solidFill>
                  <a:srgbClr val="FF0000"/>
                </a:solidFill>
              </a:rPr>
              <a:t>screenshot</a:t>
            </a:r>
            <a:r>
              <a:rPr lang="es-AR" sz="1600" dirty="0">
                <a:solidFill>
                  <a:srgbClr val="FF0000"/>
                </a:solidFill>
              </a:rPr>
              <a:t>. </a:t>
            </a:r>
          </a:p>
          <a:p>
            <a:endParaRPr lang="es-AR" sz="1600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endParaRPr lang="es-AR" dirty="0">
              <a:solidFill>
                <a:srgbClr val="FF0000"/>
              </a:solidFill>
            </a:endParaRP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5460DFAF-CB08-ACEA-861B-DA299554C6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2994" y="2390515"/>
            <a:ext cx="4163006" cy="2572109"/>
          </a:xfr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E0BF7A3-9EFB-D238-5EB3-0BE02025D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9441" y="1342827"/>
            <a:ext cx="4972744" cy="504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04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Entrada de lápiz 13">
                <a:extLst>
                  <a:ext uri="{FF2B5EF4-FFF2-40B4-BE49-F238E27FC236}">
                    <a16:creationId xmlns:a16="http://schemas.microsoft.com/office/drawing/2014/main" id="{5AC72934-2B33-45DF-B3BC-6D55080F686C}"/>
                  </a:ext>
                </a:extLst>
              </p14:cNvPr>
              <p14:cNvContentPartPr/>
              <p14:nvPr/>
            </p14:nvContentPartPr>
            <p14:xfrm>
              <a:off x="9194880" y="5223960"/>
              <a:ext cx="360" cy="360"/>
            </p14:xfrm>
          </p:contentPart>
        </mc:Choice>
        <mc:Fallback xmlns="">
          <p:pic>
            <p:nvPicPr>
              <p:cNvPr id="14" name="Entrada de lápiz 13">
                <a:extLst>
                  <a:ext uri="{FF2B5EF4-FFF2-40B4-BE49-F238E27FC236}">
                    <a16:creationId xmlns:a16="http://schemas.microsoft.com/office/drawing/2014/main" id="{5AC72934-2B33-45DF-B3BC-6D55080F686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179040" y="5160600"/>
                <a:ext cx="31680" cy="1270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n 6">
            <a:extLst>
              <a:ext uri="{FF2B5EF4-FFF2-40B4-BE49-F238E27FC236}">
                <a16:creationId xmlns:a16="http://schemas.microsoft.com/office/drawing/2014/main" id="{DE7FBB6C-B615-2E6B-C417-4687F8A4E9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581" y="214659"/>
            <a:ext cx="9478698" cy="2781688"/>
          </a:xfrm>
          <a:prstGeom prst="rect">
            <a:avLst/>
          </a:prstGeom>
        </p:spPr>
      </p:pic>
      <p:pic>
        <p:nvPicPr>
          <p:cNvPr id="8" name="EF4e_ElemSB_3.17">
            <a:hlinkClick r:id="" action="ppaction://media"/>
            <a:extLst>
              <a:ext uri="{FF2B5EF4-FFF2-40B4-BE49-F238E27FC236}">
                <a16:creationId xmlns:a16="http://schemas.microsoft.com/office/drawing/2014/main" id="{D84205BB-73B8-CE0C-4FFF-FFCCD1981C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56602" y="3492213"/>
            <a:ext cx="487363" cy="487363"/>
          </a:xfrm>
          <a:prstGeom prst="rect">
            <a:avLst/>
          </a:prstGeom>
        </p:spPr>
      </p:pic>
      <p:pic>
        <p:nvPicPr>
          <p:cNvPr id="9" name="EF4e_ElemSB_3.18">
            <a:hlinkClick r:id="" action="ppaction://media"/>
            <a:extLst>
              <a:ext uri="{FF2B5EF4-FFF2-40B4-BE49-F238E27FC236}">
                <a16:creationId xmlns:a16="http://schemas.microsoft.com/office/drawing/2014/main" id="{80581FC5-BFFE-FA64-3D75-9FE2443E7A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56601" y="45654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3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81"/>
    </mc:Choice>
    <mc:Fallback xmlns="">
      <p:transition spd="slow" advTm="40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07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377266A-ED27-4234-8724-6AA11C2210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2960" y="974600"/>
            <a:ext cx="4324954" cy="503942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6A5401B-1E3D-AF0C-4ACD-7AB406846E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4088" y="1023602"/>
            <a:ext cx="4877481" cy="4810796"/>
          </a:xfrm>
          <a:prstGeom prst="rect">
            <a:avLst/>
          </a:prstGeom>
        </p:spPr>
      </p:pic>
      <p:pic>
        <p:nvPicPr>
          <p:cNvPr id="6" name="EF4e_ElemSB_3.20">
            <a:hlinkClick r:id="" action="ppaction://media"/>
            <a:extLst>
              <a:ext uri="{FF2B5EF4-FFF2-40B4-BE49-F238E27FC236}">
                <a16:creationId xmlns:a16="http://schemas.microsoft.com/office/drawing/2014/main" id="{8F569499-CE55-4C9F-BB7E-23AB9CF7B1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56909" y="5526665"/>
            <a:ext cx="487363" cy="487363"/>
          </a:xfrm>
          <a:prstGeom prst="rect">
            <a:avLst/>
          </a:prstGeom>
        </p:spPr>
      </p:pic>
      <p:pic>
        <p:nvPicPr>
          <p:cNvPr id="7" name="EF4e_ElemSB_3.17">
            <a:hlinkClick r:id="" action="ppaction://media"/>
            <a:extLst>
              <a:ext uri="{FF2B5EF4-FFF2-40B4-BE49-F238E27FC236}">
                <a16:creationId xmlns:a16="http://schemas.microsoft.com/office/drawing/2014/main" id="{FF25C3AC-6F32-A074-78DF-5AC0F331CEC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17913" y="1309072"/>
            <a:ext cx="487363" cy="487363"/>
          </a:xfrm>
          <a:prstGeom prst="rect">
            <a:avLst/>
          </a:prstGeom>
        </p:spPr>
      </p:pic>
      <p:pic>
        <p:nvPicPr>
          <p:cNvPr id="8" name="EF4e_ElemSB_3.18">
            <a:hlinkClick r:id="" action="ppaction://media"/>
            <a:extLst>
              <a:ext uri="{FF2B5EF4-FFF2-40B4-BE49-F238E27FC236}">
                <a16:creationId xmlns:a16="http://schemas.microsoft.com/office/drawing/2014/main" id="{056F4C3B-BC21-2E7F-478A-D1423570358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08637" y="23820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1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3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07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727D8C-D212-41ED-C085-7553E801E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 err="1"/>
              <a:t>Wh</a:t>
            </a:r>
            <a:r>
              <a:rPr lang="es-AR" dirty="0"/>
              <a:t>- </a:t>
            </a:r>
            <a:r>
              <a:rPr lang="es-AR" dirty="0" err="1"/>
              <a:t>words</a:t>
            </a:r>
            <a:br>
              <a:rPr lang="es-AR" dirty="0"/>
            </a:br>
            <a:endParaRPr lang="es-AR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3E4B29A-6C38-1EBE-AA3F-74C8046C7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941" y="1222310"/>
            <a:ext cx="4544059" cy="545021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74B16E0-4272-2733-1DF2-86F637BED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965" y="1761122"/>
            <a:ext cx="4877481" cy="437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54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Entrada de lápiz 9">
                <a:extLst>
                  <a:ext uri="{FF2B5EF4-FFF2-40B4-BE49-F238E27FC236}">
                    <a16:creationId xmlns:a16="http://schemas.microsoft.com/office/drawing/2014/main" id="{F5B35CFD-B03D-412E-952E-28AA1725EE0A}"/>
                  </a:ext>
                </a:extLst>
              </p14:cNvPr>
              <p14:cNvContentPartPr/>
              <p14:nvPr/>
            </p14:nvContentPartPr>
            <p14:xfrm>
              <a:off x="2024040" y="6116760"/>
              <a:ext cx="196920" cy="360"/>
            </p14:xfrm>
          </p:contentPart>
        </mc:Choice>
        <mc:Fallback xmlns=""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F5B35CFD-B03D-412E-952E-28AA1725EE0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08200" y="6053400"/>
                <a:ext cx="2282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Entrada de lápiz 10">
                <a:extLst>
                  <a:ext uri="{FF2B5EF4-FFF2-40B4-BE49-F238E27FC236}">
                    <a16:creationId xmlns:a16="http://schemas.microsoft.com/office/drawing/2014/main" id="{1A0E6E67-C151-4289-8040-32924C38451F}"/>
                  </a:ext>
                </a:extLst>
              </p14:cNvPr>
              <p14:cNvContentPartPr/>
              <p14:nvPr/>
            </p14:nvContentPartPr>
            <p14:xfrm>
              <a:off x="2024040" y="4143240"/>
              <a:ext cx="527400" cy="27360"/>
            </p14:xfrm>
          </p:contentPart>
        </mc:Choice>
        <mc:Fallback xmlns=""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id="{1A0E6E67-C151-4289-8040-32924C38451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08200" y="4079880"/>
                <a:ext cx="55872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Entrada de lápiz 11">
                <a:extLst>
                  <a:ext uri="{FF2B5EF4-FFF2-40B4-BE49-F238E27FC236}">
                    <a16:creationId xmlns:a16="http://schemas.microsoft.com/office/drawing/2014/main" id="{D0D53C85-F7C3-461C-8E6B-7DF1D4D63D4F}"/>
                  </a:ext>
                </a:extLst>
              </p14:cNvPr>
              <p14:cNvContentPartPr/>
              <p14:nvPr/>
            </p14:nvContentPartPr>
            <p14:xfrm>
              <a:off x="2015400" y="4581000"/>
              <a:ext cx="402120" cy="9360"/>
            </p14:xfrm>
          </p:contentPart>
        </mc:Choice>
        <mc:Fallback xmlns="">
          <p:pic>
            <p:nvPicPr>
              <p:cNvPr id="12" name="Entrada de lápiz 11">
                <a:extLst>
                  <a:ext uri="{FF2B5EF4-FFF2-40B4-BE49-F238E27FC236}">
                    <a16:creationId xmlns:a16="http://schemas.microsoft.com/office/drawing/2014/main" id="{D0D53C85-F7C3-461C-8E6B-7DF1D4D63D4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99560" y="4517640"/>
                <a:ext cx="43344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Entrada de lápiz 12">
                <a:extLst>
                  <a:ext uri="{FF2B5EF4-FFF2-40B4-BE49-F238E27FC236}">
                    <a16:creationId xmlns:a16="http://schemas.microsoft.com/office/drawing/2014/main" id="{F4BCFD3F-CCDB-4C36-A8F2-CCD183CB98E9}"/>
                  </a:ext>
                </a:extLst>
              </p14:cNvPr>
              <p14:cNvContentPartPr/>
              <p14:nvPr/>
            </p14:nvContentPartPr>
            <p14:xfrm>
              <a:off x="2872560" y="5036400"/>
              <a:ext cx="1116360" cy="45000"/>
            </p14:xfrm>
          </p:contentPart>
        </mc:Choice>
        <mc:Fallback xmlns="">
          <p:pic>
            <p:nvPicPr>
              <p:cNvPr id="13" name="Entrada de lápiz 12">
                <a:extLst>
                  <a:ext uri="{FF2B5EF4-FFF2-40B4-BE49-F238E27FC236}">
                    <a16:creationId xmlns:a16="http://schemas.microsoft.com/office/drawing/2014/main" id="{F4BCFD3F-CCDB-4C36-A8F2-CCD183CB98E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56720" y="4973040"/>
                <a:ext cx="114768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Entrada de lápiz 13">
                <a:extLst>
                  <a:ext uri="{FF2B5EF4-FFF2-40B4-BE49-F238E27FC236}">
                    <a16:creationId xmlns:a16="http://schemas.microsoft.com/office/drawing/2014/main" id="{5E619690-6CC3-4173-991E-6494C39E9846}"/>
                  </a:ext>
                </a:extLst>
              </p14:cNvPr>
              <p14:cNvContentPartPr/>
              <p14:nvPr/>
            </p14:nvContentPartPr>
            <p14:xfrm>
              <a:off x="4185120" y="5205960"/>
              <a:ext cx="1188000" cy="36000"/>
            </p14:xfrm>
          </p:contentPart>
        </mc:Choice>
        <mc:Fallback xmlns="">
          <p:pic>
            <p:nvPicPr>
              <p:cNvPr id="14" name="Entrada de lápiz 13">
                <a:extLst>
                  <a:ext uri="{FF2B5EF4-FFF2-40B4-BE49-F238E27FC236}">
                    <a16:creationId xmlns:a16="http://schemas.microsoft.com/office/drawing/2014/main" id="{5E619690-6CC3-4173-991E-6494C39E984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69280" y="5142600"/>
                <a:ext cx="1219320" cy="16272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3C_2.17">
            <a:hlinkClick r:id="" action="ppaction://media"/>
            <a:extLst>
              <a:ext uri="{FF2B5EF4-FFF2-40B4-BE49-F238E27FC236}">
                <a16:creationId xmlns:a16="http://schemas.microsoft.com/office/drawing/2014/main" id="{91CFFD19-FA62-4E7A-829D-7E3BA3DA18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29517" y="357012"/>
            <a:ext cx="609600" cy="6096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9D7FEED-6276-43E1-BDDC-EA575C99F22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88223" y="790307"/>
            <a:ext cx="10175406" cy="5600006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C9F5BF72-B1E8-4D61-884B-308F1C8FCC77}"/>
              </a:ext>
            </a:extLst>
          </p:cNvPr>
          <p:cNvSpPr txBox="1"/>
          <p:nvPr/>
        </p:nvSpPr>
        <p:spPr>
          <a:xfrm>
            <a:off x="529517" y="2185441"/>
            <a:ext cx="10150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</a:rPr>
              <a:t>meet</a:t>
            </a:r>
            <a:endParaRPr lang="es-AR" b="1" dirty="0">
              <a:solidFill>
                <a:srgbClr val="FF0000"/>
              </a:solidFill>
            </a:endParaRPr>
          </a:p>
          <a:p>
            <a:r>
              <a:rPr lang="es-AR" b="1" dirty="0" err="1">
                <a:solidFill>
                  <a:srgbClr val="FF0000"/>
                </a:solidFill>
              </a:rPr>
              <a:t>have</a:t>
            </a:r>
            <a:endParaRPr lang="es-AR" b="1" dirty="0">
              <a:solidFill>
                <a:srgbClr val="FF0000"/>
              </a:solidFill>
            </a:endParaRPr>
          </a:p>
          <a:p>
            <a:r>
              <a:rPr lang="es-AR" b="1" dirty="0" err="1">
                <a:solidFill>
                  <a:srgbClr val="FF0000"/>
                </a:solidFill>
              </a:rPr>
              <a:t>drink</a:t>
            </a:r>
            <a:endParaRPr lang="es-AR" b="1" dirty="0">
              <a:solidFill>
                <a:srgbClr val="FF0000"/>
              </a:solidFill>
            </a:endParaRPr>
          </a:p>
          <a:p>
            <a:endParaRPr lang="es-AR" b="1" dirty="0">
              <a:solidFill>
                <a:srgbClr val="FF0000"/>
              </a:solidFill>
            </a:endParaRPr>
          </a:p>
          <a:p>
            <a:endParaRPr lang="es-AR" b="1" dirty="0">
              <a:solidFill>
                <a:srgbClr val="FF0000"/>
              </a:solidFill>
            </a:endParaRPr>
          </a:p>
          <a:p>
            <a:endParaRPr lang="es-AR" b="1" dirty="0">
              <a:solidFill>
                <a:srgbClr val="FF0000"/>
              </a:solidFill>
            </a:endParaRPr>
          </a:p>
          <a:p>
            <a:r>
              <a:rPr lang="es-AR" b="1" dirty="0" err="1">
                <a:solidFill>
                  <a:srgbClr val="FF0000"/>
                </a:solidFill>
              </a:rPr>
              <a:t>like</a:t>
            </a:r>
            <a:endParaRPr lang="es-AR" b="1" dirty="0">
              <a:solidFill>
                <a:srgbClr val="FF0000"/>
              </a:solidFill>
            </a:endParaRPr>
          </a:p>
          <a:p>
            <a:r>
              <a:rPr lang="es-AR" b="1" dirty="0" err="1">
                <a:solidFill>
                  <a:srgbClr val="FF0000"/>
                </a:solidFill>
              </a:rPr>
              <a:t>live</a:t>
            </a:r>
            <a:endParaRPr lang="es-AR" b="1" dirty="0">
              <a:solidFill>
                <a:srgbClr val="FF0000"/>
              </a:solidFill>
            </a:endParaRPr>
          </a:p>
          <a:p>
            <a:r>
              <a:rPr lang="es-AR" b="1" dirty="0" err="1">
                <a:solidFill>
                  <a:srgbClr val="FF0000"/>
                </a:solidFill>
              </a:rPr>
              <a:t>live</a:t>
            </a:r>
            <a:endParaRPr lang="es-AR" b="1" dirty="0">
              <a:solidFill>
                <a:srgbClr val="FF0000"/>
              </a:solidFill>
            </a:endParaRPr>
          </a:p>
          <a:p>
            <a:r>
              <a:rPr lang="es-AR" b="1" dirty="0">
                <a:solidFill>
                  <a:srgbClr val="FF0000"/>
                </a:solidFill>
              </a:rPr>
              <a:t>do</a:t>
            </a:r>
          </a:p>
          <a:p>
            <a:r>
              <a:rPr lang="es-AR" b="1" dirty="0" err="1">
                <a:solidFill>
                  <a:srgbClr val="FF0000"/>
                </a:solidFill>
              </a:rPr>
              <a:t>like</a:t>
            </a:r>
            <a:endParaRPr lang="es-AR" b="1" dirty="0">
              <a:solidFill>
                <a:srgbClr val="FF0000"/>
              </a:solidFill>
            </a:endParaRPr>
          </a:p>
          <a:p>
            <a:r>
              <a:rPr lang="es-AR" b="1" dirty="0" err="1">
                <a:solidFill>
                  <a:srgbClr val="FF0000"/>
                </a:solidFill>
              </a:rPr>
              <a:t>like</a:t>
            </a:r>
            <a:endParaRPr lang="es-AR" b="1" dirty="0">
              <a:solidFill>
                <a:srgbClr val="FF0000"/>
              </a:solidFill>
            </a:endParaRPr>
          </a:p>
          <a:p>
            <a:r>
              <a:rPr lang="es-AR" b="1" dirty="0" err="1">
                <a:solidFill>
                  <a:srgbClr val="FF0000"/>
                </a:solidFill>
              </a:rPr>
              <a:t>love</a:t>
            </a:r>
            <a:endParaRPr lang="es-AR" b="1" dirty="0">
              <a:solidFill>
                <a:srgbClr val="FF0000"/>
              </a:solidFill>
            </a:endParaRPr>
          </a:p>
          <a:p>
            <a:r>
              <a:rPr lang="es-AR" b="1" dirty="0" err="1">
                <a:solidFill>
                  <a:srgbClr val="FF0000"/>
                </a:solidFill>
              </a:rPr>
              <a:t>like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5BD19E6-B9AF-4875-8168-5C37D83CBFF1}"/>
              </a:ext>
            </a:extLst>
          </p:cNvPr>
          <p:cNvSpPr txBox="1"/>
          <p:nvPr/>
        </p:nvSpPr>
        <p:spPr>
          <a:xfrm>
            <a:off x="1717589" y="210065"/>
            <a:ext cx="7117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</a:rPr>
              <a:t>Now</a:t>
            </a:r>
            <a:r>
              <a:rPr lang="es-AR" b="1" dirty="0">
                <a:solidFill>
                  <a:srgbClr val="FF0000"/>
                </a:solidFill>
              </a:rPr>
              <a:t> Kevin and Samantha are </a:t>
            </a:r>
            <a:r>
              <a:rPr lang="es-AR" b="1" u="sng" dirty="0" err="1">
                <a:solidFill>
                  <a:srgbClr val="FF0000"/>
                </a:solidFill>
              </a:rPr>
              <a:t>on</a:t>
            </a:r>
            <a:r>
              <a:rPr lang="es-AR" b="1" u="sng" dirty="0">
                <a:solidFill>
                  <a:srgbClr val="FF0000"/>
                </a:solidFill>
              </a:rPr>
              <a:t> </a:t>
            </a:r>
            <a:r>
              <a:rPr lang="es-AR" b="1" u="sng" dirty="0" err="1">
                <a:solidFill>
                  <a:srgbClr val="FF0000"/>
                </a:solidFill>
              </a:rPr>
              <a:t>their</a:t>
            </a:r>
            <a:r>
              <a:rPr lang="es-AR" b="1" u="sng" dirty="0">
                <a:solidFill>
                  <a:srgbClr val="FF0000"/>
                </a:solidFill>
              </a:rPr>
              <a:t> </a:t>
            </a:r>
            <a:r>
              <a:rPr lang="es-AR" b="1" u="sng" dirty="0" err="1">
                <a:solidFill>
                  <a:srgbClr val="FF0000"/>
                </a:solidFill>
              </a:rPr>
              <a:t>first</a:t>
            </a:r>
            <a:r>
              <a:rPr lang="es-AR" b="1" u="sng" dirty="0">
                <a:solidFill>
                  <a:srgbClr val="FF0000"/>
                </a:solidFill>
              </a:rPr>
              <a:t> date</a:t>
            </a:r>
            <a:r>
              <a:rPr lang="es-AR" b="1" dirty="0">
                <a:solidFill>
                  <a:srgbClr val="FF0000"/>
                </a:solidFill>
              </a:rPr>
              <a:t>. Listen and complete.</a:t>
            </a:r>
          </a:p>
        </p:txBody>
      </p:sp>
    </p:spTree>
    <p:extLst>
      <p:ext uri="{BB962C8B-B14F-4D97-AF65-F5344CB8AC3E}">
        <p14:creationId xmlns:p14="http://schemas.microsoft.com/office/powerpoint/2010/main" val="209622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3C_2.19">
            <a:hlinkClick r:id="" action="ppaction://media"/>
            <a:extLst>
              <a:ext uri="{FF2B5EF4-FFF2-40B4-BE49-F238E27FC236}">
                <a16:creationId xmlns:a16="http://schemas.microsoft.com/office/drawing/2014/main" id="{7E76CB23-DF37-4D66-B81D-B254A8497B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27667" y="258077"/>
            <a:ext cx="609600" cy="6096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09B0332-11D4-48C6-A257-3D8CCCCD5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3" y="175758"/>
            <a:ext cx="4686954" cy="6506483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F0C030C8-DE20-4F8A-A428-50677FC8A5C1}"/>
              </a:ext>
            </a:extLst>
          </p:cNvPr>
          <p:cNvSpPr/>
          <p:nvPr/>
        </p:nvSpPr>
        <p:spPr>
          <a:xfrm>
            <a:off x="7722974" y="302359"/>
            <a:ext cx="3793524" cy="507831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s-AR" sz="1200" dirty="0">
                <a:latin typeface="Book Antiqua" panose="02040602050305030304" pitchFamily="18" charset="0"/>
              </a:rPr>
              <a:t>2</a:t>
            </a:r>
            <a:r>
              <a:rPr lang="az-Cyrl-AZ" sz="1200" b="0" i="0" u="none" strike="noStrike" baseline="0" dirty="0">
                <a:latin typeface="Book Antiqua" panose="02040602050305030304" pitchFamily="18" charset="0"/>
              </a:rPr>
              <a:t>-19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(script in Student’s Book on p.117)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К:  Do you like Star Wars?</a:t>
            </a:r>
          </a:p>
          <a:p>
            <a:r>
              <a:rPr lang="es-AR" sz="1200" dirty="0">
                <a:latin typeface="Arial Unicode MS" panose="020B0604020202020204" pitchFamily="34" charset="-128"/>
              </a:rPr>
              <a:t>S: No, I </a:t>
            </a:r>
            <a:r>
              <a:rPr lang="es-AR" sz="1200" dirty="0" err="1">
                <a:latin typeface="Arial Unicode MS" panose="020B0604020202020204" pitchFamily="34" charset="-128"/>
              </a:rPr>
              <a:t>don’t</a:t>
            </a:r>
            <a:r>
              <a:rPr lang="es-AR" sz="1200" dirty="0">
                <a:latin typeface="Arial Unicode MS" panose="020B0604020202020204" pitchFamily="34" charset="-128"/>
              </a:rPr>
              <a:t>.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K: Why not? It’s a fantastic film.</a:t>
            </a:r>
          </a:p>
          <a:p>
            <a:r>
              <a:rPr lang="es-AR" sz="1200" dirty="0">
                <a:latin typeface="Arial Unicode MS" panose="020B0604020202020204" pitchFamily="34" charset="-128"/>
              </a:rPr>
              <a:t>S: I </a:t>
            </a:r>
            <a:r>
              <a:rPr lang="es-AR" sz="1200" dirty="0" err="1">
                <a:latin typeface="Arial Unicode MS" panose="020B0604020202020204" pitchFamily="34" charset="-128"/>
              </a:rPr>
              <a:t>don’t</a:t>
            </a:r>
            <a:r>
              <a:rPr lang="es-AR" sz="1200" dirty="0">
                <a:latin typeface="Arial Unicode MS" panose="020B0604020202020204" pitchFamily="34" charset="-128"/>
              </a:rPr>
              <a:t> </a:t>
            </a:r>
            <a:r>
              <a:rPr lang="es-AR" sz="1200" dirty="0" err="1">
                <a:latin typeface="Arial Unicode MS" panose="020B0604020202020204" pitchFamily="34" charset="-128"/>
              </a:rPr>
              <a:t>like</a:t>
            </a:r>
            <a:r>
              <a:rPr lang="es-AR" sz="1200" dirty="0">
                <a:latin typeface="Arial Unicode MS" panose="020B0604020202020204" pitchFamily="34" charset="-128"/>
              </a:rPr>
              <a:t> </a:t>
            </a:r>
            <a:r>
              <a:rPr lang="es-AR" sz="1200" dirty="0" err="1">
                <a:latin typeface="Arial Unicode MS" panose="020B0604020202020204" pitchFamily="34" charset="-128"/>
              </a:rPr>
              <a:t>science</a:t>
            </a:r>
            <a:r>
              <a:rPr lang="es-AR" sz="1200" dirty="0">
                <a:latin typeface="Arial Unicode MS" panose="020B0604020202020204" pitchFamily="34" charset="-128"/>
              </a:rPr>
              <a:t> </a:t>
            </a:r>
            <a:r>
              <a:rPr lang="es-AR" sz="1200" dirty="0" err="1">
                <a:latin typeface="Arial Unicode MS" panose="020B0604020202020204" pitchFamily="34" charset="-128"/>
              </a:rPr>
              <a:t>fiction</a:t>
            </a:r>
            <a:r>
              <a:rPr lang="es-AR" sz="1200" dirty="0">
                <a:latin typeface="Arial Unicode MS" panose="020B0604020202020204" pitchFamily="34" charset="-128"/>
              </a:rPr>
              <a:t>.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K: What kind of films do you like?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S: I love foreign films, French, Italian, Spanish.</a:t>
            </a:r>
          </a:p>
          <a:p>
            <a:r>
              <a:rPr lang="es-AR" sz="1200" dirty="0">
                <a:latin typeface="Arial Unicode MS" panose="020B0604020202020204" pitchFamily="34" charset="-128"/>
              </a:rPr>
              <a:t>K: Oh.</a:t>
            </a:r>
          </a:p>
          <a:p>
            <a:r>
              <a:rPr lang="es-AR" sz="1200" dirty="0">
                <a:latin typeface="Arial Unicode MS" panose="020B0604020202020204" pitchFamily="34" charset="-128"/>
              </a:rPr>
              <a:t>S: </a:t>
            </a:r>
            <a:r>
              <a:rPr lang="es-AR" sz="1200" dirty="0" err="1">
                <a:latin typeface="Arial Unicode MS" panose="020B0604020202020204" pitchFamily="34" charset="-128"/>
              </a:rPr>
              <a:t>My</a:t>
            </a:r>
            <a:r>
              <a:rPr lang="es-AR" sz="1200" dirty="0">
                <a:latin typeface="Arial Unicode MS" panose="020B0604020202020204" pitchFamily="34" charset="-128"/>
              </a:rPr>
              <a:t> </a:t>
            </a:r>
            <a:r>
              <a:rPr lang="es-AR" sz="1200" dirty="0" err="1">
                <a:latin typeface="Arial Unicode MS" panose="020B0604020202020204" pitchFamily="34" charset="-128"/>
              </a:rPr>
              <a:t>salad’s</a:t>
            </a:r>
            <a:r>
              <a:rPr lang="es-AR" sz="1200" dirty="0">
                <a:latin typeface="Arial Unicode MS" panose="020B0604020202020204" pitchFamily="34" charset="-128"/>
              </a:rPr>
              <a:t> </a:t>
            </a:r>
            <a:r>
              <a:rPr lang="es-AR" sz="1200" dirty="0" err="1">
                <a:latin typeface="Arial Unicode MS" panose="020B0604020202020204" pitchFamily="34" charset="-128"/>
              </a:rPr>
              <a:t>very</a:t>
            </a:r>
            <a:r>
              <a:rPr lang="es-AR" sz="1200" dirty="0">
                <a:latin typeface="Arial Unicode MS" panose="020B0604020202020204" pitchFamily="34" charset="-128"/>
              </a:rPr>
              <a:t> </a:t>
            </a:r>
            <a:r>
              <a:rPr lang="es-AR" sz="1200" dirty="0" err="1">
                <a:latin typeface="Arial Unicode MS" panose="020B0604020202020204" pitchFamily="34" charset="-128"/>
              </a:rPr>
              <a:t>nice</a:t>
            </a:r>
            <a:r>
              <a:rPr lang="es-AR" sz="1200" dirty="0">
                <a:latin typeface="Arial Unicode MS" panose="020B0604020202020204" pitchFamily="34" charset="-128"/>
              </a:rPr>
              <a:t>.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K: Good. My burger’s nice too.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S: What kind of music do you like?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K: Music? I love heavy metal. What about you?</a:t>
            </a:r>
          </a:p>
          <a:p>
            <a:r>
              <a:rPr lang="es-AR" sz="1200" dirty="0">
                <a:latin typeface="Arial Unicode MS" panose="020B0604020202020204" pitchFamily="34" charset="-128"/>
              </a:rPr>
              <a:t>S: Opera. ,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K: Opera - that’s really not my thing! </a:t>
            </a:r>
            <a:r>
              <a:rPr lang="en-US" sz="1200" dirty="0" err="1">
                <a:latin typeface="Arial Unicode MS" panose="020B0604020202020204" pitchFamily="34" charset="-128"/>
              </a:rPr>
              <a:t>Er</a:t>
            </a:r>
            <a:r>
              <a:rPr lang="en-US" sz="1200" dirty="0">
                <a:latin typeface="Arial Unicode MS" panose="020B0604020202020204" pitchFamily="34" charset="-128"/>
              </a:rPr>
              <a:t>... What do you do at </a:t>
            </a:r>
            <a:r>
              <a:rPr lang="es-AR" sz="1200" dirty="0" err="1">
                <a:latin typeface="Arial Unicode MS" panose="020B0604020202020204" pitchFamily="34" charset="-128"/>
              </a:rPr>
              <a:t>the</a:t>
            </a:r>
            <a:r>
              <a:rPr lang="es-AR" sz="1200" dirty="0">
                <a:latin typeface="Arial Unicode MS" panose="020B0604020202020204" pitchFamily="34" charset="-128"/>
              </a:rPr>
              <a:t> </a:t>
            </a:r>
            <a:r>
              <a:rPr lang="es-AR" sz="1200" dirty="0" err="1">
                <a:latin typeface="Arial Unicode MS" panose="020B0604020202020204" pitchFamily="34" charset="-128"/>
              </a:rPr>
              <a:t>weekend</a:t>
            </a:r>
            <a:r>
              <a:rPr lang="es-AR" sz="1200" dirty="0">
                <a:latin typeface="Arial Unicode MS" panose="020B0604020202020204" pitchFamily="34" charset="-128"/>
              </a:rPr>
              <a:t>?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S: I go to the cinema, I go to restaurants, I cook. I love good </a:t>
            </a:r>
            <a:r>
              <a:rPr lang="es-AR" sz="1200" dirty="0" err="1">
                <a:latin typeface="Arial Unicode MS" panose="020B0604020202020204" pitchFamily="34" charset="-128"/>
              </a:rPr>
              <a:t>food</a:t>
            </a:r>
            <a:r>
              <a:rPr lang="es-AR" sz="1200" dirty="0">
                <a:latin typeface="Arial Unicode MS" panose="020B0604020202020204" pitchFamily="34" charset="-128"/>
              </a:rPr>
              <a:t>. And </a:t>
            </a:r>
            <a:r>
              <a:rPr lang="es-AR" sz="1200" dirty="0" err="1">
                <a:latin typeface="Arial Unicode MS" panose="020B0604020202020204" pitchFamily="34" charset="-128"/>
              </a:rPr>
              <a:t>you</a:t>
            </a:r>
            <a:r>
              <a:rPr lang="es-AR" sz="1200" dirty="0">
                <a:latin typeface="Arial Unicode MS" panose="020B0604020202020204" pitchFamily="34" charset="-128"/>
              </a:rPr>
              <a:t>?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K: Well, I don’t cook! I meet friends and we play video games.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S: You meet friends and you play video games. Wow.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Do you want another drink? Oh, excuse me. Hi. Oh? Why? Now? OK. See you in a minute.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Sorry, Kevin. I need to go. Nice to meet you. Bye.</a:t>
            </a:r>
          </a:p>
          <a:p>
            <a:r>
              <a:rPr lang="es-AR" sz="1200" dirty="0">
                <a:latin typeface="Arial Unicode MS" panose="020B0604020202020204" pitchFamily="34" charset="-128"/>
              </a:rPr>
              <a:t>K: Oh. </a:t>
            </a:r>
            <a:r>
              <a:rPr lang="es-AR" sz="1200" dirty="0" err="1">
                <a:latin typeface="Arial Unicode MS" panose="020B0604020202020204" pitchFamily="34" charset="-128"/>
              </a:rPr>
              <a:t>Bye</a:t>
            </a:r>
            <a:r>
              <a:rPr lang="es-AR" sz="1200" dirty="0">
                <a:latin typeface="Arial Unicode MS" panose="020B0604020202020204" pitchFamily="34" charset="-128"/>
              </a:rPr>
              <a:t>.</a:t>
            </a:r>
          </a:p>
          <a:p>
            <a:r>
              <a:rPr lang="es-AR" sz="1200" dirty="0" err="1">
                <a:latin typeface="Arial Unicode MS" panose="020B0604020202020204" pitchFamily="34" charset="-128"/>
              </a:rPr>
              <a:t>Waiter</a:t>
            </a:r>
            <a:r>
              <a:rPr lang="es-AR" sz="1200" dirty="0">
                <a:latin typeface="Arial Unicode MS" panose="020B0604020202020204" pitchFamily="34" charset="-128"/>
              </a:rPr>
              <a:t>:   </a:t>
            </a:r>
            <a:r>
              <a:rPr lang="es-AR" sz="1200" dirty="0" err="1">
                <a:latin typeface="Arial Unicode MS" panose="020B0604020202020204" pitchFamily="34" charset="-128"/>
              </a:rPr>
              <a:t>The</a:t>
            </a:r>
            <a:r>
              <a:rPr lang="es-AR" sz="1200" dirty="0">
                <a:latin typeface="Arial Unicode MS" panose="020B0604020202020204" pitchFamily="34" charset="-128"/>
              </a:rPr>
              <a:t> </a:t>
            </a:r>
            <a:r>
              <a:rPr lang="es-AR" sz="1200" dirty="0" err="1">
                <a:latin typeface="Arial Unicode MS" panose="020B0604020202020204" pitchFamily="34" charset="-128"/>
              </a:rPr>
              <a:t>bill</a:t>
            </a:r>
            <a:r>
              <a:rPr lang="es-AR" sz="1200" dirty="0">
                <a:latin typeface="Arial Unicode MS" panose="020B0604020202020204" pitchFamily="34" charset="-128"/>
              </a:rPr>
              <a:t>, sir.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К:  The bill! Hey, Samantha. Wait!</a:t>
            </a:r>
            <a:endParaRPr lang="es-AR" sz="120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9F088F7-C058-4E44-BE52-6DD32E21498F}"/>
              </a:ext>
            </a:extLst>
          </p:cNvPr>
          <p:cNvSpPr/>
          <p:nvPr/>
        </p:nvSpPr>
        <p:spPr>
          <a:xfrm>
            <a:off x="6632467" y="5719499"/>
            <a:ext cx="45256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Arial Unicode MS" panose="020B0604020202020204" pitchFamily="34" charset="-128"/>
              </a:rPr>
              <a:t>1 F (She likes foreign films.)</a:t>
            </a:r>
          </a:p>
          <a:p>
            <a:r>
              <a:rPr lang="en-US" sz="1100" dirty="0">
                <a:latin typeface="Arial Unicode MS" panose="020B0604020202020204" pitchFamily="34" charset="-128"/>
              </a:rPr>
              <a:t>2 F (Kevin likes heavy metal and Samantha likes opera.)</a:t>
            </a:r>
          </a:p>
          <a:p>
            <a:r>
              <a:rPr lang="es-AR" sz="1100" dirty="0">
                <a:latin typeface="Arial Unicode MS" panose="020B0604020202020204" pitchFamily="34" charset="-128"/>
              </a:rPr>
              <a:t>3 T</a:t>
            </a:r>
          </a:p>
          <a:p>
            <a:r>
              <a:rPr lang="en-US" sz="1100" dirty="0">
                <a:latin typeface="Arial Unicode MS" panose="020B0604020202020204" pitchFamily="34" charset="-128"/>
              </a:rPr>
              <a:t>4 F (Kevin pays for the lunch.)</a:t>
            </a:r>
            <a:endParaRPr lang="es-AR" sz="1100" dirty="0"/>
          </a:p>
        </p:txBody>
      </p:sp>
    </p:spTree>
    <p:extLst>
      <p:ext uri="{BB962C8B-B14F-4D97-AF65-F5344CB8AC3E}">
        <p14:creationId xmlns:p14="http://schemas.microsoft.com/office/powerpoint/2010/main" val="117417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2EE43F8-1647-4259-8DE9-63131567CF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3355" y="1083615"/>
            <a:ext cx="12005289" cy="5289044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4507027-6195-4F7D-83E6-597CE4B02A61}"/>
              </a:ext>
            </a:extLst>
          </p:cNvPr>
          <p:cNvSpPr txBox="1"/>
          <p:nvPr/>
        </p:nvSpPr>
        <p:spPr>
          <a:xfrm>
            <a:off x="1322173" y="431283"/>
            <a:ext cx="8587945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2400" b="1" dirty="0">
                <a:solidFill>
                  <a:srgbClr val="FF0000"/>
                </a:solidFill>
              </a:rPr>
              <a:t>QUESTIONS.  </a:t>
            </a:r>
            <a:r>
              <a:rPr lang="es-AR" sz="2400" b="1" dirty="0" err="1">
                <a:solidFill>
                  <a:srgbClr val="FF0000"/>
                </a:solidFill>
              </a:rPr>
              <a:t>Please</a:t>
            </a:r>
            <a:r>
              <a:rPr lang="es-AR" sz="2400" b="1" dirty="0">
                <a:solidFill>
                  <a:srgbClr val="FF0000"/>
                </a:solidFill>
              </a:rPr>
              <a:t>, </a:t>
            </a:r>
            <a:r>
              <a:rPr lang="es-AR" sz="2400" b="1" dirty="0" err="1">
                <a:solidFill>
                  <a:srgbClr val="FF0000"/>
                </a:solidFill>
              </a:rPr>
              <a:t>read</a:t>
            </a:r>
            <a:r>
              <a:rPr lang="es-AR" sz="2400" b="1" dirty="0">
                <a:solidFill>
                  <a:srgbClr val="FF0000"/>
                </a:solidFill>
              </a:rPr>
              <a:t> </a:t>
            </a:r>
            <a:r>
              <a:rPr lang="es-AR" sz="2400" b="1" dirty="0" err="1">
                <a:solidFill>
                  <a:srgbClr val="FF0000"/>
                </a:solidFill>
              </a:rPr>
              <a:t>about</a:t>
            </a:r>
            <a:r>
              <a:rPr lang="es-AR" sz="2400" b="1" dirty="0">
                <a:solidFill>
                  <a:srgbClr val="FF0000"/>
                </a:solidFill>
              </a:rPr>
              <a:t> Word </a:t>
            </a:r>
            <a:r>
              <a:rPr lang="es-AR" sz="2400" b="1" dirty="0" err="1">
                <a:solidFill>
                  <a:srgbClr val="FF0000"/>
                </a:solidFill>
              </a:rPr>
              <a:t>Order</a:t>
            </a:r>
            <a:r>
              <a:rPr lang="es-AR" sz="2400" b="1" dirty="0">
                <a:solidFill>
                  <a:srgbClr val="FF0000"/>
                </a:solidFill>
              </a:rPr>
              <a:t> in </a:t>
            </a:r>
            <a:r>
              <a:rPr lang="es-AR" sz="2400" b="1" dirty="0" err="1">
                <a:solidFill>
                  <a:srgbClr val="FF0000"/>
                </a:solidFill>
              </a:rPr>
              <a:t>questions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6" name="Flecha: hacia abajo 5">
            <a:extLst>
              <a:ext uri="{FF2B5EF4-FFF2-40B4-BE49-F238E27FC236}">
                <a16:creationId xmlns:a16="http://schemas.microsoft.com/office/drawing/2014/main" id="{4C64873A-FB50-4605-AF04-0DE08443441F}"/>
              </a:ext>
            </a:extLst>
          </p:cNvPr>
          <p:cNvSpPr/>
          <p:nvPr/>
        </p:nvSpPr>
        <p:spPr>
          <a:xfrm>
            <a:off x="9903939" y="732476"/>
            <a:ext cx="308919" cy="56978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7" name="3C_2.20">
            <a:hlinkClick r:id="" action="ppaction://media"/>
            <a:extLst>
              <a:ext uri="{FF2B5EF4-FFF2-40B4-BE49-F238E27FC236}">
                <a16:creationId xmlns:a16="http://schemas.microsoft.com/office/drawing/2014/main" id="{9B25AF03-2E52-435E-BAAA-EBA7FB89A0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5254" y="3464933"/>
            <a:ext cx="609600" cy="6096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06F38F5-5C03-40E1-B189-8FC90E63F034}"/>
              </a:ext>
            </a:extLst>
          </p:cNvPr>
          <p:cNvSpPr txBox="1"/>
          <p:nvPr/>
        </p:nvSpPr>
        <p:spPr>
          <a:xfrm>
            <a:off x="8612659" y="5128054"/>
            <a:ext cx="2929506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rgbClr val="FF0000"/>
                </a:solidFill>
              </a:rPr>
              <a:t>Listen </a:t>
            </a:r>
            <a:r>
              <a:rPr lang="es-AR" b="1" dirty="0" err="1">
                <a:solidFill>
                  <a:srgbClr val="FF0000"/>
                </a:solidFill>
              </a:rPr>
              <a:t>to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sentences</a:t>
            </a:r>
            <a:r>
              <a:rPr lang="es-AR" b="1" dirty="0">
                <a:solidFill>
                  <a:srgbClr val="FF0000"/>
                </a:solidFill>
              </a:rPr>
              <a:t> and </a:t>
            </a:r>
            <a:r>
              <a:rPr lang="es-AR" b="1" dirty="0" err="1">
                <a:solidFill>
                  <a:srgbClr val="FF0000"/>
                </a:solidFill>
              </a:rPr>
              <a:t>repeat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them</a:t>
            </a:r>
            <a:r>
              <a:rPr lang="es-AR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9" name="Flecha: hacia arriba 8">
            <a:extLst>
              <a:ext uri="{FF2B5EF4-FFF2-40B4-BE49-F238E27FC236}">
                <a16:creationId xmlns:a16="http://schemas.microsoft.com/office/drawing/2014/main" id="{F85D01D8-A6B8-4D6C-A9EB-B9E8FFFD0C17}"/>
              </a:ext>
            </a:extLst>
          </p:cNvPr>
          <p:cNvSpPr/>
          <p:nvPr/>
        </p:nvSpPr>
        <p:spPr>
          <a:xfrm>
            <a:off x="9551773" y="4275438"/>
            <a:ext cx="358345" cy="852616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6696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381EBA9-1C0E-4995-A736-5E5AF9C40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73" y="315623"/>
            <a:ext cx="10472441" cy="627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36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E582850-8775-418A-9BAA-68BAB61BC9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8180" y="645839"/>
            <a:ext cx="9465195" cy="593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830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657</Words>
  <Application>Microsoft Office PowerPoint</Application>
  <PresentationFormat>Panorámica</PresentationFormat>
  <Paragraphs>139</Paragraphs>
  <Slides>16</Slides>
  <Notes>0</Notes>
  <HiddenSlides>0</HiddenSlides>
  <MMClips>10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16</vt:i4>
      </vt:variant>
    </vt:vector>
  </HeadingPairs>
  <TitlesOfParts>
    <vt:vector size="23" baseType="lpstr">
      <vt:lpstr>Arial</vt:lpstr>
      <vt:lpstr>Arial Unicode MS</vt:lpstr>
      <vt:lpstr>Book Antiqua</vt:lpstr>
      <vt:lpstr>Calibri</vt:lpstr>
      <vt:lpstr>Calibri Light</vt:lpstr>
      <vt:lpstr>Tema de Office</vt:lpstr>
      <vt:lpstr>1_Tema de Office</vt:lpstr>
      <vt:lpstr>3 C</vt:lpstr>
      <vt:lpstr>Presentación de PowerPoint</vt:lpstr>
      <vt:lpstr>Presentación de PowerPoint</vt:lpstr>
      <vt:lpstr>Wh- words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Written assignment: WRITE A PROFILE OF YOURSELF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Andrea</cp:lastModifiedBy>
  <cp:revision>37</cp:revision>
  <dcterms:created xsi:type="dcterms:W3CDTF">2020-04-09T12:49:11Z</dcterms:created>
  <dcterms:modified xsi:type="dcterms:W3CDTF">2025-03-03T14:19:47Z</dcterms:modified>
</cp:coreProperties>
</file>