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B06BA74-3DBB-47C0-9C66-3EB7CE7FEC01}" type="datetimeFigureOut">
              <a:rPr lang="es-AR" smtClean="0"/>
              <a:t>27/9/2021</a:t>
            </a:fld>
            <a:endParaRPr lang="es-AR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s-AR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195015CD-A627-438B-B819-2AF8958F78F5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BA74-3DBB-47C0-9C66-3EB7CE7FEC01}" type="datetimeFigureOut">
              <a:rPr lang="es-AR" smtClean="0"/>
              <a:t>27/9/2021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015CD-A627-438B-B819-2AF8958F78F5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BA74-3DBB-47C0-9C66-3EB7CE7FEC01}" type="datetimeFigureOut">
              <a:rPr lang="es-AR" smtClean="0"/>
              <a:t>27/9/2021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015CD-A627-438B-B819-2AF8958F78F5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B06BA74-3DBB-47C0-9C66-3EB7CE7FEC01}" type="datetimeFigureOut">
              <a:rPr lang="es-AR" smtClean="0"/>
              <a:t>27/9/2021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015CD-A627-438B-B819-2AF8958F78F5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B06BA74-3DBB-47C0-9C66-3EB7CE7FEC01}" type="datetimeFigureOut">
              <a:rPr lang="es-AR" smtClean="0"/>
              <a:t>27/9/2021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195015CD-A627-438B-B819-2AF8958F78F5}" type="slidenum">
              <a:rPr lang="es-AR" smtClean="0"/>
              <a:t>‹Nº›</a:t>
            </a:fld>
            <a:endParaRPr lang="es-AR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B06BA74-3DBB-47C0-9C66-3EB7CE7FEC01}" type="datetimeFigureOut">
              <a:rPr lang="es-AR" smtClean="0"/>
              <a:t>27/9/2021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95015CD-A627-438B-B819-2AF8958F78F5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B06BA74-3DBB-47C0-9C66-3EB7CE7FEC01}" type="datetimeFigureOut">
              <a:rPr lang="es-AR" smtClean="0"/>
              <a:t>27/9/2021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195015CD-A627-438B-B819-2AF8958F78F5}" type="slidenum">
              <a:rPr lang="es-AR" smtClean="0"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6BA74-3DBB-47C0-9C66-3EB7CE7FEC01}" type="datetimeFigureOut">
              <a:rPr lang="es-AR" smtClean="0"/>
              <a:t>27/9/2021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015CD-A627-438B-B819-2AF8958F78F5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B06BA74-3DBB-47C0-9C66-3EB7CE7FEC01}" type="datetimeFigureOut">
              <a:rPr lang="es-AR" smtClean="0"/>
              <a:t>27/9/2021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95015CD-A627-438B-B819-2AF8958F78F5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B06BA74-3DBB-47C0-9C66-3EB7CE7FEC01}" type="datetimeFigureOut">
              <a:rPr lang="es-AR" smtClean="0"/>
              <a:t>27/9/2021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195015CD-A627-438B-B819-2AF8958F78F5}" type="slidenum">
              <a:rPr lang="es-AR" smtClean="0"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B06BA74-3DBB-47C0-9C66-3EB7CE7FEC01}" type="datetimeFigureOut">
              <a:rPr lang="es-AR" smtClean="0"/>
              <a:t>27/9/2021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195015CD-A627-438B-B819-2AF8958F78F5}" type="slidenum">
              <a:rPr lang="es-AR" smtClean="0"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B06BA74-3DBB-47C0-9C66-3EB7CE7FEC01}" type="datetimeFigureOut">
              <a:rPr lang="es-AR" smtClean="0"/>
              <a:t>27/9/2021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s-AR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95015CD-A627-438B-B819-2AF8958F78F5}" type="slidenum">
              <a:rPr lang="es-AR" smtClean="0"/>
              <a:t>‹Nº›</a:t>
            </a:fld>
            <a:endParaRPr lang="es-A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22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4.mp3"/><Relationship Id="rId7" Type="http://schemas.openxmlformats.org/officeDocument/2006/relationships/image" Target="../media/image1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AR" dirty="0" err="1" smtClean="0"/>
              <a:t>Unit</a:t>
            </a:r>
            <a:r>
              <a:rPr lang="es-AR" dirty="0" smtClean="0"/>
              <a:t> 6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3482976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75" y="2976563"/>
            <a:ext cx="5935663" cy="90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698" y="4167188"/>
            <a:ext cx="2990509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8075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5726113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68" y="4299667"/>
            <a:ext cx="5643799" cy="1467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4839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4" name="6A_3.2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863975"/>
            <a:ext cx="609600" cy="609600"/>
          </a:xfr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00" y="308783"/>
            <a:ext cx="5891535" cy="6124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6A_3.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44208" y="2819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97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8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68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401866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20688"/>
            <a:ext cx="482453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20385"/>
            <a:ext cx="6480720" cy="4403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7167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6120680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4968552" cy="5157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6A_3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59876" y="2276872"/>
            <a:ext cx="609600" cy="609600"/>
          </a:xfrm>
          <a:prstGeom prst="rect">
            <a:avLst/>
          </a:prstGeom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001" y="4365104"/>
            <a:ext cx="3790950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ara sonriente"/>
          <p:cNvSpPr/>
          <p:nvPr/>
        </p:nvSpPr>
        <p:spPr>
          <a:xfrm>
            <a:off x="6779096" y="3403848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077" name="Picture 5" descr="C:\Program Files (x86)\Microsoft Office\MEDIA\CAGCAT10\j0286034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749" y="502154"/>
            <a:ext cx="918972" cy="88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99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836712"/>
            <a:ext cx="8229600" cy="1399032"/>
          </a:xfrm>
        </p:spPr>
        <p:txBody>
          <a:bodyPr/>
          <a:lstStyle/>
          <a:p>
            <a:endParaRPr lang="es-A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08720"/>
            <a:ext cx="8229600" cy="503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6A_3.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24128" y="47251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0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 smtClean="0"/>
              <a:t>Practice</a:t>
            </a:r>
            <a:endParaRPr lang="es-A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8229600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1950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err="1" smtClean="0"/>
              <a:t>Predictions</a:t>
            </a:r>
            <a:endParaRPr lang="es-A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340768"/>
            <a:ext cx="5688632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7375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4172532" cy="458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013176"/>
            <a:ext cx="4176464" cy="99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6A_3.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68144" y="692696"/>
            <a:ext cx="609600" cy="609600"/>
          </a:xfrm>
          <a:prstGeom prst="rect">
            <a:avLst/>
          </a:prstGeom>
        </p:spPr>
      </p:pic>
      <p:pic>
        <p:nvPicPr>
          <p:cNvPr id="5" name="6A_3.9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68144" y="4675532"/>
            <a:ext cx="609600" cy="609600"/>
          </a:xfrm>
          <a:prstGeom prst="rect">
            <a:avLst/>
          </a:prstGeom>
        </p:spPr>
      </p:pic>
      <p:sp>
        <p:nvSpPr>
          <p:cNvPr id="6" name="5 Llamada ovalada"/>
          <p:cNvSpPr/>
          <p:nvPr/>
        </p:nvSpPr>
        <p:spPr>
          <a:xfrm>
            <a:off x="5508104" y="1844824"/>
            <a:ext cx="1728192" cy="90068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 smtClean="0"/>
              <a:t>PRESENT</a:t>
            </a:r>
            <a:endParaRPr lang="es-AR" dirty="0"/>
          </a:p>
        </p:txBody>
      </p:sp>
      <p:sp>
        <p:nvSpPr>
          <p:cNvPr id="7" name="6 Llamada ovalada"/>
          <p:cNvSpPr/>
          <p:nvPr/>
        </p:nvSpPr>
        <p:spPr>
          <a:xfrm>
            <a:off x="5652120" y="3501008"/>
            <a:ext cx="1872208" cy="82867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 smtClean="0"/>
              <a:t>PAST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4140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74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2656"/>
            <a:ext cx="5635271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977" y="4769768"/>
            <a:ext cx="4029075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8280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3357127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60648"/>
            <a:ext cx="5105400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41592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52</TotalTime>
  <Words>6</Words>
  <Application>Microsoft Office PowerPoint</Application>
  <PresentationFormat>Presentación en pantalla (4:3)</PresentationFormat>
  <Paragraphs>5</Paragraphs>
  <Slides>11</Slides>
  <Notes>0</Notes>
  <HiddenSlides>0</HiddenSlides>
  <MMClips>6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Brío</vt:lpstr>
      <vt:lpstr>Unit 6</vt:lpstr>
      <vt:lpstr>Presentación de PowerPoint</vt:lpstr>
      <vt:lpstr>Presentación de PowerPoint</vt:lpstr>
      <vt:lpstr>Presentación de PowerPoint</vt:lpstr>
      <vt:lpstr>Practice</vt:lpstr>
      <vt:lpstr>Predictions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6</dc:title>
  <dc:creator>Mabel</dc:creator>
  <cp:lastModifiedBy>Mabel</cp:lastModifiedBy>
  <cp:revision>7</cp:revision>
  <dcterms:created xsi:type="dcterms:W3CDTF">2021-09-27T23:04:56Z</dcterms:created>
  <dcterms:modified xsi:type="dcterms:W3CDTF">2021-09-27T23:57:05Z</dcterms:modified>
</cp:coreProperties>
</file>