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AR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B06BA74-3DBB-47C0-9C66-3EB7CE7FEC01}" type="datetimeFigureOut">
              <a:rPr lang="es-AR" smtClean="0"/>
              <a:t>27/9/2021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A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95015CD-A627-438B-B819-2AF8958F78F5}" type="slidenum">
              <a:rPr lang="es-AR" smtClean="0"/>
              <a:t>‹Nº›</a:t>
            </a:fld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AR" dirty="0" err="1" smtClean="0"/>
              <a:t>Unit</a:t>
            </a:r>
            <a:r>
              <a:rPr lang="es-AR" dirty="0" smtClean="0"/>
              <a:t> 6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3482976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976563"/>
            <a:ext cx="5935663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98" y="4167188"/>
            <a:ext cx="2990509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07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72611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8" y="4299667"/>
            <a:ext cx="5643799" cy="146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839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6A_3.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863975"/>
            <a:ext cx="609600" cy="609600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0" y="308783"/>
            <a:ext cx="5891535" cy="61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6A_3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7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01866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482453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20385"/>
            <a:ext cx="6480720" cy="440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167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1206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4968552" cy="515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6A_3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9876" y="2276872"/>
            <a:ext cx="609600" cy="6096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01" y="4365104"/>
            <a:ext cx="379095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ara sonriente"/>
          <p:cNvSpPr/>
          <p:nvPr/>
        </p:nvSpPr>
        <p:spPr>
          <a:xfrm>
            <a:off x="6779096" y="3403848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077" name="Picture 5" descr="C:\Program Files (x86)\Microsoft Office\MEDIA\CAGCAT10\j0286034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49" y="502154"/>
            <a:ext cx="918972" cy="8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99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836712"/>
            <a:ext cx="8229600" cy="1399032"/>
          </a:xfrm>
        </p:spPr>
        <p:txBody>
          <a:bodyPr/>
          <a:lstStyle/>
          <a:p>
            <a:endParaRPr lang="es-A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8720"/>
            <a:ext cx="8229600" cy="503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6A_3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/>
              <a:t>Practice</a:t>
            </a:r>
            <a:endParaRPr lang="es-A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296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95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 err="1" smtClean="0"/>
              <a:t>Predictions</a:t>
            </a:r>
            <a:endParaRPr lang="es-A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568863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375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72532" cy="45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3176"/>
            <a:ext cx="4176464" cy="99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6A_3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8144" y="692696"/>
            <a:ext cx="609600" cy="609600"/>
          </a:xfrm>
          <a:prstGeom prst="rect">
            <a:avLst/>
          </a:prstGeom>
        </p:spPr>
      </p:pic>
      <p:pic>
        <p:nvPicPr>
          <p:cNvPr id="5" name="6A_3.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8144" y="4675532"/>
            <a:ext cx="609600" cy="609600"/>
          </a:xfrm>
          <a:prstGeom prst="rect">
            <a:avLst/>
          </a:prstGeom>
        </p:spPr>
      </p:pic>
      <p:sp>
        <p:nvSpPr>
          <p:cNvPr id="6" name="5 Llamada ovalada"/>
          <p:cNvSpPr/>
          <p:nvPr/>
        </p:nvSpPr>
        <p:spPr>
          <a:xfrm>
            <a:off x="5508104" y="1844824"/>
            <a:ext cx="1728192" cy="9006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PRESENT</a:t>
            </a:r>
            <a:endParaRPr lang="es-AR" dirty="0"/>
          </a:p>
        </p:txBody>
      </p:sp>
      <p:sp>
        <p:nvSpPr>
          <p:cNvPr id="7" name="6 Llamada ovalada"/>
          <p:cNvSpPr/>
          <p:nvPr/>
        </p:nvSpPr>
        <p:spPr>
          <a:xfrm>
            <a:off x="5652120" y="3501008"/>
            <a:ext cx="1872208" cy="82867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PAST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4140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563527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77" y="4769768"/>
            <a:ext cx="402907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280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357127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510540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1592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52</TotalTime>
  <Words>6</Words>
  <Application>Microsoft Office PowerPoint</Application>
  <PresentationFormat>Presentación en pantalla (4:3)</PresentationFormat>
  <Paragraphs>5</Paragraphs>
  <Slides>11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Brío</vt:lpstr>
      <vt:lpstr>Unit 6</vt:lpstr>
      <vt:lpstr>Presentación de PowerPoint</vt:lpstr>
      <vt:lpstr>Presentación de PowerPoint</vt:lpstr>
      <vt:lpstr>Presentación de PowerPoint</vt:lpstr>
      <vt:lpstr>Practice</vt:lpstr>
      <vt:lpstr>Predictions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</dc:title>
  <dc:creator>Mabel</dc:creator>
  <cp:lastModifiedBy>Mabel</cp:lastModifiedBy>
  <cp:revision>7</cp:revision>
  <dcterms:created xsi:type="dcterms:W3CDTF">2021-09-27T23:04:56Z</dcterms:created>
  <dcterms:modified xsi:type="dcterms:W3CDTF">2021-09-27T23:57:05Z</dcterms:modified>
</cp:coreProperties>
</file>