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402" r:id="rId4"/>
    <p:sldId id="403" r:id="rId5"/>
    <p:sldId id="404" r:id="rId6"/>
    <p:sldId id="408" r:id="rId7"/>
    <p:sldId id="405" r:id="rId8"/>
    <p:sldId id="406" r:id="rId9"/>
    <p:sldId id="407" r:id="rId10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8-10-09T01:40:22.3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8880 7069,'25'0,"0"0,0 0,0 0,-1 0,1 0,0 0,25 0,-26 0,26 0,-25 0,24 0,-24 0,25 0,-25 0,0 0,-1 0,1 0,0 0,0 0,24 0,-24 0,0 0,0 0,0 0,-1 0,26 0,-25 0,24 0,-24 0,0 0,0 0,0 0,-1 0,26 0,-25 0,0 0,-1 0,26 0,-25 0,24 0,-24 0,0 0,0 0,24 0,-24 0,25 0,-25 0,0 0,-1 0,26 0,-25 0,0 0,-1 0,1 0,0 0,0 0,24 0,-24 0,0 0,0 0,24 0,-24 0,0 0,25 0,-26 0,1 0,0 0,0 0,0 0,-1 0,1 0,0 0,0 0,0 0,-1 0,1 0,0 0,0 0,0 0,-1 0,1 0,0 0,0 0,0 0,0 0,-1 0,1 0,0 0,0 0,0 0,-1 0,1 0,0 0,0 0,0 0,-1 0,1 0,0 0,0 0,0 0,-1 0,1 0,0 0,0 0,0 0,-1 0,1 0,0 0,0 0,0 0,-1 0,1 0,0 0,0 0,0 0,-1 0,1 0,0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8-10-09T01:41:08.0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918 12328,'25'0,"0"0,0 0,-1 0,1 0,0 0,0 0,0 0,-1 0,1 0,0 0,0 0,0 0,-1 0,1 0,0 0,0 0,0 0,-1 0,1 0,0 0,0 0,0 0,-1 0,1 0,0 0,0 0,0 0,-1 0,1 0,0 0,0 0,0 0,-1 0,1 0,0 0,0 0,0 0,0 0,-1 0,1 0,0 0,0 0,0 0,-1 0,1 0,0 0,0 0,0 0,-1 0,1 0,0 0,0 0,0 0,-1 0,1 0,0 0,0 0,0 0,-1 0,1 0,0 0,0 0,0 0,-1 0,1 0,0 0,0 0,0-25,-1 25,1 0,0 0,0 0,0 0,-1 0,1 0,0 0,0 0,0 0,-1 0,1 0,0 0,0 0,0 0,24 0,-24 0,0 0,0 0,0 0,-1-25,1 25,0 0,0 0,0 0,24 0,-24 0,25 0,-26 0,1 0,0 0,0 0,0 0,-1 0,1 0,25 0,-25 0,24 0,-24 0,0 0,0 0,-1 0,26 0,-25 0,0 0,-1 0,1 0,0 0,0 25,0-25,0 0,-1 0,1 0,0 0,0 0,24 0,-24 0,0 0,0 0,0 0,-1 0,1 0,0 0,0 0,0 0,24 0,-24 0,0 0,0 0,-1 0,1 0,25 0,-25 0,24 0,-24 0,0 0,0 0,-1 0,1 0,25 0,-25 0,24 0,-24 0,0 0,0 0,0 0,-1 0,26 0,-25 0,0 0,24 0,-24 0,25 0,-1 0,-24 0,25 0,-26 0,26 0,-25 0,0 0,24 0,-24 0,0 0,24-25,-24 25,25 0,-25 0,24 0,-24 0,25 0,-26 0,1 0,0 0,0 0,0 0,-1 0,1 0,0 0,0 0,0-24,0 24,-1 0,1 0,0-25,0 25,0 0,-1 0,26 0,0-25,-26 25,1 0,0 0,0 0,0 0,-1 0,1 0,0 0,0 0,0 0,-1 0,26 0,-25 0,24 0,-24 0,0 0,0 0,0 0,-1 0,1 0,0 0,0 0,24 0,-24 0,0 0,0 0,0 0,0 0,-1 0,1 0,0 0,0 0,0 0,-1 0,26 0,0 0,-26 0,26 0,-25 0,0 0,-1 0,1 0,0 0,0 0,24 0,1 0,-25 0,0 0,-1 0,26 0,-25 0,0 0,-1 0,26 0,-25 0,0 0,24 0,-24 0,25 0,-25 0,24 0,-24 0,25 0,-26 0,1 0,0 0,0 0,0 0,24 0,-24 0,25 0,-1 0,-24 0,0 0,0 0,24 0,-24 0,25 0,-26 0,26 0,-25 0,0 0,24 0,-24 0,25 0,-26 0,1 0,25 0,-25 0,-1 0,26 0,0 0,-25 0,-1 0,26 0,-25 0,0 0,-1 0,51 0,-50 0,-1 0,1 0,25 0,-25 0,24 0,-24 0,49 0,-49 0,25 0,-25 0,24 0,1-25,-1 25,26 0,-26-25,1 25,25 0,-1 0,-49 0,24-25,-24 25,25 0,-25-24,-1 24,1 0,0 0,0 0,0 0,24 0,-24 24,25 1,-1 0,1-25,-1 25,-24 0,25 0,-25-25,24 24,-24 1,0-25,0 0,-1 25,1-25,0 0,0 0,0 0,24 0,-24 0,0 0,0 0,0 0,-1 0,26 0,-25 0,24 0,-24 0,0 0,0 0,0 0,-1 0,26 0,-25 0,0 0,-1 0,26 0,0 0,-26 0,1 0,25 0,-25 0,-1 0,26 0,0 0,-26 0,1 0,25 0,-25 0,-1 0,1 0,50 0,-50 0,24-25,1 25,-1 0,26 0,-1 0,1-25,-1 25,0 0,1-24,-26 24,26-25,-26 25,26 0,-1-25,1 25,-1 0,-24 0,24 0,1-25,-1 25,0 0,1-25,-1 0,25 25,-24 0,-26-24,1-1,24 25,-24 0,0-25,24 25,-24 0,24 0,1 0,-26 0,1-25,-1 25,1-25,0 25,-1 0,1 0,-1 0,1 0,0-24,-1 24,50-25,-49 25,0 0,24-25,1 25,-1 0,0 0,1-25,-1 25,25-25,-24 25,24-24,0 24,50-25,-25 25,25-25,-25 25,50 0,24 0,-24 0,24 0,-24 0,24 0,-74 0,50 0,-50 0,25 0,-25-25,-25 25,-25 0,26 0,-26 0,50 0,-50 0,-24 0,24 0,-24 0,0 0,-26 0,26 0,0 0,-26 0,1 0,0 0,25 0,-26 0,1 0,0 0,0 0,0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8-10-09T01:40:25.3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6524 8855,'0'-25,"25"25,0 0,-1 0,26 0,-25 0,0 0,-1 0,1 0,0 0,0 0,0 0,-1 0,26 0,-25 0,0 0,-1 0,26 0,-25 0,24 0,-24 0,25 0,-25 0,0 0,-1 0,1 0,0 0,0 0,24-24,-24 24,25 0,-25 0,-1 0,1 0,0 0,0 0,0 0,-1 0,1 0,0 0,0 0,0 0,-1 0,1 0,0 0,0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8-10-09T01:40:30.0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8335 9847,'0'-24,"25"24,-1 0,1 0,0 0,0 0,0 0,-1 0,26 0,-25 0,0 0,-25-25,24 25,1 0,25-25,-25 25,-1 0,1 0,0 0,0 0,0 0,24 0,1 0,-25 0,-1 0,1 0,0 0,0 0,24-25,-24 25,25-25,-25 25,-1 0,1 0,0 0,0 0,25 0,-26 0,1 0,0 0,25 0,-26 0,1 0,25 0,-25 0,24 0,-24 0,0 0,0 0,-1 0,1 0,0 0,0 0,0 0,-1 0,1 0,0 0,0 0,0 0,-1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8-10-09T01:40:32.2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6970 10641,'0'0,"50"0,-25 0,0 0,-1 0,1 0,0 0,25 0,-1 0,-24 0,0 0,0 0,0 0,-1 0,1 0,0 0,0 0,0 0,-1 0,1 0,25 0,-25 0,-1 0,26 0,0 0,-1 0,1-25,-1 25,-24 0,50 0,-51 0,1 0,0 0,25 0,-26 0,1 0,25 0,-25 0,24 0,-24 0,-25-24,50 24,-25 0,-1 0,26 0,-25 0,0 0,-1 0,1 0,0 0,0 0,0 0,-1 0,1 0,0 0,0 0,0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8-10-09T01:40:42.39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9476 12948,'25'0,"-1"0,26 0,-25 0,24 0,-24 0,25 0,-1 0,1 0,-25 0,24-25,1 25,-25 0,24 0,-24 0,25 0,-1 0,-24 0,0 0,25 0,-26 0,26 0,-25 0,0 0,0 0,-1 0,1 0,25 0,-25 0,-1 0,1 0,0 0,0 0,24-25,-24 25,0 0,0-24,0 24,-1 0,26 0,-25 0,0 0,-1 0,1 0,0 0,0 0,0 0,-1 0,1 0,0 0,0 0,0 0,-1 0,1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8-10-09T01:40:44.60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8781 13915,'0'0,"25"0,0 0,0 0,24 0,-24 0,0 0,0 0,49 0,-49 0,24 0,-24 0,25 0,-1 0,1 0,-25 0,25 0,-1 0,26 0,-1 0,-24 0,-1 0,26 0,-26 0,1 0,-25 0,49 0,-24 0,-26 0,26 0,-25 0,49 0,-49 0,25 0,-26 0,26 0,0 0,-1 0,-24 0,25 0,-1 0,1 0,-25 0,24 0,-24 0,25 0,-1 0,1 0,-25 0,24 25,1-25,-25 25,0-25,24 0,-24 0,0 0,0 0,-1 0,1 0,0 0,25 0,-1 0,-24 0,0 0,0 0,0 0,-1 0,1 0,25 0,-25 0,24 0,-24 0,0 0,0 0,-1 0,1 0,0 0,0 0,0 0,-1 0,1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8-10-09T01:40:48.0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5929 14709,'24'0,"1"0,0 0,0 0,0 0,24 0,1 0,0 0,-26 0,1 0,0 0,0 0,0 0,-1 0,1 0,0 0,25 0,-26 0,26 0,-25 0,0 0,24 0,1 0,-1 0,-24 0,25 0,-25 0,49 0,-49 0,24 0,-24 0,25 0,-1 0,1 0,-25 0,25 0,-1 0,1 25,-25-25,24 0,-24 0,49 25,-49-25,25 25,-25-25,24 0,-24 0,0 0,24 0,-24 0,25 0,-25 24,49-24,-49 0,24 25,-24-25,25 0,-1 0,1 0,-25 25,25-25,-1 0,-24 25,0-25,24 0,1 0,-25 0,0 0,24 25,-24-25,0 0,0 24,-1-24,1 0,0 0,0 0,0 0,-1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8-10-09T01:40:50.6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9352 15677,'-25'0,"25"-25,25 25,0 0,24 0,1 0,24 0,-24 0,-1 0,26 0,-26 0,26 0,-1 25,1-25,-1 0,-24 0,-1 0,26 0,-26 0,-24 24,25-24,-25 0,-1 0,1 0,0 0,25 0,-26 25,1-25,0 0,0 0,0 0,-1 0,1 0,0 0,0 0,0 0,-1 0,1 0,0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8-10-09T01:40:52.16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7442 16520,'25'0,"24"0,-24 25,0-25,24 0,-24 25,0-25,0 0,0 0,-1 0,26 24,-25-24,0 0,24 25,1-25,-25 0,24 0,-24 0,49 0,-24 0,0 0,49 0,-25 0,1 0,-1 0,1 0,-1 0,0 25,-24-25,24 0,-49 25,50-25,-26 0,1 25,-25-25,24 0,1 0,-1 0,-24 24,0-24,25 0,-50 25,25-25,24 0,1 0,-25 0,-1 0,1 0,0 0,0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EDAF75-E0E6-4DAF-9F67-4EF1178F99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301D17-27BD-42B2-B083-8DBDC52B8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D1E4B6-5008-478A-BBD3-EB25824B0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01B0-2B62-409D-9C83-F656BCEA2CB5}" type="datetimeFigureOut">
              <a:rPr lang="es-AR" smtClean="0"/>
              <a:t>13/11/2020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7624A5-63E6-440D-B8A3-01EA9D3A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2B73DF-3CF7-4E84-A653-2B3861383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713E-5387-4615-9CF4-3AD313F0A0E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801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CC9B31-A846-4834-939C-DB780322C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A06D2C-665D-43EA-B3C8-766DB5563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7CC257-99D6-4914-91AD-77293911D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01B0-2B62-409D-9C83-F656BCEA2CB5}" type="datetimeFigureOut">
              <a:rPr lang="es-AR" smtClean="0"/>
              <a:t>13/11/2020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689460-9DA0-4467-AFD8-E074C7941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9743E4-A85B-4301-99F8-E3EE94CDB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713E-5387-4615-9CF4-3AD313F0A0E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2289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32E76BB-FD1D-406B-B40B-D61784864A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E45DF71-136C-4C15-8419-76CDC8408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751BC8-E895-4B5D-BEF4-D75550663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01B0-2B62-409D-9C83-F656BCEA2CB5}" type="datetimeFigureOut">
              <a:rPr lang="es-AR" smtClean="0"/>
              <a:t>13/11/2020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A590AB-63B9-4BA5-BF5A-4FB328A26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095D60-C441-407B-9F98-23D8FA16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713E-5387-4615-9CF4-3AD313F0A0E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26484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13/11/2020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60461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13/11/2020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57618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13/11/2020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86312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13/11/2020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69568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13/11/2020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69864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13/11/2020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50927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13/11/2020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00290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13/11/2020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18549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E2D581-8DB6-40E1-875A-EA8C34818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E6F9F9-943F-4597-9962-981A91861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AEA0BF-8AB2-4971-93B7-8AC2BD3C5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01B0-2B62-409D-9C83-F656BCEA2CB5}" type="datetimeFigureOut">
              <a:rPr lang="es-AR" smtClean="0"/>
              <a:t>13/11/2020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D6E45E-590E-4495-A482-FA96253DA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FE6AB4-9D6A-4D5F-8127-38921B9F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713E-5387-4615-9CF4-3AD313F0A0E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177197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13/11/2020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30663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13/11/2020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876759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13/11/2020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36534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85D43F-58C5-41D6-9211-EBAD8CEC9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4D9D22-6813-40B8-8CD6-A3AA6FEDA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2F4E90-24E8-4039-820C-A96F99249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01B0-2B62-409D-9C83-F656BCEA2CB5}" type="datetimeFigureOut">
              <a:rPr lang="es-AR" smtClean="0"/>
              <a:t>13/11/2020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2B8F60-BE7F-4653-A3B3-0C944D1B2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ECF345-7B93-480D-BB4A-85CE72C72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713E-5387-4615-9CF4-3AD313F0A0E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69453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44A651-38DF-44BC-9C0D-E39170C21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64CD46-83FD-4998-93C5-A6AAA5E2B9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7DA803E-5F2C-4ECC-8886-F4D125167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78FB9D-EE67-4C8F-8352-1D5A0785B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01B0-2B62-409D-9C83-F656BCEA2CB5}" type="datetimeFigureOut">
              <a:rPr lang="es-AR" smtClean="0"/>
              <a:t>13/11/2020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3F57FCF-5395-4C9B-B1AA-15D6031A2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3890AA-012E-4C53-9772-711DBC6DC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713E-5387-4615-9CF4-3AD313F0A0E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5132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1B6CF3-6DA4-413A-B65D-CD2EFA1FC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A40881-5E0D-4E70-9F21-2B05DD4BD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9331D72-4461-438D-AB57-1A98B14578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628D579-7BB6-4DA2-AE9A-496EE2B50B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4E05012-131A-429A-9338-25AEF4B203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D34F0A6-7550-49D1-929F-13B112F35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01B0-2B62-409D-9C83-F656BCEA2CB5}" type="datetimeFigureOut">
              <a:rPr lang="es-AR" smtClean="0"/>
              <a:t>13/11/2020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FE47232-A297-4BFA-8706-DCF84B01B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5174178-2F9F-4069-B81E-3C4443668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713E-5387-4615-9CF4-3AD313F0A0E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22043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67391-B101-4BB7-9A59-F0D21981E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6763357-62CA-425A-9F85-231B80259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01B0-2B62-409D-9C83-F656BCEA2CB5}" type="datetimeFigureOut">
              <a:rPr lang="es-AR" smtClean="0"/>
              <a:t>13/11/2020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448D08D-ACFA-45C7-8B9C-348D9513D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8C19DD8-F2B0-496D-981C-AFFB8451F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713E-5387-4615-9CF4-3AD313F0A0E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44233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9ACFFDC-4766-4AAF-B9E2-0D207E709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01B0-2B62-409D-9C83-F656BCEA2CB5}" type="datetimeFigureOut">
              <a:rPr lang="es-AR" smtClean="0"/>
              <a:t>13/11/2020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6A7E44E-7865-40F1-8A5B-D08C52C59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A7D1F74-4F5D-4B52-AD4E-A3F7107AE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713E-5387-4615-9CF4-3AD313F0A0E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28178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FE4D4C-F759-4C0E-86B7-8FCE50F88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E4AEE4-13DE-4419-8F15-8E5E4A356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C4B1CF0-03E2-4165-A06D-624D51E5EE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3CC8AF0-D262-4677-A47D-241CAA635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01B0-2B62-409D-9C83-F656BCEA2CB5}" type="datetimeFigureOut">
              <a:rPr lang="es-AR" smtClean="0"/>
              <a:t>13/11/2020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944EC6-E572-4F4A-9A1B-2934D62C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38ECB9-BCDB-437E-875E-5D29F6718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713E-5387-4615-9CF4-3AD313F0A0E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9793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A5C95D-440C-413C-B4F7-9D30A4ABD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FFD16A0-11A9-4668-B877-02F1CA5A34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F955FD3-B8B1-42A2-8B47-EADF9FF22F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EE8B62-704B-40F1-9B52-88716424E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01B0-2B62-409D-9C83-F656BCEA2CB5}" type="datetimeFigureOut">
              <a:rPr lang="es-AR" smtClean="0"/>
              <a:t>13/11/2020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9E3BDA-B4EC-416E-A8F4-3D9213057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475629-AAA5-4100-BF6B-587268A9A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713E-5387-4615-9CF4-3AD313F0A0E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54836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D7A859F-5D05-4A72-AF58-CE559836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F8C820-E637-42D1-9A12-6BA04CA46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EBD83C-148E-4D24-865D-EE7741B70B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801B0-2B62-409D-9C83-F656BCEA2CB5}" type="datetimeFigureOut">
              <a:rPr lang="es-AR" smtClean="0"/>
              <a:t>13/11/2020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BFD551-5736-4C86-A4BB-11D907A00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380DD2-706A-4638-9CEA-EFB3CC7551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7713E-5387-4615-9CF4-3AD313F0A0E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5083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4BACC-2CE9-4D10-AE9F-99F873241779}" type="datetimeFigureOut">
              <a:rPr lang="es-AR" smtClean="0"/>
              <a:t>13/11/2020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18540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customXml" Target="../ink/ink6.xml"/><Relationship Id="rId18" Type="http://schemas.openxmlformats.org/officeDocument/2006/relationships/image" Target="../media/image20.emf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17.emf"/><Relationship Id="rId17" Type="http://schemas.openxmlformats.org/officeDocument/2006/relationships/customXml" Target="../ink/ink8.xml"/><Relationship Id="rId2" Type="http://schemas.openxmlformats.org/officeDocument/2006/relationships/image" Target="../media/image11.png"/><Relationship Id="rId16" Type="http://schemas.openxmlformats.org/officeDocument/2006/relationships/image" Target="../media/image19.emf"/><Relationship Id="rId20" Type="http://schemas.openxmlformats.org/officeDocument/2006/relationships/image" Target="../media/image2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16.emf"/><Relationship Id="rId19" Type="http://schemas.openxmlformats.org/officeDocument/2006/relationships/customXml" Target="../ink/ink9.xml"/><Relationship Id="rId4" Type="http://schemas.openxmlformats.org/officeDocument/2006/relationships/image" Target="../media/image13.emf"/><Relationship Id="rId9" Type="http://schemas.openxmlformats.org/officeDocument/2006/relationships/customXml" Target="../ink/ink4.xml"/><Relationship Id="rId14" Type="http://schemas.openxmlformats.org/officeDocument/2006/relationships/image" Target="../media/image18.emf"/><Relationship Id="rId22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230A98-F9F5-4818-971F-C243985D5D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/>
              <a:t>7A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9AEA82-C9F3-4D7F-BB4B-1687CA95BC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es-AR" sz="6000" dirty="0"/>
          </a:p>
          <a:p>
            <a:r>
              <a:rPr lang="es-AR" sz="6000" dirty="0"/>
              <a:t>AT THE NATIONAL PORTRAIT GALLERY</a:t>
            </a:r>
          </a:p>
        </p:txBody>
      </p:sp>
    </p:spTree>
    <p:extLst>
      <p:ext uri="{BB962C8B-B14F-4D97-AF65-F5344CB8AC3E}">
        <p14:creationId xmlns:p14="http://schemas.microsoft.com/office/powerpoint/2010/main" val="1696306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476673"/>
            <a:ext cx="8748463" cy="8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046" y="1484785"/>
            <a:ext cx="4977190" cy="194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046" y="3608037"/>
            <a:ext cx="10482754" cy="3069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419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93" y="442553"/>
            <a:ext cx="3888432" cy="523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101" y="442553"/>
            <a:ext cx="4928267" cy="455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7A_3.4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07407" y="5920115"/>
            <a:ext cx="609600" cy="6096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EF9A20B-9763-4CC4-9AA6-1A14F57022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3305" y="4625901"/>
            <a:ext cx="6157938" cy="209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5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744072" y="836712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PAST SIMPLE VERB BE</a:t>
            </a:r>
          </a:p>
        </p:txBody>
      </p:sp>
      <p:pic>
        <p:nvPicPr>
          <p:cNvPr id="5" name="7A_3.4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45774" y="1092945"/>
            <a:ext cx="609600" cy="6096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44BAD20-B619-4A11-9329-8F7F13FD51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5685" y="1789042"/>
            <a:ext cx="7714122" cy="4868850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5C60E1A-11D9-4141-8597-E605FBDC9B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816" y="200108"/>
            <a:ext cx="5307113" cy="1807918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6671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C8D2B1C-DB57-45AB-8377-751BAD397F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5795" y="858526"/>
            <a:ext cx="9280410" cy="514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89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89" y="457343"/>
            <a:ext cx="8718376" cy="5564921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860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637118"/>
            <a:ext cx="5328592" cy="458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3 Entrada de lápiz"/>
              <p14:cNvContentPartPr/>
              <p14:nvPr/>
            </p14:nvContentPartPr>
            <p14:xfrm>
              <a:off x="4720800" y="2544840"/>
              <a:ext cx="1206000" cy="360"/>
            </p14:xfrm>
          </p:contentPart>
        </mc:Choice>
        <mc:Fallback xmlns="">
          <p:pic>
            <p:nvPicPr>
              <p:cNvPr id="4" name="3 Entrada de lápiz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04960" y="2481480"/>
                <a:ext cx="12373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4 Entrada de lápiz"/>
              <p14:cNvContentPartPr/>
              <p14:nvPr/>
            </p14:nvContentPartPr>
            <p14:xfrm>
              <a:off x="3872640" y="3170160"/>
              <a:ext cx="464760" cy="18000"/>
            </p14:xfrm>
          </p:contentPart>
        </mc:Choice>
        <mc:Fallback xmlns="">
          <p:pic>
            <p:nvPicPr>
              <p:cNvPr id="5" name="4 Entrada de lápiz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56800" y="3106800"/>
                <a:ext cx="49608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5 Entrada de lápiz"/>
              <p14:cNvContentPartPr/>
              <p14:nvPr/>
            </p14:nvContentPartPr>
            <p14:xfrm>
              <a:off x="4524600" y="3500280"/>
              <a:ext cx="607320" cy="45000"/>
            </p14:xfrm>
          </p:contentPart>
        </mc:Choice>
        <mc:Fallback xmlns="">
          <p:pic>
            <p:nvPicPr>
              <p:cNvPr id="6" name="5 Entrada de lápiz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08760" y="3436920"/>
                <a:ext cx="63864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6 Entrada de lápiz"/>
              <p14:cNvContentPartPr/>
              <p14:nvPr/>
            </p14:nvContentPartPr>
            <p14:xfrm>
              <a:off x="4033200" y="3813120"/>
              <a:ext cx="634680" cy="18000"/>
            </p14:xfrm>
          </p:contentPart>
        </mc:Choice>
        <mc:Fallback xmlns="">
          <p:pic>
            <p:nvPicPr>
              <p:cNvPr id="7" name="6 Entrada de lápiz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17360" y="3749760"/>
                <a:ext cx="66600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7 Entrada de lápiz"/>
              <p14:cNvContentPartPr/>
              <p14:nvPr/>
            </p14:nvContentPartPr>
            <p14:xfrm>
              <a:off x="4935360" y="4634640"/>
              <a:ext cx="616320" cy="27000"/>
            </p14:xfrm>
          </p:contentPart>
        </mc:Choice>
        <mc:Fallback xmlns="">
          <p:pic>
            <p:nvPicPr>
              <p:cNvPr id="8" name="7 Entrada de lápiz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19520" y="4571280"/>
                <a:ext cx="64764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8 Entrada de lápiz"/>
              <p14:cNvContentPartPr/>
              <p14:nvPr/>
            </p14:nvContentPartPr>
            <p14:xfrm>
              <a:off x="4685160" y="5009400"/>
              <a:ext cx="1098720" cy="18360"/>
            </p14:xfrm>
          </p:contentPart>
        </mc:Choice>
        <mc:Fallback xmlns="">
          <p:pic>
            <p:nvPicPr>
              <p:cNvPr id="9" name="8 Entrada de lápiz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69320" y="4946040"/>
                <a:ext cx="113004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9 Entrada de lápiz"/>
              <p14:cNvContentPartPr/>
              <p14:nvPr/>
            </p14:nvContentPartPr>
            <p14:xfrm>
              <a:off x="3658440" y="5295240"/>
              <a:ext cx="1018080" cy="80640"/>
            </p14:xfrm>
          </p:contentPart>
        </mc:Choice>
        <mc:Fallback xmlns="">
          <p:pic>
            <p:nvPicPr>
              <p:cNvPr id="10" name="9 Entrada de lápiz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642600" y="5231880"/>
                <a:ext cx="104940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10 Entrada de lápiz"/>
              <p14:cNvContentPartPr/>
              <p14:nvPr/>
            </p14:nvContentPartPr>
            <p14:xfrm>
              <a:off x="4881720" y="5634720"/>
              <a:ext cx="545040" cy="27000"/>
            </p14:xfrm>
          </p:contentPart>
        </mc:Choice>
        <mc:Fallback xmlns="">
          <p:pic>
            <p:nvPicPr>
              <p:cNvPr id="11" name="10 Entrada de lápiz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65880" y="5571360"/>
                <a:ext cx="5763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11 Entrada de lápiz"/>
              <p14:cNvContentPartPr/>
              <p14:nvPr/>
            </p14:nvContentPartPr>
            <p14:xfrm>
              <a:off x="4203120" y="5947200"/>
              <a:ext cx="777240" cy="80640"/>
            </p14:xfrm>
          </p:contentPart>
        </mc:Choice>
        <mc:Fallback xmlns="">
          <p:pic>
            <p:nvPicPr>
              <p:cNvPr id="12" name="11 Entrada de lápiz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87280" y="5883840"/>
                <a:ext cx="80856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12 Entrada de lápiz"/>
              <p14:cNvContentPartPr/>
              <p14:nvPr/>
            </p14:nvContentPartPr>
            <p14:xfrm>
              <a:off x="1854480" y="4241520"/>
              <a:ext cx="6840720" cy="196920"/>
            </p14:xfrm>
          </p:contentPart>
        </mc:Choice>
        <mc:Fallback xmlns="">
          <p:pic>
            <p:nvPicPr>
              <p:cNvPr id="13" name="12 Entrada de lápiz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45120" y="4232160"/>
                <a:ext cx="6859440" cy="21564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13 CuadroTexto"/>
          <p:cNvSpPr txBox="1"/>
          <p:nvPr/>
        </p:nvSpPr>
        <p:spPr>
          <a:xfrm>
            <a:off x="6744072" y="3666909"/>
            <a:ext cx="37444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Where</a:t>
            </a:r>
            <a:r>
              <a:rPr lang="es-A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AR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were</a:t>
            </a:r>
            <a:r>
              <a:rPr lang="es-A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AR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you</a:t>
            </a:r>
            <a:r>
              <a:rPr lang="es-A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AR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born</a:t>
            </a:r>
            <a:r>
              <a:rPr lang="es-A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?</a:t>
            </a:r>
          </a:p>
          <a:p>
            <a:r>
              <a:rPr lang="es-AR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When</a:t>
            </a:r>
            <a:r>
              <a:rPr lang="es-A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AR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were</a:t>
            </a:r>
            <a:r>
              <a:rPr lang="es-A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AR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you</a:t>
            </a:r>
            <a:r>
              <a:rPr lang="es-A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AR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born</a:t>
            </a:r>
            <a:r>
              <a:rPr lang="es-A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?</a:t>
            </a:r>
          </a:p>
          <a:p>
            <a:endParaRPr lang="es-AR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r>
              <a:rPr lang="es-AR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Where</a:t>
            </a:r>
            <a:r>
              <a:rPr lang="es-A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AR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was</a:t>
            </a:r>
            <a:r>
              <a:rPr lang="es-A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AR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your</a:t>
            </a:r>
            <a:r>
              <a:rPr lang="es-A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AR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father</a:t>
            </a:r>
            <a:r>
              <a:rPr lang="es-A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/</a:t>
            </a:r>
            <a:r>
              <a:rPr lang="es-AR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mother</a:t>
            </a:r>
            <a:r>
              <a:rPr lang="es-A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AR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born</a:t>
            </a:r>
            <a:r>
              <a:rPr lang="es-A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?</a:t>
            </a:r>
          </a:p>
          <a:p>
            <a:r>
              <a:rPr lang="es-AR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Where</a:t>
            </a:r>
            <a:r>
              <a:rPr lang="es-A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AR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were</a:t>
            </a:r>
            <a:r>
              <a:rPr lang="es-A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AR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your</a:t>
            </a:r>
            <a:r>
              <a:rPr lang="es-A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AR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grandparents</a:t>
            </a:r>
            <a:r>
              <a:rPr lang="es-A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AR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born</a:t>
            </a:r>
            <a:r>
              <a:rPr lang="es-A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?</a:t>
            </a:r>
          </a:p>
          <a:p>
            <a:endParaRPr lang="es-AR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r>
              <a:rPr lang="es-AR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When</a:t>
            </a:r>
            <a:r>
              <a:rPr lang="es-A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AR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was</a:t>
            </a:r>
            <a:r>
              <a:rPr lang="es-A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AR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your</a:t>
            </a:r>
            <a:r>
              <a:rPr lang="es-A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AR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best</a:t>
            </a:r>
            <a:r>
              <a:rPr lang="es-A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AR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friend</a:t>
            </a:r>
            <a:r>
              <a:rPr lang="es-A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AR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born</a:t>
            </a:r>
            <a:r>
              <a:rPr lang="es-A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?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3AF9690-4AA1-4FEA-920D-2668BCEC2706}"/>
              </a:ext>
            </a:extLst>
          </p:cNvPr>
          <p:cNvSpPr txBox="1"/>
          <p:nvPr/>
        </p:nvSpPr>
        <p:spPr>
          <a:xfrm>
            <a:off x="7438768" y="976184"/>
            <a:ext cx="3361037" cy="1015663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A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BORN</a:t>
            </a:r>
          </a:p>
        </p:txBody>
      </p:sp>
    </p:spTree>
    <p:extLst>
      <p:ext uri="{BB962C8B-B14F-4D97-AF65-F5344CB8AC3E}">
        <p14:creationId xmlns:p14="http://schemas.microsoft.com/office/powerpoint/2010/main" val="1228649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WERE YOU YESTERDAY?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186" y="1286576"/>
            <a:ext cx="5804919" cy="2548501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DE96816-E085-4B09-B275-34FA6EC42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90" y="1286576"/>
            <a:ext cx="5200586" cy="540887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73151AF-D4AE-4FDD-AC6F-D120B4EE9DB1}"/>
              </a:ext>
            </a:extLst>
          </p:cNvPr>
          <p:cNvSpPr txBox="1"/>
          <p:nvPr/>
        </p:nvSpPr>
        <p:spPr>
          <a:xfrm>
            <a:off x="6993924" y="3835077"/>
            <a:ext cx="4955060" cy="2123658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AR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ORAL ASSIGNMENT</a:t>
            </a:r>
          </a:p>
        </p:txBody>
      </p:sp>
    </p:spTree>
    <p:extLst>
      <p:ext uri="{BB962C8B-B14F-4D97-AF65-F5344CB8AC3E}">
        <p14:creationId xmlns:p14="http://schemas.microsoft.com/office/powerpoint/2010/main" val="27165900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51</Words>
  <Application>Microsoft Office PowerPoint</Application>
  <PresentationFormat>Panorámica</PresentationFormat>
  <Paragraphs>14</Paragraphs>
  <Slides>8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1_Tema de Office</vt:lpstr>
      <vt:lpstr>7A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WHERE WERE YOU YESTERDAY?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7A</dc:title>
  <dc:creator>Gladys</dc:creator>
  <cp:lastModifiedBy>Gladys</cp:lastModifiedBy>
  <cp:revision>6</cp:revision>
  <dcterms:created xsi:type="dcterms:W3CDTF">2020-04-15T14:13:44Z</dcterms:created>
  <dcterms:modified xsi:type="dcterms:W3CDTF">2020-11-13T22:58:19Z</dcterms:modified>
</cp:coreProperties>
</file>