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2" r:id="rId14"/>
    <p:sldId id="323" r:id="rId15"/>
    <p:sldId id="324" r:id="rId16"/>
    <p:sldId id="325" r:id="rId17"/>
    <p:sldId id="321" r:id="rId18"/>
    <p:sldId id="326" r:id="rId19"/>
    <p:sldId id="299" r:id="rId20"/>
    <p:sldId id="300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8" autoAdjust="0"/>
    <p:restoredTop sz="94660"/>
  </p:normalViewPr>
  <p:slideViewPr>
    <p:cSldViewPr snapToGrid="0">
      <p:cViewPr>
        <p:scale>
          <a:sx n="70" d="100"/>
          <a:sy n="70" d="100"/>
        </p:scale>
        <p:origin x="-810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AEB6E6-5498-450E-A48E-4033FBECF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47EDBB1-A594-4D7E-981B-58727D3D3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B8F779F-BFCA-448C-A873-29138D66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2C2A0D4-C426-4857-81BA-A85BCAC4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72FA069-E5BB-405D-BA19-9682B515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390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9AC64D-E3D1-4415-A5D3-FF75BED0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448F76C-37D6-47B2-93D1-FCF51BBEE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A62A6F-82F7-4683-A8B1-3BE0067C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16A89AF-C4F8-4CB6-8699-ECCC5555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AFAB56F-2672-47B0-9A1D-B9E1E3F1F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251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D4DDD94-771D-48A1-ABF6-E1A4CBCBF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8054378-9828-49A3-9975-CD067567B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7DD6B38-E609-4E29-B40C-FE11348A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C78A4C6-448E-4688-B3BF-B8C40DCE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7CF2C7F-B11C-4B05-81E8-1976CB76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570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6C14F1-47AF-4EBF-A83C-416FD6A1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2E059B-4E36-49EC-BC34-64B3D9ED4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26EE575-9B0E-4A2F-B2F4-ADB65526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37D6CC6-4CAB-4B51-B034-3320077E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44D6FB9-2565-4964-9ACC-190115CB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484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85FCA6-EB5D-4F1A-8B17-5D4F7772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C58E947-B305-44F4-83A9-C62E12BAA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B6F0208-ACAE-4D25-9C81-2E11B97A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D9E1CEE-2699-40C8-9CA4-CB43C8EE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8473FC-61D2-48B4-B076-E5A30CB4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40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C8303C-DB58-47D8-946F-4BB7D5DBC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A18EE21-8D41-451C-ADCD-006E15CAD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91CBA3F-2503-4AA2-8F3A-C00906F2F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7E79221-78BE-41BB-8B20-D5CCD7B1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0C27B08-7690-4157-BB55-9DED47A7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F9A546F-F18E-4EAC-98A1-F89D6683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633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0D298D-1491-448F-98E1-2BA81243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66A195C-B1BA-4FE3-8274-1ECC6DD61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760A470-5DC5-494E-AEC1-F72E2F05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BBE37B4A-6072-467F-8EE1-BC7F65AF3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3E233A2-08AC-496E-9A93-728529296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5D5CC4C-67D5-4688-A6D1-E4ACFDD5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500D4320-3D8C-4C9D-8139-C97A7B72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8496B9F-E8EF-41AA-9407-3F8991EF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349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DB6469-5FCF-4251-BE01-58EE8D44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E9ACA07-7344-4340-9354-3E523845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92FBB39-55B7-47EA-99BB-AD49E446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1FF60E9-AA6F-4933-8A1F-4910D2B4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314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0C2D3296-1C9B-4BDD-AF9A-66B5D9D86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667B90A-6395-4195-9B1C-946FDE53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810948F-3D73-419C-86CC-BEA43888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088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67DA35-7D74-4641-B930-800460A2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734F030-8CFA-4A38-B352-97D17EAF6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0025C219-BE10-463F-88A3-0FA3E4D04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8994508-9A4A-4621-8550-0E74F7BC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DCC8EDC-D69E-4E3B-A766-48B217DD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E320044-9E7C-446F-A34E-E5AF753F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81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5742B1-1486-42D6-9F4C-ABE643C4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A287BC4-1444-45D2-8422-9024E2EA7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40BEC95-7FAF-4BD0-80E9-08001C087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BFCDA72-AD8A-4747-B0FC-16744DE0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4EACC32-E283-4692-B6C7-20D719F9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60A3074-2772-4D0A-8947-091A5D7E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591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2440668E-26AC-4EF6-B0BD-7D6166F3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53D58F2-69CE-4BBF-BCB2-B179C4E19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22B82A3-849B-46C6-A2A1-FF5167FB8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0ECAF-DD54-4B96-81E7-851B3A8E350C}" type="datetimeFigureOut">
              <a:rPr lang="es-AR" smtClean="0"/>
              <a:t>2/4/2025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7C0ADF1-AC99-4AC8-902F-5700EC447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66AAA39-6A3C-48FD-87B5-87E20F1BE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3BFC3-E15F-40A9-A19B-741F0E92F2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264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3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71" y="660995"/>
            <a:ext cx="9857941" cy="16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238501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6" y="1813139"/>
            <a:ext cx="28575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86" y="1187355"/>
            <a:ext cx="9407577" cy="425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2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1122" y="367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" y="341194"/>
            <a:ext cx="7789369" cy="30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12" y="3680472"/>
            <a:ext cx="5904007" cy="274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9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50" y="343222"/>
            <a:ext cx="7278309" cy="59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61833" y="848436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82116" y="4980448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an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97957" y="2207370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97957" y="2634690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997958" y="3065577"/>
            <a:ext cx="873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an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059373" y="3496463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059373" y="3818168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068471" y="4562901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086667" y="5381766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82117" y="5812653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a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068470" y="4155742"/>
            <a:ext cx="750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an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425820" y="2230114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windows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425820" y="2638257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keys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425820" y="3059732"/>
            <a:ext cx="2677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>
                <a:solidFill>
                  <a:srgbClr val="0070C0"/>
                </a:solidFill>
              </a:rPr>
              <a:t>i</a:t>
            </a:r>
            <a:r>
              <a:rPr lang="es-MX" sz="2200" b="1" i="1" dirty="0" err="1" smtClean="0">
                <a:solidFill>
                  <a:srgbClr val="0070C0"/>
                </a:solidFill>
              </a:rPr>
              <a:t>dentity</a:t>
            </a:r>
            <a:r>
              <a:rPr lang="es-MX" sz="2200" b="1" i="1" dirty="0" smtClean="0">
                <a:solidFill>
                  <a:srgbClr val="0070C0"/>
                </a:solidFill>
              </a:rPr>
              <a:t> </a:t>
            </a:r>
            <a:r>
              <a:rPr lang="es-MX" sz="2200" b="1" i="1" dirty="0" err="1" smtClean="0">
                <a:solidFill>
                  <a:srgbClr val="0070C0"/>
                </a:solidFill>
              </a:rPr>
              <a:t>cards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425820" y="3387281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countries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425820" y="3759954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watches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455390" y="4249055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exercises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459938" y="4586629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people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455389" y="4980447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emails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498607" y="5411335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smtClean="0">
                <a:solidFill>
                  <a:srgbClr val="0070C0"/>
                </a:solidFill>
              </a:rPr>
              <a:t>boxes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498607" y="5812652"/>
            <a:ext cx="143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i="1" dirty="0" err="1" smtClean="0">
                <a:solidFill>
                  <a:srgbClr val="0070C0"/>
                </a:solidFill>
              </a:rPr>
              <a:t>women</a:t>
            </a:r>
            <a:endParaRPr lang="es-AR" sz="2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1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4" y="609432"/>
            <a:ext cx="9873049" cy="562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290179" y="1408078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05113" y="5545624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an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egg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05115" y="5083959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a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coin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05114" y="4740405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diaries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168805" y="1869742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children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168805" y="2222223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a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purse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442579" y="1560478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68805" y="2700990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men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68805" y="3162655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an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umbrella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168805" y="3528785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sunglasses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105115" y="3990450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They’re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scissors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105115" y="4336277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 smtClean="0">
                <a:solidFill>
                  <a:srgbClr val="0070C0"/>
                </a:solidFill>
              </a:rPr>
              <a:t>It’s</a:t>
            </a:r>
            <a:r>
              <a:rPr lang="es-MX" sz="2400" b="1" i="1" dirty="0" smtClean="0">
                <a:solidFill>
                  <a:srgbClr val="0070C0"/>
                </a:solidFill>
              </a:rPr>
              <a:t> a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charger</a:t>
            </a:r>
            <a:r>
              <a:rPr lang="es-MX" sz="2400" b="1" i="1" dirty="0" smtClean="0">
                <a:solidFill>
                  <a:srgbClr val="0070C0"/>
                </a:solidFill>
              </a:rPr>
              <a:t>.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290179" y="1408078"/>
            <a:ext cx="363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11" y="203536"/>
            <a:ext cx="6149738" cy="651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2573" y="558420"/>
            <a:ext cx="609600" cy="609600"/>
          </a:xfrm>
          <a:prstGeom prst="rect">
            <a:avLst/>
          </a:prstGeom>
        </p:spPr>
      </p:pic>
      <p:pic>
        <p:nvPicPr>
          <p:cNvPr id="6" name="EF4e_ElemSB_2.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1755" y="4734636"/>
            <a:ext cx="609600" cy="609600"/>
          </a:xfrm>
          <a:prstGeom prst="rect">
            <a:avLst/>
          </a:prstGeom>
        </p:spPr>
      </p:pic>
      <p:sp>
        <p:nvSpPr>
          <p:cNvPr id="7" name="6 Elipse"/>
          <p:cNvSpPr/>
          <p:nvPr/>
        </p:nvSpPr>
        <p:spPr>
          <a:xfrm>
            <a:off x="1637731" y="5704764"/>
            <a:ext cx="982639" cy="504967"/>
          </a:xfrm>
          <a:prstGeom prst="ellipse">
            <a:avLst/>
          </a:prstGeom>
          <a:noFill/>
          <a:ln w="28575">
            <a:solidFill>
              <a:srgbClr val="E09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3712190" y="6061881"/>
            <a:ext cx="982639" cy="504967"/>
          </a:xfrm>
          <a:prstGeom prst="ellipse">
            <a:avLst/>
          </a:prstGeom>
          <a:noFill/>
          <a:ln w="28575">
            <a:solidFill>
              <a:srgbClr val="E09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712191" y="5704764"/>
            <a:ext cx="982639" cy="504967"/>
          </a:xfrm>
          <a:prstGeom prst="ellipse">
            <a:avLst/>
          </a:prstGeom>
          <a:noFill/>
          <a:ln w="28575">
            <a:solidFill>
              <a:srgbClr val="E09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5745707" y="5704764"/>
            <a:ext cx="982639" cy="504967"/>
          </a:xfrm>
          <a:prstGeom prst="ellipse">
            <a:avLst/>
          </a:prstGeom>
          <a:noFill/>
          <a:ln w="28575">
            <a:solidFill>
              <a:srgbClr val="E098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495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14" y="518614"/>
            <a:ext cx="5998049" cy="590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48" y="47530"/>
            <a:ext cx="40481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9" y="2300312"/>
            <a:ext cx="6280445" cy="116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919720" y="217226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on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11291" y="262317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0000"/>
                </a:solidFill>
              </a:rPr>
              <a:t>in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172955" y="2946047"/>
            <a:ext cx="149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under</a:t>
            </a:r>
            <a:endParaRPr lang="es-A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6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6" y="164327"/>
            <a:ext cx="4926842" cy="63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329810" y="351146"/>
            <a:ext cx="5346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 -  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-  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under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61" y="3562065"/>
            <a:ext cx="8186539" cy="59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6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4" y="1729569"/>
            <a:ext cx="5784934" cy="97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06680" y="364794"/>
            <a:ext cx="5346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 -  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-   </a:t>
            </a:r>
            <a:r>
              <a:rPr lang="es-E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under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69" y="249195"/>
            <a:ext cx="4885898" cy="624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0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18" y="682389"/>
            <a:ext cx="8531327" cy="483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2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2687" y="536813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924334" y="2579427"/>
            <a:ext cx="327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3</a:t>
            </a:r>
            <a:endParaRPr lang="es-AR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924334" y="4560627"/>
            <a:ext cx="327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2</a:t>
            </a:r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912960" y="3550693"/>
            <a:ext cx="327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1</a:t>
            </a:r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641308" y="1778758"/>
            <a:ext cx="330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09314" y="3518624"/>
            <a:ext cx="5863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pens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pieces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paper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lamp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and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photo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his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family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167117" y="2548649"/>
            <a:ext cx="330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67117" y="4620862"/>
            <a:ext cx="740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desk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table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2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chairs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books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dictionary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map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Europe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wall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28448" y="2640323"/>
            <a:ext cx="724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phone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charger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sunglasses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tissues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keys</a:t>
            </a:r>
            <a:r>
              <a:rPr lang="es-MX" sz="2400" b="1" i="1" dirty="0" smtClean="0">
                <a:solidFill>
                  <a:schemeClr val="bg1">
                    <a:lumMod val="50000"/>
                  </a:schemeClr>
                </a:solidFill>
              </a:rPr>
              <a:t>, a </a:t>
            </a:r>
            <a:r>
              <a:rPr lang="es-MX" sz="2400" b="1" i="1" dirty="0" err="1" smtClean="0">
                <a:solidFill>
                  <a:schemeClr val="bg1">
                    <a:lumMod val="50000"/>
                  </a:schemeClr>
                </a:solidFill>
              </a:rPr>
              <a:t>purse</a:t>
            </a:r>
            <a:endParaRPr lang="es-A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3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46" y="205505"/>
            <a:ext cx="9835310" cy="56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A_1.51">
            <a:hlinkClick r:id="" action="ppaction://media"/>
            <a:extLst>
              <a:ext uri="{FF2B5EF4-FFF2-40B4-BE49-F238E27FC236}">
                <a16:creationId xmlns:a16="http://schemas.microsoft.com/office/drawing/2014/main" xmlns="" id="{C65295B6-9D2E-4953-9A67-D386A7EA9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46" y="1944035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9352548" y="5633430"/>
            <a:ext cx="2719136" cy="92333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es-A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6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" y="236444"/>
            <a:ext cx="10360448" cy="650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356513" y="545910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door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26155" y="4724400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chair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32077" y="1694597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lamp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96101" y="3782704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folder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911755" y="2499815"/>
            <a:ext cx="1351128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bg1"/>
                </a:solidFill>
              </a:rPr>
              <a:t>glasses</a:t>
            </a:r>
            <a:endParaRPr lang="es-A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1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12" y="709864"/>
            <a:ext cx="9550388" cy="55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446169" y="4812342"/>
            <a:ext cx="2719136" cy="92333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es-A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" y="136220"/>
            <a:ext cx="10754436" cy="660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936776" y="561832"/>
            <a:ext cx="135112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window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439702" y="1380698"/>
            <a:ext cx="135112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photo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32078" y="4765342"/>
            <a:ext cx="199029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newspaper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04030" y="1596141"/>
            <a:ext cx="135112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laptop</a:t>
            </a:r>
            <a:endParaRPr lang="es-AR" sz="22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52902" y="2639212"/>
            <a:ext cx="1351128" cy="43088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bg1"/>
                </a:solidFill>
              </a:rPr>
              <a:t>A </a:t>
            </a:r>
            <a:r>
              <a:rPr lang="es-MX" sz="2200" b="1" dirty="0" err="1" smtClean="0">
                <a:solidFill>
                  <a:schemeClr val="bg1"/>
                </a:solidFill>
              </a:rPr>
              <a:t>table</a:t>
            </a:r>
            <a:endParaRPr lang="es-A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97" y="300891"/>
            <a:ext cx="9512489" cy="604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61" y="4037392"/>
            <a:ext cx="16478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2" y="5888085"/>
            <a:ext cx="16668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53" y="6183360"/>
            <a:ext cx="1962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41" y="1874933"/>
            <a:ext cx="1485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8966"/>
            <a:ext cx="152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970717"/>
            <a:ext cx="1771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599" y="6011910"/>
            <a:ext cx="2124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9" y="3856417"/>
            <a:ext cx="19335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36" y="594957"/>
            <a:ext cx="217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6874436" y="6011909"/>
            <a:ext cx="240604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66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1" y="464720"/>
            <a:ext cx="9403307" cy="595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873" y="6007432"/>
            <a:ext cx="1628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104172"/>
            <a:ext cx="24479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942247"/>
            <a:ext cx="1209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19" y="6229770"/>
            <a:ext cx="26193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20" y="701296"/>
            <a:ext cx="2505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1" y="6075870"/>
            <a:ext cx="1781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0" y="3941218"/>
            <a:ext cx="3457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260" y="2652287"/>
            <a:ext cx="1628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78" y="3403688"/>
            <a:ext cx="28956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9731196" y="4221268"/>
            <a:ext cx="2374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60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46" y="900754"/>
            <a:ext cx="10578223" cy="454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5" y="2671976"/>
            <a:ext cx="18192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74" y="3419973"/>
            <a:ext cx="1581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94" y="653176"/>
            <a:ext cx="3362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44" y="5442118"/>
            <a:ext cx="2333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729448"/>
            <a:ext cx="3505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5" y="5442118"/>
            <a:ext cx="26765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9106501" y="5604043"/>
            <a:ext cx="2374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96" y="5123030"/>
            <a:ext cx="37909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9" y="832514"/>
            <a:ext cx="10673460" cy="45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3" y="1392570"/>
            <a:ext cx="1847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3" y="4897200"/>
            <a:ext cx="2533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493" y="2371086"/>
            <a:ext cx="1409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68" y="4481157"/>
            <a:ext cx="18002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400" y="3429000"/>
            <a:ext cx="2552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750" y="904165"/>
            <a:ext cx="1733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5016305" y="5567304"/>
            <a:ext cx="2374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82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13" y="566382"/>
            <a:ext cx="455295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41" y="622155"/>
            <a:ext cx="4670591" cy="53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ElemSB_2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188" y="566382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9248804" y="2824104"/>
            <a:ext cx="2374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things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39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12" y="350903"/>
            <a:ext cx="7642747" cy="59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078" y="439838"/>
            <a:ext cx="6667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346209" y="3227326"/>
            <a:ext cx="193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/>
              <a:t>unbrellas</a:t>
            </a:r>
            <a:endParaRPr lang="es-AR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875964" y="4148919"/>
            <a:ext cx="184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/>
              <a:t>a</a:t>
            </a:r>
            <a:r>
              <a:rPr lang="es-MX" sz="2000" i="1" dirty="0" smtClean="0"/>
              <a:t>      </a:t>
            </a:r>
            <a:r>
              <a:rPr lang="es-MX" sz="2000" i="1" dirty="0" err="1" smtClean="0"/>
              <a:t>watch</a:t>
            </a:r>
            <a:endParaRPr lang="es-AR" sz="2000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725837" y="5051946"/>
            <a:ext cx="184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/>
              <a:t> </a:t>
            </a:r>
            <a:r>
              <a:rPr lang="es-MX" sz="2000" i="1" dirty="0" smtClean="0"/>
              <a:t>   a       </a:t>
            </a:r>
            <a:r>
              <a:rPr lang="es-MX" sz="2000" i="1" dirty="0" err="1" smtClean="0"/>
              <a:t>diary</a:t>
            </a:r>
            <a:endParaRPr lang="es-AR" sz="2000" i="1" dirty="0"/>
          </a:p>
        </p:txBody>
      </p:sp>
    </p:spTree>
    <p:extLst>
      <p:ext uri="{BB962C8B-B14F-4D97-AF65-F5344CB8AC3E}">
        <p14:creationId xmlns:p14="http://schemas.microsoft.com/office/powerpoint/2010/main" val="40428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155</Words>
  <Application>Microsoft Office PowerPoint</Application>
  <PresentationFormat>Personalizado</PresentationFormat>
  <Paragraphs>61</Paragraphs>
  <Slides>20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A</dc:title>
  <dc:creator>Gladys</dc:creator>
  <cp:lastModifiedBy>gladysmaba@outlook.com</cp:lastModifiedBy>
  <cp:revision>91</cp:revision>
  <dcterms:created xsi:type="dcterms:W3CDTF">2020-03-21T14:26:24Z</dcterms:created>
  <dcterms:modified xsi:type="dcterms:W3CDTF">2025-04-03T00:32:29Z</dcterms:modified>
</cp:coreProperties>
</file>