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93" r:id="rId3"/>
    <p:sldId id="267" r:id="rId4"/>
    <p:sldId id="271" r:id="rId5"/>
    <p:sldId id="294" r:id="rId6"/>
    <p:sldId id="272" r:id="rId7"/>
    <p:sldId id="273" r:id="rId8"/>
    <p:sldId id="269" r:id="rId9"/>
    <p:sldId id="274" r:id="rId10"/>
    <p:sldId id="276" r:id="rId11"/>
    <p:sldId id="275" r:id="rId12"/>
    <p:sldId id="270" r:id="rId13"/>
    <p:sldId id="262" r:id="rId14"/>
    <p:sldId id="263" r:id="rId15"/>
    <p:sldId id="264" r:id="rId16"/>
    <p:sldId id="257" r:id="rId17"/>
    <p:sldId id="256" r:id="rId18"/>
    <p:sldId id="258" r:id="rId19"/>
    <p:sldId id="277" r:id="rId20"/>
    <p:sldId id="265" r:id="rId21"/>
    <p:sldId id="268" r:id="rId22"/>
    <p:sldId id="266" r:id="rId23"/>
    <p:sldId id="278" r:id="rId24"/>
    <p:sldId id="282" r:id="rId25"/>
    <p:sldId id="283" r:id="rId26"/>
    <p:sldId id="280" r:id="rId27"/>
    <p:sldId id="281" r:id="rId28"/>
    <p:sldId id="279" r:id="rId29"/>
    <p:sldId id="291" r:id="rId30"/>
    <p:sldId id="292" r:id="rId31"/>
    <p:sldId id="290" r:id="rId32"/>
  </p:sldIdLst>
  <p:sldSz cx="9144000" cy="6858000" type="screen4x3"/>
  <p:notesSz cx="9774238" cy="6858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33CC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CCECFF"/>
    <a:srgbClr val="CEDCFE"/>
    <a:srgbClr val="0033CC"/>
    <a:srgbClr val="E5DDBE"/>
    <a:srgbClr val="FCFEB9"/>
    <a:srgbClr val="F6BF69"/>
    <a:srgbClr val="FF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0929"/>
  </p:normalViewPr>
  <p:slideViewPr>
    <p:cSldViewPr>
      <p:cViewPr varScale="1">
        <p:scale>
          <a:sx n="62" d="100"/>
          <a:sy n="62" d="100"/>
        </p:scale>
        <p:origin x="20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8EE420-57F1-427F-B0BB-980A4F2E36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4925" y="3276600"/>
            <a:ext cx="716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editar el estilo del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7606C44-89AE-4000-B700-278390F7D4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8175" y="539750"/>
            <a:ext cx="3416300" cy="255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8D48988-BF1A-4F85-ACC9-2CEDFF9CC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3A004E-9B90-4B46-9265-3A1A10E5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F66D271-0340-476D-9531-0CFDCEB6C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081BBEE-CF3B-4B68-89C7-CC9D03C89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193170C-16B1-43C0-93CE-116BBAAE4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2FE574F-B8E6-4DAD-AFFA-6DF6DCF71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B6F72D3-A85C-4DC7-B97B-336036A64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E1F518-9158-4955-81F5-BDD8947C4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EB423B-55DF-40CF-96BA-B1521E96A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4614C53-C7B6-44E6-9668-09B511F00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96999FE-550C-4C38-9942-955E02B0C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9B666A3-15E2-4792-81CF-62A1A19B3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ACF34A-47C5-4125-8462-31B355B2D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27B04D6-73E2-4C31-97F6-71C98E521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165C0C-7813-4BAC-A92C-D23A2B633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2C2164-CDD4-4C0E-9C89-1463AA7CE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E8AA1E-AD3B-4E6F-8DEB-1688CC6BD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6E7A5D-7934-41CF-9D65-D9EE33650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0F3737B-36C9-42F3-BC91-9FF9BFA5D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54E5545-D4C9-4619-88B5-ECE77BD8D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B5995E-9BB3-4685-95A4-122AB4F07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79763" y="539750"/>
            <a:ext cx="3413125" cy="2559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42D2084-2F38-4745-A969-2B3D106C3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04925" y="3276600"/>
            <a:ext cx="7162800" cy="304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ABBFD7D-CC51-4369-925E-96E0559E9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30F8514-E79C-4CDC-AB10-21C09D871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2790BF3-0D1E-4112-A635-211C80DC4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A1FF12E-64DB-442D-8957-5DDB52DA4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FDFD54A-D57E-4DED-87BC-6F9BB9F3D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9CE859D-619B-4337-968B-E1441563E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3535FE4-9C18-489B-8FEC-E76061333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5C3E03B-A632-4CA5-82B3-8F95331D9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89A6633-E011-476E-A035-70E43B3D40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9705E1E-946F-451C-8ADD-B76015357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B7D98C7-8308-45EE-9599-FE9DD4BF4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989FEC2-6FAC-407E-B5C4-4D578418D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7F3EED6-5F6D-452F-A6A8-3CCB4CDF2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3F06715-4B83-4698-9C79-37B4D6564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3E4501D-9EE5-42F4-8A8A-B69097B62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AB3C238-A341-489C-9EAD-B9A8BB5DF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EEDB60A-134F-452E-9A0A-D82FAAE7C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E186321-AC3E-4B91-A8D6-7CC829B4B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0729802-5BD6-426B-BA67-237FF5119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374D5EB-C9B0-4843-8359-E2C1C6C34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C7AAD4C5-1A9B-4405-951A-14F43BB43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9D57764-35D9-4C6A-96AD-0827FC87D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5FE7275-466E-4069-858E-8C5D28470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2D6DEFC-FB97-4B60-B04C-0CC3F47EF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D6E646A-3CF2-4361-BDEE-FB86641F3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C77DAF8-F219-42EE-B983-E67D2F578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5FE7275-466E-4069-858E-8C5D28470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2D6DEFC-FB97-4B60-B04C-0CC3F47EF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  <p:extLst>
      <p:ext uri="{BB962C8B-B14F-4D97-AF65-F5344CB8AC3E}">
        <p14:creationId xmlns:p14="http://schemas.microsoft.com/office/powerpoint/2010/main" val="237086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98A9438-24ED-492C-87E7-3DF32669BD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2C005A9-F87F-46CD-9501-DA818C3B2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C32C2E1-A420-4281-95B2-59038DE53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E15A48F-4E64-4133-AD2C-EA5693246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7758A7C-432A-49BC-8143-9EE453EF4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675D311-36E0-4317-A207-7F5365980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9F7E320-338F-4B07-B28E-406EB9CEC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55D3556-C2FB-408A-AD3D-ADBEF4B16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5A23304-BD97-4F6B-8F6D-955769B4C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9763" y="539750"/>
            <a:ext cx="3413125" cy="255905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5D5700B-37E5-4B0D-BE2D-53AE19613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0B0D8-B78D-4F01-8164-CDA3C5C66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AD3173-056E-40A3-8F5E-1FE5DA5F6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49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648C-CFB7-45F3-BDC4-17B7EFC4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D80DD4-9CBE-448F-B39A-4A9A7FD8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50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FE7436-5F2F-44B3-B2C8-AC68BCD6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ED79DE-E005-4935-A5B5-53522666B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9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8B6CA-0829-4D97-B799-9AC88DD4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5CBD3-2AFA-45C8-A6D9-1DCC63334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72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3BEBB-D904-46BF-BE62-7B8277DA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46948D-F9CD-45B7-B87C-98D588E00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403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3356D-E989-4FD1-911C-22336727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8F8D1-79DB-4ED3-8614-D558E833A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B2ABB7-8D88-4E36-8FFB-7C9B1906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82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95552-FF44-4F6D-98C8-9D26FFEF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FC5FC-97F2-4D82-A411-ADC6175AA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B4D91B-4064-4531-B70B-9EEE87992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12317-EE82-4229-93C7-B09935EA5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374D2D-BD7E-4004-BFFA-9AA97F6DA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99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FEDA4-B44D-47ED-AFA4-B11A4F9C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15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5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43B76-F6DA-4C1D-896B-2783D64A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7C8B3-C598-4F2A-891D-AAD8E862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B03255-9144-4E1C-8D7E-A429BDA4D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76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C4241-A740-4471-935D-A42ADDD7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77F291-B5D6-4183-9674-B9665DA57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5D515F-2AA6-40EA-AB1D-6D5B7E72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051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A4FFD1-339E-4D69-A338-49DBFB0CF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editar el estilo del título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EF8E9F-A1A1-4A76-B89F-1B7422DBF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editar el estilo del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5" name="Group 137">
            <a:extLst>
              <a:ext uri="{FF2B5EF4-FFF2-40B4-BE49-F238E27FC236}">
                <a16:creationId xmlns:a16="http://schemas.microsoft.com/office/drawing/2014/main" id="{F87878AA-9279-40C9-9A23-C580FDCA8F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0" y="0"/>
            <a:chExt cx="5712" cy="4320"/>
          </a:xfrm>
        </p:grpSpPr>
        <p:sp>
          <p:nvSpPr>
            <p:cNvPr id="12341" name="WordArt 53">
              <a:extLst>
                <a:ext uri="{FF2B5EF4-FFF2-40B4-BE49-F238E27FC236}">
                  <a16:creationId xmlns:a16="http://schemas.microsoft.com/office/drawing/2014/main" id="{FE4574D4-6359-42EA-B4A5-D4C5E9CF48F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88" y="3264"/>
              <a:ext cx="384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96</a:t>
              </a:r>
            </a:p>
          </p:txBody>
        </p:sp>
        <p:sp>
          <p:nvSpPr>
            <p:cNvPr id="12343" name="WordArt 55">
              <a:extLst>
                <a:ext uri="{FF2B5EF4-FFF2-40B4-BE49-F238E27FC236}">
                  <a16:creationId xmlns:a16="http://schemas.microsoft.com/office/drawing/2014/main" id="{4282B01B-24AA-471B-B644-E1D56E8438B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24" y="504"/>
              <a:ext cx="11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2344" name="WordArt 56">
              <a:extLst>
                <a:ext uri="{FF2B5EF4-FFF2-40B4-BE49-F238E27FC236}">
                  <a16:creationId xmlns:a16="http://schemas.microsoft.com/office/drawing/2014/main" id="{9314D11C-3612-47BE-98C7-DAD5B57C7F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60" y="0"/>
              <a:ext cx="384" cy="9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80</a:t>
              </a:r>
            </a:p>
          </p:txBody>
        </p:sp>
        <p:sp>
          <p:nvSpPr>
            <p:cNvPr id="12345" name="WordArt 57">
              <a:extLst>
                <a:ext uri="{FF2B5EF4-FFF2-40B4-BE49-F238E27FC236}">
                  <a16:creationId xmlns:a16="http://schemas.microsoft.com/office/drawing/2014/main" id="{CF404F49-9805-40AC-A9CE-3640C21C01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144"/>
              <a:ext cx="384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 panose="020B0A04020102020204" pitchFamily="34" charset="0"/>
                </a:rPr>
                <a:t>14</a:t>
              </a:r>
            </a:p>
          </p:txBody>
        </p:sp>
        <p:sp>
          <p:nvSpPr>
            <p:cNvPr id="12346" name="WordArt 58">
              <a:extLst>
                <a:ext uri="{FF2B5EF4-FFF2-40B4-BE49-F238E27FC236}">
                  <a16:creationId xmlns:a16="http://schemas.microsoft.com/office/drawing/2014/main" id="{EA6034C4-B71F-4044-8E16-F5B232F244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84" y="144"/>
              <a:ext cx="269" cy="9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2347" name="WordArt 59">
              <a:extLst>
                <a:ext uri="{FF2B5EF4-FFF2-40B4-BE49-F238E27FC236}">
                  <a16:creationId xmlns:a16="http://schemas.microsoft.com/office/drawing/2014/main" id="{39546315-F9C7-446E-8B78-8090B08F84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52" y="96"/>
              <a:ext cx="288" cy="7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s-AR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6BF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</a:p>
          </p:txBody>
        </p:sp>
        <p:sp>
          <p:nvSpPr>
            <p:cNvPr id="12348" name="WordArt 60">
              <a:extLst>
                <a:ext uri="{FF2B5EF4-FFF2-40B4-BE49-F238E27FC236}">
                  <a16:creationId xmlns:a16="http://schemas.microsoft.com/office/drawing/2014/main" id="{85BF5F95-165F-4F17-85BD-96250DE7AC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4152" y="-120"/>
              <a:ext cx="384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99FF"/>
                  </a:solidFill>
                  <a:latin typeface="Arial Black" panose="020B0A04020102020204" pitchFamily="34" charset="0"/>
                </a:rPr>
                <a:t>36</a:t>
              </a:r>
            </a:p>
          </p:txBody>
        </p:sp>
        <p:sp>
          <p:nvSpPr>
            <p:cNvPr id="12349" name="WordArt 61">
              <a:extLst>
                <a:ext uri="{FF2B5EF4-FFF2-40B4-BE49-F238E27FC236}">
                  <a16:creationId xmlns:a16="http://schemas.microsoft.com/office/drawing/2014/main" id="{4B16DFDD-988E-40AD-B067-4FC68560BD1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40"/>
              <a:ext cx="384" cy="8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i="1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72</a:t>
              </a:r>
            </a:p>
          </p:txBody>
        </p:sp>
        <p:sp>
          <p:nvSpPr>
            <p:cNvPr id="12350" name="WordArt 62">
              <a:extLst>
                <a:ext uri="{FF2B5EF4-FFF2-40B4-BE49-F238E27FC236}">
                  <a16:creationId xmlns:a16="http://schemas.microsoft.com/office/drawing/2014/main" id="{CB6F58E8-E1DB-4F09-8E3C-9A9190D20C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424" y="576"/>
              <a:ext cx="288" cy="6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</a:p>
          </p:txBody>
        </p:sp>
        <p:sp>
          <p:nvSpPr>
            <p:cNvPr id="12351" name="WordArt 63">
              <a:extLst>
                <a:ext uri="{FF2B5EF4-FFF2-40B4-BE49-F238E27FC236}">
                  <a16:creationId xmlns:a16="http://schemas.microsoft.com/office/drawing/2014/main" id="{29FBF4DC-EE49-4DA2-B1FE-9D71DF51243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" y="1152"/>
              <a:ext cx="3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43</a:t>
              </a:r>
            </a:p>
          </p:txBody>
        </p:sp>
        <p:sp>
          <p:nvSpPr>
            <p:cNvPr id="12352" name="WordArt 64">
              <a:extLst>
                <a:ext uri="{FF2B5EF4-FFF2-40B4-BE49-F238E27FC236}">
                  <a16:creationId xmlns:a16="http://schemas.microsoft.com/office/drawing/2014/main" id="{E41F85A8-D644-496D-B3CD-09005B7D1C0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984"/>
              <a:ext cx="384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 spc="72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 panose="020B0A04020102020204" pitchFamily="34" charset="0"/>
                </a:rPr>
                <a:t>79</a:t>
              </a:r>
            </a:p>
          </p:txBody>
        </p:sp>
        <p:sp>
          <p:nvSpPr>
            <p:cNvPr id="12353" name="WordArt 65">
              <a:extLst>
                <a:ext uri="{FF2B5EF4-FFF2-40B4-BE49-F238E27FC236}">
                  <a16:creationId xmlns:a16="http://schemas.microsoft.com/office/drawing/2014/main" id="{0BCEB5C9-244E-49FB-942C-4765BF16080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84" y="576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54</a:t>
              </a:r>
            </a:p>
          </p:txBody>
        </p:sp>
        <p:sp>
          <p:nvSpPr>
            <p:cNvPr id="12354" name="WordArt 66">
              <a:extLst>
                <a:ext uri="{FF2B5EF4-FFF2-40B4-BE49-F238E27FC236}">
                  <a16:creationId xmlns:a16="http://schemas.microsoft.com/office/drawing/2014/main" id="{0428F402-08ED-492C-90FE-534F5C6699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2170" y="710"/>
              <a:ext cx="384" cy="403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AR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65</a:t>
              </a:r>
            </a:p>
          </p:txBody>
        </p:sp>
        <p:sp>
          <p:nvSpPr>
            <p:cNvPr id="12355" name="WordArt 67">
              <a:extLst>
                <a:ext uri="{FF2B5EF4-FFF2-40B4-BE49-F238E27FC236}">
                  <a16:creationId xmlns:a16="http://schemas.microsoft.com/office/drawing/2014/main" id="{CB31D643-1FC3-4C9F-83D1-42C5FBB712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16" y="864"/>
              <a:ext cx="264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10</a:t>
              </a:r>
            </a:p>
          </p:txBody>
        </p:sp>
        <p:sp>
          <p:nvSpPr>
            <p:cNvPr id="12356" name="WordArt 68">
              <a:extLst>
                <a:ext uri="{FF2B5EF4-FFF2-40B4-BE49-F238E27FC236}">
                  <a16:creationId xmlns:a16="http://schemas.microsoft.com/office/drawing/2014/main" id="{DD40AF7D-DE17-46CE-B7BD-1E49B0FF3C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44" y="864"/>
              <a:ext cx="264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 panose="020B0806030902050204" pitchFamily="34" charset="0"/>
                </a:rPr>
                <a:t>81</a:t>
              </a:r>
            </a:p>
          </p:txBody>
        </p:sp>
        <p:sp>
          <p:nvSpPr>
            <p:cNvPr id="12357" name="WordArt 69">
              <a:extLst>
                <a:ext uri="{FF2B5EF4-FFF2-40B4-BE49-F238E27FC236}">
                  <a16:creationId xmlns:a16="http://schemas.microsoft.com/office/drawing/2014/main" id="{916186D3-AF9D-4BA5-910F-D4BE93823D3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64" y="826"/>
              <a:ext cx="288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</a:p>
          </p:txBody>
        </p:sp>
        <p:sp>
          <p:nvSpPr>
            <p:cNvPr id="12358" name="WordArt 70">
              <a:extLst>
                <a:ext uri="{FF2B5EF4-FFF2-40B4-BE49-F238E27FC236}">
                  <a16:creationId xmlns:a16="http://schemas.microsoft.com/office/drawing/2014/main" id="{822DCF72-D2B2-4D5F-882C-29C2D37DFE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1608"/>
              <a:ext cx="3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51</a:t>
              </a:r>
            </a:p>
          </p:txBody>
        </p:sp>
        <p:sp>
          <p:nvSpPr>
            <p:cNvPr id="12359" name="WordArt 71">
              <a:extLst>
                <a:ext uri="{FF2B5EF4-FFF2-40B4-BE49-F238E27FC236}">
                  <a16:creationId xmlns:a16="http://schemas.microsoft.com/office/drawing/2014/main" id="{FB0D3396-A6B4-4A2A-84ED-770B717C82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568" y="1392"/>
              <a:ext cx="144" cy="4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360" name="WordArt 72">
              <a:extLst>
                <a:ext uri="{FF2B5EF4-FFF2-40B4-BE49-F238E27FC236}">
                  <a16:creationId xmlns:a16="http://schemas.microsoft.com/office/drawing/2014/main" id="{985A683B-CA1A-4916-994B-DC1DACF90E7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1459" y="1325"/>
              <a:ext cx="288" cy="326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AR" sz="3600" kern="10">
                  <a:ln w="12700">
                    <a:solidFill>
                      <a:srgbClr val="C4B596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effectLst>
                    <a:outerShdw dist="53882" dir="2700000" algn="ctr" rotWithShape="0">
                      <a:srgbClr val="CBCBCB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  <p:sp>
          <p:nvSpPr>
            <p:cNvPr id="12361" name="WordArt 73">
              <a:extLst>
                <a:ext uri="{FF2B5EF4-FFF2-40B4-BE49-F238E27FC236}">
                  <a16:creationId xmlns:a16="http://schemas.microsoft.com/office/drawing/2014/main" id="{A15B8FB1-2CC3-45C9-B630-1614044B1DE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04" y="120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35</a:t>
              </a:r>
            </a:p>
          </p:txBody>
        </p:sp>
        <p:sp>
          <p:nvSpPr>
            <p:cNvPr id="12362" name="WordArt 74">
              <a:extLst>
                <a:ext uri="{FF2B5EF4-FFF2-40B4-BE49-F238E27FC236}">
                  <a16:creationId xmlns:a16="http://schemas.microsoft.com/office/drawing/2014/main" id="{A7D150C9-1323-43D0-8029-5C0C20E51A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84" y="1392"/>
              <a:ext cx="288" cy="43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  <a:contourClr>
                  <a:srgbClr val="FFFFCC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</a:p>
          </p:txBody>
        </p:sp>
        <p:sp>
          <p:nvSpPr>
            <p:cNvPr id="12363" name="WordArt 75">
              <a:extLst>
                <a:ext uri="{FF2B5EF4-FFF2-40B4-BE49-F238E27FC236}">
                  <a16:creationId xmlns:a16="http://schemas.microsoft.com/office/drawing/2014/main" id="{B1299895-EBA4-419E-A71F-72F54B1DAE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12" y="1392"/>
              <a:ext cx="288" cy="4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Arial Black" panose="020B0A04020102020204" pitchFamily="34" charset="0"/>
                </a:rPr>
                <a:t>29</a:t>
              </a:r>
            </a:p>
          </p:txBody>
        </p:sp>
        <p:sp>
          <p:nvSpPr>
            <p:cNvPr id="12364" name="WordArt 76">
              <a:extLst>
                <a:ext uri="{FF2B5EF4-FFF2-40B4-BE49-F238E27FC236}">
                  <a16:creationId xmlns:a16="http://schemas.microsoft.com/office/drawing/2014/main" id="{5B6C9856-5EBA-4CA2-A171-A5F002BAE2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96" y="1920"/>
              <a:ext cx="307" cy="4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38</a:t>
              </a:r>
            </a:p>
          </p:txBody>
        </p:sp>
        <p:sp>
          <p:nvSpPr>
            <p:cNvPr id="12365" name="WordArt 77">
              <a:extLst>
                <a:ext uri="{FF2B5EF4-FFF2-40B4-BE49-F238E27FC236}">
                  <a16:creationId xmlns:a16="http://schemas.microsoft.com/office/drawing/2014/main" id="{45B4D34D-8415-4276-A97D-55A97528B9C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08" y="1824"/>
              <a:ext cx="384" cy="683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22</a:t>
              </a:r>
            </a:p>
          </p:txBody>
        </p:sp>
        <p:sp>
          <p:nvSpPr>
            <p:cNvPr id="12366" name="WordArt 78">
              <a:extLst>
                <a:ext uri="{FF2B5EF4-FFF2-40B4-BE49-F238E27FC236}">
                  <a16:creationId xmlns:a16="http://schemas.microsoft.com/office/drawing/2014/main" id="{4DEA78D5-175F-48F9-A6A0-9B4A0792A07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5100" y="1956"/>
              <a:ext cx="672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s-AR" sz="3600" kern="10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/>
                    </a:outerShdw>
                  </a:effectLst>
                  <a:latin typeface="Arial Black" panose="020B0A04020102020204" pitchFamily="34" charset="0"/>
                </a:rPr>
                <a:t>67</a:t>
              </a:r>
            </a:p>
          </p:txBody>
        </p:sp>
        <p:sp>
          <p:nvSpPr>
            <p:cNvPr id="12367" name="WordArt 79">
              <a:extLst>
                <a:ext uri="{FF2B5EF4-FFF2-40B4-BE49-F238E27FC236}">
                  <a16:creationId xmlns:a16="http://schemas.microsoft.com/office/drawing/2014/main" id="{97BC1EBC-D608-488F-9678-5D81E38881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1632"/>
              <a:ext cx="288" cy="3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</a:p>
          </p:txBody>
        </p:sp>
        <p:sp>
          <p:nvSpPr>
            <p:cNvPr id="12368" name="WordArt 80">
              <a:extLst>
                <a:ext uri="{FF2B5EF4-FFF2-40B4-BE49-F238E27FC236}">
                  <a16:creationId xmlns:a16="http://schemas.microsoft.com/office/drawing/2014/main" id="{6D0A61F0-AC09-4F75-9642-06D8A565B9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6" y="1920"/>
              <a:ext cx="384" cy="6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006600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32</a:t>
              </a:r>
            </a:p>
          </p:txBody>
        </p:sp>
        <p:sp>
          <p:nvSpPr>
            <p:cNvPr id="12369" name="WordArt 81">
              <a:extLst>
                <a:ext uri="{FF2B5EF4-FFF2-40B4-BE49-F238E27FC236}">
                  <a16:creationId xmlns:a16="http://schemas.microsoft.com/office/drawing/2014/main" id="{916DAE8D-24CF-4507-843A-4D5B3A7B096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6" y="1776"/>
              <a:ext cx="384" cy="6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9" lon="19439998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 panose="020B0806030902050204" pitchFamily="34" charset="0"/>
                </a:rPr>
                <a:t>48</a:t>
              </a:r>
            </a:p>
          </p:txBody>
        </p:sp>
        <p:sp>
          <p:nvSpPr>
            <p:cNvPr id="12370" name="WordArt 82">
              <a:extLst>
                <a:ext uri="{FF2B5EF4-FFF2-40B4-BE49-F238E27FC236}">
                  <a16:creationId xmlns:a16="http://schemas.microsoft.com/office/drawing/2014/main" id="{A6437532-4157-4EC8-96E8-3E43BB4704D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776"/>
              <a:ext cx="264" cy="55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Impact" panose="020B0806030902050204" pitchFamily="34" charset="0"/>
                </a:rPr>
                <a:t>15</a:t>
              </a:r>
            </a:p>
          </p:txBody>
        </p:sp>
        <p:sp>
          <p:nvSpPr>
            <p:cNvPr id="12371" name="WordArt 83">
              <a:extLst>
                <a:ext uri="{FF2B5EF4-FFF2-40B4-BE49-F238E27FC236}">
                  <a16:creationId xmlns:a16="http://schemas.microsoft.com/office/drawing/2014/main" id="{5806C405-6F88-480C-A10C-8CF1E3AB5A5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36" y="2880"/>
              <a:ext cx="62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  <a:contourClr>
                  <a:srgbClr val="DCEBF5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83</a:t>
              </a:r>
            </a:p>
          </p:txBody>
        </p:sp>
        <p:sp>
          <p:nvSpPr>
            <p:cNvPr id="12372" name="WordArt 84">
              <a:extLst>
                <a:ext uri="{FF2B5EF4-FFF2-40B4-BE49-F238E27FC236}">
                  <a16:creationId xmlns:a16="http://schemas.microsoft.com/office/drawing/2014/main" id="{4F548D41-E13F-4C87-AF3B-F99F647C859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780" y="205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Front">
                  <a:rot lat="20639999" lon="20699999" rev="0"/>
                </a:camera>
                <a:lightRig rig="legacyNormal3" dir="l"/>
              </a:scene3d>
              <a:sp3d extrusionH="201600" prstMaterial="legacyPlastic">
                <a:extrusionClr>
                  <a:srgbClr val="FF9966"/>
                </a:extrusionClr>
                <a:contourClr>
                  <a:srgbClr val="CC0000"/>
                </a:contourClr>
              </a:sp3d>
            </a:bodyPr>
            <a:lstStyle/>
            <a:p>
              <a:pPr algn="ctr" fontAlgn="auto"/>
              <a:r>
                <a:rPr lang="es-AR" sz="3600" kern="10">
                  <a:ln w="9525">
                    <a:round/>
                    <a:headEnd/>
                    <a:tailEnd/>
                  </a:ln>
                  <a:solidFill>
                    <a:srgbClr val="CC0000"/>
                  </a:solidFill>
                  <a:latin typeface="Arial Black" panose="020B0A04020102020204" pitchFamily="34" charset="0"/>
                </a:rPr>
                <a:t>62</a:t>
              </a:r>
            </a:p>
          </p:txBody>
        </p:sp>
        <p:sp>
          <p:nvSpPr>
            <p:cNvPr id="12373" name="WordArt 85">
              <a:extLst>
                <a:ext uri="{FF2B5EF4-FFF2-40B4-BE49-F238E27FC236}">
                  <a16:creationId xmlns:a16="http://schemas.microsoft.com/office/drawing/2014/main" id="{648AA7D5-A2CE-467F-AECE-6D7DE498231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230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chemeClr val="hlink"/>
                    </a:solidFill>
                    <a:prstDash val="lgDash"/>
                    <a:round/>
                    <a:headEnd/>
                    <a:tailEnd/>
                  </a:ln>
                  <a:solidFill>
                    <a:srgbClr val="FF99CC"/>
                  </a:solidFill>
                  <a:latin typeface="Arial Black" panose="020B0A04020102020204" pitchFamily="34" charset="0"/>
                </a:rPr>
                <a:t>55</a:t>
              </a:r>
            </a:p>
          </p:txBody>
        </p:sp>
        <p:sp>
          <p:nvSpPr>
            <p:cNvPr id="12374" name="WordArt 86">
              <a:extLst>
                <a:ext uri="{FF2B5EF4-FFF2-40B4-BE49-F238E27FC236}">
                  <a16:creationId xmlns:a16="http://schemas.microsoft.com/office/drawing/2014/main" id="{F45CBBEC-97A2-4338-A25D-75A42978C6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88" y="2346"/>
              <a:ext cx="336" cy="9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12375" name="WordArt 87">
              <a:extLst>
                <a:ext uri="{FF2B5EF4-FFF2-40B4-BE49-F238E27FC236}">
                  <a16:creationId xmlns:a16="http://schemas.microsoft.com/office/drawing/2014/main" id="{2D6AFACF-59FB-4E97-9490-F07F90B4A2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504"/>
              <a:ext cx="384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latin typeface="Arial Black" panose="020B0A04020102020204" pitchFamily="34" charset="0"/>
                </a:rPr>
                <a:t>30</a:t>
              </a:r>
            </a:p>
          </p:txBody>
        </p:sp>
        <p:sp>
          <p:nvSpPr>
            <p:cNvPr id="12376" name="WordArt 88">
              <a:extLst>
                <a:ext uri="{FF2B5EF4-FFF2-40B4-BE49-F238E27FC236}">
                  <a16:creationId xmlns:a16="http://schemas.microsoft.com/office/drawing/2014/main" id="{BF177117-9BB9-4670-90AF-4113B279B93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85" y="3072"/>
              <a:ext cx="307" cy="9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Impact" panose="020B0806030902050204" pitchFamily="34" charset="0"/>
                </a:rPr>
                <a:t>60</a:t>
              </a:r>
            </a:p>
          </p:txBody>
        </p:sp>
        <p:sp>
          <p:nvSpPr>
            <p:cNvPr id="12377" name="WordArt 89">
              <a:extLst>
                <a:ext uri="{FF2B5EF4-FFF2-40B4-BE49-F238E27FC236}">
                  <a16:creationId xmlns:a16="http://schemas.microsoft.com/office/drawing/2014/main" id="{93970F2C-F7AE-44BE-9F0D-6AD51FF19C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2544"/>
              <a:ext cx="384" cy="7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12378" name="WordArt 90">
              <a:extLst>
                <a:ext uri="{FF2B5EF4-FFF2-40B4-BE49-F238E27FC236}">
                  <a16:creationId xmlns:a16="http://schemas.microsoft.com/office/drawing/2014/main" id="{F2A08219-F174-4DEE-AAF1-F12D7B71D31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3228" y="258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latin typeface="Arial Black" panose="020B0A04020102020204" pitchFamily="34" charset="0"/>
                </a:rPr>
                <a:t>75</a:t>
              </a:r>
            </a:p>
          </p:txBody>
        </p:sp>
        <p:sp>
          <p:nvSpPr>
            <p:cNvPr id="12379" name="WordArt 91">
              <a:extLst>
                <a:ext uri="{FF2B5EF4-FFF2-40B4-BE49-F238E27FC236}">
                  <a16:creationId xmlns:a16="http://schemas.microsoft.com/office/drawing/2014/main" id="{12F1F413-4ECC-46C7-BA89-B6A38E12A5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36" y="2640"/>
              <a:ext cx="528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i="1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45</a:t>
              </a:r>
            </a:p>
          </p:txBody>
        </p:sp>
        <p:sp>
          <p:nvSpPr>
            <p:cNvPr id="12380" name="WordArt 92">
              <a:extLst>
                <a:ext uri="{FF2B5EF4-FFF2-40B4-BE49-F238E27FC236}">
                  <a16:creationId xmlns:a16="http://schemas.microsoft.com/office/drawing/2014/main" id="{B81AD6F9-D396-4134-85C7-6B624E9725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96" y="2688"/>
              <a:ext cx="288" cy="6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12381" name="WordArt 93">
              <a:extLst>
                <a:ext uri="{FF2B5EF4-FFF2-40B4-BE49-F238E27FC236}">
                  <a16:creationId xmlns:a16="http://schemas.microsoft.com/office/drawing/2014/main" id="{485D40D2-D80E-4A4D-BD8A-E14BFAEFA02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3360"/>
              <a:ext cx="57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77</a:t>
              </a:r>
            </a:p>
          </p:txBody>
        </p:sp>
        <p:sp>
          <p:nvSpPr>
            <p:cNvPr id="12382" name="WordArt 94">
              <a:extLst>
                <a:ext uri="{FF2B5EF4-FFF2-40B4-BE49-F238E27FC236}">
                  <a16:creationId xmlns:a16="http://schemas.microsoft.com/office/drawing/2014/main" id="{A294D470-C1F2-46A2-91BE-E5172AB29CA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8" y="3720"/>
              <a:ext cx="384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 spc="720"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 panose="020B0A04020102020204" pitchFamily="34" charset="0"/>
                </a:rPr>
                <a:t>58</a:t>
              </a:r>
            </a:p>
          </p:txBody>
        </p:sp>
        <p:sp>
          <p:nvSpPr>
            <p:cNvPr id="12383" name="WordArt 95">
              <a:extLst>
                <a:ext uri="{FF2B5EF4-FFF2-40B4-BE49-F238E27FC236}">
                  <a16:creationId xmlns:a16="http://schemas.microsoft.com/office/drawing/2014/main" id="{EC5F2E5F-370D-4295-B960-4EC49C5EF4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50" y="3120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25</a:t>
              </a:r>
            </a:p>
          </p:txBody>
        </p:sp>
        <p:sp>
          <p:nvSpPr>
            <p:cNvPr id="12384" name="WordArt 96">
              <a:extLst>
                <a:ext uri="{FF2B5EF4-FFF2-40B4-BE49-F238E27FC236}">
                  <a16:creationId xmlns:a16="http://schemas.microsoft.com/office/drawing/2014/main" id="{9CC06DE0-A4AB-4917-ABEA-CCF4813724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2640"/>
              <a:ext cx="480" cy="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23</a:t>
              </a:r>
            </a:p>
          </p:txBody>
        </p:sp>
        <p:sp>
          <p:nvSpPr>
            <p:cNvPr id="12385" name="WordArt 97">
              <a:extLst>
                <a:ext uri="{FF2B5EF4-FFF2-40B4-BE49-F238E27FC236}">
                  <a16:creationId xmlns:a16="http://schemas.microsoft.com/office/drawing/2014/main" id="{A2EF1C21-4AD0-4680-8653-33F05E6AAD4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8" y="2400"/>
              <a:ext cx="154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 panose="020B0806030902050204" pitchFamily="34" charset="0"/>
                </a:rPr>
                <a:t>9</a:t>
              </a:r>
            </a:p>
          </p:txBody>
        </p:sp>
        <p:sp>
          <p:nvSpPr>
            <p:cNvPr id="12386" name="WordArt 98">
              <a:extLst>
                <a:ext uri="{FF2B5EF4-FFF2-40B4-BE49-F238E27FC236}">
                  <a16:creationId xmlns:a16="http://schemas.microsoft.com/office/drawing/2014/main" id="{F46F3E12-EB35-4DDD-9772-87C06803EF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72" y="2122"/>
              <a:ext cx="288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89</a:t>
              </a:r>
            </a:p>
          </p:txBody>
        </p:sp>
        <p:sp>
          <p:nvSpPr>
            <p:cNvPr id="12387" name="WordArt 99">
              <a:extLst>
                <a:ext uri="{FF2B5EF4-FFF2-40B4-BE49-F238E27FC236}">
                  <a16:creationId xmlns:a16="http://schemas.microsoft.com/office/drawing/2014/main" id="{3EEC44CA-EC0F-45FF-89DF-3319E4D5CE4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" y="3792"/>
              <a:ext cx="3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47</a:t>
              </a:r>
            </a:p>
          </p:txBody>
        </p:sp>
        <p:sp>
          <p:nvSpPr>
            <p:cNvPr id="12388" name="WordArt 100">
              <a:extLst>
                <a:ext uri="{FF2B5EF4-FFF2-40B4-BE49-F238E27FC236}">
                  <a16:creationId xmlns:a16="http://schemas.microsoft.com/office/drawing/2014/main" id="{4C5D3621-3904-44DB-B572-5A799D0941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6" y="3255"/>
              <a:ext cx="432" cy="4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</a:p>
          </p:txBody>
        </p:sp>
        <p:sp>
          <p:nvSpPr>
            <p:cNvPr id="12389" name="WordArt 101">
              <a:extLst>
                <a:ext uri="{FF2B5EF4-FFF2-40B4-BE49-F238E27FC236}">
                  <a16:creationId xmlns:a16="http://schemas.microsoft.com/office/drawing/2014/main" id="{4104EB4B-F73B-4A71-8A97-B330E0EC5E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68" y="38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93</a:t>
              </a:r>
            </a:p>
          </p:txBody>
        </p:sp>
        <p:sp>
          <p:nvSpPr>
            <p:cNvPr id="12390" name="WordArt 102">
              <a:extLst>
                <a:ext uri="{FF2B5EF4-FFF2-40B4-BE49-F238E27FC236}">
                  <a16:creationId xmlns:a16="http://schemas.microsoft.com/office/drawing/2014/main" id="{27A294E8-DFDC-432C-8317-2B61D12196B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3408"/>
              <a:ext cx="528" cy="9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  <a:contourClr>
                  <a:srgbClr val="FFFFCC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</a:p>
          </p:txBody>
        </p:sp>
        <p:sp>
          <p:nvSpPr>
            <p:cNvPr id="12391" name="WordArt 103">
              <a:extLst>
                <a:ext uri="{FF2B5EF4-FFF2-40B4-BE49-F238E27FC236}">
                  <a16:creationId xmlns:a16="http://schemas.microsoft.com/office/drawing/2014/main" id="{0197BE33-8BC6-42F1-87E0-7CB659D3AD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32" y="3456"/>
              <a:ext cx="288" cy="816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AR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Arial Black" panose="020B0A04020102020204" pitchFamily="34" charset="0"/>
                </a:rPr>
                <a:t>85</a:t>
              </a:r>
            </a:p>
          </p:txBody>
        </p:sp>
        <p:sp>
          <p:nvSpPr>
            <p:cNvPr id="12392" name="WordArt 104">
              <a:extLst>
                <a:ext uri="{FF2B5EF4-FFF2-40B4-BE49-F238E27FC236}">
                  <a16:creationId xmlns:a16="http://schemas.microsoft.com/office/drawing/2014/main" id="{DBE930F6-D7CA-49A7-A4AA-45D2C7A0D9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2564366">
              <a:off x="1920" y="1440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52</a:t>
              </a:r>
            </a:p>
          </p:txBody>
        </p:sp>
        <p:sp>
          <p:nvSpPr>
            <p:cNvPr id="12393" name="WordArt 105">
              <a:extLst>
                <a:ext uri="{FF2B5EF4-FFF2-40B4-BE49-F238E27FC236}">
                  <a16:creationId xmlns:a16="http://schemas.microsoft.com/office/drawing/2014/main" id="{C39D5DDE-59A9-4918-BD92-5A44406FE9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446008">
              <a:off x="4080" y="2160"/>
              <a:ext cx="384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 spc="720">
                  <a:solidFill>
                    <a:schemeClr val="hlink"/>
                  </a:soli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 panose="020B0A04020102020204" pitchFamily="34" charset="0"/>
                </a:rPr>
                <a:t>97</a:t>
              </a:r>
            </a:p>
          </p:txBody>
        </p:sp>
        <p:sp>
          <p:nvSpPr>
            <p:cNvPr id="12394" name="WordArt 106">
              <a:extLst>
                <a:ext uri="{FF2B5EF4-FFF2-40B4-BE49-F238E27FC236}">
                  <a16:creationId xmlns:a16="http://schemas.microsoft.com/office/drawing/2014/main" id="{08CD8913-5A49-4BF9-89C8-EA0FFFF591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5677950">
              <a:off x="528" y="-87"/>
              <a:ext cx="288" cy="6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FFCC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2395" name="WordArt 107">
              <a:extLst>
                <a:ext uri="{FF2B5EF4-FFF2-40B4-BE49-F238E27FC236}">
                  <a16:creationId xmlns:a16="http://schemas.microsoft.com/office/drawing/2014/main" id="{7B188DAF-8812-4FC7-8782-4CD36649F51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480"/>
              <a:ext cx="528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i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 panose="020B0A04020102020204" pitchFamily="34" charset="0"/>
                </a:rPr>
                <a:t>54</a:t>
              </a:r>
            </a:p>
          </p:txBody>
        </p:sp>
        <p:sp>
          <p:nvSpPr>
            <p:cNvPr id="12396" name="WordArt 108">
              <a:extLst>
                <a:ext uri="{FF2B5EF4-FFF2-40B4-BE49-F238E27FC236}">
                  <a16:creationId xmlns:a16="http://schemas.microsoft.com/office/drawing/2014/main" id="{B05EBC81-A95B-488A-8620-CB29122055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3879"/>
              <a:ext cx="432" cy="4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008080"/>
                  </a:soli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</p:txBody>
        </p:sp>
        <p:sp>
          <p:nvSpPr>
            <p:cNvPr id="12397" name="WordArt 109">
              <a:extLst>
                <a:ext uri="{FF2B5EF4-FFF2-40B4-BE49-F238E27FC236}">
                  <a16:creationId xmlns:a16="http://schemas.microsoft.com/office/drawing/2014/main" id="{0B516D51-278F-47FD-8F79-32F972BE742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76" y="1104"/>
              <a:ext cx="432" cy="4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FFFF00"/>
                  </a:soli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12398" name="WordArt 110">
              <a:extLst>
                <a:ext uri="{FF2B5EF4-FFF2-40B4-BE49-F238E27FC236}">
                  <a16:creationId xmlns:a16="http://schemas.microsoft.com/office/drawing/2014/main" id="{878D9CFB-BAFE-4FF8-9F74-9757761E97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0" y="1008"/>
              <a:ext cx="144" cy="4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399" name="WordArt 111">
              <a:extLst>
                <a:ext uri="{FF2B5EF4-FFF2-40B4-BE49-F238E27FC236}">
                  <a16:creationId xmlns:a16="http://schemas.microsoft.com/office/drawing/2014/main" id="{6CF6983D-09AF-4D1B-8BC6-83E5CB0C4B5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635627">
              <a:off x="4848" y="3360"/>
              <a:ext cx="269" cy="9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Impact" panose="020B0806030902050204" pitchFamily="34" charset="0"/>
                </a:rPr>
                <a:t>9</a:t>
              </a:r>
            </a:p>
          </p:txBody>
        </p:sp>
        <p:sp>
          <p:nvSpPr>
            <p:cNvPr id="12400" name="WordArt 112">
              <a:extLst>
                <a:ext uri="{FF2B5EF4-FFF2-40B4-BE49-F238E27FC236}">
                  <a16:creationId xmlns:a16="http://schemas.microsoft.com/office/drawing/2014/main" id="{B6DC04F3-A4E5-45F4-8A69-7246D8EBF2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543805">
              <a:off x="5232" y="72"/>
              <a:ext cx="480" cy="4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 panose="020B0806030902050204" pitchFamily="34" charset="0"/>
                </a:rPr>
                <a:t>23</a:t>
              </a:r>
            </a:p>
          </p:txBody>
        </p:sp>
        <p:sp>
          <p:nvSpPr>
            <p:cNvPr id="12401" name="WordArt 113">
              <a:extLst>
                <a:ext uri="{FF2B5EF4-FFF2-40B4-BE49-F238E27FC236}">
                  <a16:creationId xmlns:a16="http://schemas.microsoft.com/office/drawing/2014/main" id="{19DB55B8-D9B6-4864-AA97-C4F87268D2D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1586835">
              <a:off x="5376" y="2832"/>
              <a:ext cx="288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</a:p>
          </p:txBody>
        </p:sp>
        <p:sp>
          <p:nvSpPr>
            <p:cNvPr id="12402" name="WordArt 114">
              <a:extLst>
                <a:ext uri="{FF2B5EF4-FFF2-40B4-BE49-F238E27FC236}">
                  <a16:creationId xmlns:a16="http://schemas.microsoft.com/office/drawing/2014/main" id="{E74BEFEE-406E-40D5-9BE0-00DA5050B535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flipH="1">
              <a:off x="4992" y="1248"/>
              <a:ext cx="192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>
                      <a:alpha val="50000"/>
                    </a:schemeClr>
                  </a:solidFill>
                  <a:latin typeface="Arial Black" panose="020B0A04020102020204" pitchFamily="34" charset="0"/>
                </a:rPr>
                <a:t>14</a:t>
              </a:r>
            </a:p>
          </p:txBody>
        </p:sp>
        <p:sp>
          <p:nvSpPr>
            <p:cNvPr id="12403" name="WordArt 115">
              <a:extLst>
                <a:ext uri="{FF2B5EF4-FFF2-40B4-BE49-F238E27FC236}">
                  <a16:creationId xmlns:a16="http://schemas.microsoft.com/office/drawing/2014/main" id="{023866F0-046A-4551-A04C-3D97B608A633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5400000">
              <a:off x="2890" y="2966"/>
              <a:ext cx="384" cy="403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s-AR" sz="3600" i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 panose="020B0A04020102020204" pitchFamily="34" charset="0"/>
                </a:rPr>
                <a:t>65</a:t>
              </a:r>
            </a:p>
          </p:txBody>
        </p:sp>
        <p:sp>
          <p:nvSpPr>
            <p:cNvPr id="12404" name="WordArt 116">
              <a:extLst>
                <a:ext uri="{FF2B5EF4-FFF2-40B4-BE49-F238E27FC236}">
                  <a16:creationId xmlns:a16="http://schemas.microsoft.com/office/drawing/2014/main" id="{D4C33A81-8EE1-473A-8214-3637286945E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2415266">
              <a:off x="2496" y="2112"/>
              <a:ext cx="384" cy="6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9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chemeClr val="bg1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46</a:t>
              </a:r>
            </a:p>
          </p:txBody>
        </p:sp>
        <p:sp>
          <p:nvSpPr>
            <p:cNvPr id="12405" name="WordArt 117">
              <a:extLst>
                <a:ext uri="{FF2B5EF4-FFF2-40B4-BE49-F238E27FC236}">
                  <a16:creationId xmlns:a16="http://schemas.microsoft.com/office/drawing/2014/main" id="{D1F14495-AB76-4E93-8468-E3C6902DE22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48" y="2400"/>
              <a:ext cx="288" cy="7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s-AR" sz="3600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6BF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</a:p>
          </p:txBody>
        </p:sp>
        <p:sp>
          <p:nvSpPr>
            <p:cNvPr id="12406" name="WordArt 118">
              <a:extLst>
                <a:ext uri="{FF2B5EF4-FFF2-40B4-BE49-F238E27FC236}">
                  <a16:creationId xmlns:a16="http://schemas.microsoft.com/office/drawing/2014/main" id="{280A65B7-AE18-449B-BCAB-65699F000EE9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12199223">
              <a:off x="3648" y="2352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52</a:t>
              </a:r>
            </a:p>
          </p:txBody>
        </p:sp>
        <p:sp>
          <p:nvSpPr>
            <p:cNvPr id="12407" name="WordArt 119">
              <a:extLst>
                <a:ext uri="{FF2B5EF4-FFF2-40B4-BE49-F238E27FC236}">
                  <a16:creationId xmlns:a16="http://schemas.microsoft.com/office/drawing/2014/main" id="{2328E516-1D9D-4E2F-8D2B-CE1B8F61D51B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2564366">
              <a:off x="1584" y="3840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52</a:t>
              </a:r>
            </a:p>
          </p:txBody>
        </p:sp>
        <p:sp>
          <p:nvSpPr>
            <p:cNvPr id="12408" name="WordArt 120">
              <a:extLst>
                <a:ext uri="{FF2B5EF4-FFF2-40B4-BE49-F238E27FC236}">
                  <a16:creationId xmlns:a16="http://schemas.microsoft.com/office/drawing/2014/main" id="{9C352B95-DCA3-4424-AAEE-C43128EF7445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4172148">
              <a:off x="492" y="3300"/>
              <a:ext cx="672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s-AR" sz="3600" kern="10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1227852" scaled="1"/>
                  </a:gradFill>
                  <a:effectLst>
                    <a:outerShdw dist="99190" dir="7788334" algn="ctr" rotWithShape="0">
                      <a:srgbClr val="000080"/>
                    </a:outerShdw>
                  </a:effectLst>
                  <a:latin typeface="Arial Black" panose="020B0A04020102020204" pitchFamily="34" charset="0"/>
                </a:rPr>
                <a:t>41</a:t>
              </a:r>
            </a:p>
          </p:txBody>
        </p:sp>
        <p:sp>
          <p:nvSpPr>
            <p:cNvPr id="12409" name="WordArt 121">
              <a:extLst>
                <a:ext uri="{FF2B5EF4-FFF2-40B4-BE49-F238E27FC236}">
                  <a16:creationId xmlns:a16="http://schemas.microsoft.com/office/drawing/2014/main" id="{543114EB-1219-4F1D-9297-C1E179363EFE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6633269">
              <a:off x="972" y="1284"/>
              <a:ext cx="672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s-AR" sz="3600" kern="10"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20366731" scaled="1"/>
                  </a:gradFill>
                  <a:effectLst>
                    <a:outerShdw dist="99190" dir="7788334" algn="ctr" rotWithShape="0">
                      <a:srgbClr val="000080"/>
                    </a:outerShdw>
                  </a:effectLst>
                  <a:latin typeface="Arial Black" panose="020B0A04020102020204" pitchFamily="34" charset="0"/>
                </a:rPr>
                <a:t>67</a:t>
              </a:r>
            </a:p>
          </p:txBody>
        </p:sp>
        <p:sp>
          <p:nvSpPr>
            <p:cNvPr id="12410" name="WordArt 122">
              <a:extLst>
                <a:ext uri="{FF2B5EF4-FFF2-40B4-BE49-F238E27FC236}">
                  <a16:creationId xmlns:a16="http://schemas.microsoft.com/office/drawing/2014/main" id="{B3526DD7-E62C-4F84-80FA-54B4097FC4F2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1358895">
              <a:off x="1632" y="182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93</a:t>
              </a:r>
            </a:p>
          </p:txBody>
        </p:sp>
        <p:sp>
          <p:nvSpPr>
            <p:cNvPr id="12411" name="WordArt 123">
              <a:extLst>
                <a:ext uri="{FF2B5EF4-FFF2-40B4-BE49-F238E27FC236}">
                  <a16:creationId xmlns:a16="http://schemas.microsoft.com/office/drawing/2014/main" id="{B09D0F76-0B04-4C89-98A6-F4D9A0A50F70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1771673">
              <a:off x="3072" y="9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CC99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93</a:t>
              </a:r>
            </a:p>
          </p:txBody>
        </p:sp>
        <p:sp>
          <p:nvSpPr>
            <p:cNvPr id="12412" name="WordArt 124">
              <a:extLst>
                <a:ext uri="{FF2B5EF4-FFF2-40B4-BE49-F238E27FC236}">
                  <a16:creationId xmlns:a16="http://schemas.microsoft.com/office/drawing/2014/main" id="{DD8FFA73-D079-4A12-87F3-F9073C77C578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456" y="3456"/>
              <a:ext cx="96" cy="7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latin typeface="Arial Black" panose="020B0A04020102020204" pitchFamily="34" charset="0"/>
                </a:rPr>
                <a:t>14</a:t>
              </a:r>
            </a:p>
          </p:txBody>
        </p:sp>
        <p:sp>
          <p:nvSpPr>
            <p:cNvPr id="12414" name="WordArt 126">
              <a:extLst>
                <a:ext uri="{FF2B5EF4-FFF2-40B4-BE49-F238E27FC236}">
                  <a16:creationId xmlns:a16="http://schemas.microsoft.com/office/drawing/2014/main" id="{A605130C-5360-4821-A9E7-F19CC2B1D419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15677950">
              <a:off x="4551" y="2793"/>
              <a:ext cx="288" cy="6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FFCC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2415" name="WordArt 127">
              <a:extLst>
                <a:ext uri="{FF2B5EF4-FFF2-40B4-BE49-F238E27FC236}">
                  <a16:creationId xmlns:a16="http://schemas.microsoft.com/office/drawing/2014/main" id="{417D007D-016A-4411-9FA3-F5B06E03FD39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11867555">
              <a:off x="855" y="2467"/>
              <a:ext cx="288" cy="6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solidFill>
                    <a:srgbClr val="9933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2416" name="WordArt 128">
              <a:extLst>
                <a:ext uri="{FF2B5EF4-FFF2-40B4-BE49-F238E27FC236}">
                  <a16:creationId xmlns:a16="http://schemas.microsoft.com/office/drawing/2014/main" id="{69A4B699-7CE1-4412-8BB7-3076C0CD9290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2087762">
              <a:off x="2976" y="1008"/>
              <a:ext cx="288" cy="57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  <a:contourClr>
                  <a:srgbClr val="FFFFCC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7487762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71</a:t>
              </a:r>
            </a:p>
          </p:txBody>
        </p:sp>
        <p:sp>
          <p:nvSpPr>
            <p:cNvPr id="12417" name="WordArt 129">
              <a:extLst>
                <a:ext uri="{FF2B5EF4-FFF2-40B4-BE49-F238E27FC236}">
                  <a16:creationId xmlns:a16="http://schemas.microsoft.com/office/drawing/2014/main" id="{825929CA-3B97-4756-B63C-A4CD14679846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3300479">
              <a:off x="1512" y="2400"/>
              <a:ext cx="336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  <a:contourClr>
                  <a:srgbClr val="FFFFCC"/>
                </a:contourClr>
              </a:sp3d>
            </a:bodyPr>
            <a:lstStyle/>
            <a:p>
              <a:pPr algn="ctr"/>
              <a:r>
                <a:rPr lang="es-A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2099521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</a:p>
          </p:txBody>
        </p:sp>
        <p:sp>
          <p:nvSpPr>
            <p:cNvPr id="12418" name="WordArt 130">
              <a:extLst>
                <a:ext uri="{FF2B5EF4-FFF2-40B4-BE49-F238E27FC236}">
                  <a16:creationId xmlns:a16="http://schemas.microsoft.com/office/drawing/2014/main" id="{E656F892-4B3F-42F4-ACA7-9C90C893460A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792" y="3024"/>
              <a:ext cx="288" cy="3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</a:p>
          </p:txBody>
        </p:sp>
        <p:sp>
          <p:nvSpPr>
            <p:cNvPr id="12419" name="WordArt 131">
              <a:extLst>
                <a:ext uri="{FF2B5EF4-FFF2-40B4-BE49-F238E27FC236}">
                  <a16:creationId xmlns:a16="http://schemas.microsoft.com/office/drawing/2014/main" id="{E70DC0FD-7A5D-49B2-BF4E-8B844793D6BD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 rot="-2009760">
              <a:off x="3600" y="3888"/>
              <a:ext cx="298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AR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91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49B4E5B4-CA66-4E5E-8382-A70C30FD25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19200"/>
          <a:ext cx="8767763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4275328" imgH="2255815" progId="Excel.Chart.8">
                  <p:embed/>
                </p:oleObj>
              </mc:Choice>
              <mc:Fallback>
                <p:oleObj name="Gráfico" r:id="rId3" imgW="4275328" imgH="225581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767763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3">
            <a:extLst>
              <a:ext uri="{FF2B5EF4-FFF2-40B4-BE49-F238E27FC236}">
                <a16:creationId xmlns:a16="http://schemas.microsoft.com/office/drawing/2014/main" id="{47A63A08-C484-41AE-8920-22CB2C8BD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48" y="914400"/>
            <a:ext cx="706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Hallazgos anormales en los hijos de ciertos enfermos</a:t>
            </a:r>
            <a:endParaRPr lang="es-ES" altLang="es-A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F0B636E8-5A9C-4A9E-9C85-09ADE6DF9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00800"/>
            <a:ext cx="550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AR">
                <a:solidFill>
                  <a:schemeClr val="tx1"/>
                </a:solidFill>
                <a:latin typeface="Times New Roman" panose="02020603050405020304" pitchFamily="18" charset="0"/>
              </a:rPr>
              <a:t>Fuente: Becker, P.E.. </a:t>
            </a:r>
            <a:r>
              <a:rPr lang="es-ES_tradnl" altLang="es-AR" i="1">
                <a:solidFill>
                  <a:schemeClr val="tx1"/>
                </a:solidFill>
                <a:latin typeface="Times New Roman" panose="02020603050405020304" pitchFamily="18" charset="0"/>
              </a:rPr>
              <a:t>Genética Humana</a:t>
            </a:r>
            <a:r>
              <a:rPr lang="es-ES_tradnl" altLang="es-AR">
                <a:solidFill>
                  <a:schemeClr val="tx1"/>
                </a:solidFill>
                <a:latin typeface="Times New Roman" panose="02020603050405020304" pitchFamily="18" charset="0"/>
              </a:rPr>
              <a:t>. Editorial Toray</a:t>
            </a:r>
            <a:endParaRPr lang="es-ES" altLang="es-AR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A83495F-00E6-447C-900C-3DDD548C3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000" b="1">
                <a:solidFill>
                  <a:srgbClr val="0033CC"/>
                </a:solidFill>
                <a:latin typeface="Comic Sans MS" panose="030F0702030302020204" pitchFamily="66" charset="0"/>
              </a:rPr>
              <a:t>Diagrama de barras (verticales)</a:t>
            </a:r>
            <a:endParaRPr lang="es-ES" altLang="es-AR" sz="40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5F1AAE-7750-40A7-89A5-05BA9E4AC3CA}"/>
              </a:ext>
            </a:extLst>
          </p:cNvPr>
          <p:cNvSpPr/>
          <p:nvPr/>
        </p:nvSpPr>
        <p:spPr bwMode="auto">
          <a:xfrm>
            <a:off x="5292080" y="5589240"/>
            <a:ext cx="144016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42" grpId="0" bld="categoryEl"/>
      <p:bldP spid="35843" grpId="0" autoUpdateAnimBg="0"/>
      <p:bldP spid="35844" grpId="0" autoUpdateAnimBg="0"/>
      <p:bldP spid="358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8D2BD271-09F9-4C52-9457-0E52EBB353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0"/>
          <a:ext cx="81534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4290500" imgH="2255815" progId="Excel.Chart.8">
                  <p:embed/>
                </p:oleObj>
              </mc:Choice>
              <mc:Fallback>
                <p:oleObj name="Gráfico" r:id="rId3" imgW="4290500" imgH="2255815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81534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3">
            <a:extLst>
              <a:ext uri="{FF2B5EF4-FFF2-40B4-BE49-F238E27FC236}">
                <a16:creationId xmlns:a16="http://schemas.microsoft.com/office/drawing/2014/main" id="{AA674519-FA07-4B5D-AC53-B5698DDF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219200"/>
            <a:ext cx="706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Hallazgos anormales en los hijos de ciertos enfermos</a:t>
            </a:r>
            <a:endParaRPr lang="es-ES" altLang="es-AR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76B7422-64CC-4B3C-9FB2-C4680A4C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550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AR">
                <a:solidFill>
                  <a:schemeClr val="tx1"/>
                </a:solidFill>
                <a:latin typeface="Times New Roman" panose="02020603050405020304" pitchFamily="18" charset="0"/>
              </a:rPr>
              <a:t>Fuente: Becker, P.E.. </a:t>
            </a:r>
            <a:r>
              <a:rPr lang="es-ES_tradnl" altLang="es-AR" i="1">
                <a:solidFill>
                  <a:schemeClr val="tx1"/>
                </a:solidFill>
                <a:latin typeface="Times New Roman" panose="02020603050405020304" pitchFamily="18" charset="0"/>
              </a:rPr>
              <a:t>Genética Humana</a:t>
            </a:r>
            <a:r>
              <a:rPr lang="es-ES_tradnl" altLang="es-AR">
                <a:solidFill>
                  <a:schemeClr val="tx1"/>
                </a:solidFill>
                <a:latin typeface="Times New Roman" panose="02020603050405020304" pitchFamily="18" charset="0"/>
              </a:rPr>
              <a:t>. Editorial Toray</a:t>
            </a:r>
            <a:endParaRPr lang="es-ES" altLang="es-AR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11549E1F-B93E-46DE-8479-F061C261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3600" b="1">
                <a:solidFill>
                  <a:srgbClr val="0033CC"/>
                </a:solidFill>
                <a:latin typeface="Comic Sans MS" panose="030F0702030302020204" pitchFamily="66" charset="0"/>
              </a:rPr>
              <a:t>Diagrama de barras (horizontales)</a:t>
            </a:r>
            <a:endParaRPr lang="es-ES" altLang="es-AR" sz="36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F6A4DF-EC0C-4432-9F0A-1E1B4D2B3D4B}"/>
              </a:ext>
            </a:extLst>
          </p:cNvPr>
          <p:cNvSpPr/>
          <p:nvPr/>
        </p:nvSpPr>
        <p:spPr bwMode="auto">
          <a:xfrm>
            <a:off x="1763688" y="1700808"/>
            <a:ext cx="360040" cy="1368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818" grpId="0" bld="categoryEl"/>
      <p:bldP spid="34819" grpId="0" autoUpdateAnimBg="0"/>
      <p:bldP spid="34820" grpId="0" autoUpdateAnimBg="0"/>
      <p:bldP spid="348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>
            <a:extLst>
              <a:ext uri="{FF2B5EF4-FFF2-40B4-BE49-F238E27FC236}">
                <a16:creationId xmlns:a16="http://schemas.microsoft.com/office/drawing/2014/main" id="{8CB520D7-442D-471D-BEA7-CBE232A5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089150"/>
            <a:ext cx="53609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8000">
                <a:solidFill>
                  <a:srgbClr val="0033CC"/>
                </a:solidFill>
                <a:latin typeface="Script MT Bold" panose="03040602040607080904" pitchFamily="66" charset="0"/>
              </a:rPr>
              <a:t>Variables</a:t>
            </a:r>
          </a:p>
          <a:p>
            <a:pPr algn="ctr"/>
            <a:r>
              <a:rPr lang="es-ES_tradnl" altLang="es-AR" sz="8000">
                <a:solidFill>
                  <a:srgbClr val="0033CC"/>
                </a:solidFill>
                <a:latin typeface="Script MT Bold" panose="03040602040607080904" pitchFamily="66" charset="0"/>
              </a:rPr>
              <a:t>cuantitativas</a:t>
            </a:r>
            <a:endParaRPr lang="es-ES" altLang="es-AR" sz="8000">
              <a:solidFill>
                <a:srgbClr val="0033CC"/>
              </a:solidFill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2DBF012A-A88E-4AA4-8CFC-7FC62A4B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33CC"/>
                </a:solidFill>
              </a:rPr>
              <a:t>X: “Cantidad de miembros que integran cada una de las familias que aspiran a obtener un préstamo hipotecario”</a:t>
            </a:r>
            <a:endParaRPr lang="es-ES" altLang="es-AR" sz="2000">
              <a:solidFill>
                <a:srgbClr val="0033CC"/>
              </a:solidFill>
            </a:endParaRPr>
          </a:p>
        </p:txBody>
      </p:sp>
      <p:pic>
        <p:nvPicPr>
          <p:cNvPr id="14383" name="Picture 47">
            <a:extLst>
              <a:ext uri="{FF2B5EF4-FFF2-40B4-BE49-F238E27FC236}">
                <a16:creationId xmlns:a16="http://schemas.microsoft.com/office/drawing/2014/main" id="{D8AC9C90-0AB1-4007-85E1-CB57A0E6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811463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7" name="Text Box 51">
            <a:extLst>
              <a:ext uri="{FF2B5EF4-FFF2-40B4-BE49-F238E27FC236}">
                <a16:creationId xmlns:a16="http://schemas.microsoft.com/office/drawing/2014/main" id="{5033C277-1420-4D60-A82D-1560D00BD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88" name="Text Box 52">
            <a:extLst>
              <a:ext uri="{FF2B5EF4-FFF2-40B4-BE49-F238E27FC236}">
                <a16:creationId xmlns:a16="http://schemas.microsoft.com/office/drawing/2014/main" id="{11EE7692-36CA-44A2-9CE1-8236B589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89" name="Text Box 53">
            <a:extLst>
              <a:ext uri="{FF2B5EF4-FFF2-40B4-BE49-F238E27FC236}">
                <a16:creationId xmlns:a16="http://schemas.microsoft.com/office/drawing/2014/main" id="{B9BE6C83-BAC0-43C4-8448-646102FD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3006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0" name="Text Box 54">
            <a:extLst>
              <a:ext uri="{FF2B5EF4-FFF2-40B4-BE49-F238E27FC236}">
                <a16:creationId xmlns:a16="http://schemas.microsoft.com/office/drawing/2014/main" id="{24E171FF-B27D-4CEB-8F45-442008762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1" name="Text Box 55">
            <a:extLst>
              <a:ext uri="{FF2B5EF4-FFF2-40B4-BE49-F238E27FC236}">
                <a16:creationId xmlns:a16="http://schemas.microsoft.com/office/drawing/2014/main" id="{E96D0A5A-08AE-4FD5-9B7A-BCC5C517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2701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2" name="Text Box 56">
            <a:extLst>
              <a:ext uri="{FF2B5EF4-FFF2-40B4-BE49-F238E27FC236}">
                <a16:creationId xmlns:a16="http://schemas.microsoft.com/office/drawing/2014/main" id="{CF6D1581-C7BD-401D-96DE-A0E0150A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3" name="Text Box 57">
            <a:extLst>
              <a:ext uri="{FF2B5EF4-FFF2-40B4-BE49-F238E27FC236}">
                <a16:creationId xmlns:a16="http://schemas.microsoft.com/office/drawing/2014/main" id="{A0C577FC-809C-4262-A0B7-E9EB5D1D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216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4" name="Text Box 58">
            <a:extLst>
              <a:ext uri="{FF2B5EF4-FFF2-40B4-BE49-F238E27FC236}">
                <a16:creationId xmlns:a16="http://schemas.microsoft.com/office/drawing/2014/main" id="{4D729978-CCBB-463A-8089-23E664A2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63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6" name="Text Box 60">
            <a:extLst>
              <a:ext uri="{FF2B5EF4-FFF2-40B4-BE49-F238E27FC236}">
                <a16:creationId xmlns:a16="http://schemas.microsoft.com/office/drawing/2014/main" id="{CF66A360-3E30-472A-B4C4-E4836A1D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87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7" name="Text Box 61">
            <a:extLst>
              <a:ext uri="{FF2B5EF4-FFF2-40B4-BE49-F238E27FC236}">
                <a16:creationId xmlns:a16="http://schemas.microsoft.com/office/drawing/2014/main" id="{E6A71CE7-47B8-4D2B-8D1C-A7586918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3971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8" name="Text Box 62">
            <a:extLst>
              <a:ext uri="{FF2B5EF4-FFF2-40B4-BE49-F238E27FC236}">
                <a16:creationId xmlns:a16="http://schemas.microsoft.com/office/drawing/2014/main" id="{4E5AA5E3-EAB3-47E3-8BC4-4D70B366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244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399" name="Text Box 63">
            <a:extLst>
              <a:ext uri="{FF2B5EF4-FFF2-40B4-BE49-F238E27FC236}">
                <a16:creationId xmlns:a16="http://schemas.microsoft.com/office/drawing/2014/main" id="{39340691-AD0D-4B18-862A-5C8F5AE7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7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0" name="Text Box 64">
            <a:extLst>
              <a:ext uri="{FF2B5EF4-FFF2-40B4-BE49-F238E27FC236}">
                <a16:creationId xmlns:a16="http://schemas.microsoft.com/office/drawing/2014/main" id="{3D9ED302-B6E5-40B5-826C-BA2C349A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1" name="Text Box 65">
            <a:extLst>
              <a:ext uri="{FF2B5EF4-FFF2-40B4-BE49-F238E27FC236}">
                <a16:creationId xmlns:a16="http://schemas.microsoft.com/office/drawing/2014/main" id="{C47B9A57-4AA3-4AFA-9013-459377CDD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787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2" name="Text Box 66">
            <a:extLst>
              <a:ext uri="{FF2B5EF4-FFF2-40B4-BE49-F238E27FC236}">
                <a16:creationId xmlns:a16="http://schemas.microsoft.com/office/drawing/2014/main" id="{5A170BBE-10BD-46F8-A42E-203ECA42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92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3" name="Text Box 67">
            <a:extLst>
              <a:ext uri="{FF2B5EF4-FFF2-40B4-BE49-F238E27FC236}">
                <a16:creationId xmlns:a16="http://schemas.microsoft.com/office/drawing/2014/main" id="{EC069AB2-8E4D-48E8-BED9-3AF575A6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5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4" name="Text Box 68">
            <a:extLst>
              <a:ext uri="{FF2B5EF4-FFF2-40B4-BE49-F238E27FC236}">
                <a16:creationId xmlns:a16="http://schemas.microsoft.com/office/drawing/2014/main" id="{B83AD6F8-6579-4091-8807-AA9359A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82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5" name="Text Box 69">
            <a:extLst>
              <a:ext uri="{FF2B5EF4-FFF2-40B4-BE49-F238E27FC236}">
                <a16:creationId xmlns:a16="http://schemas.microsoft.com/office/drawing/2014/main" id="{73845BFC-6F67-4A1F-AC55-C4246A1B7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01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6" name="Text Box 70">
            <a:extLst>
              <a:ext uri="{FF2B5EF4-FFF2-40B4-BE49-F238E27FC236}">
                <a16:creationId xmlns:a16="http://schemas.microsoft.com/office/drawing/2014/main" id="{5CDB950F-1A41-41AA-8D00-37BB71F3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930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4407" name="Text Box 71">
            <a:extLst>
              <a:ext uri="{FF2B5EF4-FFF2-40B4-BE49-F238E27FC236}">
                <a16:creationId xmlns:a16="http://schemas.microsoft.com/office/drawing/2014/main" id="{E09BA43C-4B3F-4C23-9475-C798B8C9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87" grpId="0" autoUpdateAnimBg="0"/>
      <p:bldP spid="14388" grpId="0" autoUpdateAnimBg="0"/>
      <p:bldP spid="14389" grpId="0" autoUpdateAnimBg="0"/>
      <p:bldP spid="14390" grpId="0" autoUpdateAnimBg="0"/>
      <p:bldP spid="14391" grpId="0" autoUpdateAnimBg="0"/>
      <p:bldP spid="14392" grpId="0" autoUpdateAnimBg="0"/>
      <p:bldP spid="14393" grpId="0" autoUpdateAnimBg="0"/>
      <p:bldP spid="14394" grpId="0" autoUpdateAnimBg="0"/>
      <p:bldP spid="14396" grpId="0" autoUpdateAnimBg="0"/>
      <p:bldP spid="14397" grpId="0" autoUpdateAnimBg="0"/>
      <p:bldP spid="14398" grpId="0" autoUpdateAnimBg="0"/>
      <p:bldP spid="14399" grpId="0" autoUpdateAnimBg="0"/>
      <p:bldP spid="14400" grpId="0" autoUpdateAnimBg="0"/>
      <p:bldP spid="14401" grpId="0" autoUpdateAnimBg="0"/>
      <p:bldP spid="14402" grpId="0" autoUpdateAnimBg="0"/>
      <p:bldP spid="14403" grpId="0" autoUpdateAnimBg="0"/>
      <p:bldP spid="14404" grpId="0" autoUpdateAnimBg="0"/>
      <p:bldP spid="14405" grpId="0" autoUpdateAnimBg="0"/>
      <p:bldP spid="14406" grpId="0" autoUpdateAnimBg="0"/>
      <p:bldP spid="144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E5A7943-9CD0-4260-915E-85B8A683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33CC"/>
                </a:solidFill>
              </a:rPr>
              <a:t>X: “Cantidad de miembros que integran cada una de las familias que aspiran a obtener un préstamo hipotecario”</a:t>
            </a:r>
            <a:endParaRPr lang="es-ES" altLang="es-AR" sz="2000">
              <a:solidFill>
                <a:srgbClr val="0033CC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4B84001F-C49B-445C-A128-65C61967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811463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55" name="Text Box 95">
            <a:extLst>
              <a:ext uri="{FF2B5EF4-FFF2-40B4-BE49-F238E27FC236}">
                <a16:creationId xmlns:a16="http://schemas.microsoft.com/office/drawing/2014/main" id="{F0A13AEC-7986-4ED2-844C-EF696C13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56" name="Text Box 96">
            <a:extLst>
              <a:ext uri="{FF2B5EF4-FFF2-40B4-BE49-F238E27FC236}">
                <a16:creationId xmlns:a16="http://schemas.microsoft.com/office/drawing/2014/main" id="{CBF4ACE0-0E9B-453B-87F1-F2DDE893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57" name="Text Box 97">
            <a:extLst>
              <a:ext uri="{FF2B5EF4-FFF2-40B4-BE49-F238E27FC236}">
                <a16:creationId xmlns:a16="http://schemas.microsoft.com/office/drawing/2014/main" id="{15F6EE72-3C59-4BB2-A8B1-CA1566B5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58" name="Text Box 98">
            <a:extLst>
              <a:ext uri="{FF2B5EF4-FFF2-40B4-BE49-F238E27FC236}">
                <a16:creationId xmlns:a16="http://schemas.microsoft.com/office/drawing/2014/main" id="{7AC78739-ADC5-428F-84C3-4FB94B5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59" name="Text Box 99">
            <a:extLst>
              <a:ext uri="{FF2B5EF4-FFF2-40B4-BE49-F238E27FC236}">
                <a16:creationId xmlns:a16="http://schemas.microsoft.com/office/drawing/2014/main" id="{FC9AE276-0795-4A93-AB3B-559A2F3B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0" name="Text Box 100">
            <a:extLst>
              <a:ext uri="{FF2B5EF4-FFF2-40B4-BE49-F238E27FC236}">
                <a16:creationId xmlns:a16="http://schemas.microsoft.com/office/drawing/2014/main" id="{DA42FC07-89D3-42CC-8CA7-90CCB2DA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1" name="Text Box 101">
            <a:extLst>
              <a:ext uri="{FF2B5EF4-FFF2-40B4-BE49-F238E27FC236}">
                <a16:creationId xmlns:a16="http://schemas.microsoft.com/office/drawing/2014/main" id="{8F6FE913-7EAC-4B1D-B87B-804D2EBF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2" name="Text Box 102">
            <a:extLst>
              <a:ext uri="{FF2B5EF4-FFF2-40B4-BE49-F238E27FC236}">
                <a16:creationId xmlns:a16="http://schemas.microsoft.com/office/drawing/2014/main" id="{B5E39FA2-A5E2-45D0-884B-39C6087A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3" name="Text Box 103">
            <a:extLst>
              <a:ext uri="{FF2B5EF4-FFF2-40B4-BE49-F238E27FC236}">
                <a16:creationId xmlns:a16="http://schemas.microsoft.com/office/drawing/2014/main" id="{E477D465-95E6-41B1-8C7C-5AADC2D8D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4" name="Text Box 104">
            <a:extLst>
              <a:ext uri="{FF2B5EF4-FFF2-40B4-BE49-F238E27FC236}">
                <a16:creationId xmlns:a16="http://schemas.microsoft.com/office/drawing/2014/main" id="{0FF05C08-FD8E-4685-85A1-834B3F3B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5" name="Text Box 105">
            <a:extLst>
              <a:ext uri="{FF2B5EF4-FFF2-40B4-BE49-F238E27FC236}">
                <a16:creationId xmlns:a16="http://schemas.microsoft.com/office/drawing/2014/main" id="{00074FCE-C939-42A2-B53B-31FE7669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6" name="Text Box 106">
            <a:extLst>
              <a:ext uri="{FF2B5EF4-FFF2-40B4-BE49-F238E27FC236}">
                <a16:creationId xmlns:a16="http://schemas.microsoft.com/office/drawing/2014/main" id="{B98F9869-5D25-4797-85AC-5B61215C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7" name="Text Box 107">
            <a:extLst>
              <a:ext uri="{FF2B5EF4-FFF2-40B4-BE49-F238E27FC236}">
                <a16:creationId xmlns:a16="http://schemas.microsoft.com/office/drawing/2014/main" id="{3CA4F8C7-922C-4180-9500-FCACE95D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8" name="Text Box 108">
            <a:extLst>
              <a:ext uri="{FF2B5EF4-FFF2-40B4-BE49-F238E27FC236}">
                <a16:creationId xmlns:a16="http://schemas.microsoft.com/office/drawing/2014/main" id="{A391044C-0E5F-4287-9135-BC0A9201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038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69" name="Text Box 109">
            <a:extLst>
              <a:ext uri="{FF2B5EF4-FFF2-40B4-BE49-F238E27FC236}">
                <a16:creationId xmlns:a16="http://schemas.microsoft.com/office/drawing/2014/main" id="{FA055646-4113-4DAE-B766-CDDE4498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0" name="Text Box 110">
            <a:extLst>
              <a:ext uri="{FF2B5EF4-FFF2-40B4-BE49-F238E27FC236}">
                <a16:creationId xmlns:a16="http://schemas.microsoft.com/office/drawing/2014/main" id="{722C02E5-55D5-4418-AE6E-4A8412E9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1" name="Text Box 111">
            <a:extLst>
              <a:ext uri="{FF2B5EF4-FFF2-40B4-BE49-F238E27FC236}">
                <a16:creationId xmlns:a16="http://schemas.microsoft.com/office/drawing/2014/main" id="{63EE0BDF-669A-45DF-91FC-7AD95738F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2" name="Text Box 112">
            <a:extLst>
              <a:ext uri="{FF2B5EF4-FFF2-40B4-BE49-F238E27FC236}">
                <a16:creationId xmlns:a16="http://schemas.microsoft.com/office/drawing/2014/main" id="{A49776ED-3CCE-487A-A902-A893A00E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3" name="Text Box 113">
            <a:extLst>
              <a:ext uri="{FF2B5EF4-FFF2-40B4-BE49-F238E27FC236}">
                <a16:creationId xmlns:a16="http://schemas.microsoft.com/office/drawing/2014/main" id="{833F2795-ECF9-420E-8ED4-2343DFA3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4" name="Text Box 114">
            <a:extLst>
              <a:ext uri="{FF2B5EF4-FFF2-40B4-BE49-F238E27FC236}">
                <a16:creationId xmlns:a16="http://schemas.microsoft.com/office/drawing/2014/main" id="{7C874C43-2E14-4A4C-A18B-DB01E2A2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F38119A0-4ACE-4A86-AF7F-2BFDAB9C5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D0BE3763-0EC9-4695-BBF6-C571CD05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712FCD43-4F14-4CF3-BBAF-31B62EA5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3006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862FDEC2-E864-4A67-943E-6A06027B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82631FEB-E410-491E-9FE5-C3C6F891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2701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86DA75E0-D6CE-429D-A600-A1017BEA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4D435E99-3642-4310-B5EE-BBC11ACA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2168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30C5C76B-5CE0-4FB5-A7D6-89D0D945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863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id="{B3C15A00-9F11-41DF-8A2E-BD8119A7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787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91" name="Text Box 31">
            <a:extLst>
              <a:ext uri="{FF2B5EF4-FFF2-40B4-BE49-F238E27FC236}">
                <a16:creationId xmlns:a16="http://schemas.microsoft.com/office/drawing/2014/main" id="{9444DA2E-0AEE-4344-90E9-BF5D647D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23971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07370BB6-B93D-4827-A89B-CDAA275A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244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00" name="Text Box 40">
            <a:extLst>
              <a:ext uri="{FF2B5EF4-FFF2-40B4-BE49-F238E27FC236}">
                <a16:creationId xmlns:a16="http://schemas.microsoft.com/office/drawing/2014/main" id="{3BE67BC1-D881-4DAD-9FCD-AC090C9E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7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01" name="Text Box 41">
            <a:extLst>
              <a:ext uri="{FF2B5EF4-FFF2-40B4-BE49-F238E27FC236}">
                <a16:creationId xmlns:a16="http://schemas.microsoft.com/office/drawing/2014/main" id="{16741482-9552-4DB3-A864-961D6E78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397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02" name="Text Box 42">
            <a:extLst>
              <a:ext uri="{FF2B5EF4-FFF2-40B4-BE49-F238E27FC236}">
                <a16:creationId xmlns:a16="http://schemas.microsoft.com/office/drawing/2014/main" id="{469BD643-09FA-4584-946D-DA663149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787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id="{0D68CFF0-DC2A-4ADE-A98B-42A1F145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92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05" name="Text Box 45">
            <a:extLst>
              <a:ext uri="{FF2B5EF4-FFF2-40B4-BE49-F238E27FC236}">
                <a16:creationId xmlns:a16="http://schemas.microsoft.com/office/drawing/2014/main" id="{0E206CC2-593B-4B28-9551-20061B2CD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5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5" name="Text Box 115">
            <a:extLst>
              <a:ext uri="{FF2B5EF4-FFF2-40B4-BE49-F238E27FC236}">
                <a16:creationId xmlns:a16="http://schemas.microsoft.com/office/drawing/2014/main" id="{A4B7E88C-1693-479F-AD0A-F1810FE3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82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6" name="Text Box 116">
            <a:extLst>
              <a:ext uri="{FF2B5EF4-FFF2-40B4-BE49-F238E27FC236}">
                <a16:creationId xmlns:a16="http://schemas.microsoft.com/office/drawing/2014/main" id="{112BCC4D-1568-42E5-89BF-6766B4D0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01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7" name="Text Box 117">
            <a:extLst>
              <a:ext uri="{FF2B5EF4-FFF2-40B4-BE49-F238E27FC236}">
                <a16:creationId xmlns:a16="http://schemas.microsoft.com/office/drawing/2014/main" id="{E1680FA4-488C-4999-A6D8-04116A07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930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78" name="Text Box 118">
            <a:extLst>
              <a:ext uri="{FF2B5EF4-FFF2-40B4-BE49-F238E27FC236}">
                <a16:creationId xmlns:a16="http://schemas.microsoft.com/office/drawing/2014/main" id="{BEB73573-25A6-4A6A-A653-5219107EF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625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5480" name="Rectangle 120">
            <a:extLst>
              <a:ext uri="{FF2B5EF4-FFF2-40B4-BE49-F238E27FC236}">
                <a16:creationId xmlns:a16="http://schemas.microsoft.com/office/drawing/2014/main" id="{AA9A2E07-7ED7-4E58-8A44-B4D84051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1" name="Rectangle 121">
            <a:extLst>
              <a:ext uri="{FF2B5EF4-FFF2-40B4-BE49-F238E27FC236}">
                <a16:creationId xmlns:a16="http://schemas.microsoft.com/office/drawing/2014/main" id="{6B9A1024-5DC2-448B-B13A-84B6B9972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2" name="Rectangle 122">
            <a:extLst>
              <a:ext uri="{FF2B5EF4-FFF2-40B4-BE49-F238E27FC236}">
                <a16:creationId xmlns:a16="http://schemas.microsoft.com/office/drawing/2014/main" id="{C66062BE-82E2-4899-9917-BA1E8639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38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3" name="Rectangle 123">
            <a:extLst>
              <a:ext uri="{FF2B5EF4-FFF2-40B4-BE49-F238E27FC236}">
                <a16:creationId xmlns:a16="http://schemas.microsoft.com/office/drawing/2014/main" id="{2B756B4C-1E09-4AB1-A21C-5759FBE94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4" name="Rectangle 124">
            <a:extLst>
              <a:ext uri="{FF2B5EF4-FFF2-40B4-BE49-F238E27FC236}">
                <a16:creationId xmlns:a16="http://schemas.microsoft.com/office/drawing/2014/main" id="{F3E2F45C-80F7-4EA2-805C-690E3AE4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05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5" name="Rectangle 125">
            <a:extLst>
              <a:ext uri="{FF2B5EF4-FFF2-40B4-BE49-F238E27FC236}">
                <a16:creationId xmlns:a16="http://schemas.microsoft.com/office/drawing/2014/main" id="{D9EB22AB-71FE-4F81-8539-EB5DB22D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90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6" name="Rectangle 126">
            <a:extLst>
              <a:ext uri="{FF2B5EF4-FFF2-40B4-BE49-F238E27FC236}">
                <a16:creationId xmlns:a16="http://schemas.microsoft.com/office/drawing/2014/main" id="{206451AD-B0D7-4D68-9E9F-2CECFF81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7" name="Rectangle 127">
            <a:extLst>
              <a:ext uri="{FF2B5EF4-FFF2-40B4-BE49-F238E27FC236}">
                <a16:creationId xmlns:a16="http://schemas.microsoft.com/office/drawing/2014/main" id="{FBAC69FB-5B21-456F-AE40-86B644C9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0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89" name="Rectangle 129">
            <a:extLst>
              <a:ext uri="{FF2B5EF4-FFF2-40B4-BE49-F238E27FC236}">
                <a16:creationId xmlns:a16="http://schemas.microsoft.com/office/drawing/2014/main" id="{79892064-326A-4806-AE66-1B853E5C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38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0" name="Rectangle 130">
            <a:extLst>
              <a:ext uri="{FF2B5EF4-FFF2-40B4-BE49-F238E27FC236}">
                <a16:creationId xmlns:a16="http://schemas.microsoft.com/office/drawing/2014/main" id="{9E4E68EA-D1F9-48D6-8291-BF5E987CE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895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1" name="Rectangle 131">
            <a:extLst>
              <a:ext uri="{FF2B5EF4-FFF2-40B4-BE49-F238E27FC236}">
                <a16:creationId xmlns:a16="http://schemas.microsoft.com/office/drawing/2014/main" id="{2025E711-6E3F-4BED-BDB7-6AAE0EAB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2" name="Rectangle 132">
            <a:extLst>
              <a:ext uri="{FF2B5EF4-FFF2-40B4-BE49-F238E27FC236}">
                <a16:creationId xmlns:a16="http://schemas.microsoft.com/office/drawing/2014/main" id="{3C671005-E390-48AE-8A7B-7487EF7E1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19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3" name="Rectangle 133">
            <a:extLst>
              <a:ext uri="{FF2B5EF4-FFF2-40B4-BE49-F238E27FC236}">
                <a16:creationId xmlns:a16="http://schemas.microsoft.com/office/drawing/2014/main" id="{C325A061-49A9-4B2B-AEEF-7B0190A24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4" name="Rectangle 134">
            <a:extLst>
              <a:ext uri="{FF2B5EF4-FFF2-40B4-BE49-F238E27FC236}">
                <a16:creationId xmlns:a16="http://schemas.microsoft.com/office/drawing/2014/main" id="{6B6C4002-070A-478E-804A-F38A20FD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5" name="Rectangle 135">
            <a:extLst>
              <a:ext uri="{FF2B5EF4-FFF2-40B4-BE49-F238E27FC236}">
                <a16:creationId xmlns:a16="http://schemas.microsoft.com/office/drawing/2014/main" id="{60DE91E8-C37C-4EC9-A865-E16432C5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828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6" name="Rectangle 136">
            <a:extLst>
              <a:ext uri="{FF2B5EF4-FFF2-40B4-BE49-F238E27FC236}">
                <a16:creationId xmlns:a16="http://schemas.microsoft.com/office/drawing/2014/main" id="{2BA6DCAD-7FF9-4832-A035-9DC2600F6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7" name="Rectangle 137">
            <a:extLst>
              <a:ext uri="{FF2B5EF4-FFF2-40B4-BE49-F238E27FC236}">
                <a16:creationId xmlns:a16="http://schemas.microsoft.com/office/drawing/2014/main" id="{5373FAD0-AA2F-4DEC-87BF-2B4DD351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743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8" name="Rectangle 138">
            <a:extLst>
              <a:ext uri="{FF2B5EF4-FFF2-40B4-BE49-F238E27FC236}">
                <a16:creationId xmlns:a16="http://schemas.microsoft.com/office/drawing/2014/main" id="{A7B88762-7C69-4C85-9AA9-7C31A7FF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09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499" name="Rectangle 139">
            <a:extLst>
              <a:ext uri="{FF2B5EF4-FFF2-40B4-BE49-F238E27FC236}">
                <a16:creationId xmlns:a16="http://schemas.microsoft.com/office/drawing/2014/main" id="{108B5B01-B8BE-4FFD-840C-7D630053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15500" name="Rectangle 140">
            <a:extLst>
              <a:ext uri="{FF2B5EF4-FFF2-40B4-BE49-F238E27FC236}">
                <a16:creationId xmlns:a16="http://schemas.microsoft.com/office/drawing/2014/main" id="{35F76AD8-5E7D-44F1-8B0C-445DEB60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438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5" grpId="0" autoUpdateAnimBg="0"/>
      <p:bldP spid="15456" grpId="0" autoUpdateAnimBg="0"/>
      <p:bldP spid="15457" grpId="0" autoUpdateAnimBg="0"/>
      <p:bldP spid="15458" grpId="0" autoUpdateAnimBg="0"/>
      <p:bldP spid="15459" grpId="0" autoUpdateAnimBg="0"/>
      <p:bldP spid="15460" grpId="0" autoUpdateAnimBg="0"/>
      <p:bldP spid="15461" grpId="0" autoUpdateAnimBg="0"/>
      <p:bldP spid="15462" grpId="0" autoUpdateAnimBg="0"/>
      <p:bldP spid="15463" grpId="0" autoUpdateAnimBg="0"/>
      <p:bldP spid="15464" grpId="0" autoUpdateAnimBg="0"/>
      <p:bldP spid="15465" grpId="0" autoUpdateAnimBg="0"/>
      <p:bldP spid="15466" grpId="0" autoUpdateAnimBg="0"/>
      <p:bldP spid="15467" grpId="0" autoUpdateAnimBg="0"/>
      <p:bldP spid="15468" grpId="0" autoUpdateAnimBg="0"/>
      <p:bldP spid="15469" grpId="0" autoUpdateAnimBg="0"/>
      <p:bldP spid="15470" grpId="0" autoUpdateAnimBg="0"/>
      <p:bldP spid="15471" grpId="0" autoUpdateAnimBg="0"/>
      <p:bldP spid="15472" grpId="0" autoUpdateAnimBg="0"/>
      <p:bldP spid="15473" grpId="0" autoUpdateAnimBg="0"/>
      <p:bldP spid="154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>
            <a:extLst>
              <a:ext uri="{FF2B5EF4-FFF2-40B4-BE49-F238E27FC236}">
                <a16:creationId xmlns:a16="http://schemas.microsoft.com/office/drawing/2014/main" id="{F9FA320E-6159-42C9-A207-568536F25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33CC"/>
                </a:solidFill>
              </a:rPr>
              <a:t>X: “Cantidad de miembros que integran cada una de las familias que aspiran a obtener un préstamo hipotecario”</a:t>
            </a:r>
            <a:endParaRPr lang="es-ES" altLang="es-AR" sz="2000">
              <a:solidFill>
                <a:srgbClr val="0033CC"/>
              </a:solidFill>
            </a:endParaRPr>
          </a:p>
        </p:txBody>
      </p:sp>
      <p:pic>
        <p:nvPicPr>
          <p:cNvPr id="16387" name="Picture 1027">
            <a:extLst>
              <a:ext uri="{FF2B5EF4-FFF2-40B4-BE49-F238E27FC236}">
                <a16:creationId xmlns:a16="http://schemas.microsoft.com/office/drawing/2014/main" id="{5CED5502-1462-42E6-B83A-40948B57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52400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87" name="Text Box 1527">
            <a:extLst>
              <a:ext uri="{FF2B5EF4-FFF2-40B4-BE49-F238E27FC236}">
                <a16:creationId xmlns:a16="http://schemas.microsoft.com/office/drawing/2014/main" id="{81D30BCF-59B4-43B3-83F1-20FEE167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16888" name="Text Box 1528">
            <a:extLst>
              <a:ext uri="{FF2B5EF4-FFF2-40B4-BE49-F238E27FC236}">
                <a16:creationId xmlns:a16="http://schemas.microsoft.com/office/drawing/2014/main" id="{F9564148-F408-403C-A4DE-C9B0FED3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16889" name="Text Box 1529">
            <a:extLst>
              <a:ext uri="{FF2B5EF4-FFF2-40B4-BE49-F238E27FC236}">
                <a16:creationId xmlns:a16="http://schemas.microsoft.com/office/drawing/2014/main" id="{0D627673-58E2-4EBB-A207-4CBB89C4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120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 </a:t>
            </a:r>
            <a:r>
              <a:rPr lang="es-ES_tradnl" altLang="es-AR" b="1">
                <a:solidFill>
                  <a:srgbClr val="0033CC"/>
                </a:solidFill>
              </a:rPr>
              <a:t>=</a:t>
            </a:r>
            <a:r>
              <a:rPr lang="es-ES_tradnl" altLang="es-AR" sz="1400" b="1">
                <a:solidFill>
                  <a:srgbClr val="0033CC"/>
                </a:solidFill>
              </a:rPr>
              <a:t> </a:t>
            </a:r>
            <a:r>
              <a:rPr lang="es-ES_tradnl" altLang="es-AR" b="1">
                <a:solidFill>
                  <a:srgbClr val="0033CC"/>
                </a:solidFill>
              </a:rPr>
              <a:t>f</a:t>
            </a:r>
            <a:r>
              <a:rPr lang="es-ES_tradnl" altLang="es-AR" sz="1600" b="1">
                <a:solidFill>
                  <a:srgbClr val="0033CC"/>
                </a:solidFill>
              </a:rPr>
              <a:t>i </a:t>
            </a:r>
            <a:r>
              <a:rPr lang="es-ES_tradnl" altLang="es-AR" b="1">
                <a:solidFill>
                  <a:srgbClr val="0033CC"/>
                </a:solidFill>
              </a:rPr>
              <a:t>/n</a:t>
            </a:r>
            <a:endParaRPr lang="es-ES" altLang="es-AR" sz="1000" b="1">
              <a:solidFill>
                <a:srgbClr val="0033CC"/>
              </a:solidFill>
            </a:endParaRPr>
          </a:p>
        </p:txBody>
      </p:sp>
      <p:sp>
        <p:nvSpPr>
          <p:cNvPr id="16890" name="Text Box 1530">
            <a:extLst>
              <a:ext uri="{FF2B5EF4-FFF2-40B4-BE49-F238E27FC236}">
                <a16:creationId xmlns:a16="http://schemas.microsoft.com/office/drawing/2014/main" id="{E210B8E1-9BD4-4558-BA4D-13C6C976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14600"/>
            <a:ext cx="78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r>
              <a:rPr lang="es-ES_tradnl" altLang="es-AR" b="1">
                <a:solidFill>
                  <a:srgbClr val="0033CC"/>
                </a:solidFill>
              </a:rPr>
              <a:t>%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16891" name="Text Box 1531">
            <a:extLst>
              <a:ext uri="{FF2B5EF4-FFF2-40B4-BE49-F238E27FC236}">
                <a16:creationId xmlns:a16="http://schemas.microsoft.com/office/drawing/2014/main" id="{07E1FB7E-C561-4204-B294-5EEA6D91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4600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16893" name="Text Box 1533">
            <a:extLst>
              <a:ext uri="{FF2B5EF4-FFF2-40B4-BE49-F238E27FC236}">
                <a16:creationId xmlns:a16="http://schemas.microsoft.com/office/drawing/2014/main" id="{CB460F80-5D0B-48CD-B84C-B0DA4992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2514600"/>
            <a:ext cx="8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r>
              <a:rPr lang="es-ES_tradnl" altLang="es-AR" b="1">
                <a:solidFill>
                  <a:srgbClr val="0033CC"/>
                </a:solidFill>
              </a:rPr>
              <a:t>%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16894" name="Text Box 1534">
            <a:extLst>
              <a:ext uri="{FF2B5EF4-FFF2-40B4-BE49-F238E27FC236}">
                <a16:creationId xmlns:a16="http://schemas.microsoft.com/office/drawing/2014/main" id="{DF9E0114-E990-40C8-97F2-B818D4E0F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895" name="Text Box 1535">
            <a:extLst>
              <a:ext uri="{FF2B5EF4-FFF2-40B4-BE49-F238E27FC236}">
                <a16:creationId xmlns:a16="http://schemas.microsoft.com/office/drawing/2014/main" id="{4A23DCC0-0A41-405E-BE17-AABF9F87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896" name="Text Box 1536">
            <a:extLst>
              <a:ext uri="{FF2B5EF4-FFF2-40B4-BE49-F238E27FC236}">
                <a16:creationId xmlns:a16="http://schemas.microsoft.com/office/drawing/2014/main" id="{E5ED2653-79BE-4474-B829-DB4820B0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897" name="Text Box 1537">
            <a:extLst>
              <a:ext uri="{FF2B5EF4-FFF2-40B4-BE49-F238E27FC236}">
                <a16:creationId xmlns:a16="http://schemas.microsoft.com/office/drawing/2014/main" id="{F269F42B-F9F0-49A8-9FC8-2C74BDF47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898" name="Text Box 1538">
            <a:extLst>
              <a:ext uri="{FF2B5EF4-FFF2-40B4-BE49-F238E27FC236}">
                <a16:creationId xmlns:a16="http://schemas.microsoft.com/office/drawing/2014/main" id="{6032A331-C67A-4B88-83E4-C0A7B72F0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899" name="Text Box 1539">
            <a:extLst>
              <a:ext uri="{FF2B5EF4-FFF2-40B4-BE49-F238E27FC236}">
                <a16:creationId xmlns:a16="http://schemas.microsoft.com/office/drawing/2014/main" id="{C0E1C128-7578-4DB6-A1AC-F8F17C618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900" name="Text Box 1540">
            <a:extLst>
              <a:ext uri="{FF2B5EF4-FFF2-40B4-BE49-F238E27FC236}">
                <a16:creationId xmlns:a16="http://schemas.microsoft.com/office/drawing/2014/main" id="{8195C695-D033-4612-9D2F-602F26F1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901" name="Text Box 1541">
            <a:extLst>
              <a:ext uri="{FF2B5EF4-FFF2-40B4-BE49-F238E27FC236}">
                <a16:creationId xmlns:a16="http://schemas.microsoft.com/office/drawing/2014/main" id="{4ABD4E52-7CE7-409A-9496-AE10D08A5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6902" name="Text Box 1542">
            <a:extLst>
              <a:ext uri="{FF2B5EF4-FFF2-40B4-BE49-F238E27FC236}">
                <a16:creationId xmlns:a16="http://schemas.microsoft.com/office/drawing/2014/main" id="{33AAEB29-B196-4AF7-8282-B69B8213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601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grpSp>
        <p:nvGrpSpPr>
          <p:cNvPr id="17350" name="Group 1990">
            <a:extLst>
              <a:ext uri="{FF2B5EF4-FFF2-40B4-BE49-F238E27FC236}">
                <a16:creationId xmlns:a16="http://schemas.microsoft.com/office/drawing/2014/main" id="{2090B6AF-9F63-4814-9E1F-ADC31ECFD23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89213"/>
            <a:ext cx="8610600" cy="3811587"/>
            <a:chOff x="-2" y="-2"/>
            <a:chExt cx="4193" cy="4034"/>
          </a:xfrm>
        </p:grpSpPr>
        <p:grpSp>
          <p:nvGrpSpPr>
            <p:cNvPr id="17348" name="Group 1988">
              <a:extLst>
                <a:ext uri="{FF2B5EF4-FFF2-40B4-BE49-F238E27FC236}">
                  <a16:creationId xmlns:a16="http://schemas.microsoft.com/office/drawing/2014/main" id="{3E75B034-BD45-4F64-AA0E-1F75B387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89" cy="4030"/>
              <a:chOff x="0" y="0"/>
              <a:chExt cx="4189" cy="4030"/>
            </a:xfrm>
          </p:grpSpPr>
          <p:grpSp>
            <p:nvGrpSpPr>
              <p:cNvPr id="17209" name="Group 1849">
                <a:extLst>
                  <a:ext uri="{FF2B5EF4-FFF2-40B4-BE49-F238E27FC236}">
                    <a16:creationId xmlns:a16="http://schemas.microsoft.com/office/drawing/2014/main" id="{AB300EA3-D8A7-4454-B60A-40366E3BC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98" cy="403"/>
                <a:chOff x="0" y="0"/>
                <a:chExt cx="598" cy="403"/>
              </a:xfrm>
            </p:grpSpPr>
            <p:sp>
              <p:nvSpPr>
                <p:cNvPr id="17138" name="Rectangle 1778">
                  <a:extLst>
                    <a:ext uri="{FF2B5EF4-FFF2-40B4-BE49-F238E27FC236}">
                      <a16:creationId xmlns:a16="http://schemas.microsoft.com/office/drawing/2014/main" id="{F94DB770-999A-4768-85E8-C6039A447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08" name="Rectangle 1848">
                  <a:extLst>
                    <a:ext uri="{FF2B5EF4-FFF2-40B4-BE49-F238E27FC236}">
                      <a16:creationId xmlns:a16="http://schemas.microsoft.com/office/drawing/2014/main" id="{E2615B47-0A94-4CDA-8095-3DCBBAE76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11" name="Group 1851">
                <a:extLst>
                  <a:ext uri="{FF2B5EF4-FFF2-40B4-BE49-F238E27FC236}">
                    <a16:creationId xmlns:a16="http://schemas.microsoft.com/office/drawing/2014/main" id="{3F4949F8-3980-4BE9-85D2-D71A1CB25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0"/>
                <a:ext cx="598" cy="403"/>
                <a:chOff x="598" y="0"/>
                <a:chExt cx="598" cy="403"/>
              </a:xfrm>
            </p:grpSpPr>
            <p:sp>
              <p:nvSpPr>
                <p:cNvPr id="17139" name="Rectangle 1779">
                  <a:extLst>
                    <a:ext uri="{FF2B5EF4-FFF2-40B4-BE49-F238E27FC236}">
                      <a16:creationId xmlns:a16="http://schemas.microsoft.com/office/drawing/2014/main" id="{EA7DDC0D-ED31-42AD-9E44-91CC62EB86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0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10" name="Rectangle 1850">
                  <a:extLst>
                    <a:ext uri="{FF2B5EF4-FFF2-40B4-BE49-F238E27FC236}">
                      <a16:creationId xmlns:a16="http://schemas.microsoft.com/office/drawing/2014/main" id="{A048BC76-0A59-4827-902A-ED3FE3571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0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13" name="Group 1853">
                <a:extLst>
                  <a:ext uri="{FF2B5EF4-FFF2-40B4-BE49-F238E27FC236}">
                    <a16:creationId xmlns:a16="http://schemas.microsoft.com/office/drawing/2014/main" id="{5B4999CE-DC32-4DB9-AF54-EB599A7BA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0"/>
                <a:ext cx="598" cy="403"/>
                <a:chOff x="1196" y="0"/>
                <a:chExt cx="598" cy="403"/>
              </a:xfrm>
            </p:grpSpPr>
            <p:sp>
              <p:nvSpPr>
                <p:cNvPr id="17140" name="Rectangle 1780">
                  <a:extLst>
                    <a:ext uri="{FF2B5EF4-FFF2-40B4-BE49-F238E27FC236}">
                      <a16:creationId xmlns:a16="http://schemas.microsoft.com/office/drawing/2014/main" id="{257EBF64-8445-4ADD-819A-B358A70027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0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12" name="Rectangle 1852">
                  <a:extLst>
                    <a:ext uri="{FF2B5EF4-FFF2-40B4-BE49-F238E27FC236}">
                      <a16:creationId xmlns:a16="http://schemas.microsoft.com/office/drawing/2014/main" id="{B84ED892-AE95-475D-9292-6AC2FECE6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0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15" name="Group 1855">
                <a:extLst>
                  <a:ext uri="{FF2B5EF4-FFF2-40B4-BE49-F238E27FC236}">
                    <a16:creationId xmlns:a16="http://schemas.microsoft.com/office/drawing/2014/main" id="{48F7D867-4DB7-45F2-B517-48926FE126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0"/>
                <a:ext cx="598" cy="403"/>
                <a:chOff x="1794" y="0"/>
                <a:chExt cx="598" cy="403"/>
              </a:xfrm>
            </p:grpSpPr>
            <p:sp>
              <p:nvSpPr>
                <p:cNvPr id="17141" name="Rectangle 1781">
                  <a:extLst>
                    <a:ext uri="{FF2B5EF4-FFF2-40B4-BE49-F238E27FC236}">
                      <a16:creationId xmlns:a16="http://schemas.microsoft.com/office/drawing/2014/main" id="{60F77017-28F5-468A-9BA9-1DF652BDB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0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14" name="Rectangle 1854">
                  <a:extLst>
                    <a:ext uri="{FF2B5EF4-FFF2-40B4-BE49-F238E27FC236}">
                      <a16:creationId xmlns:a16="http://schemas.microsoft.com/office/drawing/2014/main" id="{33542A0B-1604-4E09-A166-9A0A5AC2B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0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17" name="Group 1857">
                <a:extLst>
                  <a:ext uri="{FF2B5EF4-FFF2-40B4-BE49-F238E27FC236}">
                    <a16:creationId xmlns:a16="http://schemas.microsoft.com/office/drawing/2014/main" id="{FC590C71-F1E9-41D6-BF4B-F06828C6C0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0"/>
                <a:ext cx="599" cy="403"/>
                <a:chOff x="2392" y="0"/>
                <a:chExt cx="599" cy="403"/>
              </a:xfrm>
            </p:grpSpPr>
            <p:sp>
              <p:nvSpPr>
                <p:cNvPr id="17142" name="Rectangle 1782">
                  <a:extLst>
                    <a:ext uri="{FF2B5EF4-FFF2-40B4-BE49-F238E27FC236}">
                      <a16:creationId xmlns:a16="http://schemas.microsoft.com/office/drawing/2014/main" id="{347E4095-1177-4DBE-A62B-9D0776CD5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0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16" name="Rectangle 1856">
                  <a:extLst>
                    <a:ext uri="{FF2B5EF4-FFF2-40B4-BE49-F238E27FC236}">
                      <a16:creationId xmlns:a16="http://schemas.microsoft.com/office/drawing/2014/main" id="{38BECFDC-6348-4F9F-9A86-43D190CD8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0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19" name="Group 1859">
                <a:extLst>
                  <a:ext uri="{FF2B5EF4-FFF2-40B4-BE49-F238E27FC236}">
                    <a16:creationId xmlns:a16="http://schemas.microsoft.com/office/drawing/2014/main" id="{8C5E538C-C0B5-4897-B857-FAE6A839D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0"/>
                <a:ext cx="599" cy="403"/>
                <a:chOff x="2991" y="0"/>
                <a:chExt cx="599" cy="403"/>
              </a:xfrm>
            </p:grpSpPr>
            <p:sp>
              <p:nvSpPr>
                <p:cNvPr id="17143" name="Rectangle 1783">
                  <a:extLst>
                    <a:ext uri="{FF2B5EF4-FFF2-40B4-BE49-F238E27FC236}">
                      <a16:creationId xmlns:a16="http://schemas.microsoft.com/office/drawing/2014/main" id="{59B6A011-2F6E-4213-962F-F5F2F0F01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0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18" name="Rectangle 1858">
                  <a:extLst>
                    <a:ext uri="{FF2B5EF4-FFF2-40B4-BE49-F238E27FC236}">
                      <a16:creationId xmlns:a16="http://schemas.microsoft.com/office/drawing/2014/main" id="{D44EB39E-B60A-44FE-9DC1-4B8C7CE34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0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21" name="Group 1861">
                <a:extLst>
                  <a:ext uri="{FF2B5EF4-FFF2-40B4-BE49-F238E27FC236}">
                    <a16:creationId xmlns:a16="http://schemas.microsoft.com/office/drawing/2014/main" id="{C05B4839-4645-4A01-9BFD-0F57CD3A44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0"/>
                <a:ext cx="599" cy="403"/>
                <a:chOff x="3590" y="0"/>
                <a:chExt cx="599" cy="403"/>
              </a:xfrm>
            </p:grpSpPr>
            <p:sp>
              <p:nvSpPr>
                <p:cNvPr id="17144" name="Rectangle 1784">
                  <a:extLst>
                    <a:ext uri="{FF2B5EF4-FFF2-40B4-BE49-F238E27FC236}">
                      <a16:creationId xmlns:a16="http://schemas.microsoft.com/office/drawing/2014/main" id="{CF747F76-EA28-40CE-B1DE-AC99F0EE9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0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20" name="Rectangle 1860">
                  <a:extLst>
                    <a:ext uri="{FF2B5EF4-FFF2-40B4-BE49-F238E27FC236}">
                      <a16:creationId xmlns:a16="http://schemas.microsoft.com/office/drawing/2014/main" id="{7B17D3A3-CA3C-4883-B734-BDFAECDAD9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0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23" name="Group 1863">
                <a:extLst>
                  <a:ext uri="{FF2B5EF4-FFF2-40B4-BE49-F238E27FC236}">
                    <a16:creationId xmlns:a16="http://schemas.microsoft.com/office/drawing/2014/main" id="{08AC3D24-F126-4B10-BA64-CE4A446B7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598" cy="403"/>
                <a:chOff x="0" y="403"/>
                <a:chExt cx="598" cy="403"/>
              </a:xfrm>
            </p:grpSpPr>
            <p:sp>
              <p:nvSpPr>
                <p:cNvPr id="17145" name="Rectangle 1785">
                  <a:extLst>
                    <a:ext uri="{FF2B5EF4-FFF2-40B4-BE49-F238E27FC236}">
                      <a16:creationId xmlns:a16="http://schemas.microsoft.com/office/drawing/2014/main" id="{4F3E2D1C-7E6C-4665-B08C-49E065DD0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22" name="Rectangle 1862">
                  <a:extLst>
                    <a:ext uri="{FF2B5EF4-FFF2-40B4-BE49-F238E27FC236}">
                      <a16:creationId xmlns:a16="http://schemas.microsoft.com/office/drawing/2014/main" id="{D4B3FEF7-E6CC-4CB8-A409-C59C566DC7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25" name="Group 1865">
                <a:extLst>
                  <a:ext uri="{FF2B5EF4-FFF2-40B4-BE49-F238E27FC236}">
                    <a16:creationId xmlns:a16="http://schemas.microsoft.com/office/drawing/2014/main" id="{DECE09F9-00FA-4E80-AA47-355372272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403"/>
                <a:ext cx="598" cy="403"/>
                <a:chOff x="598" y="403"/>
                <a:chExt cx="598" cy="403"/>
              </a:xfrm>
            </p:grpSpPr>
            <p:sp>
              <p:nvSpPr>
                <p:cNvPr id="17146" name="Rectangle 1786">
                  <a:extLst>
                    <a:ext uri="{FF2B5EF4-FFF2-40B4-BE49-F238E27FC236}">
                      <a16:creationId xmlns:a16="http://schemas.microsoft.com/office/drawing/2014/main" id="{5DC747F1-48E9-474C-B4D0-A1BD53470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403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24" name="Rectangle 1864">
                  <a:extLst>
                    <a:ext uri="{FF2B5EF4-FFF2-40B4-BE49-F238E27FC236}">
                      <a16:creationId xmlns:a16="http://schemas.microsoft.com/office/drawing/2014/main" id="{9926AD02-9745-4FB5-B346-6CD09E18B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403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27" name="Group 1867">
                <a:extLst>
                  <a:ext uri="{FF2B5EF4-FFF2-40B4-BE49-F238E27FC236}">
                    <a16:creationId xmlns:a16="http://schemas.microsoft.com/office/drawing/2014/main" id="{E010BCEC-5639-4B56-9A40-ED82FE4E8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403"/>
                <a:ext cx="598" cy="403"/>
                <a:chOff x="1196" y="403"/>
                <a:chExt cx="598" cy="403"/>
              </a:xfrm>
            </p:grpSpPr>
            <p:sp>
              <p:nvSpPr>
                <p:cNvPr id="17147" name="Rectangle 1787">
                  <a:extLst>
                    <a:ext uri="{FF2B5EF4-FFF2-40B4-BE49-F238E27FC236}">
                      <a16:creationId xmlns:a16="http://schemas.microsoft.com/office/drawing/2014/main" id="{F2B71161-9743-4561-89B2-837F831F7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403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26" name="Rectangle 1866">
                  <a:extLst>
                    <a:ext uri="{FF2B5EF4-FFF2-40B4-BE49-F238E27FC236}">
                      <a16:creationId xmlns:a16="http://schemas.microsoft.com/office/drawing/2014/main" id="{767DFF07-EEC2-483B-B80E-DCCF0B21C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403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29" name="Group 1869">
                <a:extLst>
                  <a:ext uri="{FF2B5EF4-FFF2-40B4-BE49-F238E27FC236}">
                    <a16:creationId xmlns:a16="http://schemas.microsoft.com/office/drawing/2014/main" id="{390C0CB0-8278-4238-AE69-30BC22E55F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403"/>
                <a:ext cx="598" cy="403"/>
                <a:chOff x="1794" y="403"/>
                <a:chExt cx="598" cy="403"/>
              </a:xfrm>
            </p:grpSpPr>
            <p:sp>
              <p:nvSpPr>
                <p:cNvPr id="17148" name="Rectangle 1788">
                  <a:extLst>
                    <a:ext uri="{FF2B5EF4-FFF2-40B4-BE49-F238E27FC236}">
                      <a16:creationId xmlns:a16="http://schemas.microsoft.com/office/drawing/2014/main" id="{98AE4F10-8996-44E7-8CD4-FCFB6FA46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403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28" name="Rectangle 1868">
                  <a:extLst>
                    <a:ext uri="{FF2B5EF4-FFF2-40B4-BE49-F238E27FC236}">
                      <a16:creationId xmlns:a16="http://schemas.microsoft.com/office/drawing/2014/main" id="{B13502D0-86EA-497E-A45A-9DEEBC12E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403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31" name="Group 1871">
                <a:extLst>
                  <a:ext uri="{FF2B5EF4-FFF2-40B4-BE49-F238E27FC236}">
                    <a16:creationId xmlns:a16="http://schemas.microsoft.com/office/drawing/2014/main" id="{79525004-65A8-44D2-B708-2DB636FAC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403"/>
                <a:ext cx="599" cy="403"/>
                <a:chOff x="2392" y="403"/>
                <a:chExt cx="599" cy="403"/>
              </a:xfrm>
            </p:grpSpPr>
            <p:sp>
              <p:nvSpPr>
                <p:cNvPr id="17149" name="Rectangle 1789">
                  <a:extLst>
                    <a:ext uri="{FF2B5EF4-FFF2-40B4-BE49-F238E27FC236}">
                      <a16:creationId xmlns:a16="http://schemas.microsoft.com/office/drawing/2014/main" id="{6FC3C73A-651B-4161-96B7-0FC3327148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403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30" name="Rectangle 1870">
                  <a:extLst>
                    <a:ext uri="{FF2B5EF4-FFF2-40B4-BE49-F238E27FC236}">
                      <a16:creationId xmlns:a16="http://schemas.microsoft.com/office/drawing/2014/main" id="{7D5D0CB9-22D5-4DF2-B95B-8A502F6C3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403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33" name="Group 1873">
                <a:extLst>
                  <a:ext uri="{FF2B5EF4-FFF2-40B4-BE49-F238E27FC236}">
                    <a16:creationId xmlns:a16="http://schemas.microsoft.com/office/drawing/2014/main" id="{44928D7F-3434-4C73-9288-D21B88AC1F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403"/>
                <a:ext cx="599" cy="403"/>
                <a:chOff x="2991" y="403"/>
                <a:chExt cx="599" cy="403"/>
              </a:xfrm>
            </p:grpSpPr>
            <p:sp>
              <p:nvSpPr>
                <p:cNvPr id="17150" name="Rectangle 1790">
                  <a:extLst>
                    <a:ext uri="{FF2B5EF4-FFF2-40B4-BE49-F238E27FC236}">
                      <a16:creationId xmlns:a16="http://schemas.microsoft.com/office/drawing/2014/main" id="{03ACD1A4-8E5A-4F15-AB96-3A459AB19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403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32" name="Rectangle 1872">
                  <a:extLst>
                    <a:ext uri="{FF2B5EF4-FFF2-40B4-BE49-F238E27FC236}">
                      <a16:creationId xmlns:a16="http://schemas.microsoft.com/office/drawing/2014/main" id="{6B921435-F387-4E3F-94DB-A4FDA22AF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403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35" name="Group 1875">
                <a:extLst>
                  <a:ext uri="{FF2B5EF4-FFF2-40B4-BE49-F238E27FC236}">
                    <a16:creationId xmlns:a16="http://schemas.microsoft.com/office/drawing/2014/main" id="{375293DC-5E31-46EF-A0D8-B39FF55CD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403"/>
                <a:ext cx="599" cy="403"/>
                <a:chOff x="3590" y="403"/>
                <a:chExt cx="599" cy="403"/>
              </a:xfrm>
            </p:grpSpPr>
            <p:sp>
              <p:nvSpPr>
                <p:cNvPr id="17151" name="Rectangle 1791">
                  <a:extLst>
                    <a:ext uri="{FF2B5EF4-FFF2-40B4-BE49-F238E27FC236}">
                      <a16:creationId xmlns:a16="http://schemas.microsoft.com/office/drawing/2014/main" id="{A09C4525-37CF-4046-ABC6-4860B8647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403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34" name="Rectangle 1874">
                  <a:extLst>
                    <a:ext uri="{FF2B5EF4-FFF2-40B4-BE49-F238E27FC236}">
                      <a16:creationId xmlns:a16="http://schemas.microsoft.com/office/drawing/2014/main" id="{601D16E7-0773-4D10-9C5B-157BF342D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403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37" name="Group 1877">
                <a:extLst>
                  <a:ext uri="{FF2B5EF4-FFF2-40B4-BE49-F238E27FC236}">
                    <a16:creationId xmlns:a16="http://schemas.microsoft.com/office/drawing/2014/main" id="{8F4EB809-C916-4C1C-AD37-4ECB49973B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6"/>
                <a:ext cx="598" cy="403"/>
                <a:chOff x="0" y="806"/>
                <a:chExt cx="598" cy="403"/>
              </a:xfrm>
            </p:grpSpPr>
            <p:sp>
              <p:nvSpPr>
                <p:cNvPr id="17152" name="Rectangle 1792">
                  <a:extLst>
                    <a:ext uri="{FF2B5EF4-FFF2-40B4-BE49-F238E27FC236}">
                      <a16:creationId xmlns:a16="http://schemas.microsoft.com/office/drawing/2014/main" id="{FC93026D-AEC9-4238-9891-3EFC95B38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36" name="Rectangle 1876">
                  <a:extLst>
                    <a:ext uri="{FF2B5EF4-FFF2-40B4-BE49-F238E27FC236}">
                      <a16:creationId xmlns:a16="http://schemas.microsoft.com/office/drawing/2014/main" id="{88EFC05C-4B22-4C62-B812-CBE255056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39" name="Group 1879">
                <a:extLst>
                  <a:ext uri="{FF2B5EF4-FFF2-40B4-BE49-F238E27FC236}">
                    <a16:creationId xmlns:a16="http://schemas.microsoft.com/office/drawing/2014/main" id="{12549666-3637-4FFA-A284-3C5DA7868D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806"/>
                <a:ext cx="598" cy="403"/>
                <a:chOff x="598" y="806"/>
                <a:chExt cx="598" cy="403"/>
              </a:xfrm>
            </p:grpSpPr>
            <p:sp>
              <p:nvSpPr>
                <p:cNvPr id="17153" name="Rectangle 1793">
                  <a:extLst>
                    <a:ext uri="{FF2B5EF4-FFF2-40B4-BE49-F238E27FC236}">
                      <a16:creationId xmlns:a16="http://schemas.microsoft.com/office/drawing/2014/main" id="{4F9C3E03-E428-4BC0-B749-A8EAD690F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806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38" name="Rectangle 1878">
                  <a:extLst>
                    <a:ext uri="{FF2B5EF4-FFF2-40B4-BE49-F238E27FC236}">
                      <a16:creationId xmlns:a16="http://schemas.microsoft.com/office/drawing/2014/main" id="{A075FE17-3FE6-476C-B1CF-7CCD07953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806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41" name="Group 1881">
                <a:extLst>
                  <a:ext uri="{FF2B5EF4-FFF2-40B4-BE49-F238E27FC236}">
                    <a16:creationId xmlns:a16="http://schemas.microsoft.com/office/drawing/2014/main" id="{3F1D9AD4-A72D-48CE-AD2E-4D71961934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806"/>
                <a:ext cx="598" cy="403"/>
                <a:chOff x="1196" y="806"/>
                <a:chExt cx="598" cy="403"/>
              </a:xfrm>
            </p:grpSpPr>
            <p:sp>
              <p:nvSpPr>
                <p:cNvPr id="17154" name="Rectangle 1794">
                  <a:extLst>
                    <a:ext uri="{FF2B5EF4-FFF2-40B4-BE49-F238E27FC236}">
                      <a16:creationId xmlns:a16="http://schemas.microsoft.com/office/drawing/2014/main" id="{5AE77568-C82F-4600-92CE-1D30A4F9E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806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40" name="Rectangle 1880">
                  <a:extLst>
                    <a:ext uri="{FF2B5EF4-FFF2-40B4-BE49-F238E27FC236}">
                      <a16:creationId xmlns:a16="http://schemas.microsoft.com/office/drawing/2014/main" id="{775E5A4D-ED79-4A76-AFB0-07CA89FAB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806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43" name="Group 1883">
                <a:extLst>
                  <a:ext uri="{FF2B5EF4-FFF2-40B4-BE49-F238E27FC236}">
                    <a16:creationId xmlns:a16="http://schemas.microsoft.com/office/drawing/2014/main" id="{E58C4FFB-7128-4944-B024-4792AB501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806"/>
                <a:ext cx="598" cy="403"/>
                <a:chOff x="1794" y="806"/>
                <a:chExt cx="598" cy="403"/>
              </a:xfrm>
            </p:grpSpPr>
            <p:sp>
              <p:nvSpPr>
                <p:cNvPr id="17155" name="Rectangle 1795">
                  <a:extLst>
                    <a:ext uri="{FF2B5EF4-FFF2-40B4-BE49-F238E27FC236}">
                      <a16:creationId xmlns:a16="http://schemas.microsoft.com/office/drawing/2014/main" id="{83B2DCA6-DABF-40C2-A782-CF9E635DFC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806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42" name="Rectangle 1882">
                  <a:extLst>
                    <a:ext uri="{FF2B5EF4-FFF2-40B4-BE49-F238E27FC236}">
                      <a16:creationId xmlns:a16="http://schemas.microsoft.com/office/drawing/2014/main" id="{11428D4C-F30D-4DDB-AA52-0FAAE33AA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806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45" name="Group 1885">
                <a:extLst>
                  <a:ext uri="{FF2B5EF4-FFF2-40B4-BE49-F238E27FC236}">
                    <a16:creationId xmlns:a16="http://schemas.microsoft.com/office/drawing/2014/main" id="{3CAF0FE6-3DB5-4E39-9E35-1669F3E66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806"/>
                <a:ext cx="599" cy="403"/>
                <a:chOff x="2392" y="806"/>
                <a:chExt cx="599" cy="403"/>
              </a:xfrm>
            </p:grpSpPr>
            <p:sp>
              <p:nvSpPr>
                <p:cNvPr id="17156" name="Rectangle 1796">
                  <a:extLst>
                    <a:ext uri="{FF2B5EF4-FFF2-40B4-BE49-F238E27FC236}">
                      <a16:creationId xmlns:a16="http://schemas.microsoft.com/office/drawing/2014/main" id="{19B2C2DA-CB93-4E2F-92DA-27B9E18E63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806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44" name="Rectangle 1884">
                  <a:extLst>
                    <a:ext uri="{FF2B5EF4-FFF2-40B4-BE49-F238E27FC236}">
                      <a16:creationId xmlns:a16="http://schemas.microsoft.com/office/drawing/2014/main" id="{69D059C2-3DDF-4BA7-AEA0-8AC3CAD3D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806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47" name="Group 1887">
                <a:extLst>
                  <a:ext uri="{FF2B5EF4-FFF2-40B4-BE49-F238E27FC236}">
                    <a16:creationId xmlns:a16="http://schemas.microsoft.com/office/drawing/2014/main" id="{5713416E-8A3D-4DB0-ABB2-13CA83E45A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806"/>
                <a:ext cx="599" cy="403"/>
                <a:chOff x="2991" y="806"/>
                <a:chExt cx="599" cy="403"/>
              </a:xfrm>
            </p:grpSpPr>
            <p:sp>
              <p:nvSpPr>
                <p:cNvPr id="17157" name="Rectangle 1797">
                  <a:extLst>
                    <a:ext uri="{FF2B5EF4-FFF2-40B4-BE49-F238E27FC236}">
                      <a16:creationId xmlns:a16="http://schemas.microsoft.com/office/drawing/2014/main" id="{EF61EBDA-246C-460E-A211-5B12BB52C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806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46" name="Rectangle 1886">
                  <a:extLst>
                    <a:ext uri="{FF2B5EF4-FFF2-40B4-BE49-F238E27FC236}">
                      <a16:creationId xmlns:a16="http://schemas.microsoft.com/office/drawing/2014/main" id="{15EED682-2124-4264-892C-0AA541E1F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806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49" name="Group 1889">
                <a:extLst>
                  <a:ext uri="{FF2B5EF4-FFF2-40B4-BE49-F238E27FC236}">
                    <a16:creationId xmlns:a16="http://schemas.microsoft.com/office/drawing/2014/main" id="{F792528E-DC32-417E-B335-0BA963D18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806"/>
                <a:ext cx="599" cy="403"/>
                <a:chOff x="3590" y="806"/>
                <a:chExt cx="599" cy="403"/>
              </a:xfrm>
            </p:grpSpPr>
            <p:sp>
              <p:nvSpPr>
                <p:cNvPr id="17158" name="Rectangle 1798">
                  <a:extLst>
                    <a:ext uri="{FF2B5EF4-FFF2-40B4-BE49-F238E27FC236}">
                      <a16:creationId xmlns:a16="http://schemas.microsoft.com/office/drawing/2014/main" id="{DFFCC752-E1A1-4C70-8F34-525EB4630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806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48" name="Rectangle 1888">
                  <a:extLst>
                    <a:ext uri="{FF2B5EF4-FFF2-40B4-BE49-F238E27FC236}">
                      <a16:creationId xmlns:a16="http://schemas.microsoft.com/office/drawing/2014/main" id="{35BAA3AF-36C1-4DB0-AD4F-4A93229C8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806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51" name="Group 1891">
                <a:extLst>
                  <a:ext uri="{FF2B5EF4-FFF2-40B4-BE49-F238E27FC236}">
                    <a16:creationId xmlns:a16="http://schemas.microsoft.com/office/drawing/2014/main" id="{33D7546C-1332-4CBA-BC7E-3C17B4EC48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09"/>
                <a:ext cx="598" cy="403"/>
                <a:chOff x="0" y="1209"/>
                <a:chExt cx="598" cy="403"/>
              </a:xfrm>
            </p:grpSpPr>
            <p:sp>
              <p:nvSpPr>
                <p:cNvPr id="17159" name="Rectangle 1799">
                  <a:extLst>
                    <a:ext uri="{FF2B5EF4-FFF2-40B4-BE49-F238E27FC236}">
                      <a16:creationId xmlns:a16="http://schemas.microsoft.com/office/drawing/2014/main" id="{1D39D5AC-E833-4574-B19B-31023C163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50" name="Rectangle 1890">
                  <a:extLst>
                    <a:ext uri="{FF2B5EF4-FFF2-40B4-BE49-F238E27FC236}">
                      <a16:creationId xmlns:a16="http://schemas.microsoft.com/office/drawing/2014/main" id="{6E6F3695-1DD9-4406-B522-8BEAFF48D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53" name="Group 1893">
                <a:extLst>
                  <a:ext uri="{FF2B5EF4-FFF2-40B4-BE49-F238E27FC236}">
                    <a16:creationId xmlns:a16="http://schemas.microsoft.com/office/drawing/2014/main" id="{BD6A0849-9070-4D5F-8CC5-37AFFD0D7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1209"/>
                <a:ext cx="598" cy="403"/>
                <a:chOff x="598" y="1209"/>
                <a:chExt cx="598" cy="403"/>
              </a:xfrm>
            </p:grpSpPr>
            <p:sp>
              <p:nvSpPr>
                <p:cNvPr id="17160" name="Rectangle 1800">
                  <a:extLst>
                    <a:ext uri="{FF2B5EF4-FFF2-40B4-BE49-F238E27FC236}">
                      <a16:creationId xmlns:a16="http://schemas.microsoft.com/office/drawing/2014/main" id="{12A081D8-9CBA-42F3-A960-8CDAEEC16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1209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52" name="Rectangle 1892">
                  <a:extLst>
                    <a:ext uri="{FF2B5EF4-FFF2-40B4-BE49-F238E27FC236}">
                      <a16:creationId xmlns:a16="http://schemas.microsoft.com/office/drawing/2014/main" id="{3925FFE9-60B8-4DA5-8F71-A25E01454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1209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55" name="Group 1895">
                <a:extLst>
                  <a:ext uri="{FF2B5EF4-FFF2-40B4-BE49-F238E27FC236}">
                    <a16:creationId xmlns:a16="http://schemas.microsoft.com/office/drawing/2014/main" id="{8F6BA298-76DE-4A96-AAEA-06AC99041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1209"/>
                <a:ext cx="598" cy="403"/>
                <a:chOff x="1196" y="1209"/>
                <a:chExt cx="598" cy="403"/>
              </a:xfrm>
            </p:grpSpPr>
            <p:sp>
              <p:nvSpPr>
                <p:cNvPr id="17161" name="Rectangle 1801">
                  <a:extLst>
                    <a:ext uri="{FF2B5EF4-FFF2-40B4-BE49-F238E27FC236}">
                      <a16:creationId xmlns:a16="http://schemas.microsoft.com/office/drawing/2014/main" id="{78A43815-9CFB-485E-B45D-8F989C0C5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1209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54" name="Rectangle 1894">
                  <a:extLst>
                    <a:ext uri="{FF2B5EF4-FFF2-40B4-BE49-F238E27FC236}">
                      <a16:creationId xmlns:a16="http://schemas.microsoft.com/office/drawing/2014/main" id="{D7A241A5-6A25-4750-AC1F-84AD9AEF6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1209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57" name="Group 1897">
                <a:extLst>
                  <a:ext uri="{FF2B5EF4-FFF2-40B4-BE49-F238E27FC236}">
                    <a16:creationId xmlns:a16="http://schemas.microsoft.com/office/drawing/2014/main" id="{485086CA-ED9E-4E40-80DE-B906DC29D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1209"/>
                <a:ext cx="598" cy="403"/>
                <a:chOff x="1794" y="1209"/>
                <a:chExt cx="598" cy="403"/>
              </a:xfrm>
            </p:grpSpPr>
            <p:sp>
              <p:nvSpPr>
                <p:cNvPr id="17162" name="Rectangle 1802">
                  <a:extLst>
                    <a:ext uri="{FF2B5EF4-FFF2-40B4-BE49-F238E27FC236}">
                      <a16:creationId xmlns:a16="http://schemas.microsoft.com/office/drawing/2014/main" id="{0E942C15-E641-488F-AF39-9D6BBE8F12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1209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56" name="Rectangle 1896">
                  <a:extLst>
                    <a:ext uri="{FF2B5EF4-FFF2-40B4-BE49-F238E27FC236}">
                      <a16:creationId xmlns:a16="http://schemas.microsoft.com/office/drawing/2014/main" id="{07E5DB7A-D84D-4E57-A6CF-C4DFE3DD1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209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59" name="Group 1899">
                <a:extLst>
                  <a:ext uri="{FF2B5EF4-FFF2-40B4-BE49-F238E27FC236}">
                    <a16:creationId xmlns:a16="http://schemas.microsoft.com/office/drawing/2014/main" id="{AD25428B-6DF4-417D-AEF7-F3C67F3946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1209"/>
                <a:ext cx="599" cy="403"/>
                <a:chOff x="2392" y="1209"/>
                <a:chExt cx="599" cy="403"/>
              </a:xfrm>
            </p:grpSpPr>
            <p:sp>
              <p:nvSpPr>
                <p:cNvPr id="17163" name="Rectangle 1803">
                  <a:extLst>
                    <a:ext uri="{FF2B5EF4-FFF2-40B4-BE49-F238E27FC236}">
                      <a16:creationId xmlns:a16="http://schemas.microsoft.com/office/drawing/2014/main" id="{C085B6A8-50BD-4CF2-8335-78C0D5DF4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1209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58" name="Rectangle 1898">
                  <a:extLst>
                    <a:ext uri="{FF2B5EF4-FFF2-40B4-BE49-F238E27FC236}">
                      <a16:creationId xmlns:a16="http://schemas.microsoft.com/office/drawing/2014/main" id="{59AFE89F-EE8A-4C61-90F7-C2636C3D8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1209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61" name="Group 1901">
                <a:extLst>
                  <a:ext uri="{FF2B5EF4-FFF2-40B4-BE49-F238E27FC236}">
                    <a16:creationId xmlns:a16="http://schemas.microsoft.com/office/drawing/2014/main" id="{D9BC3F36-96EA-4354-87D6-8101C3BF00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1209"/>
                <a:ext cx="599" cy="403"/>
                <a:chOff x="2991" y="1209"/>
                <a:chExt cx="599" cy="403"/>
              </a:xfrm>
            </p:grpSpPr>
            <p:sp>
              <p:nvSpPr>
                <p:cNvPr id="17164" name="Rectangle 1804">
                  <a:extLst>
                    <a:ext uri="{FF2B5EF4-FFF2-40B4-BE49-F238E27FC236}">
                      <a16:creationId xmlns:a16="http://schemas.microsoft.com/office/drawing/2014/main" id="{57FDF106-ADDF-4585-B7F7-9DED35FEB0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1209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60" name="Rectangle 1900">
                  <a:extLst>
                    <a:ext uri="{FF2B5EF4-FFF2-40B4-BE49-F238E27FC236}">
                      <a16:creationId xmlns:a16="http://schemas.microsoft.com/office/drawing/2014/main" id="{01AB61CF-7B2C-4B9B-B1CA-BAB60F342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1209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63" name="Group 1903">
                <a:extLst>
                  <a:ext uri="{FF2B5EF4-FFF2-40B4-BE49-F238E27FC236}">
                    <a16:creationId xmlns:a16="http://schemas.microsoft.com/office/drawing/2014/main" id="{5911CD9D-A74D-4F32-AE22-DE6AB779FC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1209"/>
                <a:ext cx="599" cy="403"/>
                <a:chOff x="3590" y="1209"/>
                <a:chExt cx="599" cy="403"/>
              </a:xfrm>
            </p:grpSpPr>
            <p:sp>
              <p:nvSpPr>
                <p:cNvPr id="17165" name="Rectangle 1805">
                  <a:extLst>
                    <a:ext uri="{FF2B5EF4-FFF2-40B4-BE49-F238E27FC236}">
                      <a16:creationId xmlns:a16="http://schemas.microsoft.com/office/drawing/2014/main" id="{E576B510-2B10-46D3-9561-C2CB6227B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1209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62" name="Rectangle 1902">
                  <a:extLst>
                    <a:ext uri="{FF2B5EF4-FFF2-40B4-BE49-F238E27FC236}">
                      <a16:creationId xmlns:a16="http://schemas.microsoft.com/office/drawing/2014/main" id="{55C14A5E-98F5-45FD-90CA-12E7BDC4D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1209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65" name="Group 1905">
                <a:extLst>
                  <a:ext uri="{FF2B5EF4-FFF2-40B4-BE49-F238E27FC236}">
                    <a16:creationId xmlns:a16="http://schemas.microsoft.com/office/drawing/2014/main" id="{0D056535-262E-4180-8CC7-4104EE785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12"/>
                <a:ext cx="598" cy="403"/>
                <a:chOff x="0" y="1612"/>
                <a:chExt cx="598" cy="403"/>
              </a:xfrm>
            </p:grpSpPr>
            <p:sp>
              <p:nvSpPr>
                <p:cNvPr id="17166" name="Rectangle 1806">
                  <a:extLst>
                    <a:ext uri="{FF2B5EF4-FFF2-40B4-BE49-F238E27FC236}">
                      <a16:creationId xmlns:a16="http://schemas.microsoft.com/office/drawing/2014/main" id="{B6CD7805-14A1-4AA1-9DEB-7FA20B039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64" name="Rectangle 1904">
                  <a:extLst>
                    <a:ext uri="{FF2B5EF4-FFF2-40B4-BE49-F238E27FC236}">
                      <a16:creationId xmlns:a16="http://schemas.microsoft.com/office/drawing/2014/main" id="{D0C575EB-F753-43C3-B79C-8E9AED040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67" name="Group 1907">
                <a:extLst>
                  <a:ext uri="{FF2B5EF4-FFF2-40B4-BE49-F238E27FC236}">
                    <a16:creationId xmlns:a16="http://schemas.microsoft.com/office/drawing/2014/main" id="{DDDB95B1-175B-43BF-873C-A9B5C1F8F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1612"/>
                <a:ext cx="598" cy="403"/>
                <a:chOff x="598" y="1612"/>
                <a:chExt cx="598" cy="403"/>
              </a:xfrm>
            </p:grpSpPr>
            <p:sp>
              <p:nvSpPr>
                <p:cNvPr id="17167" name="Rectangle 1807">
                  <a:extLst>
                    <a:ext uri="{FF2B5EF4-FFF2-40B4-BE49-F238E27FC236}">
                      <a16:creationId xmlns:a16="http://schemas.microsoft.com/office/drawing/2014/main" id="{D2820EE8-203A-4165-8F98-4251EFE2F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1612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66" name="Rectangle 1906">
                  <a:extLst>
                    <a:ext uri="{FF2B5EF4-FFF2-40B4-BE49-F238E27FC236}">
                      <a16:creationId xmlns:a16="http://schemas.microsoft.com/office/drawing/2014/main" id="{0C6203DA-F561-40FC-8C96-7D7C78D39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1612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69" name="Group 1909">
                <a:extLst>
                  <a:ext uri="{FF2B5EF4-FFF2-40B4-BE49-F238E27FC236}">
                    <a16:creationId xmlns:a16="http://schemas.microsoft.com/office/drawing/2014/main" id="{807B9B74-13DE-44A0-957C-40808653F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1612"/>
                <a:ext cx="598" cy="403"/>
                <a:chOff x="1196" y="1612"/>
                <a:chExt cx="598" cy="403"/>
              </a:xfrm>
            </p:grpSpPr>
            <p:sp>
              <p:nvSpPr>
                <p:cNvPr id="17168" name="Rectangle 1808">
                  <a:extLst>
                    <a:ext uri="{FF2B5EF4-FFF2-40B4-BE49-F238E27FC236}">
                      <a16:creationId xmlns:a16="http://schemas.microsoft.com/office/drawing/2014/main" id="{F4298BD4-AC96-4EDB-BF99-CADC93A61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1612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68" name="Rectangle 1908">
                  <a:extLst>
                    <a:ext uri="{FF2B5EF4-FFF2-40B4-BE49-F238E27FC236}">
                      <a16:creationId xmlns:a16="http://schemas.microsoft.com/office/drawing/2014/main" id="{12144179-E89D-4297-BB43-2BA6471F5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1612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71" name="Group 1911">
                <a:extLst>
                  <a:ext uri="{FF2B5EF4-FFF2-40B4-BE49-F238E27FC236}">
                    <a16:creationId xmlns:a16="http://schemas.microsoft.com/office/drawing/2014/main" id="{A534480B-54DC-4FC8-8AE0-86C1B11E7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1612"/>
                <a:ext cx="598" cy="403"/>
                <a:chOff x="1794" y="1612"/>
                <a:chExt cx="598" cy="403"/>
              </a:xfrm>
            </p:grpSpPr>
            <p:sp>
              <p:nvSpPr>
                <p:cNvPr id="17169" name="Rectangle 1809">
                  <a:extLst>
                    <a:ext uri="{FF2B5EF4-FFF2-40B4-BE49-F238E27FC236}">
                      <a16:creationId xmlns:a16="http://schemas.microsoft.com/office/drawing/2014/main" id="{183A8025-EDFB-43EA-9320-AB7CACB3B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1612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70" name="Rectangle 1910">
                  <a:extLst>
                    <a:ext uri="{FF2B5EF4-FFF2-40B4-BE49-F238E27FC236}">
                      <a16:creationId xmlns:a16="http://schemas.microsoft.com/office/drawing/2014/main" id="{50AC8B6C-8437-468C-8914-4346DC508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612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73" name="Group 1913">
                <a:extLst>
                  <a:ext uri="{FF2B5EF4-FFF2-40B4-BE49-F238E27FC236}">
                    <a16:creationId xmlns:a16="http://schemas.microsoft.com/office/drawing/2014/main" id="{9F1E4D94-4ADE-4EB0-863E-3E9C39406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1612"/>
                <a:ext cx="599" cy="403"/>
                <a:chOff x="2392" y="1612"/>
                <a:chExt cx="599" cy="403"/>
              </a:xfrm>
            </p:grpSpPr>
            <p:sp>
              <p:nvSpPr>
                <p:cNvPr id="17170" name="Rectangle 1810">
                  <a:extLst>
                    <a:ext uri="{FF2B5EF4-FFF2-40B4-BE49-F238E27FC236}">
                      <a16:creationId xmlns:a16="http://schemas.microsoft.com/office/drawing/2014/main" id="{DD8F03E9-D845-46E7-9BE1-87112739B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1612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72" name="Rectangle 1912">
                  <a:extLst>
                    <a:ext uri="{FF2B5EF4-FFF2-40B4-BE49-F238E27FC236}">
                      <a16:creationId xmlns:a16="http://schemas.microsoft.com/office/drawing/2014/main" id="{511BC4A3-1308-444B-BB78-883231402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1612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75" name="Group 1915">
                <a:extLst>
                  <a:ext uri="{FF2B5EF4-FFF2-40B4-BE49-F238E27FC236}">
                    <a16:creationId xmlns:a16="http://schemas.microsoft.com/office/drawing/2014/main" id="{947F5222-63F3-498E-A2C0-70034AC66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1612"/>
                <a:ext cx="599" cy="403"/>
                <a:chOff x="2991" y="1612"/>
                <a:chExt cx="599" cy="403"/>
              </a:xfrm>
            </p:grpSpPr>
            <p:sp>
              <p:nvSpPr>
                <p:cNvPr id="17171" name="Rectangle 1811">
                  <a:extLst>
                    <a:ext uri="{FF2B5EF4-FFF2-40B4-BE49-F238E27FC236}">
                      <a16:creationId xmlns:a16="http://schemas.microsoft.com/office/drawing/2014/main" id="{278C33C7-89CA-440D-8B9A-D66C172EA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1612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74" name="Rectangle 1914">
                  <a:extLst>
                    <a:ext uri="{FF2B5EF4-FFF2-40B4-BE49-F238E27FC236}">
                      <a16:creationId xmlns:a16="http://schemas.microsoft.com/office/drawing/2014/main" id="{B3F50C18-4482-48A1-883A-CD7BEE532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1612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77" name="Group 1917">
                <a:extLst>
                  <a:ext uri="{FF2B5EF4-FFF2-40B4-BE49-F238E27FC236}">
                    <a16:creationId xmlns:a16="http://schemas.microsoft.com/office/drawing/2014/main" id="{B5AE26C7-3BC5-428C-814F-16098D2BE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1612"/>
                <a:ext cx="599" cy="403"/>
                <a:chOff x="3590" y="1612"/>
                <a:chExt cx="599" cy="403"/>
              </a:xfrm>
            </p:grpSpPr>
            <p:sp>
              <p:nvSpPr>
                <p:cNvPr id="17172" name="Rectangle 1812">
                  <a:extLst>
                    <a:ext uri="{FF2B5EF4-FFF2-40B4-BE49-F238E27FC236}">
                      <a16:creationId xmlns:a16="http://schemas.microsoft.com/office/drawing/2014/main" id="{A39A8D97-BD4D-4F9C-B19B-9206EA553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1612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76" name="Rectangle 1916">
                  <a:extLst>
                    <a:ext uri="{FF2B5EF4-FFF2-40B4-BE49-F238E27FC236}">
                      <a16:creationId xmlns:a16="http://schemas.microsoft.com/office/drawing/2014/main" id="{921E2720-B688-4AE5-B648-0A1F03C18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1612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79" name="Group 1919">
                <a:extLst>
                  <a:ext uri="{FF2B5EF4-FFF2-40B4-BE49-F238E27FC236}">
                    <a16:creationId xmlns:a16="http://schemas.microsoft.com/office/drawing/2014/main" id="{8E0D2C5D-231A-4372-8596-B9E5BC6C7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15"/>
                <a:ext cx="598" cy="403"/>
                <a:chOff x="0" y="2015"/>
                <a:chExt cx="598" cy="403"/>
              </a:xfrm>
            </p:grpSpPr>
            <p:sp>
              <p:nvSpPr>
                <p:cNvPr id="17173" name="Rectangle 1813">
                  <a:extLst>
                    <a:ext uri="{FF2B5EF4-FFF2-40B4-BE49-F238E27FC236}">
                      <a16:creationId xmlns:a16="http://schemas.microsoft.com/office/drawing/2014/main" id="{2ADD6819-EA35-42CF-A664-51BB1B8C5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015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78" name="Rectangle 1918">
                  <a:extLst>
                    <a:ext uri="{FF2B5EF4-FFF2-40B4-BE49-F238E27FC236}">
                      <a16:creationId xmlns:a16="http://schemas.microsoft.com/office/drawing/2014/main" id="{8E40BCF2-EA37-4711-A048-F14BBC15D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81" name="Group 1921">
                <a:extLst>
                  <a:ext uri="{FF2B5EF4-FFF2-40B4-BE49-F238E27FC236}">
                    <a16:creationId xmlns:a16="http://schemas.microsoft.com/office/drawing/2014/main" id="{F1C8F839-2A57-4E54-8AD7-97F4745BBD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2015"/>
                <a:ext cx="598" cy="403"/>
                <a:chOff x="598" y="2015"/>
                <a:chExt cx="598" cy="403"/>
              </a:xfrm>
            </p:grpSpPr>
            <p:sp>
              <p:nvSpPr>
                <p:cNvPr id="17174" name="Rectangle 1814">
                  <a:extLst>
                    <a:ext uri="{FF2B5EF4-FFF2-40B4-BE49-F238E27FC236}">
                      <a16:creationId xmlns:a16="http://schemas.microsoft.com/office/drawing/2014/main" id="{60F614AB-D51A-4274-A6E0-A1F0B3B81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015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80" name="Rectangle 1920">
                  <a:extLst>
                    <a:ext uri="{FF2B5EF4-FFF2-40B4-BE49-F238E27FC236}">
                      <a16:creationId xmlns:a16="http://schemas.microsoft.com/office/drawing/2014/main" id="{55AD953A-A677-4E99-A568-EAB74E4EA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2015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83" name="Group 1923">
                <a:extLst>
                  <a:ext uri="{FF2B5EF4-FFF2-40B4-BE49-F238E27FC236}">
                    <a16:creationId xmlns:a16="http://schemas.microsoft.com/office/drawing/2014/main" id="{A51C94D1-5074-494B-BBA8-74CE2A5D0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2015"/>
                <a:ext cx="598" cy="403"/>
                <a:chOff x="1196" y="2015"/>
                <a:chExt cx="598" cy="403"/>
              </a:xfrm>
            </p:grpSpPr>
            <p:sp>
              <p:nvSpPr>
                <p:cNvPr id="17175" name="Rectangle 1815">
                  <a:extLst>
                    <a:ext uri="{FF2B5EF4-FFF2-40B4-BE49-F238E27FC236}">
                      <a16:creationId xmlns:a16="http://schemas.microsoft.com/office/drawing/2014/main" id="{67E00701-F98B-49CC-8A69-C312EB51C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2015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82" name="Rectangle 1922">
                  <a:extLst>
                    <a:ext uri="{FF2B5EF4-FFF2-40B4-BE49-F238E27FC236}">
                      <a16:creationId xmlns:a16="http://schemas.microsoft.com/office/drawing/2014/main" id="{60B96077-6B42-4C33-BC1E-D0A58C1BE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2015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85" name="Group 1925">
                <a:extLst>
                  <a:ext uri="{FF2B5EF4-FFF2-40B4-BE49-F238E27FC236}">
                    <a16:creationId xmlns:a16="http://schemas.microsoft.com/office/drawing/2014/main" id="{02D85291-76C2-46B2-A769-151F617C25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2015"/>
                <a:ext cx="598" cy="403"/>
                <a:chOff x="1794" y="2015"/>
                <a:chExt cx="598" cy="403"/>
              </a:xfrm>
            </p:grpSpPr>
            <p:sp>
              <p:nvSpPr>
                <p:cNvPr id="17176" name="Rectangle 1816">
                  <a:extLst>
                    <a:ext uri="{FF2B5EF4-FFF2-40B4-BE49-F238E27FC236}">
                      <a16:creationId xmlns:a16="http://schemas.microsoft.com/office/drawing/2014/main" id="{5E173C82-B859-4D8B-9B10-40D39F097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2015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84" name="Rectangle 1924">
                  <a:extLst>
                    <a:ext uri="{FF2B5EF4-FFF2-40B4-BE49-F238E27FC236}">
                      <a16:creationId xmlns:a16="http://schemas.microsoft.com/office/drawing/2014/main" id="{329035C8-CC72-4A9D-A901-DBF91B8AC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2015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87" name="Group 1927">
                <a:extLst>
                  <a:ext uri="{FF2B5EF4-FFF2-40B4-BE49-F238E27FC236}">
                    <a16:creationId xmlns:a16="http://schemas.microsoft.com/office/drawing/2014/main" id="{2F155EAE-34B2-45AF-9A5E-5DF8D745C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2015"/>
                <a:ext cx="599" cy="403"/>
                <a:chOff x="2392" y="2015"/>
                <a:chExt cx="599" cy="403"/>
              </a:xfrm>
            </p:grpSpPr>
            <p:sp>
              <p:nvSpPr>
                <p:cNvPr id="17177" name="Rectangle 1817">
                  <a:extLst>
                    <a:ext uri="{FF2B5EF4-FFF2-40B4-BE49-F238E27FC236}">
                      <a16:creationId xmlns:a16="http://schemas.microsoft.com/office/drawing/2014/main" id="{077A7F47-06A4-4036-9B83-9DC5D2F50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2015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86" name="Rectangle 1926">
                  <a:extLst>
                    <a:ext uri="{FF2B5EF4-FFF2-40B4-BE49-F238E27FC236}">
                      <a16:creationId xmlns:a16="http://schemas.microsoft.com/office/drawing/2014/main" id="{21FB5FB1-1CB3-41DF-989A-649E04144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2015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89" name="Group 1929">
                <a:extLst>
                  <a:ext uri="{FF2B5EF4-FFF2-40B4-BE49-F238E27FC236}">
                    <a16:creationId xmlns:a16="http://schemas.microsoft.com/office/drawing/2014/main" id="{EFBA0AA3-713F-4564-A7E4-2FB88576BC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2015"/>
                <a:ext cx="599" cy="403"/>
                <a:chOff x="2991" y="2015"/>
                <a:chExt cx="599" cy="403"/>
              </a:xfrm>
            </p:grpSpPr>
            <p:sp>
              <p:nvSpPr>
                <p:cNvPr id="17178" name="Rectangle 1818">
                  <a:extLst>
                    <a:ext uri="{FF2B5EF4-FFF2-40B4-BE49-F238E27FC236}">
                      <a16:creationId xmlns:a16="http://schemas.microsoft.com/office/drawing/2014/main" id="{5292517F-EC24-40CD-8B77-BCCA8F846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2015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88" name="Rectangle 1928">
                  <a:extLst>
                    <a:ext uri="{FF2B5EF4-FFF2-40B4-BE49-F238E27FC236}">
                      <a16:creationId xmlns:a16="http://schemas.microsoft.com/office/drawing/2014/main" id="{0F5933F5-020A-4B06-9050-3EF49B591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2015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91" name="Group 1931">
                <a:extLst>
                  <a:ext uri="{FF2B5EF4-FFF2-40B4-BE49-F238E27FC236}">
                    <a16:creationId xmlns:a16="http://schemas.microsoft.com/office/drawing/2014/main" id="{B3042568-723C-4EC5-A262-169E61DED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2015"/>
                <a:ext cx="599" cy="403"/>
                <a:chOff x="3590" y="2015"/>
                <a:chExt cx="599" cy="403"/>
              </a:xfrm>
            </p:grpSpPr>
            <p:sp>
              <p:nvSpPr>
                <p:cNvPr id="17179" name="Rectangle 1819">
                  <a:extLst>
                    <a:ext uri="{FF2B5EF4-FFF2-40B4-BE49-F238E27FC236}">
                      <a16:creationId xmlns:a16="http://schemas.microsoft.com/office/drawing/2014/main" id="{043709E5-864F-4A29-B06F-1A36437D3A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2015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90" name="Rectangle 1930">
                  <a:extLst>
                    <a:ext uri="{FF2B5EF4-FFF2-40B4-BE49-F238E27FC236}">
                      <a16:creationId xmlns:a16="http://schemas.microsoft.com/office/drawing/2014/main" id="{7483310E-87FE-4C4C-BE73-E8784AD96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2015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93" name="Group 1933">
                <a:extLst>
                  <a:ext uri="{FF2B5EF4-FFF2-40B4-BE49-F238E27FC236}">
                    <a16:creationId xmlns:a16="http://schemas.microsoft.com/office/drawing/2014/main" id="{61B9D152-12C5-4D7E-BFD2-0B1345553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18"/>
                <a:ext cx="598" cy="403"/>
                <a:chOff x="0" y="2418"/>
                <a:chExt cx="598" cy="403"/>
              </a:xfrm>
            </p:grpSpPr>
            <p:sp>
              <p:nvSpPr>
                <p:cNvPr id="17180" name="Rectangle 1820">
                  <a:extLst>
                    <a:ext uri="{FF2B5EF4-FFF2-40B4-BE49-F238E27FC236}">
                      <a16:creationId xmlns:a16="http://schemas.microsoft.com/office/drawing/2014/main" id="{22838C18-9260-4756-876C-F81362428D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418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92" name="Rectangle 1932">
                  <a:extLst>
                    <a:ext uri="{FF2B5EF4-FFF2-40B4-BE49-F238E27FC236}">
                      <a16:creationId xmlns:a16="http://schemas.microsoft.com/office/drawing/2014/main" id="{6234972F-7AC0-45F1-AABD-EC15875430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95" name="Group 1935">
                <a:extLst>
                  <a:ext uri="{FF2B5EF4-FFF2-40B4-BE49-F238E27FC236}">
                    <a16:creationId xmlns:a16="http://schemas.microsoft.com/office/drawing/2014/main" id="{EB01A82C-1D6D-4C92-B68C-1864889CB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2418"/>
                <a:ext cx="598" cy="403"/>
                <a:chOff x="598" y="2418"/>
                <a:chExt cx="598" cy="403"/>
              </a:xfrm>
            </p:grpSpPr>
            <p:sp>
              <p:nvSpPr>
                <p:cNvPr id="17181" name="Rectangle 1821">
                  <a:extLst>
                    <a:ext uri="{FF2B5EF4-FFF2-40B4-BE49-F238E27FC236}">
                      <a16:creationId xmlns:a16="http://schemas.microsoft.com/office/drawing/2014/main" id="{55541070-580A-4E32-B776-8F4694A5A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418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94" name="Rectangle 1934">
                  <a:extLst>
                    <a:ext uri="{FF2B5EF4-FFF2-40B4-BE49-F238E27FC236}">
                      <a16:creationId xmlns:a16="http://schemas.microsoft.com/office/drawing/2014/main" id="{B09C573B-99AA-4D60-8E0A-00E690F67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2418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97" name="Group 1937">
                <a:extLst>
                  <a:ext uri="{FF2B5EF4-FFF2-40B4-BE49-F238E27FC236}">
                    <a16:creationId xmlns:a16="http://schemas.microsoft.com/office/drawing/2014/main" id="{AF70703E-D9F4-48B7-85A8-AAE005AA47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2418"/>
                <a:ext cx="598" cy="403"/>
                <a:chOff x="1196" y="2418"/>
                <a:chExt cx="598" cy="403"/>
              </a:xfrm>
            </p:grpSpPr>
            <p:sp>
              <p:nvSpPr>
                <p:cNvPr id="17182" name="Rectangle 1822">
                  <a:extLst>
                    <a:ext uri="{FF2B5EF4-FFF2-40B4-BE49-F238E27FC236}">
                      <a16:creationId xmlns:a16="http://schemas.microsoft.com/office/drawing/2014/main" id="{FBC6107A-3675-4888-A66E-6CE1C0FDE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2418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96" name="Rectangle 1936">
                  <a:extLst>
                    <a:ext uri="{FF2B5EF4-FFF2-40B4-BE49-F238E27FC236}">
                      <a16:creationId xmlns:a16="http://schemas.microsoft.com/office/drawing/2014/main" id="{2563DFA3-200F-41FB-886B-4905C741C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2418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299" name="Group 1939">
                <a:extLst>
                  <a:ext uri="{FF2B5EF4-FFF2-40B4-BE49-F238E27FC236}">
                    <a16:creationId xmlns:a16="http://schemas.microsoft.com/office/drawing/2014/main" id="{841DE10D-3040-47D4-9B7F-ACC1668B32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2418"/>
                <a:ext cx="598" cy="403"/>
                <a:chOff x="1794" y="2418"/>
                <a:chExt cx="598" cy="403"/>
              </a:xfrm>
            </p:grpSpPr>
            <p:sp>
              <p:nvSpPr>
                <p:cNvPr id="17183" name="Rectangle 1823">
                  <a:extLst>
                    <a:ext uri="{FF2B5EF4-FFF2-40B4-BE49-F238E27FC236}">
                      <a16:creationId xmlns:a16="http://schemas.microsoft.com/office/drawing/2014/main" id="{3D27E9F9-2A6E-4B15-AAB0-89F6CDCB0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2418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298" name="Rectangle 1938">
                  <a:extLst>
                    <a:ext uri="{FF2B5EF4-FFF2-40B4-BE49-F238E27FC236}">
                      <a16:creationId xmlns:a16="http://schemas.microsoft.com/office/drawing/2014/main" id="{998CBEAD-6F76-4FAE-9F33-4F9B0632E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2418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01" name="Group 1941">
                <a:extLst>
                  <a:ext uri="{FF2B5EF4-FFF2-40B4-BE49-F238E27FC236}">
                    <a16:creationId xmlns:a16="http://schemas.microsoft.com/office/drawing/2014/main" id="{DC2355C4-231F-447B-BC71-AECB3482D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2418"/>
                <a:ext cx="599" cy="403"/>
                <a:chOff x="2392" y="2418"/>
                <a:chExt cx="599" cy="403"/>
              </a:xfrm>
            </p:grpSpPr>
            <p:sp>
              <p:nvSpPr>
                <p:cNvPr id="17184" name="Rectangle 1824">
                  <a:extLst>
                    <a:ext uri="{FF2B5EF4-FFF2-40B4-BE49-F238E27FC236}">
                      <a16:creationId xmlns:a16="http://schemas.microsoft.com/office/drawing/2014/main" id="{1D4499A8-4668-48C8-BF1E-AC5905C85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2418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00" name="Rectangle 1940">
                  <a:extLst>
                    <a:ext uri="{FF2B5EF4-FFF2-40B4-BE49-F238E27FC236}">
                      <a16:creationId xmlns:a16="http://schemas.microsoft.com/office/drawing/2014/main" id="{A2A5848C-95E3-4E67-9FAA-1F0E5A4BC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2418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03" name="Group 1943">
                <a:extLst>
                  <a:ext uri="{FF2B5EF4-FFF2-40B4-BE49-F238E27FC236}">
                    <a16:creationId xmlns:a16="http://schemas.microsoft.com/office/drawing/2014/main" id="{B367EFE6-F1C2-4D9F-A129-F138311C9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2418"/>
                <a:ext cx="599" cy="403"/>
                <a:chOff x="2991" y="2418"/>
                <a:chExt cx="599" cy="403"/>
              </a:xfrm>
            </p:grpSpPr>
            <p:sp>
              <p:nvSpPr>
                <p:cNvPr id="17185" name="Rectangle 1825">
                  <a:extLst>
                    <a:ext uri="{FF2B5EF4-FFF2-40B4-BE49-F238E27FC236}">
                      <a16:creationId xmlns:a16="http://schemas.microsoft.com/office/drawing/2014/main" id="{95D7E208-29BC-4AB5-9FBA-A8E802681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2418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02" name="Rectangle 1942">
                  <a:extLst>
                    <a:ext uri="{FF2B5EF4-FFF2-40B4-BE49-F238E27FC236}">
                      <a16:creationId xmlns:a16="http://schemas.microsoft.com/office/drawing/2014/main" id="{A2813C04-EDBA-4C69-9B13-FB12122F2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2418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05" name="Group 1945">
                <a:extLst>
                  <a:ext uri="{FF2B5EF4-FFF2-40B4-BE49-F238E27FC236}">
                    <a16:creationId xmlns:a16="http://schemas.microsoft.com/office/drawing/2014/main" id="{39DAA2E6-DD88-41A4-85BC-7CDB90799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2418"/>
                <a:ext cx="599" cy="403"/>
                <a:chOff x="3590" y="2418"/>
                <a:chExt cx="599" cy="403"/>
              </a:xfrm>
            </p:grpSpPr>
            <p:sp>
              <p:nvSpPr>
                <p:cNvPr id="17186" name="Rectangle 1826">
                  <a:extLst>
                    <a:ext uri="{FF2B5EF4-FFF2-40B4-BE49-F238E27FC236}">
                      <a16:creationId xmlns:a16="http://schemas.microsoft.com/office/drawing/2014/main" id="{BB8AFA70-B498-4FAA-A202-0A5DF9BEF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2418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04" name="Rectangle 1944">
                  <a:extLst>
                    <a:ext uri="{FF2B5EF4-FFF2-40B4-BE49-F238E27FC236}">
                      <a16:creationId xmlns:a16="http://schemas.microsoft.com/office/drawing/2014/main" id="{AA7E0E57-9B4A-41D8-A08B-B0B3F43738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2418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07" name="Group 1947">
                <a:extLst>
                  <a:ext uri="{FF2B5EF4-FFF2-40B4-BE49-F238E27FC236}">
                    <a16:creationId xmlns:a16="http://schemas.microsoft.com/office/drawing/2014/main" id="{F502BBD6-B592-4C98-A3CD-39DB77ED9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21"/>
                <a:ext cx="598" cy="403"/>
                <a:chOff x="0" y="2821"/>
                <a:chExt cx="598" cy="403"/>
              </a:xfrm>
            </p:grpSpPr>
            <p:sp>
              <p:nvSpPr>
                <p:cNvPr id="17187" name="Rectangle 1827">
                  <a:extLst>
                    <a:ext uri="{FF2B5EF4-FFF2-40B4-BE49-F238E27FC236}">
                      <a16:creationId xmlns:a16="http://schemas.microsoft.com/office/drawing/2014/main" id="{E2210F9F-C5B4-44F2-988A-42755433D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06" name="Rectangle 1946">
                  <a:extLst>
                    <a:ext uri="{FF2B5EF4-FFF2-40B4-BE49-F238E27FC236}">
                      <a16:creationId xmlns:a16="http://schemas.microsoft.com/office/drawing/2014/main" id="{57E9D9BD-52CD-42B3-A760-ED9C26CEF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09" name="Group 1949">
                <a:extLst>
                  <a:ext uri="{FF2B5EF4-FFF2-40B4-BE49-F238E27FC236}">
                    <a16:creationId xmlns:a16="http://schemas.microsoft.com/office/drawing/2014/main" id="{AED40AAC-E58B-4B56-B562-DA8DF69CB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2821"/>
                <a:ext cx="598" cy="403"/>
                <a:chOff x="598" y="2821"/>
                <a:chExt cx="598" cy="403"/>
              </a:xfrm>
            </p:grpSpPr>
            <p:sp>
              <p:nvSpPr>
                <p:cNvPr id="17188" name="Rectangle 1828">
                  <a:extLst>
                    <a:ext uri="{FF2B5EF4-FFF2-40B4-BE49-F238E27FC236}">
                      <a16:creationId xmlns:a16="http://schemas.microsoft.com/office/drawing/2014/main" id="{75F0982A-5678-4145-89EA-7338D6CB0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821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08" name="Rectangle 1948">
                  <a:extLst>
                    <a:ext uri="{FF2B5EF4-FFF2-40B4-BE49-F238E27FC236}">
                      <a16:creationId xmlns:a16="http://schemas.microsoft.com/office/drawing/2014/main" id="{3DA7A626-45FC-443E-8AFD-2F6871884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2821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11" name="Group 1951">
                <a:extLst>
                  <a:ext uri="{FF2B5EF4-FFF2-40B4-BE49-F238E27FC236}">
                    <a16:creationId xmlns:a16="http://schemas.microsoft.com/office/drawing/2014/main" id="{D85495B2-9B5A-4341-98FD-0A3A0FECC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2821"/>
                <a:ext cx="598" cy="403"/>
                <a:chOff x="1196" y="2821"/>
                <a:chExt cx="598" cy="403"/>
              </a:xfrm>
            </p:grpSpPr>
            <p:sp>
              <p:nvSpPr>
                <p:cNvPr id="17189" name="Rectangle 1829">
                  <a:extLst>
                    <a:ext uri="{FF2B5EF4-FFF2-40B4-BE49-F238E27FC236}">
                      <a16:creationId xmlns:a16="http://schemas.microsoft.com/office/drawing/2014/main" id="{4A3503A3-7F6F-45EE-97C6-6461C8AB3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2821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10" name="Rectangle 1950">
                  <a:extLst>
                    <a:ext uri="{FF2B5EF4-FFF2-40B4-BE49-F238E27FC236}">
                      <a16:creationId xmlns:a16="http://schemas.microsoft.com/office/drawing/2014/main" id="{46FADEE8-7453-422A-97D0-558A6D359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2821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13" name="Group 1953">
                <a:extLst>
                  <a:ext uri="{FF2B5EF4-FFF2-40B4-BE49-F238E27FC236}">
                    <a16:creationId xmlns:a16="http://schemas.microsoft.com/office/drawing/2014/main" id="{EFE75369-1EE1-40A6-B300-E6A137062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2821"/>
                <a:ext cx="598" cy="403"/>
                <a:chOff x="1794" y="2821"/>
                <a:chExt cx="598" cy="403"/>
              </a:xfrm>
            </p:grpSpPr>
            <p:sp>
              <p:nvSpPr>
                <p:cNvPr id="17190" name="Rectangle 1830">
                  <a:extLst>
                    <a:ext uri="{FF2B5EF4-FFF2-40B4-BE49-F238E27FC236}">
                      <a16:creationId xmlns:a16="http://schemas.microsoft.com/office/drawing/2014/main" id="{D8215A23-B5C2-4D16-81C0-532B36534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2821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12" name="Rectangle 1952">
                  <a:extLst>
                    <a:ext uri="{FF2B5EF4-FFF2-40B4-BE49-F238E27FC236}">
                      <a16:creationId xmlns:a16="http://schemas.microsoft.com/office/drawing/2014/main" id="{2591D8D6-9D82-496F-A950-D0502D55F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2821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15" name="Group 1955">
                <a:extLst>
                  <a:ext uri="{FF2B5EF4-FFF2-40B4-BE49-F238E27FC236}">
                    <a16:creationId xmlns:a16="http://schemas.microsoft.com/office/drawing/2014/main" id="{71B7ADE4-7B81-448F-B29C-9857FB056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2821"/>
                <a:ext cx="599" cy="403"/>
                <a:chOff x="2392" y="2821"/>
                <a:chExt cx="599" cy="403"/>
              </a:xfrm>
            </p:grpSpPr>
            <p:sp>
              <p:nvSpPr>
                <p:cNvPr id="17191" name="Rectangle 1831">
                  <a:extLst>
                    <a:ext uri="{FF2B5EF4-FFF2-40B4-BE49-F238E27FC236}">
                      <a16:creationId xmlns:a16="http://schemas.microsoft.com/office/drawing/2014/main" id="{39E7D80D-951F-4421-9CB7-1617E5D29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2821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14" name="Rectangle 1954">
                  <a:extLst>
                    <a:ext uri="{FF2B5EF4-FFF2-40B4-BE49-F238E27FC236}">
                      <a16:creationId xmlns:a16="http://schemas.microsoft.com/office/drawing/2014/main" id="{99FC1C91-67EE-4747-A82A-D6FFEFB6A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2821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17" name="Group 1957">
                <a:extLst>
                  <a:ext uri="{FF2B5EF4-FFF2-40B4-BE49-F238E27FC236}">
                    <a16:creationId xmlns:a16="http://schemas.microsoft.com/office/drawing/2014/main" id="{5985A2AE-AE67-40E4-86CC-3A8ED308B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2821"/>
                <a:ext cx="599" cy="403"/>
                <a:chOff x="2991" y="2821"/>
                <a:chExt cx="599" cy="403"/>
              </a:xfrm>
            </p:grpSpPr>
            <p:sp>
              <p:nvSpPr>
                <p:cNvPr id="17192" name="Rectangle 1832">
                  <a:extLst>
                    <a:ext uri="{FF2B5EF4-FFF2-40B4-BE49-F238E27FC236}">
                      <a16:creationId xmlns:a16="http://schemas.microsoft.com/office/drawing/2014/main" id="{804C1393-2800-4CB1-BE48-57DAA3306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2821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16" name="Rectangle 1956">
                  <a:extLst>
                    <a:ext uri="{FF2B5EF4-FFF2-40B4-BE49-F238E27FC236}">
                      <a16:creationId xmlns:a16="http://schemas.microsoft.com/office/drawing/2014/main" id="{C11E2897-0460-4A7B-8878-950AE8C54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2821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19" name="Group 1959">
                <a:extLst>
                  <a:ext uri="{FF2B5EF4-FFF2-40B4-BE49-F238E27FC236}">
                    <a16:creationId xmlns:a16="http://schemas.microsoft.com/office/drawing/2014/main" id="{E007FEBF-752D-4E06-9425-E2EE75EC96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2821"/>
                <a:ext cx="599" cy="403"/>
                <a:chOff x="3590" y="2821"/>
                <a:chExt cx="599" cy="403"/>
              </a:xfrm>
            </p:grpSpPr>
            <p:sp>
              <p:nvSpPr>
                <p:cNvPr id="17193" name="Rectangle 1833">
                  <a:extLst>
                    <a:ext uri="{FF2B5EF4-FFF2-40B4-BE49-F238E27FC236}">
                      <a16:creationId xmlns:a16="http://schemas.microsoft.com/office/drawing/2014/main" id="{E43B9CDF-1425-4FF0-A849-D43E2DFAC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2821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18" name="Rectangle 1958">
                  <a:extLst>
                    <a:ext uri="{FF2B5EF4-FFF2-40B4-BE49-F238E27FC236}">
                      <a16:creationId xmlns:a16="http://schemas.microsoft.com/office/drawing/2014/main" id="{2C4E5603-EDE9-40CA-BE84-6052AA4CC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2821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21" name="Group 1961">
                <a:extLst>
                  <a:ext uri="{FF2B5EF4-FFF2-40B4-BE49-F238E27FC236}">
                    <a16:creationId xmlns:a16="http://schemas.microsoft.com/office/drawing/2014/main" id="{64FF1564-6500-4307-B53B-60469D6C35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224"/>
                <a:ext cx="598" cy="403"/>
                <a:chOff x="0" y="3224"/>
                <a:chExt cx="598" cy="403"/>
              </a:xfrm>
            </p:grpSpPr>
            <p:sp>
              <p:nvSpPr>
                <p:cNvPr id="17194" name="Rectangle 1834">
                  <a:extLst>
                    <a:ext uri="{FF2B5EF4-FFF2-40B4-BE49-F238E27FC236}">
                      <a16:creationId xmlns:a16="http://schemas.microsoft.com/office/drawing/2014/main" id="{985E918A-E895-4FF7-90FD-6E8FE87D1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20" name="Rectangle 1960">
                  <a:extLst>
                    <a:ext uri="{FF2B5EF4-FFF2-40B4-BE49-F238E27FC236}">
                      <a16:creationId xmlns:a16="http://schemas.microsoft.com/office/drawing/2014/main" id="{61B7611A-AC8B-4C0E-BBC1-91FE1A8C9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23" name="Group 1963">
                <a:extLst>
                  <a:ext uri="{FF2B5EF4-FFF2-40B4-BE49-F238E27FC236}">
                    <a16:creationId xmlns:a16="http://schemas.microsoft.com/office/drawing/2014/main" id="{3D4FF45B-CC07-4F97-A3C2-1E4B44269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3224"/>
                <a:ext cx="598" cy="403"/>
                <a:chOff x="598" y="3224"/>
                <a:chExt cx="598" cy="403"/>
              </a:xfrm>
            </p:grpSpPr>
            <p:sp>
              <p:nvSpPr>
                <p:cNvPr id="17195" name="Rectangle 1835">
                  <a:extLst>
                    <a:ext uri="{FF2B5EF4-FFF2-40B4-BE49-F238E27FC236}">
                      <a16:creationId xmlns:a16="http://schemas.microsoft.com/office/drawing/2014/main" id="{7011CEFF-AC19-4544-9305-C45AF8621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3224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22" name="Rectangle 1962">
                  <a:extLst>
                    <a:ext uri="{FF2B5EF4-FFF2-40B4-BE49-F238E27FC236}">
                      <a16:creationId xmlns:a16="http://schemas.microsoft.com/office/drawing/2014/main" id="{30C8DD0A-62FF-4164-9710-B422665E2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3224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25" name="Group 1965">
                <a:extLst>
                  <a:ext uri="{FF2B5EF4-FFF2-40B4-BE49-F238E27FC236}">
                    <a16:creationId xmlns:a16="http://schemas.microsoft.com/office/drawing/2014/main" id="{8913FC63-AB43-4DB7-90A5-C8C82A25A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3224"/>
                <a:ext cx="598" cy="403"/>
                <a:chOff x="1196" y="3224"/>
                <a:chExt cx="598" cy="403"/>
              </a:xfrm>
            </p:grpSpPr>
            <p:sp>
              <p:nvSpPr>
                <p:cNvPr id="17196" name="Rectangle 1836">
                  <a:extLst>
                    <a:ext uri="{FF2B5EF4-FFF2-40B4-BE49-F238E27FC236}">
                      <a16:creationId xmlns:a16="http://schemas.microsoft.com/office/drawing/2014/main" id="{8F6AC576-A300-48F4-AB6C-6B830865C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3224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24" name="Rectangle 1964">
                  <a:extLst>
                    <a:ext uri="{FF2B5EF4-FFF2-40B4-BE49-F238E27FC236}">
                      <a16:creationId xmlns:a16="http://schemas.microsoft.com/office/drawing/2014/main" id="{CEA4C7FE-DE41-411D-9F88-27C2D18BFF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3224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27" name="Group 1967">
                <a:extLst>
                  <a:ext uri="{FF2B5EF4-FFF2-40B4-BE49-F238E27FC236}">
                    <a16:creationId xmlns:a16="http://schemas.microsoft.com/office/drawing/2014/main" id="{B43CA6CA-D751-417F-9B64-F8C639789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3224"/>
                <a:ext cx="598" cy="403"/>
                <a:chOff x="1794" y="3224"/>
                <a:chExt cx="598" cy="403"/>
              </a:xfrm>
            </p:grpSpPr>
            <p:sp>
              <p:nvSpPr>
                <p:cNvPr id="17197" name="Rectangle 1837">
                  <a:extLst>
                    <a:ext uri="{FF2B5EF4-FFF2-40B4-BE49-F238E27FC236}">
                      <a16:creationId xmlns:a16="http://schemas.microsoft.com/office/drawing/2014/main" id="{8A71C9D6-9EA1-4297-A2F0-4F15200CB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3224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26" name="Rectangle 1966">
                  <a:extLst>
                    <a:ext uri="{FF2B5EF4-FFF2-40B4-BE49-F238E27FC236}">
                      <a16:creationId xmlns:a16="http://schemas.microsoft.com/office/drawing/2014/main" id="{527A81F8-47DF-4BD3-94D5-09A884FAF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3224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29" name="Group 1969">
                <a:extLst>
                  <a:ext uri="{FF2B5EF4-FFF2-40B4-BE49-F238E27FC236}">
                    <a16:creationId xmlns:a16="http://schemas.microsoft.com/office/drawing/2014/main" id="{6CC96676-27D0-4B65-A90F-9E26EC9F8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3224"/>
                <a:ext cx="599" cy="403"/>
                <a:chOff x="2392" y="3224"/>
                <a:chExt cx="599" cy="403"/>
              </a:xfrm>
            </p:grpSpPr>
            <p:sp>
              <p:nvSpPr>
                <p:cNvPr id="17198" name="Rectangle 1838">
                  <a:extLst>
                    <a:ext uri="{FF2B5EF4-FFF2-40B4-BE49-F238E27FC236}">
                      <a16:creationId xmlns:a16="http://schemas.microsoft.com/office/drawing/2014/main" id="{480E3645-BDF9-428E-B882-015D7C39D4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3224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28" name="Rectangle 1968">
                  <a:extLst>
                    <a:ext uri="{FF2B5EF4-FFF2-40B4-BE49-F238E27FC236}">
                      <a16:creationId xmlns:a16="http://schemas.microsoft.com/office/drawing/2014/main" id="{9A3A9B48-D419-4813-9E21-77EFF0051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3224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31" name="Group 1971">
                <a:extLst>
                  <a:ext uri="{FF2B5EF4-FFF2-40B4-BE49-F238E27FC236}">
                    <a16:creationId xmlns:a16="http://schemas.microsoft.com/office/drawing/2014/main" id="{ACD18AF0-D153-4B98-8389-68E9A9AB2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3224"/>
                <a:ext cx="599" cy="403"/>
                <a:chOff x="2991" y="3224"/>
                <a:chExt cx="599" cy="403"/>
              </a:xfrm>
            </p:grpSpPr>
            <p:sp>
              <p:nvSpPr>
                <p:cNvPr id="17199" name="Rectangle 1839">
                  <a:extLst>
                    <a:ext uri="{FF2B5EF4-FFF2-40B4-BE49-F238E27FC236}">
                      <a16:creationId xmlns:a16="http://schemas.microsoft.com/office/drawing/2014/main" id="{2EC52102-00F5-4733-B6E1-0546F309A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3224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30" name="Rectangle 1970">
                  <a:extLst>
                    <a:ext uri="{FF2B5EF4-FFF2-40B4-BE49-F238E27FC236}">
                      <a16:creationId xmlns:a16="http://schemas.microsoft.com/office/drawing/2014/main" id="{4AFCA071-A60E-464F-BF0D-355DB870B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3224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33" name="Group 1973">
                <a:extLst>
                  <a:ext uri="{FF2B5EF4-FFF2-40B4-BE49-F238E27FC236}">
                    <a16:creationId xmlns:a16="http://schemas.microsoft.com/office/drawing/2014/main" id="{92B2BD8C-6FB6-4F5B-A35C-A9806DEB7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3224"/>
                <a:ext cx="599" cy="403"/>
                <a:chOff x="3590" y="3224"/>
                <a:chExt cx="599" cy="403"/>
              </a:xfrm>
            </p:grpSpPr>
            <p:sp>
              <p:nvSpPr>
                <p:cNvPr id="17200" name="Rectangle 1840">
                  <a:extLst>
                    <a:ext uri="{FF2B5EF4-FFF2-40B4-BE49-F238E27FC236}">
                      <a16:creationId xmlns:a16="http://schemas.microsoft.com/office/drawing/2014/main" id="{4D8445DA-4F06-4F8E-A002-5E4140E1E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3224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32" name="Rectangle 1972">
                  <a:extLst>
                    <a:ext uri="{FF2B5EF4-FFF2-40B4-BE49-F238E27FC236}">
                      <a16:creationId xmlns:a16="http://schemas.microsoft.com/office/drawing/2014/main" id="{4E5189B4-BEE8-49B9-86E5-2D67244CF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3224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35" name="Group 1975">
                <a:extLst>
                  <a:ext uri="{FF2B5EF4-FFF2-40B4-BE49-F238E27FC236}">
                    <a16:creationId xmlns:a16="http://schemas.microsoft.com/office/drawing/2014/main" id="{2FFEF59C-940C-4E7A-AE01-C6EB1CE2C1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27"/>
                <a:ext cx="598" cy="403"/>
                <a:chOff x="0" y="3627"/>
                <a:chExt cx="598" cy="403"/>
              </a:xfrm>
            </p:grpSpPr>
            <p:sp>
              <p:nvSpPr>
                <p:cNvPr id="17201" name="Rectangle 1841">
                  <a:extLst>
                    <a:ext uri="{FF2B5EF4-FFF2-40B4-BE49-F238E27FC236}">
                      <a16:creationId xmlns:a16="http://schemas.microsoft.com/office/drawing/2014/main" id="{DBFECD04-8E12-45AC-817D-831EEE5F3B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34" name="Rectangle 1974">
                  <a:extLst>
                    <a:ext uri="{FF2B5EF4-FFF2-40B4-BE49-F238E27FC236}">
                      <a16:creationId xmlns:a16="http://schemas.microsoft.com/office/drawing/2014/main" id="{2127A88C-0BE2-45B6-A3BA-CDDFB5C98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37" name="Group 1977">
                <a:extLst>
                  <a:ext uri="{FF2B5EF4-FFF2-40B4-BE49-F238E27FC236}">
                    <a16:creationId xmlns:a16="http://schemas.microsoft.com/office/drawing/2014/main" id="{843B2479-AE54-495E-8254-081ADE1AB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8" y="3627"/>
                <a:ext cx="598" cy="403"/>
                <a:chOff x="598" y="3627"/>
                <a:chExt cx="598" cy="403"/>
              </a:xfrm>
            </p:grpSpPr>
            <p:sp>
              <p:nvSpPr>
                <p:cNvPr id="17202" name="Rectangle 1842">
                  <a:extLst>
                    <a:ext uri="{FF2B5EF4-FFF2-40B4-BE49-F238E27FC236}">
                      <a16:creationId xmlns:a16="http://schemas.microsoft.com/office/drawing/2014/main" id="{56A8E10F-CF1B-4075-9A6B-AE3F55671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3627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36" name="Rectangle 1976">
                  <a:extLst>
                    <a:ext uri="{FF2B5EF4-FFF2-40B4-BE49-F238E27FC236}">
                      <a16:creationId xmlns:a16="http://schemas.microsoft.com/office/drawing/2014/main" id="{9EBAD9E0-DB9A-4771-963B-2ABE5EBBF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" y="3627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39" name="Group 1979">
                <a:extLst>
                  <a:ext uri="{FF2B5EF4-FFF2-40B4-BE49-F238E27FC236}">
                    <a16:creationId xmlns:a16="http://schemas.microsoft.com/office/drawing/2014/main" id="{D1E609B4-C707-4243-95F3-234D932BF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6" y="3627"/>
                <a:ext cx="598" cy="403"/>
                <a:chOff x="1196" y="3627"/>
                <a:chExt cx="598" cy="403"/>
              </a:xfrm>
            </p:grpSpPr>
            <p:sp>
              <p:nvSpPr>
                <p:cNvPr id="17203" name="Rectangle 1843">
                  <a:extLst>
                    <a:ext uri="{FF2B5EF4-FFF2-40B4-BE49-F238E27FC236}">
                      <a16:creationId xmlns:a16="http://schemas.microsoft.com/office/drawing/2014/main" id="{8B875A3A-E723-495C-9374-6DDE26CD2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3627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38" name="Rectangle 1978">
                  <a:extLst>
                    <a:ext uri="{FF2B5EF4-FFF2-40B4-BE49-F238E27FC236}">
                      <a16:creationId xmlns:a16="http://schemas.microsoft.com/office/drawing/2014/main" id="{317F2BB8-5649-42DA-B8F2-AE34B67EA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6" y="3627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41" name="Group 1981">
                <a:extLst>
                  <a:ext uri="{FF2B5EF4-FFF2-40B4-BE49-F238E27FC236}">
                    <a16:creationId xmlns:a16="http://schemas.microsoft.com/office/drawing/2014/main" id="{620D0C44-3922-40B1-B94C-DF711EE93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4" y="3627"/>
                <a:ext cx="598" cy="403"/>
                <a:chOff x="1794" y="3627"/>
                <a:chExt cx="598" cy="403"/>
              </a:xfrm>
            </p:grpSpPr>
            <p:sp>
              <p:nvSpPr>
                <p:cNvPr id="17204" name="Rectangle 1844">
                  <a:extLst>
                    <a:ext uri="{FF2B5EF4-FFF2-40B4-BE49-F238E27FC236}">
                      <a16:creationId xmlns:a16="http://schemas.microsoft.com/office/drawing/2014/main" id="{19AF1075-106E-45EF-BF6E-43EAC28A7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3627"/>
                  <a:ext cx="54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40" name="Rectangle 1980">
                  <a:extLst>
                    <a:ext uri="{FF2B5EF4-FFF2-40B4-BE49-F238E27FC236}">
                      <a16:creationId xmlns:a16="http://schemas.microsoft.com/office/drawing/2014/main" id="{C6CC3D02-11E2-43A6-9CDC-3C9AAC397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3627"/>
                  <a:ext cx="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43" name="Group 1983">
                <a:extLst>
                  <a:ext uri="{FF2B5EF4-FFF2-40B4-BE49-F238E27FC236}">
                    <a16:creationId xmlns:a16="http://schemas.microsoft.com/office/drawing/2014/main" id="{7AE4C592-62F8-4F59-A446-954B8E262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3627"/>
                <a:ext cx="599" cy="403"/>
                <a:chOff x="2392" y="3627"/>
                <a:chExt cx="599" cy="403"/>
              </a:xfrm>
            </p:grpSpPr>
            <p:sp>
              <p:nvSpPr>
                <p:cNvPr id="17205" name="Rectangle 1845">
                  <a:extLst>
                    <a:ext uri="{FF2B5EF4-FFF2-40B4-BE49-F238E27FC236}">
                      <a16:creationId xmlns:a16="http://schemas.microsoft.com/office/drawing/2014/main" id="{86A0E576-CEF0-4190-9ADB-192AEA4E8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0" y="3627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42" name="Rectangle 1982">
                  <a:extLst>
                    <a:ext uri="{FF2B5EF4-FFF2-40B4-BE49-F238E27FC236}">
                      <a16:creationId xmlns:a16="http://schemas.microsoft.com/office/drawing/2014/main" id="{B47CBD5E-B06E-4B74-8D82-D1402E726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2" y="3627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45" name="Group 1985">
                <a:extLst>
                  <a:ext uri="{FF2B5EF4-FFF2-40B4-BE49-F238E27FC236}">
                    <a16:creationId xmlns:a16="http://schemas.microsoft.com/office/drawing/2014/main" id="{DBC8D569-FF31-4C2E-A5D7-AD89D1C92C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1" y="3627"/>
                <a:ext cx="599" cy="403"/>
                <a:chOff x="2991" y="3627"/>
                <a:chExt cx="599" cy="403"/>
              </a:xfrm>
            </p:grpSpPr>
            <p:sp>
              <p:nvSpPr>
                <p:cNvPr id="17206" name="Rectangle 1846">
                  <a:extLst>
                    <a:ext uri="{FF2B5EF4-FFF2-40B4-BE49-F238E27FC236}">
                      <a16:creationId xmlns:a16="http://schemas.microsoft.com/office/drawing/2014/main" id="{FFFD2307-BA20-4B5C-93EB-632A0C189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9" y="3627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44" name="Rectangle 1984">
                  <a:extLst>
                    <a:ext uri="{FF2B5EF4-FFF2-40B4-BE49-F238E27FC236}">
                      <a16:creationId xmlns:a16="http://schemas.microsoft.com/office/drawing/2014/main" id="{B8065BA7-6A80-4D86-8C60-4C95EAFB9E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1" y="3627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17347" name="Group 1987">
                <a:extLst>
                  <a:ext uri="{FF2B5EF4-FFF2-40B4-BE49-F238E27FC236}">
                    <a16:creationId xmlns:a16="http://schemas.microsoft.com/office/drawing/2014/main" id="{D9196DD4-638A-4E32-98AC-00EEFA6337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" y="3627"/>
                <a:ext cx="599" cy="403"/>
                <a:chOff x="3590" y="3627"/>
                <a:chExt cx="599" cy="403"/>
              </a:xfrm>
            </p:grpSpPr>
            <p:sp>
              <p:nvSpPr>
                <p:cNvPr id="17207" name="Rectangle 1847">
                  <a:extLst>
                    <a:ext uri="{FF2B5EF4-FFF2-40B4-BE49-F238E27FC236}">
                      <a16:creationId xmlns:a16="http://schemas.microsoft.com/office/drawing/2014/main" id="{990CB370-2778-4D51-B195-485750191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8" y="3627"/>
                  <a:ext cx="54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17346" name="Rectangle 1986">
                  <a:extLst>
                    <a:ext uri="{FF2B5EF4-FFF2-40B4-BE49-F238E27FC236}">
                      <a16:creationId xmlns:a16="http://schemas.microsoft.com/office/drawing/2014/main" id="{3F56A7F9-431A-495D-A748-8DCB6881B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0" y="3627"/>
                  <a:ext cx="59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</p:grpSp>
        <p:sp>
          <p:nvSpPr>
            <p:cNvPr id="17349" name="Rectangle 1989">
              <a:extLst>
                <a:ext uri="{FF2B5EF4-FFF2-40B4-BE49-F238E27FC236}">
                  <a16:creationId xmlns:a16="http://schemas.microsoft.com/office/drawing/2014/main" id="{11CF57A3-3F82-432E-8CEA-1D105A8D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-2"/>
              <a:ext cx="4193" cy="4034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351" name="Text Box 1991">
            <a:extLst>
              <a:ext uri="{FF2B5EF4-FFF2-40B4-BE49-F238E27FC236}">
                <a16:creationId xmlns:a16="http://schemas.microsoft.com/office/drawing/2014/main" id="{ED0C6D67-24D7-4686-8713-F5B9088C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2" name="Text Box 1992">
            <a:extLst>
              <a:ext uri="{FF2B5EF4-FFF2-40B4-BE49-F238E27FC236}">
                <a16:creationId xmlns:a16="http://schemas.microsoft.com/office/drawing/2014/main" id="{13E4681D-EF58-44AA-AE59-306516D6F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3" name="Text Box 1993">
            <a:extLst>
              <a:ext uri="{FF2B5EF4-FFF2-40B4-BE49-F238E27FC236}">
                <a16:creationId xmlns:a16="http://schemas.microsoft.com/office/drawing/2014/main" id="{5445FAD4-A47A-413F-AFEC-75190A48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4" name="Text Box 1994">
            <a:extLst>
              <a:ext uri="{FF2B5EF4-FFF2-40B4-BE49-F238E27FC236}">
                <a16:creationId xmlns:a16="http://schemas.microsoft.com/office/drawing/2014/main" id="{78B0E1F2-7FAA-4487-9E23-9DAA75CD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5" name="Text Box 1995">
            <a:extLst>
              <a:ext uri="{FF2B5EF4-FFF2-40B4-BE49-F238E27FC236}">
                <a16:creationId xmlns:a16="http://schemas.microsoft.com/office/drawing/2014/main" id="{B94B9E59-B99E-4F6A-AD40-AE36A471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9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6" name="Text Box 1996">
            <a:extLst>
              <a:ext uri="{FF2B5EF4-FFF2-40B4-BE49-F238E27FC236}">
                <a16:creationId xmlns:a16="http://schemas.microsoft.com/office/drawing/2014/main" id="{EB000D9D-9EE4-4760-8E10-59A1DEC9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7" name="Text Box 1997">
            <a:extLst>
              <a:ext uri="{FF2B5EF4-FFF2-40B4-BE49-F238E27FC236}">
                <a16:creationId xmlns:a16="http://schemas.microsoft.com/office/drawing/2014/main" id="{9FCCCAFE-865A-4FD6-9ADA-28220BD5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8" name="Text Box 1998">
            <a:extLst>
              <a:ext uri="{FF2B5EF4-FFF2-40B4-BE49-F238E27FC236}">
                <a16:creationId xmlns:a16="http://schemas.microsoft.com/office/drawing/2014/main" id="{24EA41A8-015E-4DAD-8F3F-10EA92D5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59" name="Text Box 1999">
            <a:extLst>
              <a:ext uri="{FF2B5EF4-FFF2-40B4-BE49-F238E27FC236}">
                <a16:creationId xmlns:a16="http://schemas.microsoft.com/office/drawing/2014/main" id="{B0224F93-B97F-46AC-B984-BAB2E6E2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0" name="Text Box 2000">
            <a:extLst>
              <a:ext uri="{FF2B5EF4-FFF2-40B4-BE49-F238E27FC236}">
                <a16:creationId xmlns:a16="http://schemas.microsoft.com/office/drawing/2014/main" id="{6ACFBC2F-C534-4175-B79C-C9749F206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64008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n=20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2" name="Text Box 2002">
            <a:extLst>
              <a:ext uri="{FF2B5EF4-FFF2-40B4-BE49-F238E27FC236}">
                <a16:creationId xmlns:a16="http://schemas.microsoft.com/office/drawing/2014/main" id="{28319FCE-9C85-46F5-8833-95276E297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146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 </a:t>
            </a:r>
            <a:r>
              <a:rPr lang="es-ES_tradnl" altLang="es-AR" b="1">
                <a:solidFill>
                  <a:srgbClr val="0033CC"/>
                </a:solidFill>
              </a:rPr>
              <a:t>=F</a:t>
            </a:r>
            <a:r>
              <a:rPr lang="es-ES_tradnl" altLang="es-AR" sz="1600" b="1">
                <a:solidFill>
                  <a:srgbClr val="0033CC"/>
                </a:solidFill>
              </a:rPr>
              <a:t>i </a:t>
            </a:r>
            <a:r>
              <a:rPr lang="es-ES_tradnl" altLang="es-AR" b="1">
                <a:solidFill>
                  <a:srgbClr val="0033CC"/>
                </a:solidFill>
              </a:rPr>
              <a:t>/n</a:t>
            </a:r>
            <a:endParaRPr lang="es-ES" altLang="es-AR" sz="1000" b="1">
              <a:solidFill>
                <a:srgbClr val="0033CC"/>
              </a:solidFill>
            </a:endParaRPr>
          </a:p>
        </p:txBody>
      </p:sp>
      <p:sp>
        <p:nvSpPr>
          <p:cNvPr id="17363" name="Text Box 2003">
            <a:extLst>
              <a:ext uri="{FF2B5EF4-FFF2-40B4-BE49-F238E27FC236}">
                <a16:creationId xmlns:a16="http://schemas.microsoft.com/office/drawing/2014/main" id="{A4F3ACB2-B55B-40E2-9EDE-5F85062F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1/20 = </a:t>
            </a:r>
            <a:r>
              <a:rPr lang="es-ES_tradnl" altLang="es-AR">
                <a:solidFill>
                  <a:srgbClr val="0033CC"/>
                </a:solidFill>
              </a:rPr>
              <a:t>0,05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4" name="Text Box 2004">
            <a:extLst>
              <a:ext uri="{FF2B5EF4-FFF2-40B4-BE49-F238E27FC236}">
                <a16:creationId xmlns:a16="http://schemas.microsoft.com/office/drawing/2014/main" id="{33D45106-031B-439F-8CD5-795C4880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2/20 = </a:t>
            </a:r>
            <a:r>
              <a:rPr lang="es-ES_tradnl" altLang="es-AR">
                <a:solidFill>
                  <a:srgbClr val="0033CC"/>
                </a:solidFill>
              </a:rPr>
              <a:t>0,10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5" name="Text Box 2005">
            <a:extLst>
              <a:ext uri="{FF2B5EF4-FFF2-40B4-BE49-F238E27FC236}">
                <a16:creationId xmlns:a16="http://schemas.microsoft.com/office/drawing/2014/main" id="{4B300F45-93FD-42B9-9DB2-4CEB8CB4B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33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5/20 = </a:t>
            </a:r>
            <a:r>
              <a:rPr lang="es-ES_tradnl" altLang="es-AR">
                <a:solidFill>
                  <a:srgbClr val="0033CC"/>
                </a:solidFill>
              </a:rPr>
              <a:t>0,25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6" name="Text Box 2006">
            <a:extLst>
              <a:ext uri="{FF2B5EF4-FFF2-40B4-BE49-F238E27FC236}">
                <a16:creationId xmlns:a16="http://schemas.microsoft.com/office/drawing/2014/main" id="{981F2E44-76EC-4654-AD62-939004332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2/20 = </a:t>
            </a:r>
            <a:r>
              <a:rPr lang="es-ES_tradnl" altLang="es-AR">
                <a:solidFill>
                  <a:srgbClr val="0033CC"/>
                </a:solidFill>
              </a:rPr>
              <a:t>0,10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7" name="Text Box 2007">
            <a:extLst>
              <a:ext uri="{FF2B5EF4-FFF2-40B4-BE49-F238E27FC236}">
                <a16:creationId xmlns:a16="http://schemas.microsoft.com/office/drawing/2014/main" id="{6E6ADA34-DAF2-40D9-B4AD-C76B53061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4/20 = </a:t>
            </a:r>
            <a:r>
              <a:rPr lang="es-ES_tradnl" altLang="es-AR">
                <a:solidFill>
                  <a:srgbClr val="0033CC"/>
                </a:solidFill>
              </a:rPr>
              <a:t>0,20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8" name="Text Box 2008">
            <a:extLst>
              <a:ext uri="{FF2B5EF4-FFF2-40B4-BE49-F238E27FC236}">
                <a16:creationId xmlns:a16="http://schemas.microsoft.com/office/drawing/2014/main" id="{C7C78473-2491-4D6F-A6E9-F4E8CFF8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76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2/20 = </a:t>
            </a:r>
            <a:r>
              <a:rPr lang="es-ES_tradnl" altLang="es-AR">
                <a:solidFill>
                  <a:srgbClr val="0033CC"/>
                </a:solidFill>
              </a:rPr>
              <a:t>0,10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69" name="Text Box 2009">
            <a:extLst>
              <a:ext uri="{FF2B5EF4-FFF2-40B4-BE49-F238E27FC236}">
                <a16:creationId xmlns:a16="http://schemas.microsoft.com/office/drawing/2014/main" id="{395FFADE-3C7B-4938-92C1-780CB23B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1/20 = </a:t>
            </a:r>
            <a:r>
              <a:rPr lang="es-ES_tradnl" altLang="es-AR">
                <a:solidFill>
                  <a:srgbClr val="0033CC"/>
                </a:solidFill>
              </a:rPr>
              <a:t>0,05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70" name="Text Box 2010">
            <a:extLst>
              <a:ext uri="{FF2B5EF4-FFF2-40B4-BE49-F238E27FC236}">
                <a16:creationId xmlns:a16="http://schemas.microsoft.com/office/drawing/2014/main" id="{EAE6E626-5566-4B3A-A39A-3281B8E0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2/20 = </a:t>
            </a:r>
            <a:r>
              <a:rPr lang="es-ES_tradnl" altLang="es-AR">
                <a:solidFill>
                  <a:srgbClr val="0033CC"/>
                </a:solidFill>
              </a:rPr>
              <a:t>0,10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71" name="Text Box 2011">
            <a:extLst>
              <a:ext uri="{FF2B5EF4-FFF2-40B4-BE49-F238E27FC236}">
                <a16:creationId xmlns:a16="http://schemas.microsoft.com/office/drawing/2014/main" id="{AD1898EE-3114-4833-A548-C612E8BF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1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1/20 = </a:t>
            </a:r>
            <a:r>
              <a:rPr lang="es-ES_tradnl" altLang="es-AR">
                <a:solidFill>
                  <a:srgbClr val="0033CC"/>
                </a:solidFill>
              </a:rPr>
              <a:t>0,05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72" name="Text Box 2012">
            <a:extLst>
              <a:ext uri="{FF2B5EF4-FFF2-40B4-BE49-F238E27FC236}">
                <a16:creationId xmlns:a16="http://schemas.microsoft.com/office/drawing/2014/main" id="{C670C81B-F145-4CAA-934E-0EA09DB57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936875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3" name="Text Box 2013">
            <a:extLst>
              <a:ext uri="{FF2B5EF4-FFF2-40B4-BE49-F238E27FC236}">
                <a16:creationId xmlns:a16="http://schemas.microsoft.com/office/drawing/2014/main" id="{B1BEC0EB-77D9-4945-8884-E6D5A317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4" name="Text Box 2014">
            <a:extLst>
              <a:ext uri="{FF2B5EF4-FFF2-40B4-BE49-F238E27FC236}">
                <a16:creationId xmlns:a16="http://schemas.microsoft.com/office/drawing/2014/main" id="{898A3720-028E-4EEC-BFEE-E83E40A3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33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5" name="Text Box 2015">
            <a:extLst>
              <a:ext uri="{FF2B5EF4-FFF2-40B4-BE49-F238E27FC236}">
                <a16:creationId xmlns:a16="http://schemas.microsoft.com/office/drawing/2014/main" id="{DF02599E-5429-4E92-B837-ECBEBAB2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14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6" name="Text Box 2016">
            <a:extLst>
              <a:ext uri="{FF2B5EF4-FFF2-40B4-BE49-F238E27FC236}">
                <a16:creationId xmlns:a16="http://schemas.microsoft.com/office/drawing/2014/main" id="{DB4AD571-D8A3-406C-9EBA-61D9D115F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7" name="Text Box 2017">
            <a:extLst>
              <a:ext uri="{FF2B5EF4-FFF2-40B4-BE49-F238E27FC236}">
                <a16:creationId xmlns:a16="http://schemas.microsoft.com/office/drawing/2014/main" id="{38E2F0E1-AE58-4A95-A4B9-32E423AD2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8" name="Text Box 2018">
            <a:extLst>
              <a:ext uri="{FF2B5EF4-FFF2-40B4-BE49-F238E27FC236}">
                <a16:creationId xmlns:a16="http://schemas.microsoft.com/office/drawing/2014/main" id="{418DABD8-55B8-4943-A8F7-A360858B1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5257800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79" name="Text Box 2019">
            <a:extLst>
              <a:ext uri="{FF2B5EF4-FFF2-40B4-BE49-F238E27FC236}">
                <a16:creationId xmlns:a16="http://schemas.microsoft.com/office/drawing/2014/main" id="{416DE546-DD11-4922-88CD-6731ACBF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0" name="Text Box 2020">
            <a:extLst>
              <a:ext uri="{FF2B5EF4-FFF2-40B4-BE49-F238E27FC236}">
                <a16:creationId xmlns:a16="http://schemas.microsoft.com/office/drawing/2014/main" id="{5960D6C1-A53C-4E65-A906-D2D592FC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19800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1" name="Text Box 2021">
            <a:extLst>
              <a:ext uri="{FF2B5EF4-FFF2-40B4-BE49-F238E27FC236}">
                <a16:creationId xmlns:a16="http://schemas.microsoft.com/office/drawing/2014/main" id="{8C11ABE0-6447-4EAA-93B1-FB6385FB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2" name="Text Box 2022">
            <a:extLst>
              <a:ext uri="{FF2B5EF4-FFF2-40B4-BE49-F238E27FC236}">
                <a16:creationId xmlns:a16="http://schemas.microsoft.com/office/drawing/2014/main" id="{D21863B1-FF4F-4BA7-A045-9E26B6068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3352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3" name="Text Box 2023">
            <a:extLst>
              <a:ext uri="{FF2B5EF4-FFF2-40B4-BE49-F238E27FC236}">
                <a16:creationId xmlns:a16="http://schemas.microsoft.com/office/drawing/2014/main" id="{1E4B2D2D-970C-4EED-9058-B1A36B43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3733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4" name="Text Box 2024">
            <a:extLst>
              <a:ext uri="{FF2B5EF4-FFF2-40B4-BE49-F238E27FC236}">
                <a16:creationId xmlns:a16="http://schemas.microsoft.com/office/drawing/2014/main" id="{F262D2F0-9E16-4CB8-A4CD-BDE6EF40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4114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5" name="Text Box 2025">
            <a:extLst>
              <a:ext uri="{FF2B5EF4-FFF2-40B4-BE49-F238E27FC236}">
                <a16:creationId xmlns:a16="http://schemas.microsoft.com/office/drawing/2014/main" id="{B7C705EA-C2DB-4A71-8D76-BB159665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4495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6" name="Text Box 2026">
            <a:extLst>
              <a:ext uri="{FF2B5EF4-FFF2-40B4-BE49-F238E27FC236}">
                <a16:creationId xmlns:a16="http://schemas.microsoft.com/office/drawing/2014/main" id="{D94EFCC5-9749-4981-9934-0EBEA218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4876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7" name="Text Box 2027">
            <a:extLst>
              <a:ext uri="{FF2B5EF4-FFF2-40B4-BE49-F238E27FC236}">
                <a16:creationId xmlns:a16="http://schemas.microsoft.com/office/drawing/2014/main" id="{9D763993-18A2-419F-AE0F-054A3BF1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257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8" name="Text Box 2028">
            <a:extLst>
              <a:ext uri="{FF2B5EF4-FFF2-40B4-BE49-F238E27FC236}">
                <a16:creationId xmlns:a16="http://schemas.microsoft.com/office/drawing/2014/main" id="{027566D7-20E6-419E-BA0F-0A800CF8C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5638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89" name="Text Box 2029">
            <a:extLst>
              <a:ext uri="{FF2B5EF4-FFF2-40B4-BE49-F238E27FC236}">
                <a16:creationId xmlns:a16="http://schemas.microsoft.com/office/drawing/2014/main" id="{CFA2A38D-6D2E-4C77-A6D3-FC98258C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601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390" name="Text Box 2030">
            <a:extLst>
              <a:ext uri="{FF2B5EF4-FFF2-40B4-BE49-F238E27FC236}">
                <a16:creationId xmlns:a16="http://schemas.microsoft.com/office/drawing/2014/main" id="{014508C1-864C-421A-ABC6-30FF92EA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1/20 = </a:t>
            </a:r>
            <a:r>
              <a:rPr lang="es-ES_tradnl" altLang="es-AR">
                <a:solidFill>
                  <a:srgbClr val="0033CC"/>
                </a:solidFill>
              </a:rPr>
              <a:t>0,05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1" name="Text Box 2031">
            <a:extLst>
              <a:ext uri="{FF2B5EF4-FFF2-40B4-BE49-F238E27FC236}">
                <a16:creationId xmlns:a16="http://schemas.microsoft.com/office/drawing/2014/main" id="{7A13666E-12E1-4AFC-9A9C-B2E058EB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3/20 = </a:t>
            </a:r>
            <a:r>
              <a:rPr lang="es-ES_tradnl" altLang="es-AR">
                <a:solidFill>
                  <a:srgbClr val="0033CC"/>
                </a:solidFill>
              </a:rPr>
              <a:t>0,15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2" name="Text Box 2032">
            <a:extLst>
              <a:ext uri="{FF2B5EF4-FFF2-40B4-BE49-F238E27FC236}">
                <a16:creationId xmlns:a16="http://schemas.microsoft.com/office/drawing/2014/main" id="{A0AF4748-AEEE-4766-AC56-7E471F28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8/20 = </a:t>
            </a:r>
            <a:r>
              <a:rPr lang="es-ES_tradnl" altLang="es-AR">
                <a:solidFill>
                  <a:srgbClr val="0033CC"/>
                </a:solidFill>
              </a:rPr>
              <a:t>0,40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3" name="Text Box 2033">
            <a:extLst>
              <a:ext uri="{FF2B5EF4-FFF2-40B4-BE49-F238E27FC236}">
                <a16:creationId xmlns:a16="http://schemas.microsoft.com/office/drawing/2014/main" id="{A7B99061-8EA8-4DD4-B21C-035F76268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114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10/20 = </a:t>
            </a:r>
            <a:r>
              <a:rPr lang="es-ES_tradnl" altLang="es-AR">
                <a:solidFill>
                  <a:srgbClr val="0033CC"/>
                </a:solidFill>
              </a:rPr>
              <a:t>0,50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4" name="Text Box 2034">
            <a:extLst>
              <a:ext uri="{FF2B5EF4-FFF2-40B4-BE49-F238E27FC236}">
                <a16:creationId xmlns:a16="http://schemas.microsoft.com/office/drawing/2014/main" id="{EF36CCAF-2726-4B9B-8DD6-22A478E9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495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14/20 = </a:t>
            </a:r>
            <a:r>
              <a:rPr lang="es-ES_tradnl" altLang="es-AR">
                <a:solidFill>
                  <a:srgbClr val="0033CC"/>
                </a:solidFill>
              </a:rPr>
              <a:t>0,70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5" name="Text Box 2035">
            <a:extLst>
              <a:ext uri="{FF2B5EF4-FFF2-40B4-BE49-F238E27FC236}">
                <a16:creationId xmlns:a16="http://schemas.microsoft.com/office/drawing/2014/main" id="{C9A2DEC1-A73D-4167-A967-939F9894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876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16/20 = </a:t>
            </a:r>
            <a:r>
              <a:rPr lang="es-ES_tradnl" altLang="es-AR">
                <a:solidFill>
                  <a:srgbClr val="0033CC"/>
                </a:solidFill>
              </a:rPr>
              <a:t>0,80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6" name="Text Box 2036">
            <a:extLst>
              <a:ext uri="{FF2B5EF4-FFF2-40B4-BE49-F238E27FC236}">
                <a16:creationId xmlns:a16="http://schemas.microsoft.com/office/drawing/2014/main" id="{D0D28D58-4808-443D-9324-5FA4DD478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5257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17/20 = </a:t>
            </a:r>
            <a:r>
              <a:rPr lang="es-ES_tradnl" altLang="es-AR">
                <a:solidFill>
                  <a:srgbClr val="0033CC"/>
                </a:solidFill>
              </a:rPr>
              <a:t>0,85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7" name="Text Box 2037">
            <a:extLst>
              <a:ext uri="{FF2B5EF4-FFF2-40B4-BE49-F238E27FC236}">
                <a16:creationId xmlns:a16="http://schemas.microsoft.com/office/drawing/2014/main" id="{A1C84135-C078-4B17-A382-C67C212D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5638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19/20 = </a:t>
            </a:r>
            <a:r>
              <a:rPr lang="es-ES_tradnl" altLang="es-AR">
                <a:solidFill>
                  <a:srgbClr val="0033CC"/>
                </a:solidFill>
              </a:rPr>
              <a:t>0,95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8" name="Text Box 2038">
            <a:extLst>
              <a:ext uri="{FF2B5EF4-FFF2-40B4-BE49-F238E27FC236}">
                <a16:creationId xmlns:a16="http://schemas.microsoft.com/office/drawing/2014/main" id="{FA50DC5F-7BB9-44CD-82B3-8D4E5B0E5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60198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600">
                <a:solidFill>
                  <a:srgbClr val="0033CC"/>
                </a:solidFill>
              </a:rPr>
              <a:t>20/20 = </a:t>
            </a:r>
            <a:r>
              <a:rPr lang="es-ES_tradnl" altLang="es-AR">
                <a:solidFill>
                  <a:srgbClr val="0033CC"/>
                </a:solidFill>
              </a:rPr>
              <a:t>1,00</a:t>
            </a:r>
            <a:endParaRPr lang="es-ES" altLang="es-AR" sz="1600">
              <a:solidFill>
                <a:srgbClr val="0033CC"/>
              </a:solidFill>
            </a:endParaRPr>
          </a:p>
        </p:txBody>
      </p:sp>
      <p:sp>
        <p:nvSpPr>
          <p:cNvPr id="17399" name="Text Box 2039">
            <a:extLst>
              <a:ext uri="{FF2B5EF4-FFF2-40B4-BE49-F238E27FC236}">
                <a16:creationId xmlns:a16="http://schemas.microsoft.com/office/drawing/2014/main" id="{7D7F8FAA-40A4-4310-87A0-B6B78968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971800"/>
            <a:ext cx="66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0" name="Text Box 2040">
            <a:extLst>
              <a:ext uri="{FF2B5EF4-FFF2-40B4-BE49-F238E27FC236}">
                <a16:creationId xmlns:a16="http://schemas.microsoft.com/office/drawing/2014/main" id="{5294E952-71B5-44CF-94B5-6431530F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352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1" name="Text Box 2041">
            <a:extLst>
              <a:ext uri="{FF2B5EF4-FFF2-40B4-BE49-F238E27FC236}">
                <a16:creationId xmlns:a16="http://schemas.microsoft.com/office/drawing/2014/main" id="{FDD57182-88AA-4B98-8BFD-C624CB7C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733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2" name="Text Box 2042">
            <a:extLst>
              <a:ext uri="{FF2B5EF4-FFF2-40B4-BE49-F238E27FC236}">
                <a16:creationId xmlns:a16="http://schemas.microsoft.com/office/drawing/2014/main" id="{69CBE4A2-5C2D-4067-9B09-D3A108C2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14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3" name="Text Box 2043">
            <a:extLst>
              <a:ext uri="{FF2B5EF4-FFF2-40B4-BE49-F238E27FC236}">
                <a16:creationId xmlns:a16="http://schemas.microsoft.com/office/drawing/2014/main" id="{F30E5D6A-0E4E-49A1-ABBF-12828215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495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4" name="Text Box 2044">
            <a:extLst>
              <a:ext uri="{FF2B5EF4-FFF2-40B4-BE49-F238E27FC236}">
                <a16:creationId xmlns:a16="http://schemas.microsoft.com/office/drawing/2014/main" id="{2B75626F-A988-42F1-8711-2D42F3DF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76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80 %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5" name="Text Box 2045">
            <a:extLst>
              <a:ext uri="{FF2B5EF4-FFF2-40B4-BE49-F238E27FC236}">
                <a16:creationId xmlns:a16="http://schemas.microsoft.com/office/drawing/2014/main" id="{42C45533-841A-4CF8-AD92-E0715568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257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6" name="Text Box 2046">
            <a:extLst>
              <a:ext uri="{FF2B5EF4-FFF2-40B4-BE49-F238E27FC236}">
                <a16:creationId xmlns:a16="http://schemas.microsoft.com/office/drawing/2014/main" id="{CB9EB324-0377-4657-86D1-F62E181B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638800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95 %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17407" name="Text Box 2047">
            <a:extLst>
              <a:ext uri="{FF2B5EF4-FFF2-40B4-BE49-F238E27FC236}">
                <a16:creationId xmlns:a16="http://schemas.microsoft.com/office/drawing/2014/main" id="{CA062369-5C0C-4F8A-AEC8-C558FB4D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0198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100 %</a:t>
            </a:r>
            <a:endParaRPr lang="es-ES" altLang="es-AR">
              <a:solidFill>
                <a:srgbClr val="0033CC"/>
              </a:solidFill>
            </a:endParaRPr>
          </a:p>
        </p:txBody>
      </p:sp>
      <p:grpSp>
        <p:nvGrpSpPr>
          <p:cNvPr id="24597" name="Group 1045">
            <a:extLst>
              <a:ext uri="{FF2B5EF4-FFF2-40B4-BE49-F238E27FC236}">
                <a16:creationId xmlns:a16="http://schemas.microsoft.com/office/drawing/2014/main" id="{FC5B926E-8D7D-4F74-9666-4D033633344C}"/>
              </a:ext>
            </a:extLst>
          </p:cNvPr>
          <p:cNvGrpSpPr>
            <a:grpSpLocks/>
          </p:cNvGrpSpPr>
          <p:nvPr/>
        </p:nvGrpSpPr>
        <p:grpSpPr bwMode="auto">
          <a:xfrm>
            <a:off x="88900" y="1371600"/>
            <a:ext cx="9055100" cy="457200"/>
            <a:chOff x="28" y="960"/>
            <a:chExt cx="5704" cy="288"/>
          </a:xfrm>
        </p:grpSpPr>
        <p:sp>
          <p:nvSpPr>
            <p:cNvPr id="24576" name="Text Box 1024">
              <a:extLst>
                <a:ext uri="{FF2B5EF4-FFF2-40B4-BE49-F238E27FC236}">
                  <a16:creationId xmlns:a16="http://schemas.microsoft.com/office/drawing/2014/main" id="{C45090BD-ACE0-4462-9E9C-AB1F5A37F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4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77" name="Text Box 1025">
              <a:extLst>
                <a:ext uri="{FF2B5EF4-FFF2-40B4-BE49-F238E27FC236}">
                  <a16:creationId xmlns:a16="http://schemas.microsoft.com/office/drawing/2014/main" id="{BC1D49ED-5D1A-4B4A-A443-9BF4C8ED1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9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78" name="Text Box 1026">
              <a:extLst>
                <a:ext uri="{FF2B5EF4-FFF2-40B4-BE49-F238E27FC236}">
                  <a16:creationId xmlns:a16="http://schemas.microsoft.com/office/drawing/2014/main" id="{AFD42EB7-3BCA-4734-AFFE-8A05B4997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79" name="Text Box 1027">
              <a:extLst>
                <a:ext uri="{FF2B5EF4-FFF2-40B4-BE49-F238E27FC236}">
                  <a16:creationId xmlns:a16="http://schemas.microsoft.com/office/drawing/2014/main" id="{5D723F5B-69FF-43AE-864E-012DCBE7E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7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0" name="Text Box 1028">
              <a:extLst>
                <a:ext uri="{FF2B5EF4-FFF2-40B4-BE49-F238E27FC236}">
                  <a16:creationId xmlns:a16="http://schemas.microsoft.com/office/drawing/2014/main" id="{CC2E99DB-35E0-44A9-9E4A-687637F16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7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1" name="Text Box 1029">
              <a:extLst>
                <a:ext uri="{FF2B5EF4-FFF2-40B4-BE49-F238E27FC236}">
                  <a16:creationId xmlns:a16="http://schemas.microsoft.com/office/drawing/2014/main" id="{A27EDA84-BDC5-489D-888D-F692B8018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9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2" name="Text Box 1030">
              <a:extLst>
                <a:ext uri="{FF2B5EF4-FFF2-40B4-BE49-F238E27FC236}">
                  <a16:creationId xmlns:a16="http://schemas.microsoft.com/office/drawing/2014/main" id="{59CD610F-AD41-4960-B9AB-EDAF83560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3" name="Text Box 1031">
              <a:extLst>
                <a:ext uri="{FF2B5EF4-FFF2-40B4-BE49-F238E27FC236}">
                  <a16:creationId xmlns:a16="http://schemas.microsoft.com/office/drawing/2014/main" id="{B0050429-7F10-475D-A614-5D1856656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5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4" name="Text Box 1032">
              <a:extLst>
                <a:ext uri="{FF2B5EF4-FFF2-40B4-BE49-F238E27FC236}">
                  <a16:creationId xmlns:a16="http://schemas.microsoft.com/office/drawing/2014/main" id="{02617F79-9B0A-4971-8313-3DF34404E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3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5" name="Text Box 1033">
              <a:extLst>
                <a:ext uri="{FF2B5EF4-FFF2-40B4-BE49-F238E27FC236}">
                  <a16:creationId xmlns:a16="http://schemas.microsoft.com/office/drawing/2014/main" id="{F9413F54-1D77-4876-9701-E67C13B7F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2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6" name="Text Box 1034">
              <a:extLst>
                <a:ext uri="{FF2B5EF4-FFF2-40B4-BE49-F238E27FC236}">
                  <a16:creationId xmlns:a16="http://schemas.microsoft.com/office/drawing/2014/main" id="{5DA4A7EE-6559-4BAC-BCCD-64C78E9E4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7" name="Text Box 1035">
              <a:extLst>
                <a:ext uri="{FF2B5EF4-FFF2-40B4-BE49-F238E27FC236}">
                  <a16:creationId xmlns:a16="http://schemas.microsoft.com/office/drawing/2014/main" id="{F189736C-346D-4D9C-A5CB-9B6B93293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0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8" name="Text Box 1036">
              <a:extLst>
                <a:ext uri="{FF2B5EF4-FFF2-40B4-BE49-F238E27FC236}">
                  <a16:creationId xmlns:a16="http://schemas.microsoft.com/office/drawing/2014/main" id="{57669ED8-3A7D-4E74-A911-0D343A5F2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89" name="Text Box 1037">
              <a:extLst>
                <a:ext uri="{FF2B5EF4-FFF2-40B4-BE49-F238E27FC236}">
                  <a16:creationId xmlns:a16="http://schemas.microsoft.com/office/drawing/2014/main" id="{565AB2AD-732E-4CE9-8161-D0BF6F42F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9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10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0" name="Text Box 1038">
              <a:extLst>
                <a:ext uri="{FF2B5EF4-FFF2-40B4-BE49-F238E27FC236}">
                  <a16:creationId xmlns:a16="http://schemas.microsoft.com/office/drawing/2014/main" id="{944F7C67-FF50-4835-8A03-454F3012C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1" name="Text Box 1039">
              <a:extLst>
                <a:ext uri="{FF2B5EF4-FFF2-40B4-BE49-F238E27FC236}">
                  <a16:creationId xmlns:a16="http://schemas.microsoft.com/office/drawing/2014/main" id="{329E2577-D9E5-498F-A287-748FAB2C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5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2" name="Text Box 1040">
              <a:extLst>
                <a:ext uri="{FF2B5EF4-FFF2-40B4-BE49-F238E27FC236}">
                  <a16:creationId xmlns:a16="http://schemas.microsoft.com/office/drawing/2014/main" id="{CDF5705D-5371-4BB0-A159-1E6726B86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3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3" name="Text Box 1041">
              <a:extLst>
                <a:ext uri="{FF2B5EF4-FFF2-40B4-BE49-F238E27FC236}">
                  <a16:creationId xmlns:a16="http://schemas.microsoft.com/office/drawing/2014/main" id="{FD0DB25C-3237-4EC5-8D46-67538A678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4" name="Text Box 1042">
              <a:extLst>
                <a:ext uri="{FF2B5EF4-FFF2-40B4-BE49-F238E27FC236}">
                  <a16:creationId xmlns:a16="http://schemas.microsoft.com/office/drawing/2014/main" id="{6CE4BC8F-3238-47C1-9198-C6E45A964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8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4595" name="Text Box 1043">
              <a:extLst>
                <a:ext uri="{FF2B5EF4-FFF2-40B4-BE49-F238E27FC236}">
                  <a16:creationId xmlns:a16="http://schemas.microsoft.com/office/drawing/2014/main" id="{48BF1170-97E8-4C43-B7B4-36E8B9A26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2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</p:grpSp>
      <p:sp>
        <p:nvSpPr>
          <p:cNvPr id="24596" name="Text Box 1044">
            <a:extLst>
              <a:ext uri="{FF2B5EF4-FFF2-40B4-BE49-F238E27FC236}">
                <a16:creationId xmlns:a16="http://schemas.microsoft.com/office/drawing/2014/main" id="{B54ECDCE-F37C-43EB-9B5B-965C0348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58900"/>
            <a:ext cx="8991600" cy="46990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s-AR" altLang="es-AR"/>
          </a:p>
        </p:txBody>
      </p:sp>
      <p:sp>
        <p:nvSpPr>
          <p:cNvPr id="24598" name="Text Box 1046">
            <a:extLst>
              <a:ext uri="{FF2B5EF4-FFF2-40B4-BE49-F238E27FC236}">
                <a16:creationId xmlns:a16="http://schemas.microsoft.com/office/drawing/2014/main" id="{3C531959-F17C-4876-8CF4-AD8F9917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3200" b="1">
                <a:solidFill>
                  <a:srgbClr val="0033CC"/>
                </a:solidFill>
                <a:latin typeface="Comic Sans MS" panose="030F0702030302020204" pitchFamily="66" charset="0"/>
              </a:rPr>
              <a:t>Tabla de distribución de frecuencias</a:t>
            </a:r>
            <a:endParaRPr lang="es-ES" altLang="es-AR" sz="32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1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1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1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1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1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1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1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1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1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1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1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1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 fill="hold"/>
                                        <p:tgtEl>
                                          <p:spTgt spid="1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1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1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1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1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1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1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750" fill="hold"/>
                                        <p:tgtEl>
                                          <p:spTgt spid="1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750" fill="hold"/>
                                        <p:tgtEl>
                                          <p:spTgt spid="1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0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1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750" fill="hold"/>
                                        <p:tgtEl>
                                          <p:spTgt spid="1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750" fill="hold"/>
                                        <p:tgtEl>
                                          <p:spTgt spid="1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1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0" fill="hold"/>
                                        <p:tgtEl>
                                          <p:spTgt spid="1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0" fill="hold"/>
                                        <p:tgtEl>
                                          <p:spTgt spid="1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1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1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1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0" fill="hold"/>
                                        <p:tgtEl>
                                          <p:spTgt spid="1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0" fill="hold"/>
                                        <p:tgtEl>
                                          <p:spTgt spid="1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1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1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1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0" fill="hold"/>
                                        <p:tgtEl>
                                          <p:spTgt spid="1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0" fill="hold"/>
                                        <p:tgtEl>
                                          <p:spTgt spid="1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1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0" fill="hold"/>
                                        <p:tgtEl>
                                          <p:spTgt spid="17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17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0" fill="hold"/>
                                        <p:tgtEl>
                                          <p:spTgt spid="1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0" fill="hold"/>
                                        <p:tgtEl>
                                          <p:spTgt spid="1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0" fill="hold"/>
                                        <p:tgtEl>
                                          <p:spTgt spid="17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0" fill="hold"/>
                                        <p:tgtEl>
                                          <p:spTgt spid="17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0" fill="hold"/>
                                        <p:tgtEl>
                                          <p:spTgt spid="1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0" fill="hold"/>
                                        <p:tgtEl>
                                          <p:spTgt spid="1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0" fill="hold"/>
                                        <p:tgtEl>
                                          <p:spTgt spid="1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0" fill="hold"/>
                                        <p:tgtEl>
                                          <p:spTgt spid="1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0" fill="hold"/>
                                        <p:tgtEl>
                                          <p:spTgt spid="1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0" fill="hold"/>
                                        <p:tgtEl>
                                          <p:spTgt spid="1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0" fill="hold"/>
                                        <p:tgtEl>
                                          <p:spTgt spid="1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7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7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0" fill="hold"/>
                                        <p:tgtEl>
                                          <p:spTgt spid="1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0" fill="hold"/>
                                        <p:tgtEl>
                                          <p:spTgt spid="1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Par">
                      <p:stCondLst>
                        <p:cond delay="indefinite"/>
                      </p:stCondLst>
                      <p:childTnLst>
                        <p:par>
                          <p:cTn id="3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7" grpId="0" autoUpdateAnimBg="0"/>
      <p:bldP spid="16888" grpId="0" autoUpdateAnimBg="0"/>
      <p:bldP spid="16889" grpId="0" autoUpdateAnimBg="0"/>
      <p:bldP spid="16890" grpId="0" autoUpdateAnimBg="0"/>
      <p:bldP spid="16891" grpId="0" autoUpdateAnimBg="0"/>
      <p:bldP spid="16893" grpId="0" autoUpdateAnimBg="0"/>
      <p:bldP spid="16894" grpId="0" autoUpdateAnimBg="0"/>
      <p:bldP spid="16895" grpId="0" autoUpdateAnimBg="0"/>
      <p:bldP spid="16896" grpId="0" autoUpdateAnimBg="0"/>
      <p:bldP spid="16897" grpId="0" autoUpdateAnimBg="0"/>
      <p:bldP spid="16898" grpId="0" autoUpdateAnimBg="0"/>
      <p:bldP spid="16899" grpId="0" autoUpdateAnimBg="0"/>
      <p:bldP spid="16900" grpId="0" autoUpdateAnimBg="0"/>
      <p:bldP spid="16901" grpId="0" autoUpdateAnimBg="0"/>
      <p:bldP spid="16902" grpId="0" autoUpdateAnimBg="0"/>
      <p:bldP spid="17351" grpId="0" autoUpdateAnimBg="0"/>
      <p:bldP spid="17352" grpId="0" autoUpdateAnimBg="0"/>
      <p:bldP spid="17353" grpId="0" autoUpdateAnimBg="0"/>
      <p:bldP spid="17354" grpId="0" autoUpdateAnimBg="0"/>
      <p:bldP spid="17355" grpId="0" autoUpdateAnimBg="0"/>
      <p:bldP spid="17356" grpId="0" autoUpdateAnimBg="0"/>
      <p:bldP spid="17357" grpId="0" autoUpdateAnimBg="0"/>
      <p:bldP spid="17358" grpId="0" autoUpdateAnimBg="0"/>
      <p:bldP spid="17359" grpId="0" autoUpdateAnimBg="0"/>
      <p:bldP spid="17360" grpId="0" autoUpdateAnimBg="0"/>
      <p:bldP spid="17362" grpId="0" autoUpdateAnimBg="0"/>
      <p:bldP spid="17363" grpId="0" autoUpdateAnimBg="0"/>
      <p:bldP spid="17364" grpId="0" autoUpdateAnimBg="0"/>
      <p:bldP spid="17365" grpId="0" autoUpdateAnimBg="0"/>
      <p:bldP spid="17366" grpId="0" autoUpdateAnimBg="0"/>
      <p:bldP spid="17367" grpId="0" autoUpdateAnimBg="0"/>
      <p:bldP spid="17368" grpId="0" autoUpdateAnimBg="0"/>
      <p:bldP spid="17369" grpId="0" autoUpdateAnimBg="0"/>
      <p:bldP spid="17370" grpId="0" autoUpdateAnimBg="0"/>
      <p:bldP spid="17371" grpId="0" autoUpdateAnimBg="0"/>
      <p:bldP spid="17372" grpId="0" autoUpdateAnimBg="0"/>
      <p:bldP spid="17373" grpId="0" autoUpdateAnimBg="0"/>
      <p:bldP spid="17374" grpId="0" autoUpdateAnimBg="0"/>
      <p:bldP spid="17375" grpId="0" autoUpdateAnimBg="0"/>
      <p:bldP spid="17376" grpId="0" autoUpdateAnimBg="0"/>
      <p:bldP spid="17377" grpId="0" autoUpdateAnimBg="0"/>
      <p:bldP spid="17378" grpId="0" autoUpdateAnimBg="0"/>
      <p:bldP spid="17379" grpId="0" autoUpdateAnimBg="0"/>
      <p:bldP spid="17380" grpId="0" autoUpdateAnimBg="0"/>
      <p:bldP spid="17381" grpId="0" autoUpdateAnimBg="0"/>
      <p:bldP spid="17382" grpId="0" autoUpdateAnimBg="0"/>
      <p:bldP spid="17383" grpId="0" autoUpdateAnimBg="0"/>
      <p:bldP spid="17384" grpId="0" autoUpdateAnimBg="0"/>
      <p:bldP spid="17385" grpId="0" autoUpdateAnimBg="0"/>
      <p:bldP spid="17386" grpId="0" autoUpdateAnimBg="0"/>
      <p:bldP spid="17387" grpId="0" autoUpdateAnimBg="0"/>
      <p:bldP spid="17388" grpId="0" autoUpdateAnimBg="0"/>
      <p:bldP spid="17389" grpId="0" autoUpdateAnimBg="0"/>
      <p:bldP spid="17390" grpId="0" autoUpdateAnimBg="0"/>
      <p:bldP spid="17391" grpId="0" autoUpdateAnimBg="0"/>
      <p:bldP spid="17392" grpId="0" autoUpdateAnimBg="0"/>
      <p:bldP spid="17393" grpId="0" autoUpdateAnimBg="0"/>
      <p:bldP spid="17394" grpId="0" autoUpdateAnimBg="0"/>
      <p:bldP spid="17395" grpId="0" autoUpdateAnimBg="0"/>
      <p:bldP spid="17396" grpId="0" autoUpdateAnimBg="0"/>
      <p:bldP spid="17397" grpId="0" autoUpdateAnimBg="0"/>
      <p:bldP spid="17398" grpId="0" autoUpdateAnimBg="0"/>
      <p:bldP spid="17399" grpId="0" autoUpdateAnimBg="0"/>
      <p:bldP spid="17400" grpId="0" autoUpdateAnimBg="0"/>
      <p:bldP spid="17401" grpId="0" autoUpdateAnimBg="0"/>
      <p:bldP spid="17402" grpId="0" autoUpdateAnimBg="0"/>
      <p:bldP spid="17403" grpId="0" autoUpdateAnimBg="0"/>
      <p:bldP spid="17404" grpId="0" autoUpdateAnimBg="0"/>
      <p:bldP spid="17405" grpId="0" autoUpdateAnimBg="0"/>
      <p:bldP spid="17406" grpId="0" autoUpdateAnimBg="0"/>
      <p:bldP spid="17407" grpId="0" autoUpdateAnimBg="0"/>
      <p:bldP spid="24596" grpId="0" animBg="1" autoUpdateAnimBg="0"/>
      <p:bldP spid="245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32EF1945-CB4C-4E10-ADC6-E63C5BECFA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066800"/>
          <a:ext cx="8382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486942" imgH="4298203" progId="Excel.Chart.8">
                  <p:embed/>
                </p:oleObj>
              </mc:Choice>
              <mc:Fallback>
                <p:oleObj name="Gráfico" r:id="rId3" imgW="5486942" imgH="4298203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8382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>
            <a:extLst>
              <a:ext uri="{FF2B5EF4-FFF2-40B4-BE49-F238E27FC236}">
                <a16:creationId xmlns:a16="http://schemas.microsoft.com/office/drawing/2014/main" id="{20A29E70-8914-4AC2-AE06-44503EBD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400" b="1">
                <a:solidFill>
                  <a:srgbClr val="0033CC"/>
                </a:solidFill>
                <a:latin typeface="Comic Sans MS" panose="030F0702030302020204" pitchFamily="66" charset="0"/>
              </a:rPr>
              <a:t>Diagrama de barras</a:t>
            </a:r>
            <a:endParaRPr lang="es-ES" altLang="es-AR" sz="44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6" grpId="0" bld="categoryEl"/>
      <p:bldP spid="51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0EEA0B4D-0B30-44B8-87AD-CA73840CBB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914400"/>
          <a:ext cx="8153400" cy="567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478994" imgH="4290244" progId="Excel.Chart.8">
                  <p:embed/>
                </p:oleObj>
              </mc:Choice>
              <mc:Fallback>
                <p:oleObj name="Gráfico" r:id="rId3" imgW="5478994" imgH="4290244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8153400" cy="567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>
            <a:extLst>
              <a:ext uri="{FF2B5EF4-FFF2-40B4-BE49-F238E27FC236}">
                <a16:creationId xmlns:a16="http://schemas.microsoft.com/office/drawing/2014/main" id="{238B7CB6-470A-4A34-894E-8EC53A6D1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000" b="1">
                <a:solidFill>
                  <a:srgbClr val="0033CC"/>
                </a:solidFill>
                <a:latin typeface="Comic Sans MS" panose="030F0702030302020204" pitchFamily="66" charset="0"/>
              </a:rPr>
              <a:t>Diagrama de puntos o puntigrama</a:t>
            </a:r>
            <a:endParaRPr lang="es-ES" altLang="es-AR" sz="40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08" grpId="0" bld="categoryEl"/>
      <p:bldP spid="410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id="{A6AC32A2-F0ED-4444-B71B-C56D03DD2F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990600"/>
          <a:ext cx="83820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027725" imgH="5326631" progId="Excel.Chart.8">
                  <p:embed/>
                </p:oleObj>
              </mc:Choice>
              <mc:Fallback>
                <p:oleObj name="Gráfico" r:id="rId3" imgW="6027725" imgH="5326631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838200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>
            <a:extLst>
              <a:ext uri="{FF2B5EF4-FFF2-40B4-BE49-F238E27FC236}">
                <a16:creationId xmlns:a16="http://schemas.microsoft.com/office/drawing/2014/main" id="{7D651A9D-A84C-4383-9FCB-BCA6A1F2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400" b="1">
                <a:solidFill>
                  <a:srgbClr val="0033CC"/>
                </a:solidFill>
                <a:latin typeface="Comic Sans MS" panose="030F0702030302020204" pitchFamily="66" charset="0"/>
              </a:rPr>
              <a:t>Pictograma de repetición</a:t>
            </a:r>
            <a:endParaRPr lang="es-ES" altLang="es-AR" sz="44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50" grpId="0" bld="seriesEl"/>
      <p:bldP spid="61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5" name="Rectangle 821">
            <a:extLst>
              <a:ext uri="{FF2B5EF4-FFF2-40B4-BE49-F238E27FC236}">
                <a16:creationId xmlns:a16="http://schemas.microsoft.com/office/drawing/2014/main" id="{2F8628E1-2EF3-46EC-B06B-77BC6BBD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4938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altLang="es-AR" sz="1200">
                <a:cs typeface="Times New Roman" panose="02020603050405020304" pitchFamily="18" charset="0"/>
              </a:rPr>
              <a:t>  </a:t>
            </a:r>
          </a:p>
          <a:p>
            <a:endParaRPr lang="es-ES" altLang="es-AR"/>
          </a:p>
        </p:txBody>
      </p:sp>
      <p:pic>
        <p:nvPicPr>
          <p:cNvPr id="42804" name="Picture 820">
            <a:extLst>
              <a:ext uri="{FF2B5EF4-FFF2-40B4-BE49-F238E27FC236}">
                <a16:creationId xmlns:a16="http://schemas.microsoft.com/office/drawing/2014/main" id="{443436AC-A481-4C52-8373-E4759DDBE9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73663"/>
            <a:ext cx="4572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8" name="Rectangle 824">
            <a:extLst>
              <a:ext uri="{FF2B5EF4-FFF2-40B4-BE49-F238E27FC236}">
                <a16:creationId xmlns:a16="http://schemas.microsoft.com/office/drawing/2014/main" id="{A4E81235-69FA-4F99-AC6E-062D13A7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5595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                          </a:t>
            </a:r>
            <a:endParaRPr lang="es-ES" altLang="es-AR"/>
          </a:p>
        </p:txBody>
      </p:sp>
      <p:pic>
        <p:nvPicPr>
          <p:cNvPr id="42803" name="Picture 819">
            <a:extLst>
              <a:ext uri="{FF2B5EF4-FFF2-40B4-BE49-F238E27FC236}">
                <a16:creationId xmlns:a16="http://schemas.microsoft.com/office/drawing/2014/main" id="{DC31A955-C2AE-40A0-AF01-CA7C3613B7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37125"/>
            <a:ext cx="9064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09" name="Rectangle 825">
            <a:extLst>
              <a:ext uri="{FF2B5EF4-FFF2-40B4-BE49-F238E27FC236}">
                <a16:creationId xmlns:a16="http://schemas.microsoft.com/office/drawing/2014/main" id="{715B476F-97A0-469D-BECC-9A121E8B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3058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    </a:t>
            </a:r>
            <a:endParaRPr lang="es-ES" altLang="es-AR"/>
          </a:p>
        </p:txBody>
      </p:sp>
      <p:pic>
        <p:nvPicPr>
          <p:cNvPr id="42802" name="Picture 818">
            <a:extLst>
              <a:ext uri="{FF2B5EF4-FFF2-40B4-BE49-F238E27FC236}">
                <a16:creationId xmlns:a16="http://schemas.microsoft.com/office/drawing/2014/main" id="{24353E5F-7991-4C43-BDCB-B67DCBA017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7975"/>
            <a:ext cx="2270125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1" name="Picture 817">
            <a:extLst>
              <a:ext uri="{FF2B5EF4-FFF2-40B4-BE49-F238E27FC236}">
                <a16:creationId xmlns:a16="http://schemas.microsoft.com/office/drawing/2014/main" id="{5BFD260F-D39A-4AB0-99FC-70E9E47425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16175"/>
            <a:ext cx="9064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0" name="Picture 816">
            <a:extLst>
              <a:ext uri="{FF2B5EF4-FFF2-40B4-BE49-F238E27FC236}">
                <a16:creationId xmlns:a16="http://schemas.microsoft.com/office/drawing/2014/main" id="{4312F82E-1D96-4EA4-B32F-8169EE20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575"/>
            <a:ext cx="18129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11" name="Rectangle 827">
            <a:extLst>
              <a:ext uri="{FF2B5EF4-FFF2-40B4-BE49-F238E27FC236}">
                <a16:creationId xmlns:a16="http://schemas.microsoft.com/office/drawing/2014/main" id="{3B6E4166-6BFD-4546-8B20-4BC049AC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0525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</a:t>
            </a:r>
            <a:endParaRPr lang="es-ES" altLang="es-AR"/>
          </a:p>
        </p:txBody>
      </p:sp>
      <p:pic>
        <p:nvPicPr>
          <p:cNvPr id="42799" name="Picture 815">
            <a:extLst>
              <a:ext uri="{FF2B5EF4-FFF2-40B4-BE49-F238E27FC236}">
                <a16:creationId xmlns:a16="http://schemas.microsoft.com/office/drawing/2014/main" id="{E528F56F-35BC-4075-8FA1-6EBFC4B6E0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30775"/>
            <a:ext cx="9064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12" name="Rectangle 828">
            <a:extLst>
              <a:ext uri="{FF2B5EF4-FFF2-40B4-BE49-F238E27FC236}">
                <a16:creationId xmlns:a16="http://schemas.microsoft.com/office/drawing/2014/main" id="{5040DF32-0328-46A4-B957-C56CBB06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51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              </a:t>
            </a:r>
            <a:endParaRPr lang="es-ES" altLang="es-AR"/>
          </a:p>
        </p:txBody>
      </p:sp>
      <p:pic>
        <p:nvPicPr>
          <p:cNvPr id="42798" name="Picture 814">
            <a:extLst>
              <a:ext uri="{FF2B5EF4-FFF2-40B4-BE49-F238E27FC236}">
                <a16:creationId xmlns:a16="http://schemas.microsoft.com/office/drawing/2014/main" id="{4A63774B-7868-41BC-A15A-4842F56148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73663"/>
            <a:ext cx="45720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13" name="Rectangle 829">
            <a:extLst>
              <a:ext uri="{FF2B5EF4-FFF2-40B4-BE49-F238E27FC236}">
                <a16:creationId xmlns:a16="http://schemas.microsoft.com/office/drawing/2014/main" id="{0A8BB171-C2E8-49AB-B41F-2C5E4922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9800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               </a:t>
            </a:r>
            <a:endParaRPr lang="es-ES" altLang="es-AR"/>
          </a:p>
        </p:txBody>
      </p:sp>
      <p:pic>
        <p:nvPicPr>
          <p:cNvPr id="42797" name="Picture 813">
            <a:extLst>
              <a:ext uri="{FF2B5EF4-FFF2-40B4-BE49-F238E27FC236}">
                <a16:creationId xmlns:a16="http://schemas.microsoft.com/office/drawing/2014/main" id="{3452C942-5CF7-4182-A122-AB97A4B4A0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16175"/>
            <a:ext cx="906463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14" name="Rectangle 830">
            <a:extLst>
              <a:ext uri="{FF2B5EF4-FFF2-40B4-BE49-F238E27FC236}">
                <a16:creationId xmlns:a16="http://schemas.microsoft.com/office/drawing/2014/main" id="{DFA742B0-28D9-4C34-BB25-2053938F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94438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ES" altLang="es-AR" sz="1200">
                <a:cs typeface="Times New Roman" panose="02020603050405020304" pitchFamily="18" charset="0"/>
              </a:rPr>
              <a:t>                             </a:t>
            </a:r>
            <a:endParaRPr lang="es-ES" altLang="es-AR"/>
          </a:p>
        </p:txBody>
      </p:sp>
      <p:pic>
        <p:nvPicPr>
          <p:cNvPr id="42796" name="Picture 812">
            <a:extLst>
              <a:ext uri="{FF2B5EF4-FFF2-40B4-BE49-F238E27FC236}">
                <a16:creationId xmlns:a16="http://schemas.microsoft.com/office/drawing/2014/main" id="{26AB87BD-D908-47A1-938E-3BE4582899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44775"/>
            <a:ext cx="4572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15" name="Text Box 831">
            <a:extLst>
              <a:ext uri="{FF2B5EF4-FFF2-40B4-BE49-F238E27FC236}">
                <a16:creationId xmlns:a16="http://schemas.microsoft.com/office/drawing/2014/main" id="{398F7DC6-FE28-4D37-9DEF-B3E672F56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400" b="1">
                <a:solidFill>
                  <a:srgbClr val="0033CC"/>
                </a:solidFill>
                <a:latin typeface="Comic Sans MS" panose="030F0702030302020204" pitchFamily="66" charset="0"/>
              </a:rPr>
              <a:t>Pictograma de amplificación</a:t>
            </a:r>
            <a:endParaRPr lang="es-ES" altLang="es-AR" sz="44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2816" name="Rectangle 832">
            <a:extLst>
              <a:ext uri="{FF2B5EF4-FFF2-40B4-BE49-F238E27FC236}">
                <a16:creationId xmlns:a16="http://schemas.microsoft.com/office/drawing/2014/main" id="{EC471CDD-CA66-4174-B1F7-8DC4CC6DC7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9144000" cy="457200"/>
          </a:xfrm>
        </p:spPr>
        <p:txBody>
          <a:bodyPr/>
          <a:lstStyle/>
          <a:p>
            <a:r>
              <a:rPr lang="es-ES" altLang="es-AR" sz="1800" b="1">
                <a:solidFill>
                  <a:srgbClr val="0000FF"/>
                </a:solidFill>
                <a:cs typeface="Times New Roman" panose="02020603050405020304" pitchFamily="18" charset="0"/>
              </a:rPr>
              <a:t>Cantidad de miembros de las familias que aspiran  a obtener un préstamo hipotecario</a:t>
            </a:r>
            <a:endParaRPr lang="es-ES" altLang="es-AR" sz="1800"/>
          </a:p>
        </p:txBody>
      </p:sp>
      <p:sp>
        <p:nvSpPr>
          <p:cNvPr id="42817" name="Rectangle 833">
            <a:extLst>
              <a:ext uri="{FF2B5EF4-FFF2-40B4-BE49-F238E27FC236}">
                <a16:creationId xmlns:a16="http://schemas.microsoft.com/office/drawing/2014/main" id="{DECD1235-D00E-4F03-BC4D-00B6C3E4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3056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2 miembros</a:t>
            </a:r>
            <a:endParaRPr lang="es-ES" altLang="es-AR"/>
          </a:p>
        </p:txBody>
      </p:sp>
      <p:sp>
        <p:nvSpPr>
          <p:cNvPr id="42818" name="Rectangle 834">
            <a:extLst>
              <a:ext uri="{FF2B5EF4-FFF2-40B4-BE49-F238E27FC236}">
                <a16:creationId xmlns:a16="http://schemas.microsoft.com/office/drawing/2014/main" id="{818A8E18-FE87-493F-AFE5-F1BF4A5A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274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(1 familia)</a:t>
            </a:r>
            <a:endParaRPr lang="es-ES" altLang="es-AR"/>
          </a:p>
        </p:txBody>
      </p:sp>
      <p:sp>
        <p:nvSpPr>
          <p:cNvPr id="42819" name="Rectangle 835">
            <a:extLst>
              <a:ext uri="{FF2B5EF4-FFF2-40B4-BE49-F238E27FC236}">
                <a16:creationId xmlns:a16="http://schemas.microsoft.com/office/drawing/2014/main" id="{7CE50292-5480-4396-90C3-A00C5362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25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0" name="Rectangle 836">
            <a:extLst>
              <a:ext uri="{FF2B5EF4-FFF2-40B4-BE49-F238E27FC236}">
                <a16:creationId xmlns:a16="http://schemas.microsoft.com/office/drawing/2014/main" id="{4FC43239-3810-4548-BC9C-705E87DC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480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1" name="Rectangle 837">
            <a:extLst>
              <a:ext uri="{FF2B5EF4-FFF2-40B4-BE49-F238E27FC236}">
                <a16:creationId xmlns:a16="http://schemas.microsoft.com/office/drawing/2014/main" id="{F8261B87-1327-475F-86CC-F65FBC6E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25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2" name="Rectangle 838">
            <a:extLst>
              <a:ext uri="{FF2B5EF4-FFF2-40B4-BE49-F238E27FC236}">
                <a16:creationId xmlns:a16="http://schemas.microsoft.com/office/drawing/2014/main" id="{6FA15BD2-BB7B-4403-8625-25E467332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515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3" name="Rectangle 839">
            <a:extLst>
              <a:ext uri="{FF2B5EF4-FFF2-40B4-BE49-F238E27FC236}">
                <a16:creationId xmlns:a16="http://schemas.microsoft.com/office/drawing/2014/main" id="{17572E12-8226-4AC1-8A96-954512AD4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8515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4" name="Rectangle 840">
            <a:extLst>
              <a:ext uri="{FF2B5EF4-FFF2-40B4-BE49-F238E27FC236}">
                <a16:creationId xmlns:a16="http://schemas.microsoft.com/office/drawing/2014/main" id="{76D22656-63A3-476F-9849-7DBBFBF72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8515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5" name="Rectangle 841">
            <a:extLst>
              <a:ext uri="{FF2B5EF4-FFF2-40B4-BE49-F238E27FC236}">
                <a16:creationId xmlns:a16="http://schemas.microsoft.com/office/drawing/2014/main" id="{4F074DC8-ACC6-4D66-959E-19DADC83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8515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9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6" name="Rectangle 842">
            <a:extLst>
              <a:ext uri="{FF2B5EF4-FFF2-40B4-BE49-F238E27FC236}">
                <a16:creationId xmlns:a16="http://schemas.microsoft.com/office/drawing/2014/main" id="{4ACB65A6-F7D9-47F8-BF96-129712B3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8515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10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miembros</a:t>
            </a:r>
            <a:endParaRPr lang="es-ES" altLang="es-AR"/>
          </a:p>
        </p:txBody>
      </p:sp>
      <p:sp>
        <p:nvSpPr>
          <p:cNvPr id="42827" name="Rectangle 843">
            <a:extLst>
              <a:ext uri="{FF2B5EF4-FFF2-40B4-BE49-F238E27FC236}">
                <a16:creationId xmlns:a16="http://schemas.microsoft.com/office/drawing/2014/main" id="{0D99285A-7426-4149-8ACB-008CDABB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156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(1 familia)</a:t>
            </a:r>
            <a:endParaRPr lang="es-ES" altLang="es-AR"/>
          </a:p>
        </p:txBody>
      </p:sp>
      <p:sp>
        <p:nvSpPr>
          <p:cNvPr id="42828" name="Rectangle 844">
            <a:extLst>
              <a:ext uri="{FF2B5EF4-FFF2-40B4-BE49-F238E27FC236}">
                <a16:creationId xmlns:a16="http://schemas.microsoft.com/office/drawing/2014/main" id="{880EE5A1-3C52-403D-A538-B7A5949D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1563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(1 familia)</a:t>
            </a:r>
            <a:endParaRPr lang="es-ES" altLang="es-AR"/>
          </a:p>
        </p:txBody>
      </p:sp>
      <p:sp>
        <p:nvSpPr>
          <p:cNvPr id="42829" name="Rectangle 845">
            <a:extLst>
              <a:ext uri="{FF2B5EF4-FFF2-40B4-BE49-F238E27FC236}">
                <a16:creationId xmlns:a16="http://schemas.microsoft.com/office/drawing/2014/main" id="{A858EC5B-B118-4555-87CA-77C16D3F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274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  <p:sp>
        <p:nvSpPr>
          <p:cNvPr id="42830" name="Rectangle 846">
            <a:extLst>
              <a:ext uri="{FF2B5EF4-FFF2-40B4-BE49-F238E27FC236}">
                <a16:creationId xmlns:a16="http://schemas.microsoft.com/office/drawing/2014/main" id="{DBF06817-6AB9-4DCD-9CDD-50045711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274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  <p:sp>
        <p:nvSpPr>
          <p:cNvPr id="42831" name="Rectangle 847">
            <a:extLst>
              <a:ext uri="{FF2B5EF4-FFF2-40B4-BE49-F238E27FC236}">
                <a16:creationId xmlns:a16="http://schemas.microsoft.com/office/drawing/2014/main" id="{6CD5C5F0-C828-4B01-8499-612F2358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505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  <p:sp>
        <p:nvSpPr>
          <p:cNvPr id="42832" name="Rectangle 848">
            <a:extLst>
              <a:ext uri="{FF2B5EF4-FFF2-40B4-BE49-F238E27FC236}">
                <a16:creationId xmlns:a16="http://schemas.microsoft.com/office/drawing/2014/main" id="{154DA4CA-D2ED-426B-A590-9BF499BE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  <p:sp>
        <p:nvSpPr>
          <p:cNvPr id="42833" name="Rectangle 849">
            <a:extLst>
              <a:ext uri="{FF2B5EF4-FFF2-40B4-BE49-F238E27FC236}">
                <a16:creationId xmlns:a16="http://schemas.microsoft.com/office/drawing/2014/main" id="{097656ED-AA69-464A-9F77-FC9BADEA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1309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  <p:sp>
        <p:nvSpPr>
          <p:cNvPr id="42834" name="Rectangle 850">
            <a:extLst>
              <a:ext uri="{FF2B5EF4-FFF2-40B4-BE49-F238E27FC236}">
                <a16:creationId xmlns:a16="http://schemas.microsoft.com/office/drawing/2014/main" id="{4C80339F-D4EB-4C2E-89F0-C86BB00C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1436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 familia</a:t>
            </a:r>
            <a:r>
              <a:rPr lang="es-ES_tradnl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es-ES" altLang="es-AR" sz="20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s-ES" alt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15" grpId="0" autoUpdateAnimBg="0"/>
      <p:bldP spid="42816" grpId="0" autoUpdateAnimBg="0"/>
      <p:bldP spid="42817" grpId="0" autoUpdateAnimBg="0"/>
      <p:bldP spid="42818" grpId="0" autoUpdateAnimBg="0"/>
      <p:bldP spid="42819" grpId="0" autoUpdateAnimBg="0"/>
      <p:bldP spid="42820" grpId="0" autoUpdateAnimBg="0"/>
      <p:bldP spid="42821" grpId="0" autoUpdateAnimBg="0"/>
      <p:bldP spid="42822" grpId="0" autoUpdateAnimBg="0"/>
      <p:bldP spid="42823" grpId="0" autoUpdateAnimBg="0"/>
      <p:bldP spid="42824" grpId="0" autoUpdateAnimBg="0"/>
      <p:bldP spid="42825" grpId="0" autoUpdateAnimBg="0"/>
      <p:bldP spid="42826" grpId="0" autoUpdateAnimBg="0"/>
      <p:bldP spid="42827" grpId="0" autoUpdateAnimBg="0"/>
      <p:bldP spid="42828" grpId="0" autoUpdateAnimBg="0"/>
      <p:bldP spid="42829" grpId="0" autoUpdateAnimBg="0"/>
      <p:bldP spid="42830" grpId="0" autoUpdateAnimBg="0"/>
      <p:bldP spid="42831" grpId="0" autoUpdateAnimBg="0"/>
      <p:bldP spid="42832" grpId="0" autoUpdateAnimBg="0"/>
      <p:bldP spid="42833" grpId="0" autoUpdateAnimBg="0"/>
      <p:bldP spid="428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2BDEBA2B-1533-45AF-A6A9-3B563314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5105400" cy="403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601408C-42F1-428E-B152-366FABA20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2933700"/>
            <a:ext cx="207963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C2DEE97-808A-40B7-9397-D46B30CC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1354138"/>
            <a:ext cx="209550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081E96C-3335-4018-948A-5EAEAEBD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9433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1A91EFA-0643-4518-8908-296A2B39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3036888"/>
            <a:ext cx="209550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99F5DD5-2B59-4C5A-A049-7F98F7A60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427990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13560DA-FA50-41B0-BB27-BE90EDE2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1909763"/>
            <a:ext cx="209550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D6C70BD-5BBA-45CD-A63A-CD36F7966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2509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87E6C4D-CB6B-4E7D-91AE-5404117E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260600"/>
            <a:ext cx="2432050" cy="1682750"/>
          </a:xfrm>
          <a:prstGeom prst="ellipse">
            <a:avLst/>
          </a:prstGeom>
          <a:pattFill prst="ltDnDiag">
            <a:fgClr>
              <a:srgbClr val="00FFFF"/>
            </a:fgClr>
            <a:bgClr>
              <a:srgbClr val="FFFFFF"/>
            </a:bgClr>
          </a:patt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5A6EEC4-CCE0-455F-A2FE-43C040D10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700338"/>
            <a:ext cx="230188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E7511FB4-4A78-4FBD-9451-F626A2FB7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2597150"/>
            <a:ext cx="230187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4BCA2901-B45B-49B8-B0A0-AF321FEF2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230188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2A7C6E0-0330-4B22-9E15-6E264118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3494088"/>
            <a:ext cx="230188" cy="234950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F8F20BB-97E4-44BD-BBD5-4AD8ACDA2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192405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C6D2ABC-F26C-4E7F-8434-618AB750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1700213"/>
            <a:ext cx="209550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8BB650F-5021-4007-9FFE-E02CAD46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39433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C9C82450-90C8-4F57-8F99-42F8383B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2606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D1110CF2-DFBD-4D05-8BE2-90CB472E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5" y="1690688"/>
            <a:ext cx="207963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DAF5B9AE-4B81-482C-A387-77984B97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046538"/>
            <a:ext cx="207962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BD1558A3-3463-428F-893A-62F66BF9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702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3D7E6C6A-089B-4A87-9E21-32EF85DFB44D}"/>
              </a:ext>
            </a:extLst>
          </p:cNvPr>
          <p:cNvSpPr>
            <a:spLocks/>
          </p:cNvSpPr>
          <p:nvPr/>
        </p:nvSpPr>
        <p:spPr bwMode="auto">
          <a:xfrm>
            <a:off x="6019800" y="1106488"/>
            <a:ext cx="2366963" cy="874712"/>
          </a:xfrm>
          <a:prstGeom prst="callout1">
            <a:avLst>
              <a:gd name="adj1" fmla="val 13069"/>
              <a:gd name="adj2" fmla="val -3218"/>
              <a:gd name="adj3" fmla="val 66968"/>
              <a:gd name="adj4" fmla="val -54190"/>
            </a:avLst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 b="1">
                <a:solidFill>
                  <a:srgbClr val="0033CC"/>
                </a:solidFill>
                <a:cs typeface="Times New Roman" panose="02020603050405020304" pitchFamily="18" charset="0"/>
              </a:rPr>
              <a:t>POBLACIÓN</a:t>
            </a:r>
          </a:p>
          <a:p>
            <a:pPr eaLnBrk="0" hangingPunct="0"/>
            <a:endParaRPr lang="es-ES" altLang="es-AR" sz="2000" b="1">
              <a:solidFill>
                <a:srgbClr val="0033CC"/>
              </a:solidFill>
            </a:endParaRP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7B83E61F-C14D-4B3F-9E6B-6A6309AF55D3}"/>
              </a:ext>
            </a:extLst>
          </p:cNvPr>
          <p:cNvSpPr>
            <a:spLocks/>
          </p:cNvSpPr>
          <p:nvPr/>
        </p:nvSpPr>
        <p:spPr bwMode="auto">
          <a:xfrm>
            <a:off x="6059488" y="2044700"/>
            <a:ext cx="2301875" cy="774700"/>
          </a:xfrm>
          <a:prstGeom prst="callout1">
            <a:avLst>
              <a:gd name="adj1" fmla="val 14755"/>
              <a:gd name="adj2" fmla="val -3310"/>
              <a:gd name="adj3" fmla="val 101639"/>
              <a:gd name="adj4" fmla="val -83310"/>
            </a:avLst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 b="1">
                <a:solidFill>
                  <a:srgbClr val="0033CC"/>
                </a:solidFill>
                <a:cs typeface="Times New Roman" panose="02020603050405020304" pitchFamily="18" charset="0"/>
              </a:rPr>
              <a:t>MUESTRA</a:t>
            </a:r>
          </a:p>
          <a:p>
            <a:pPr eaLnBrk="0" hangingPunct="0"/>
            <a:endParaRPr lang="es-ES" altLang="es-AR" sz="2000" b="1">
              <a:solidFill>
                <a:srgbClr val="0033CC"/>
              </a:solidFill>
            </a:endParaRPr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4A71C2FA-3F49-4049-8DDD-9306C0B3AC36}"/>
              </a:ext>
            </a:extLst>
          </p:cNvPr>
          <p:cNvSpPr>
            <a:spLocks/>
          </p:cNvSpPr>
          <p:nvPr/>
        </p:nvSpPr>
        <p:spPr bwMode="auto">
          <a:xfrm>
            <a:off x="6100763" y="2971800"/>
            <a:ext cx="3043237" cy="750888"/>
          </a:xfrm>
          <a:prstGeom prst="callout1">
            <a:avLst>
              <a:gd name="adj1" fmla="val 15222"/>
              <a:gd name="adj2" fmla="val -2505"/>
              <a:gd name="adj3" fmla="val 138903"/>
              <a:gd name="adj4" fmla="val -76579"/>
            </a:avLst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000" b="1">
                <a:solidFill>
                  <a:srgbClr val="0033CC"/>
                </a:solidFill>
                <a:cs typeface="Times New Roman" panose="02020603050405020304" pitchFamily="18" charset="0"/>
              </a:rPr>
              <a:t>UNIDAD DE ANÁLISIS</a:t>
            </a:r>
            <a:endParaRPr lang="es-ES" altLang="es-AR" sz="2000" b="1">
              <a:solidFill>
                <a:srgbClr val="0033CC"/>
              </a:solidFill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570B0911-2F79-4882-8B3F-92BA5D81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6164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D82DEAA7-E9F0-43E2-9975-8EAA20FE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262438"/>
            <a:ext cx="209550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0EDB7307-11A3-4E05-A9B9-A5BF5974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7180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89EF8FE8-A5DB-42D0-8E9C-60F5BD40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05740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89546D86-46A2-4DEE-B2ED-4C7C15DE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70250"/>
            <a:ext cx="209550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FFA9084B-0FD1-4D5B-BF3E-5D742E71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8" y="13716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9B870D08-74D8-4CE4-8CCB-001AB48B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24238"/>
            <a:ext cx="207963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2" name="AutoShape 32">
            <a:extLst>
              <a:ext uri="{FF2B5EF4-FFF2-40B4-BE49-F238E27FC236}">
                <a16:creationId xmlns:a16="http://schemas.microsoft.com/office/drawing/2014/main" id="{4B066DE1-181D-49FC-B697-11F0671EB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81250"/>
            <a:ext cx="207963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3" name="AutoShape 33">
            <a:extLst>
              <a:ext uri="{FF2B5EF4-FFF2-40B4-BE49-F238E27FC236}">
                <a16:creationId xmlns:a16="http://schemas.microsoft.com/office/drawing/2014/main" id="{AA341127-3392-46AB-A76C-6CE5E9CB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433638"/>
            <a:ext cx="207962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4" name="AutoShape 34">
            <a:extLst>
              <a:ext uri="{FF2B5EF4-FFF2-40B4-BE49-F238E27FC236}">
                <a16:creationId xmlns:a16="http://schemas.microsoft.com/office/drawing/2014/main" id="{34598448-1745-497D-AAAC-B5E6BA98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1838"/>
            <a:ext cx="207963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2624F6A1-9CBD-442A-9644-86B455EA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729038"/>
            <a:ext cx="207962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678E9638-1E74-4261-87F7-BC7BAB4F6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76450"/>
            <a:ext cx="207963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DFBAB8D1-E548-4091-AC6D-5954AE25E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10668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8" name="AutoShape 38">
            <a:extLst>
              <a:ext uri="{FF2B5EF4-FFF2-40B4-BE49-F238E27FC236}">
                <a16:creationId xmlns:a16="http://schemas.microsoft.com/office/drawing/2014/main" id="{5D8ED7DF-A539-4929-948D-780708C05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238125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39" name="AutoShape 39">
            <a:extLst>
              <a:ext uri="{FF2B5EF4-FFF2-40B4-BE49-F238E27FC236}">
                <a16:creationId xmlns:a16="http://schemas.microsoft.com/office/drawing/2014/main" id="{5E3C2DDC-B275-479E-B1A8-49E503DB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8288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35123396-A154-4FF2-AD97-A14DC45E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338638"/>
            <a:ext cx="207962" cy="233362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1" name="AutoShape 41">
            <a:extLst>
              <a:ext uri="{FF2B5EF4-FFF2-40B4-BE49-F238E27FC236}">
                <a16:creationId xmlns:a16="http://schemas.microsoft.com/office/drawing/2014/main" id="{F8FB212A-D3D7-44CE-9C16-6C2FE0D0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207963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2" name="AutoShape 42">
            <a:extLst>
              <a:ext uri="{FF2B5EF4-FFF2-40B4-BE49-F238E27FC236}">
                <a16:creationId xmlns:a16="http://schemas.microsoft.com/office/drawing/2014/main" id="{D963C79B-0D40-4113-918A-46145561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25908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3" name="AutoShape 43">
            <a:extLst>
              <a:ext uri="{FF2B5EF4-FFF2-40B4-BE49-F238E27FC236}">
                <a16:creationId xmlns:a16="http://schemas.microsoft.com/office/drawing/2014/main" id="{87CDB2EF-005D-4D3C-93F2-056FBC32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21336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4" name="AutoShape 44">
            <a:extLst>
              <a:ext uri="{FF2B5EF4-FFF2-40B4-BE49-F238E27FC236}">
                <a16:creationId xmlns:a16="http://schemas.microsoft.com/office/drawing/2014/main" id="{83608AB8-5819-4DDB-BD39-A74CC7765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31242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5" name="AutoShape 45">
            <a:extLst>
              <a:ext uri="{FF2B5EF4-FFF2-40B4-BE49-F238E27FC236}">
                <a16:creationId xmlns:a16="http://schemas.microsoft.com/office/drawing/2014/main" id="{1F3FE07E-D695-4D4E-BD75-4203D383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38862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6" name="AutoShape 46">
            <a:extLst>
              <a:ext uri="{FF2B5EF4-FFF2-40B4-BE49-F238E27FC236}">
                <a16:creationId xmlns:a16="http://schemas.microsoft.com/office/drawing/2014/main" id="{E55204A0-182D-4E4B-B078-09D6FCD9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60045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47" name="AutoShape 47">
            <a:extLst>
              <a:ext uri="{FF2B5EF4-FFF2-40B4-BE49-F238E27FC236}">
                <a16:creationId xmlns:a16="http://schemas.microsoft.com/office/drawing/2014/main" id="{30821CBD-8558-4DB7-9465-271C5A538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905000"/>
            <a:ext cx="207962" cy="233363"/>
          </a:xfrm>
          <a:prstGeom prst="flowChartConnector">
            <a:avLst/>
          </a:prstGeom>
          <a:solidFill>
            <a:srgbClr val="0000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76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>
            <a:extLst>
              <a:ext uri="{FF2B5EF4-FFF2-40B4-BE49-F238E27FC236}">
                <a16:creationId xmlns:a16="http://schemas.microsoft.com/office/drawing/2014/main" id="{0308128F-392C-4EA6-A70F-A181FAF5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16632"/>
            <a:ext cx="1155700" cy="8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FB66E0DF-F611-4B3C-9BDB-1839B1D52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rgbClr val="0033CC"/>
                </a:solidFill>
              </a:rPr>
              <a:t>X: “Cantidad de miembros que integran cada una de las familias que aspiran a obtener un préstamo hipotecario”</a:t>
            </a:r>
            <a:endParaRPr lang="es-ES" altLang="es-AR" sz="2000">
              <a:solidFill>
                <a:srgbClr val="0033CC"/>
              </a:solidFill>
            </a:endParaRPr>
          </a:p>
        </p:txBody>
      </p:sp>
      <p:sp>
        <p:nvSpPr>
          <p:cNvPr id="22861" name="Text Box 333">
            <a:extLst>
              <a:ext uri="{FF2B5EF4-FFF2-40B4-BE49-F238E27FC236}">
                <a16:creationId xmlns:a16="http://schemas.microsoft.com/office/drawing/2014/main" id="{43C7FEC8-2D26-451F-8EAF-1B4A5B36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5569"/>
            <a:ext cx="115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800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mín </a:t>
            </a:r>
            <a:r>
              <a:rPr lang="es-ES_tradnl" altLang="es-AR" b="1">
                <a:solidFill>
                  <a:srgbClr val="0033CC"/>
                </a:solidFill>
              </a:rPr>
              <a:t>= 2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22862" name="Text Box 334">
            <a:extLst>
              <a:ext uri="{FF2B5EF4-FFF2-40B4-BE49-F238E27FC236}">
                <a16:creationId xmlns:a16="http://schemas.microsoft.com/office/drawing/2014/main" id="{81C12D77-19D1-4CE5-8EF0-1942C8939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610494"/>
            <a:ext cx="1339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800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máx </a:t>
            </a:r>
            <a:r>
              <a:rPr lang="es-ES_tradnl" altLang="es-AR" b="1">
                <a:solidFill>
                  <a:srgbClr val="0033CC"/>
                </a:solidFill>
              </a:rPr>
              <a:t>= 10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22863" name="Text Box 335">
            <a:extLst>
              <a:ext uri="{FF2B5EF4-FFF2-40B4-BE49-F238E27FC236}">
                <a16:creationId xmlns:a16="http://schemas.microsoft.com/office/drawing/2014/main" id="{BFFB4F3D-80FE-4B51-A33B-A32D35FC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585094"/>
            <a:ext cx="2970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800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máx </a:t>
            </a:r>
            <a:r>
              <a:rPr lang="es-ES_tradnl" altLang="es-AR" b="1">
                <a:solidFill>
                  <a:srgbClr val="0033CC"/>
                </a:solidFill>
              </a:rPr>
              <a:t>- </a:t>
            </a:r>
            <a:r>
              <a:rPr lang="es-ES_tradnl" altLang="es-AR" sz="2800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mín </a:t>
            </a:r>
            <a:r>
              <a:rPr lang="es-ES_tradnl" altLang="es-AR" b="1">
                <a:solidFill>
                  <a:srgbClr val="0033CC"/>
                </a:solidFill>
              </a:rPr>
              <a:t>= 10 - 2 = 8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2864" name="Text Box 336">
            <a:extLst>
              <a:ext uri="{FF2B5EF4-FFF2-40B4-BE49-F238E27FC236}">
                <a16:creationId xmlns:a16="http://schemas.microsoft.com/office/drawing/2014/main" id="{1221F796-BD34-41AA-A284-982A42180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626369"/>
            <a:ext cx="65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R =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2865" name="Text Box 337">
            <a:extLst>
              <a:ext uri="{FF2B5EF4-FFF2-40B4-BE49-F238E27FC236}">
                <a16:creationId xmlns:a16="http://schemas.microsoft.com/office/drawing/2014/main" id="{3631A39A-ADC7-46DE-9C7F-870541F8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94694"/>
            <a:ext cx="4164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800" b="1" dirty="0">
                <a:solidFill>
                  <a:srgbClr val="0033CC"/>
                </a:solidFill>
              </a:rPr>
              <a:t>k = </a:t>
            </a:r>
            <a:r>
              <a:rPr lang="es-ES" altLang="es-AR" sz="2800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s-ES_tradnl" altLang="es-AR" sz="2800" b="1" dirty="0">
                <a:solidFill>
                  <a:srgbClr val="0033CC"/>
                </a:solidFill>
              </a:rPr>
              <a:t>n = </a:t>
            </a:r>
            <a:r>
              <a:rPr lang="es-ES" altLang="es-AR" sz="2800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s-ES_tradnl" altLang="es-AR" b="1" dirty="0">
                <a:solidFill>
                  <a:srgbClr val="0033CC"/>
                </a:solidFill>
              </a:rPr>
              <a:t>20</a:t>
            </a:r>
            <a:r>
              <a:rPr lang="es-ES_tradnl" altLang="es-AR" sz="2800" b="1" dirty="0">
                <a:solidFill>
                  <a:srgbClr val="0033CC"/>
                </a:solidFill>
              </a:rPr>
              <a:t> </a:t>
            </a:r>
            <a:r>
              <a:rPr lang="es-ES_tradnl" altLang="es-AR" b="1" dirty="0">
                <a:solidFill>
                  <a:srgbClr val="0033CC"/>
                </a:solidFill>
              </a:rPr>
              <a:t>= 4,47 </a:t>
            </a:r>
            <a:r>
              <a:rPr lang="es-ES" altLang="es-AR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altLang="es-AR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k = 4</a:t>
            </a:r>
            <a:r>
              <a:rPr lang="es-ES" altLang="es-AR" b="1" dirty="0">
                <a:solidFill>
                  <a:srgbClr val="0033CC"/>
                </a:solidFill>
              </a:rPr>
              <a:t> </a:t>
            </a:r>
          </a:p>
        </p:txBody>
      </p:sp>
      <p:grpSp>
        <p:nvGrpSpPr>
          <p:cNvPr id="22870" name="Group 342">
            <a:extLst>
              <a:ext uri="{FF2B5EF4-FFF2-40B4-BE49-F238E27FC236}">
                <a16:creationId xmlns:a16="http://schemas.microsoft.com/office/drawing/2014/main" id="{3D45BFB0-3E8E-422E-B0D8-0A5F0C6AC3C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56607"/>
            <a:ext cx="1066800" cy="0"/>
            <a:chOff x="1056" y="1680"/>
            <a:chExt cx="672" cy="0"/>
          </a:xfrm>
        </p:grpSpPr>
        <p:sp>
          <p:nvSpPr>
            <p:cNvPr id="22866" name="Line 338">
              <a:extLst>
                <a:ext uri="{FF2B5EF4-FFF2-40B4-BE49-F238E27FC236}">
                  <a16:creationId xmlns:a16="http://schemas.microsoft.com/office/drawing/2014/main" id="{DC39728A-3C28-4C38-AEFA-7FF354964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680"/>
              <a:ext cx="192" cy="0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867" name="Line 339">
              <a:extLst>
                <a:ext uri="{FF2B5EF4-FFF2-40B4-BE49-F238E27FC236}">
                  <a16:creationId xmlns:a16="http://schemas.microsoft.com/office/drawing/2014/main" id="{F2B6191D-6D3E-474D-A71D-F9119BDF3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0"/>
              <a:ext cx="192" cy="0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2868" name="Text Box 340">
            <a:extLst>
              <a:ext uri="{FF2B5EF4-FFF2-40B4-BE49-F238E27FC236}">
                <a16:creationId xmlns:a16="http://schemas.microsoft.com/office/drawing/2014/main" id="{3EB4EFEA-F656-4D33-8D31-BDB42DD4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2143894"/>
            <a:ext cx="2566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3600" b="1">
                <a:solidFill>
                  <a:srgbClr val="0033CC"/>
                </a:solidFill>
                <a:latin typeface="French Script MT" panose="03020402040607040605" pitchFamily="66" charset="0"/>
              </a:rPr>
              <a:t>l</a:t>
            </a:r>
            <a:r>
              <a:rPr lang="es-ES_tradnl" altLang="es-AR" b="1">
                <a:solidFill>
                  <a:srgbClr val="0033CC"/>
                </a:solidFill>
              </a:rPr>
              <a:t> = </a:t>
            </a:r>
            <a:r>
              <a:rPr lang="es-ES_tradnl" altLang="es-AR" b="1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 / k = 8 / 4 = 2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2982" name="Text Box 454">
            <a:extLst>
              <a:ext uri="{FF2B5EF4-FFF2-40B4-BE49-F238E27FC236}">
                <a16:creationId xmlns:a16="http://schemas.microsoft.com/office/drawing/2014/main" id="{8C3CC235-8298-4664-8C2F-F9A150A7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50667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Intervalos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2983" name="Text Box 455">
            <a:extLst>
              <a:ext uri="{FF2B5EF4-FFF2-40B4-BE49-F238E27FC236}">
                <a16:creationId xmlns:a16="http://schemas.microsoft.com/office/drawing/2014/main" id="{292778EE-3479-4B44-8FC7-32A775FB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2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4" name="Text Box 456">
            <a:extLst>
              <a:ext uri="{FF2B5EF4-FFF2-40B4-BE49-F238E27FC236}">
                <a16:creationId xmlns:a16="http://schemas.microsoft.com/office/drawing/2014/main" id="{5398E95C-F769-447D-9F6A-0506FBB4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442792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,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5" name="Text Box 457">
            <a:extLst>
              <a:ext uri="{FF2B5EF4-FFF2-40B4-BE49-F238E27FC236}">
                <a16:creationId xmlns:a16="http://schemas.microsoft.com/office/drawing/2014/main" id="{82525DA5-19D1-4A5C-9CDC-A3D98F8D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442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6" name="Text Box 458">
            <a:extLst>
              <a:ext uri="{FF2B5EF4-FFF2-40B4-BE49-F238E27FC236}">
                <a16:creationId xmlns:a16="http://schemas.microsoft.com/office/drawing/2014/main" id="{C7959CEF-F3B7-4360-B202-F124A0113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999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7" name="Text Box 459">
            <a:extLst>
              <a:ext uri="{FF2B5EF4-FFF2-40B4-BE49-F238E27FC236}">
                <a16:creationId xmlns:a16="http://schemas.microsoft.com/office/drawing/2014/main" id="{9636C0F4-A2BA-4343-83C0-C2798FFD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899992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,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8" name="Text Box 460">
            <a:extLst>
              <a:ext uri="{FF2B5EF4-FFF2-40B4-BE49-F238E27FC236}">
                <a16:creationId xmlns:a16="http://schemas.microsoft.com/office/drawing/2014/main" id="{0957ADAE-22BB-4222-AB7E-D1A5D116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8999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89" name="Text Box 461">
            <a:extLst>
              <a:ext uri="{FF2B5EF4-FFF2-40B4-BE49-F238E27FC236}">
                <a16:creationId xmlns:a16="http://schemas.microsoft.com/office/drawing/2014/main" id="{B6A0527D-4101-471D-AB0C-EF2CD6C7A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333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90" name="Text Box 462">
            <a:extLst>
              <a:ext uri="{FF2B5EF4-FFF2-40B4-BE49-F238E27FC236}">
                <a16:creationId xmlns:a16="http://schemas.microsoft.com/office/drawing/2014/main" id="{B0562F9A-D47E-41F3-8D0B-4C4FCDC98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433392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,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91" name="Text Box 463">
            <a:extLst>
              <a:ext uri="{FF2B5EF4-FFF2-40B4-BE49-F238E27FC236}">
                <a16:creationId xmlns:a16="http://schemas.microsoft.com/office/drawing/2014/main" id="{04417492-133E-44B0-A4DD-BF7631C67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54333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92" name="Text Box 464">
            <a:extLst>
              <a:ext uri="{FF2B5EF4-FFF2-40B4-BE49-F238E27FC236}">
                <a16:creationId xmlns:a16="http://schemas.microsoft.com/office/drawing/2014/main" id="{E74DF468-0600-426C-A2F2-A00333D2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905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93" name="Text Box 465">
            <a:extLst>
              <a:ext uri="{FF2B5EF4-FFF2-40B4-BE49-F238E27FC236}">
                <a16:creationId xmlns:a16="http://schemas.microsoft.com/office/drawing/2014/main" id="{AF6B37F5-E035-44F8-9F6F-CD21194B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890592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,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2994" name="Text Box 466">
            <a:extLst>
              <a:ext uri="{FF2B5EF4-FFF2-40B4-BE49-F238E27FC236}">
                <a16:creationId xmlns:a16="http://schemas.microsoft.com/office/drawing/2014/main" id="{733BFD4F-D2C9-4949-825F-5263E873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9059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grpSp>
        <p:nvGrpSpPr>
          <p:cNvPr id="23090" name="Group 562">
            <a:extLst>
              <a:ext uri="{FF2B5EF4-FFF2-40B4-BE49-F238E27FC236}">
                <a16:creationId xmlns:a16="http://schemas.microsoft.com/office/drawing/2014/main" id="{90A3D312-E1A6-4A77-8558-55AFB5A09D2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909392"/>
            <a:ext cx="8763000" cy="2514600"/>
            <a:chOff x="-2" y="-2"/>
            <a:chExt cx="4138" cy="2019"/>
          </a:xfrm>
        </p:grpSpPr>
        <p:grpSp>
          <p:nvGrpSpPr>
            <p:cNvPr id="23088" name="Group 560">
              <a:extLst>
                <a:ext uri="{FF2B5EF4-FFF2-40B4-BE49-F238E27FC236}">
                  <a16:creationId xmlns:a16="http://schemas.microsoft.com/office/drawing/2014/main" id="{F22F3464-51CA-46D7-82DF-B0271CF7C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134" cy="2015"/>
              <a:chOff x="0" y="0"/>
              <a:chExt cx="4134" cy="2015"/>
            </a:xfrm>
          </p:grpSpPr>
          <p:grpSp>
            <p:nvGrpSpPr>
              <p:cNvPr id="23029" name="Group 501">
                <a:extLst>
                  <a:ext uri="{FF2B5EF4-FFF2-40B4-BE49-F238E27FC236}">
                    <a16:creationId xmlns:a16="http://schemas.microsoft.com/office/drawing/2014/main" id="{F84383FB-D011-4A02-AE30-DC8BEB1EC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689" cy="403"/>
                <a:chOff x="0" y="0"/>
                <a:chExt cx="689" cy="403"/>
              </a:xfrm>
            </p:grpSpPr>
            <p:sp>
              <p:nvSpPr>
                <p:cNvPr id="22998" name="Rectangle 470">
                  <a:extLst>
                    <a:ext uri="{FF2B5EF4-FFF2-40B4-BE49-F238E27FC236}">
                      <a16:creationId xmlns:a16="http://schemas.microsoft.com/office/drawing/2014/main" id="{781B9ADB-3346-47CE-99F1-4C8782161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28" name="Rectangle 500">
                  <a:extLst>
                    <a:ext uri="{FF2B5EF4-FFF2-40B4-BE49-F238E27FC236}">
                      <a16:creationId xmlns:a16="http://schemas.microsoft.com/office/drawing/2014/main" id="{181D380C-7D9F-4A2B-91FC-58058DC9A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31" name="Group 503">
                <a:extLst>
                  <a:ext uri="{FF2B5EF4-FFF2-40B4-BE49-F238E27FC236}">
                    <a16:creationId xmlns:a16="http://schemas.microsoft.com/office/drawing/2014/main" id="{FE5A2A79-C1FE-49B4-9A38-CDF2045C0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0"/>
                <a:ext cx="689" cy="403"/>
                <a:chOff x="689" y="0"/>
                <a:chExt cx="689" cy="403"/>
              </a:xfrm>
            </p:grpSpPr>
            <p:sp>
              <p:nvSpPr>
                <p:cNvPr id="22999" name="Rectangle 471">
                  <a:extLst>
                    <a:ext uri="{FF2B5EF4-FFF2-40B4-BE49-F238E27FC236}">
                      <a16:creationId xmlns:a16="http://schemas.microsoft.com/office/drawing/2014/main" id="{0F58956A-7A42-42D5-8D4D-08A2686AD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  <a:endParaRPr lang="es-ES" altLang="es-AR" sz="1600">
                    <a:cs typeface="Times New Roman" panose="02020603050405020304" pitchFamily="18" charset="0"/>
                  </a:endParaRPr>
                </a:p>
                <a:p>
                  <a:endParaRPr lang="es-ES" altLang="es-AR"/>
                </a:p>
              </p:txBody>
            </p:sp>
            <p:sp>
              <p:nvSpPr>
                <p:cNvPr id="23030" name="Rectangle 502">
                  <a:extLst>
                    <a:ext uri="{FF2B5EF4-FFF2-40B4-BE49-F238E27FC236}">
                      <a16:creationId xmlns:a16="http://schemas.microsoft.com/office/drawing/2014/main" id="{D03B6707-D92C-4FF7-B97B-E28B67022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33" name="Group 505">
                <a:extLst>
                  <a:ext uri="{FF2B5EF4-FFF2-40B4-BE49-F238E27FC236}">
                    <a16:creationId xmlns:a16="http://schemas.microsoft.com/office/drawing/2014/main" id="{81B072B8-BD9F-4936-9184-6F518FB22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8" y="0"/>
                <a:ext cx="689" cy="403"/>
                <a:chOff x="1378" y="0"/>
                <a:chExt cx="689" cy="403"/>
              </a:xfrm>
            </p:grpSpPr>
            <p:sp>
              <p:nvSpPr>
                <p:cNvPr id="23000" name="Rectangle 472">
                  <a:extLst>
                    <a:ext uri="{FF2B5EF4-FFF2-40B4-BE49-F238E27FC236}">
                      <a16:creationId xmlns:a16="http://schemas.microsoft.com/office/drawing/2014/main" id="{2CC6F5AE-A432-4303-AB9C-CBA211780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32" name="Rectangle 504">
                  <a:extLst>
                    <a:ext uri="{FF2B5EF4-FFF2-40B4-BE49-F238E27FC236}">
                      <a16:creationId xmlns:a16="http://schemas.microsoft.com/office/drawing/2014/main" id="{CBC01EEC-45F5-46BD-A1B8-153127049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35" name="Group 507">
                <a:extLst>
                  <a:ext uri="{FF2B5EF4-FFF2-40B4-BE49-F238E27FC236}">
                    <a16:creationId xmlns:a16="http://schemas.microsoft.com/office/drawing/2014/main" id="{9D77CAB9-8E62-4E70-826A-1BF8560CAB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0"/>
                <a:ext cx="689" cy="403"/>
                <a:chOff x="2067" y="0"/>
                <a:chExt cx="689" cy="403"/>
              </a:xfrm>
            </p:grpSpPr>
            <p:sp>
              <p:nvSpPr>
                <p:cNvPr id="23001" name="Rectangle 473">
                  <a:extLst>
                    <a:ext uri="{FF2B5EF4-FFF2-40B4-BE49-F238E27FC236}">
                      <a16:creationId xmlns:a16="http://schemas.microsoft.com/office/drawing/2014/main" id="{F70587DA-6829-48C3-B0C9-997328C95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34" name="Rectangle 506">
                  <a:extLst>
                    <a:ext uri="{FF2B5EF4-FFF2-40B4-BE49-F238E27FC236}">
                      <a16:creationId xmlns:a16="http://schemas.microsoft.com/office/drawing/2014/main" id="{D9A5D63F-18D0-4EA3-8348-AB9A743A0D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37" name="Group 509">
                <a:extLst>
                  <a:ext uri="{FF2B5EF4-FFF2-40B4-BE49-F238E27FC236}">
                    <a16:creationId xmlns:a16="http://schemas.microsoft.com/office/drawing/2014/main" id="{EB9CE1F1-8615-4B59-91C9-8492610457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0"/>
                <a:ext cx="689" cy="403"/>
                <a:chOff x="2756" y="0"/>
                <a:chExt cx="689" cy="403"/>
              </a:xfrm>
            </p:grpSpPr>
            <p:sp>
              <p:nvSpPr>
                <p:cNvPr id="23002" name="Rectangle 474">
                  <a:extLst>
                    <a:ext uri="{FF2B5EF4-FFF2-40B4-BE49-F238E27FC236}">
                      <a16:creationId xmlns:a16="http://schemas.microsoft.com/office/drawing/2014/main" id="{2138FD56-70BC-4317-8777-966A7E9A2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36" name="Rectangle 508">
                  <a:extLst>
                    <a:ext uri="{FF2B5EF4-FFF2-40B4-BE49-F238E27FC236}">
                      <a16:creationId xmlns:a16="http://schemas.microsoft.com/office/drawing/2014/main" id="{DD468809-6F92-4C19-8AC7-06D31AC9A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6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39" name="Group 511">
                <a:extLst>
                  <a:ext uri="{FF2B5EF4-FFF2-40B4-BE49-F238E27FC236}">
                    <a16:creationId xmlns:a16="http://schemas.microsoft.com/office/drawing/2014/main" id="{4A85606D-62FB-47FC-9361-C2C807BA3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5" y="0"/>
                <a:ext cx="689" cy="403"/>
                <a:chOff x="3445" y="0"/>
                <a:chExt cx="689" cy="403"/>
              </a:xfrm>
            </p:grpSpPr>
            <p:sp>
              <p:nvSpPr>
                <p:cNvPr id="23003" name="Rectangle 475">
                  <a:extLst>
                    <a:ext uri="{FF2B5EF4-FFF2-40B4-BE49-F238E27FC236}">
                      <a16:creationId xmlns:a16="http://schemas.microsoft.com/office/drawing/2014/main" id="{5B36C4BD-88EC-4ED5-B8BB-FB5A14D61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3" y="0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38" name="Rectangle 510">
                  <a:extLst>
                    <a:ext uri="{FF2B5EF4-FFF2-40B4-BE49-F238E27FC236}">
                      <a16:creationId xmlns:a16="http://schemas.microsoft.com/office/drawing/2014/main" id="{2B3FB381-16E1-4EC1-A431-63BB52E36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0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41" name="Group 513">
                <a:extLst>
                  <a:ext uri="{FF2B5EF4-FFF2-40B4-BE49-F238E27FC236}">
                    <a16:creationId xmlns:a16="http://schemas.microsoft.com/office/drawing/2014/main" id="{7038E169-0446-4D30-AC49-E01F39059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689" cy="403"/>
                <a:chOff x="0" y="403"/>
                <a:chExt cx="689" cy="403"/>
              </a:xfrm>
            </p:grpSpPr>
            <p:sp>
              <p:nvSpPr>
                <p:cNvPr id="23004" name="Rectangle 476">
                  <a:extLst>
                    <a:ext uri="{FF2B5EF4-FFF2-40B4-BE49-F238E27FC236}">
                      <a16:creationId xmlns:a16="http://schemas.microsoft.com/office/drawing/2014/main" id="{42CDE9DF-BCF7-4003-99D4-ED7B22580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40" name="Rectangle 512">
                  <a:extLst>
                    <a:ext uri="{FF2B5EF4-FFF2-40B4-BE49-F238E27FC236}">
                      <a16:creationId xmlns:a16="http://schemas.microsoft.com/office/drawing/2014/main" id="{CE5AD373-660E-43C5-A4EA-DB70DD5DA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43" name="Group 515">
                <a:extLst>
                  <a:ext uri="{FF2B5EF4-FFF2-40B4-BE49-F238E27FC236}">
                    <a16:creationId xmlns:a16="http://schemas.microsoft.com/office/drawing/2014/main" id="{CDCD7FB1-CA8C-4178-8EF2-0D158FE98F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403"/>
                <a:ext cx="689" cy="403"/>
                <a:chOff x="689" y="403"/>
                <a:chExt cx="689" cy="403"/>
              </a:xfrm>
            </p:grpSpPr>
            <p:sp>
              <p:nvSpPr>
                <p:cNvPr id="23005" name="Rectangle 477">
                  <a:extLst>
                    <a:ext uri="{FF2B5EF4-FFF2-40B4-BE49-F238E27FC236}">
                      <a16:creationId xmlns:a16="http://schemas.microsoft.com/office/drawing/2014/main" id="{4F77F135-DFA3-4A8A-A285-8286E6B7E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42" name="Rectangle 514">
                  <a:extLst>
                    <a:ext uri="{FF2B5EF4-FFF2-40B4-BE49-F238E27FC236}">
                      <a16:creationId xmlns:a16="http://schemas.microsoft.com/office/drawing/2014/main" id="{FF231D9B-53C0-45FA-ABDA-18C0081BE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45" name="Group 517">
                <a:extLst>
                  <a:ext uri="{FF2B5EF4-FFF2-40B4-BE49-F238E27FC236}">
                    <a16:creationId xmlns:a16="http://schemas.microsoft.com/office/drawing/2014/main" id="{1C28E53A-F9F9-41CB-BA6F-20EB07E682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8" y="403"/>
                <a:ext cx="689" cy="403"/>
                <a:chOff x="1378" y="403"/>
                <a:chExt cx="689" cy="403"/>
              </a:xfrm>
            </p:grpSpPr>
            <p:sp>
              <p:nvSpPr>
                <p:cNvPr id="23006" name="Rectangle 478">
                  <a:extLst>
                    <a:ext uri="{FF2B5EF4-FFF2-40B4-BE49-F238E27FC236}">
                      <a16:creationId xmlns:a16="http://schemas.microsoft.com/office/drawing/2014/main" id="{E0931E18-6A4A-4B70-8863-D62EA663F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44" name="Rectangle 516">
                  <a:extLst>
                    <a:ext uri="{FF2B5EF4-FFF2-40B4-BE49-F238E27FC236}">
                      <a16:creationId xmlns:a16="http://schemas.microsoft.com/office/drawing/2014/main" id="{35F895A9-82EA-4DBA-84D2-2109B0F82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47" name="Group 519">
                <a:extLst>
                  <a:ext uri="{FF2B5EF4-FFF2-40B4-BE49-F238E27FC236}">
                    <a16:creationId xmlns:a16="http://schemas.microsoft.com/office/drawing/2014/main" id="{D581F42F-9553-4353-A5C5-F1969F5DC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403"/>
                <a:ext cx="689" cy="403"/>
                <a:chOff x="2067" y="403"/>
                <a:chExt cx="689" cy="403"/>
              </a:xfrm>
            </p:grpSpPr>
            <p:sp>
              <p:nvSpPr>
                <p:cNvPr id="23007" name="Rectangle 479">
                  <a:extLst>
                    <a:ext uri="{FF2B5EF4-FFF2-40B4-BE49-F238E27FC236}">
                      <a16:creationId xmlns:a16="http://schemas.microsoft.com/office/drawing/2014/main" id="{4A526A35-4752-49CD-A205-656581B3F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46" name="Rectangle 518">
                  <a:extLst>
                    <a:ext uri="{FF2B5EF4-FFF2-40B4-BE49-F238E27FC236}">
                      <a16:creationId xmlns:a16="http://schemas.microsoft.com/office/drawing/2014/main" id="{527B16E4-88C5-413D-A5D0-C9003C132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49" name="Group 521">
                <a:extLst>
                  <a:ext uri="{FF2B5EF4-FFF2-40B4-BE49-F238E27FC236}">
                    <a16:creationId xmlns:a16="http://schemas.microsoft.com/office/drawing/2014/main" id="{86AF4C42-EA4B-4023-81F6-CD5B9DA6A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403"/>
                <a:ext cx="689" cy="403"/>
                <a:chOff x="2756" y="403"/>
                <a:chExt cx="689" cy="403"/>
              </a:xfrm>
            </p:grpSpPr>
            <p:sp>
              <p:nvSpPr>
                <p:cNvPr id="23008" name="Rectangle 480">
                  <a:extLst>
                    <a:ext uri="{FF2B5EF4-FFF2-40B4-BE49-F238E27FC236}">
                      <a16:creationId xmlns:a16="http://schemas.microsoft.com/office/drawing/2014/main" id="{F72DD97C-529E-49AD-9A07-70A237F491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48" name="Rectangle 520">
                  <a:extLst>
                    <a:ext uri="{FF2B5EF4-FFF2-40B4-BE49-F238E27FC236}">
                      <a16:creationId xmlns:a16="http://schemas.microsoft.com/office/drawing/2014/main" id="{1E5F109B-1A3B-4225-A655-2E397AA45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6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51" name="Group 523">
                <a:extLst>
                  <a:ext uri="{FF2B5EF4-FFF2-40B4-BE49-F238E27FC236}">
                    <a16:creationId xmlns:a16="http://schemas.microsoft.com/office/drawing/2014/main" id="{1D1120B3-AC6E-411B-BEC8-D474F0E3C7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5" y="403"/>
                <a:ext cx="689" cy="403"/>
                <a:chOff x="3445" y="403"/>
                <a:chExt cx="689" cy="403"/>
              </a:xfrm>
            </p:grpSpPr>
            <p:sp>
              <p:nvSpPr>
                <p:cNvPr id="23009" name="Rectangle 481">
                  <a:extLst>
                    <a:ext uri="{FF2B5EF4-FFF2-40B4-BE49-F238E27FC236}">
                      <a16:creationId xmlns:a16="http://schemas.microsoft.com/office/drawing/2014/main" id="{F98FD671-B5FE-4360-BC66-5B0BBBFBD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3" y="403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50" name="Rectangle 522">
                  <a:extLst>
                    <a:ext uri="{FF2B5EF4-FFF2-40B4-BE49-F238E27FC236}">
                      <a16:creationId xmlns:a16="http://schemas.microsoft.com/office/drawing/2014/main" id="{4C72E979-509E-498B-BF8A-471F12354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403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53" name="Group 525">
                <a:extLst>
                  <a:ext uri="{FF2B5EF4-FFF2-40B4-BE49-F238E27FC236}">
                    <a16:creationId xmlns:a16="http://schemas.microsoft.com/office/drawing/2014/main" id="{A706E25A-1D16-40F8-96B7-83C7E6893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6"/>
                <a:ext cx="689" cy="403"/>
                <a:chOff x="0" y="806"/>
                <a:chExt cx="689" cy="403"/>
              </a:xfrm>
            </p:grpSpPr>
            <p:sp>
              <p:nvSpPr>
                <p:cNvPr id="23010" name="Rectangle 482">
                  <a:extLst>
                    <a:ext uri="{FF2B5EF4-FFF2-40B4-BE49-F238E27FC236}">
                      <a16:creationId xmlns:a16="http://schemas.microsoft.com/office/drawing/2014/main" id="{CEF4FED0-2970-4487-83FC-FF6F8CD60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52" name="Rectangle 524">
                  <a:extLst>
                    <a:ext uri="{FF2B5EF4-FFF2-40B4-BE49-F238E27FC236}">
                      <a16:creationId xmlns:a16="http://schemas.microsoft.com/office/drawing/2014/main" id="{4F704B3F-7A5C-4688-8863-7D59D2EAF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55" name="Group 527">
                <a:extLst>
                  <a:ext uri="{FF2B5EF4-FFF2-40B4-BE49-F238E27FC236}">
                    <a16:creationId xmlns:a16="http://schemas.microsoft.com/office/drawing/2014/main" id="{2EBA4A46-3801-41FE-BB4C-DE2E143B5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806"/>
                <a:ext cx="689" cy="403"/>
                <a:chOff x="689" y="806"/>
                <a:chExt cx="689" cy="403"/>
              </a:xfrm>
            </p:grpSpPr>
            <p:sp>
              <p:nvSpPr>
                <p:cNvPr id="23011" name="Rectangle 483">
                  <a:extLst>
                    <a:ext uri="{FF2B5EF4-FFF2-40B4-BE49-F238E27FC236}">
                      <a16:creationId xmlns:a16="http://schemas.microsoft.com/office/drawing/2014/main" id="{AC48E07E-3D47-479D-9DFD-470FBC57D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54" name="Rectangle 526">
                  <a:extLst>
                    <a:ext uri="{FF2B5EF4-FFF2-40B4-BE49-F238E27FC236}">
                      <a16:creationId xmlns:a16="http://schemas.microsoft.com/office/drawing/2014/main" id="{F3290D96-2009-421B-83D4-3A5CA6C7C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57" name="Group 529">
                <a:extLst>
                  <a:ext uri="{FF2B5EF4-FFF2-40B4-BE49-F238E27FC236}">
                    <a16:creationId xmlns:a16="http://schemas.microsoft.com/office/drawing/2014/main" id="{B78C295B-F5B8-4359-9369-E5EB3F748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8" y="806"/>
                <a:ext cx="689" cy="403"/>
                <a:chOff x="1378" y="806"/>
                <a:chExt cx="689" cy="403"/>
              </a:xfrm>
            </p:grpSpPr>
            <p:sp>
              <p:nvSpPr>
                <p:cNvPr id="23012" name="Rectangle 484">
                  <a:extLst>
                    <a:ext uri="{FF2B5EF4-FFF2-40B4-BE49-F238E27FC236}">
                      <a16:creationId xmlns:a16="http://schemas.microsoft.com/office/drawing/2014/main" id="{12235603-3099-4DB3-B5D0-068900AA69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56" name="Rectangle 528">
                  <a:extLst>
                    <a:ext uri="{FF2B5EF4-FFF2-40B4-BE49-F238E27FC236}">
                      <a16:creationId xmlns:a16="http://schemas.microsoft.com/office/drawing/2014/main" id="{D3DE0CB2-4E9E-4E21-9539-3BA09F707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59" name="Group 531">
                <a:extLst>
                  <a:ext uri="{FF2B5EF4-FFF2-40B4-BE49-F238E27FC236}">
                    <a16:creationId xmlns:a16="http://schemas.microsoft.com/office/drawing/2014/main" id="{54AA2D35-0BC4-4105-9B7F-ED3862E9EE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806"/>
                <a:ext cx="689" cy="403"/>
                <a:chOff x="2067" y="806"/>
                <a:chExt cx="689" cy="403"/>
              </a:xfrm>
            </p:grpSpPr>
            <p:sp>
              <p:nvSpPr>
                <p:cNvPr id="23013" name="Rectangle 485">
                  <a:extLst>
                    <a:ext uri="{FF2B5EF4-FFF2-40B4-BE49-F238E27FC236}">
                      <a16:creationId xmlns:a16="http://schemas.microsoft.com/office/drawing/2014/main" id="{1820C130-F380-48FB-A5AB-FE1568A838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58" name="Rectangle 530">
                  <a:extLst>
                    <a:ext uri="{FF2B5EF4-FFF2-40B4-BE49-F238E27FC236}">
                      <a16:creationId xmlns:a16="http://schemas.microsoft.com/office/drawing/2014/main" id="{C6A7BEB4-6EA8-4954-AFC4-A8ED96099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61" name="Group 533">
                <a:extLst>
                  <a:ext uri="{FF2B5EF4-FFF2-40B4-BE49-F238E27FC236}">
                    <a16:creationId xmlns:a16="http://schemas.microsoft.com/office/drawing/2014/main" id="{D578FD4B-60A2-4600-8D90-E89828027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806"/>
                <a:ext cx="689" cy="403"/>
                <a:chOff x="2756" y="806"/>
                <a:chExt cx="689" cy="403"/>
              </a:xfrm>
            </p:grpSpPr>
            <p:sp>
              <p:nvSpPr>
                <p:cNvPr id="23014" name="Rectangle 486">
                  <a:extLst>
                    <a:ext uri="{FF2B5EF4-FFF2-40B4-BE49-F238E27FC236}">
                      <a16:creationId xmlns:a16="http://schemas.microsoft.com/office/drawing/2014/main" id="{A263D4A1-01FF-49A7-AC93-939685279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60" name="Rectangle 532">
                  <a:extLst>
                    <a:ext uri="{FF2B5EF4-FFF2-40B4-BE49-F238E27FC236}">
                      <a16:creationId xmlns:a16="http://schemas.microsoft.com/office/drawing/2014/main" id="{D259B42C-AF52-49FD-8FAB-A3E5AC417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6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63" name="Group 535">
                <a:extLst>
                  <a:ext uri="{FF2B5EF4-FFF2-40B4-BE49-F238E27FC236}">
                    <a16:creationId xmlns:a16="http://schemas.microsoft.com/office/drawing/2014/main" id="{6E68DE1F-1145-467A-A9A5-E90E23A3C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5" y="806"/>
                <a:ext cx="689" cy="403"/>
                <a:chOff x="3445" y="806"/>
                <a:chExt cx="689" cy="403"/>
              </a:xfrm>
            </p:grpSpPr>
            <p:sp>
              <p:nvSpPr>
                <p:cNvPr id="23015" name="Rectangle 487">
                  <a:extLst>
                    <a:ext uri="{FF2B5EF4-FFF2-40B4-BE49-F238E27FC236}">
                      <a16:creationId xmlns:a16="http://schemas.microsoft.com/office/drawing/2014/main" id="{0450F6A7-F2AA-43C8-880D-EFC639E10B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3" y="806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62" name="Rectangle 534">
                  <a:extLst>
                    <a:ext uri="{FF2B5EF4-FFF2-40B4-BE49-F238E27FC236}">
                      <a16:creationId xmlns:a16="http://schemas.microsoft.com/office/drawing/2014/main" id="{A2380E11-A3B0-4AF2-957B-9A2FA95C3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806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65" name="Group 537">
                <a:extLst>
                  <a:ext uri="{FF2B5EF4-FFF2-40B4-BE49-F238E27FC236}">
                    <a16:creationId xmlns:a16="http://schemas.microsoft.com/office/drawing/2014/main" id="{A1064D0A-3796-4D81-970E-135B030D9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09"/>
                <a:ext cx="689" cy="403"/>
                <a:chOff x="0" y="1209"/>
                <a:chExt cx="689" cy="403"/>
              </a:xfrm>
            </p:grpSpPr>
            <p:sp>
              <p:nvSpPr>
                <p:cNvPr id="23016" name="Rectangle 488">
                  <a:extLst>
                    <a:ext uri="{FF2B5EF4-FFF2-40B4-BE49-F238E27FC236}">
                      <a16:creationId xmlns:a16="http://schemas.microsoft.com/office/drawing/2014/main" id="{0791B4E6-80AA-4F31-B105-F658F44F8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64" name="Rectangle 536">
                  <a:extLst>
                    <a:ext uri="{FF2B5EF4-FFF2-40B4-BE49-F238E27FC236}">
                      <a16:creationId xmlns:a16="http://schemas.microsoft.com/office/drawing/2014/main" id="{61A99C1E-BF44-4178-93A8-56A468299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67" name="Group 539">
                <a:extLst>
                  <a:ext uri="{FF2B5EF4-FFF2-40B4-BE49-F238E27FC236}">
                    <a16:creationId xmlns:a16="http://schemas.microsoft.com/office/drawing/2014/main" id="{81ED7083-4C56-4506-AED4-F7E98C360C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1209"/>
                <a:ext cx="689" cy="403"/>
                <a:chOff x="689" y="1209"/>
                <a:chExt cx="689" cy="403"/>
              </a:xfrm>
            </p:grpSpPr>
            <p:sp>
              <p:nvSpPr>
                <p:cNvPr id="23017" name="Rectangle 489">
                  <a:extLst>
                    <a:ext uri="{FF2B5EF4-FFF2-40B4-BE49-F238E27FC236}">
                      <a16:creationId xmlns:a16="http://schemas.microsoft.com/office/drawing/2014/main" id="{5E103A45-E872-49AD-9C36-F58D124A8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66" name="Rectangle 538">
                  <a:extLst>
                    <a:ext uri="{FF2B5EF4-FFF2-40B4-BE49-F238E27FC236}">
                      <a16:creationId xmlns:a16="http://schemas.microsoft.com/office/drawing/2014/main" id="{3808BD36-EA3E-4D71-9F37-8AFA9633DF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69" name="Group 541">
                <a:extLst>
                  <a:ext uri="{FF2B5EF4-FFF2-40B4-BE49-F238E27FC236}">
                    <a16:creationId xmlns:a16="http://schemas.microsoft.com/office/drawing/2014/main" id="{3F07563D-B881-4F81-B2E3-7E32AC5C2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8" y="1209"/>
                <a:ext cx="689" cy="403"/>
                <a:chOff x="1378" y="1209"/>
                <a:chExt cx="689" cy="403"/>
              </a:xfrm>
            </p:grpSpPr>
            <p:sp>
              <p:nvSpPr>
                <p:cNvPr id="23018" name="Rectangle 490">
                  <a:extLst>
                    <a:ext uri="{FF2B5EF4-FFF2-40B4-BE49-F238E27FC236}">
                      <a16:creationId xmlns:a16="http://schemas.microsoft.com/office/drawing/2014/main" id="{39BB4FF1-D882-45F8-94B2-BDBA5D814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68" name="Rectangle 540">
                  <a:extLst>
                    <a:ext uri="{FF2B5EF4-FFF2-40B4-BE49-F238E27FC236}">
                      <a16:creationId xmlns:a16="http://schemas.microsoft.com/office/drawing/2014/main" id="{7C64DCC4-2AAA-47EF-840C-3C590A181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71" name="Group 543">
                <a:extLst>
                  <a:ext uri="{FF2B5EF4-FFF2-40B4-BE49-F238E27FC236}">
                    <a16:creationId xmlns:a16="http://schemas.microsoft.com/office/drawing/2014/main" id="{C608D5D4-407C-47C4-83B8-C87C1A1BDB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209"/>
                <a:ext cx="689" cy="403"/>
                <a:chOff x="2067" y="1209"/>
                <a:chExt cx="689" cy="403"/>
              </a:xfrm>
            </p:grpSpPr>
            <p:sp>
              <p:nvSpPr>
                <p:cNvPr id="23019" name="Rectangle 491">
                  <a:extLst>
                    <a:ext uri="{FF2B5EF4-FFF2-40B4-BE49-F238E27FC236}">
                      <a16:creationId xmlns:a16="http://schemas.microsoft.com/office/drawing/2014/main" id="{29847B7B-63AD-47F9-A659-CBE9E7176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70" name="Rectangle 542">
                  <a:extLst>
                    <a:ext uri="{FF2B5EF4-FFF2-40B4-BE49-F238E27FC236}">
                      <a16:creationId xmlns:a16="http://schemas.microsoft.com/office/drawing/2014/main" id="{948852D3-CABF-4BD1-8D2A-D99F0D89F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73" name="Group 545">
                <a:extLst>
                  <a:ext uri="{FF2B5EF4-FFF2-40B4-BE49-F238E27FC236}">
                    <a16:creationId xmlns:a16="http://schemas.microsoft.com/office/drawing/2014/main" id="{8782F32B-4A4A-49DB-ACB7-6B1E17CA9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209"/>
                <a:ext cx="689" cy="403"/>
                <a:chOff x="2756" y="1209"/>
                <a:chExt cx="689" cy="403"/>
              </a:xfrm>
            </p:grpSpPr>
            <p:sp>
              <p:nvSpPr>
                <p:cNvPr id="23020" name="Rectangle 492">
                  <a:extLst>
                    <a:ext uri="{FF2B5EF4-FFF2-40B4-BE49-F238E27FC236}">
                      <a16:creationId xmlns:a16="http://schemas.microsoft.com/office/drawing/2014/main" id="{225AA2D9-898B-41C8-9DF8-5FF2B59C7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72" name="Rectangle 544">
                  <a:extLst>
                    <a:ext uri="{FF2B5EF4-FFF2-40B4-BE49-F238E27FC236}">
                      <a16:creationId xmlns:a16="http://schemas.microsoft.com/office/drawing/2014/main" id="{B8F53CB9-C4F3-4440-BA8D-B184E2BCE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6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75" name="Group 547">
                <a:extLst>
                  <a:ext uri="{FF2B5EF4-FFF2-40B4-BE49-F238E27FC236}">
                    <a16:creationId xmlns:a16="http://schemas.microsoft.com/office/drawing/2014/main" id="{35E08ECB-7BB9-4686-8775-F603D511E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5" y="1209"/>
                <a:ext cx="689" cy="403"/>
                <a:chOff x="3445" y="1209"/>
                <a:chExt cx="689" cy="403"/>
              </a:xfrm>
            </p:grpSpPr>
            <p:sp>
              <p:nvSpPr>
                <p:cNvPr id="23021" name="Rectangle 493">
                  <a:extLst>
                    <a:ext uri="{FF2B5EF4-FFF2-40B4-BE49-F238E27FC236}">
                      <a16:creationId xmlns:a16="http://schemas.microsoft.com/office/drawing/2014/main" id="{F29CE06E-292E-405F-AABF-D8F886169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3" y="1209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74" name="Rectangle 546">
                  <a:extLst>
                    <a:ext uri="{FF2B5EF4-FFF2-40B4-BE49-F238E27FC236}">
                      <a16:creationId xmlns:a16="http://schemas.microsoft.com/office/drawing/2014/main" id="{EFABA08D-9AB5-4755-96FB-9C4BF78FD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1209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77" name="Group 549">
                <a:extLst>
                  <a:ext uri="{FF2B5EF4-FFF2-40B4-BE49-F238E27FC236}">
                    <a16:creationId xmlns:a16="http://schemas.microsoft.com/office/drawing/2014/main" id="{D35A7BB7-6E91-4F5D-A9C9-564C3E49D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12"/>
                <a:ext cx="689" cy="403"/>
                <a:chOff x="0" y="1612"/>
                <a:chExt cx="689" cy="403"/>
              </a:xfrm>
            </p:grpSpPr>
            <p:sp>
              <p:nvSpPr>
                <p:cNvPr id="23022" name="Rectangle 494">
                  <a:extLst>
                    <a:ext uri="{FF2B5EF4-FFF2-40B4-BE49-F238E27FC236}">
                      <a16:creationId xmlns:a16="http://schemas.microsoft.com/office/drawing/2014/main" id="{4459C574-8CFA-4A8F-96EE-085A04205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76" name="Rectangle 548">
                  <a:extLst>
                    <a:ext uri="{FF2B5EF4-FFF2-40B4-BE49-F238E27FC236}">
                      <a16:creationId xmlns:a16="http://schemas.microsoft.com/office/drawing/2014/main" id="{98590832-25D8-40E6-81F4-5534C7367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79" name="Group 551">
                <a:extLst>
                  <a:ext uri="{FF2B5EF4-FFF2-40B4-BE49-F238E27FC236}">
                    <a16:creationId xmlns:a16="http://schemas.microsoft.com/office/drawing/2014/main" id="{AB26EFDD-B865-416D-8361-CB8D9AB19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" y="1612"/>
                <a:ext cx="689" cy="403"/>
                <a:chOff x="689" y="1612"/>
                <a:chExt cx="689" cy="403"/>
              </a:xfrm>
            </p:grpSpPr>
            <p:sp>
              <p:nvSpPr>
                <p:cNvPr id="23023" name="Rectangle 495">
                  <a:extLst>
                    <a:ext uri="{FF2B5EF4-FFF2-40B4-BE49-F238E27FC236}">
                      <a16:creationId xmlns:a16="http://schemas.microsoft.com/office/drawing/2014/main" id="{100EBB14-746F-44E5-881B-2866C21A3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78" name="Rectangle 550">
                  <a:extLst>
                    <a:ext uri="{FF2B5EF4-FFF2-40B4-BE49-F238E27FC236}">
                      <a16:creationId xmlns:a16="http://schemas.microsoft.com/office/drawing/2014/main" id="{0486C20B-6588-44F4-87A2-BBBA15B5B7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81" name="Group 553">
                <a:extLst>
                  <a:ext uri="{FF2B5EF4-FFF2-40B4-BE49-F238E27FC236}">
                    <a16:creationId xmlns:a16="http://schemas.microsoft.com/office/drawing/2014/main" id="{2130DFE6-D291-48C7-A3B0-19CA3C2BD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8" y="1612"/>
                <a:ext cx="689" cy="403"/>
                <a:chOff x="1378" y="1612"/>
                <a:chExt cx="689" cy="403"/>
              </a:xfrm>
            </p:grpSpPr>
            <p:sp>
              <p:nvSpPr>
                <p:cNvPr id="23024" name="Rectangle 496">
                  <a:extLst>
                    <a:ext uri="{FF2B5EF4-FFF2-40B4-BE49-F238E27FC236}">
                      <a16:creationId xmlns:a16="http://schemas.microsoft.com/office/drawing/2014/main" id="{603BDBAA-F1B5-4FE3-AC79-83A218F09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80" name="Rectangle 552">
                  <a:extLst>
                    <a:ext uri="{FF2B5EF4-FFF2-40B4-BE49-F238E27FC236}">
                      <a16:creationId xmlns:a16="http://schemas.microsoft.com/office/drawing/2014/main" id="{62781C3D-D020-4C26-97FF-C745733D3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83" name="Group 555">
                <a:extLst>
                  <a:ext uri="{FF2B5EF4-FFF2-40B4-BE49-F238E27FC236}">
                    <a16:creationId xmlns:a16="http://schemas.microsoft.com/office/drawing/2014/main" id="{28ECE653-7551-4E55-867B-54B30D3C7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612"/>
                <a:ext cx="689" cy="403"/>
                <a:chOff x="2067" y="1612"/>
                <a:chExt cx="689" cy="403"/>
              </a:xfrm>
            </p:grpSpPr>
            <p:sp>
              <p:nvSpPr>
                <p:cNvPr id="23025" name="Rectangle 497">
                  <a:extLst>
                    <a:ext uri="{FF2B5EF4-FFF2-40B4-BE49-F238E27FC236}">
                      <a16:creationId xmlns:a16="http://schemas.microsoft.com/office/drawing/2014/main" id="{8A004E3F-8A25-49F4-945E-FD3B3BD96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82" name="Rectangle 554">
                  <a:extLst>
                    <a:ext uri="{FF2B5EF4-FFF2-40B4-BE49-F238E27FC236}">
                      <a16:creationId xmlns:a16="http://schemas.microsoft.com/office/drawing/2014/main" id="{2BEA511F-8B2B-423F-B167-B342C64A6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7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85" name="Group 557">
                <a:extLst>
                  <a:ext uri="{FF2B5EF4-FFF2-40B4-BE49-F238E27FC236}">
                    <a16:creationId xmlns:a16="http://schemas.microsoft.com/office/drawing/2014/main" id="{2299F715-C43B-4895-A0AF-87353E4B3B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612"/>
                <a:ext cx="689" cy="403"/>
                <a:chOff x="2756" y="1612"/>
                <a:chExt cx="689" cy="403"/>
              </a:xfrm>
            </p:grpSpPr>
            <p:sp>
              <p:nvSpPr>
                <p:cNvPr id="23026" name="Rectangle 498">
                  <a:extLst>
                    <a:ext uri="{FF2B5EF4-FFF2-40B4-BE49-F238E27FC236}">
                      <a16:creationId xmlns:a16="http://schemas.microsoft.com/office/drawing/2014/main" id="{4BC17DD6-19C6-43F4-96C9-10A47F9B9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84" name="Rectangle 556">
                  <a:extLst>
                    <a:ext uri="{FF2B5EF4-FFF2-40B4-BE49-F238E27FC236}">
                      <a16:creationId xmlns:a16="http://schemas.microsoft.com/office/drawing/2014/main" id="{6CC70AD6-59AC-4F2A-82E1-4B0DDA761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6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23087" name="Group 559">
                <a:extLst>
                  <a:ext uri="{FF2B5EF4-FFF2-40B4-BE49-F238E27FC236}">
                    <a16:creationId xmlns:a16="http://schemas.microsoft.com/office/drawing/2014/main" id="{153AC475-C9F4-4E2F-B372-A43E8FAA39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5" y="1612"/>
                <a:ext cx="689" cy="403"/>
                <a:chOff x="3445" y="1612"/>
                <a:chExt cx="689" cy="403"/>
              </a:xfrm>
            </p:grpSpPr>
            <p:sp>
              <p:nvSpPr>
                <p:cNvPr id="23027" name="Rectangle 499">
                  <a:extLst>
                    <a:ext uri="{FF2B5EF4-FFF2-40B4-BE49-F238E27FC236}">
                      <a16:creationId xmlns:a16="http://schemas.microsoft.com/office/drawing/2014/main" id="{12EAB051-FCF2-4FA6-8975-484481549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3" y="1612"/>
                  <a:ext cx="633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23086" name="Rectangle 558">
                  <a:extLst>
                    <a:ext uri="{FF2B5EF4-FFF2-40B4-BE49-F238E27FC236}">
                      <a16:creationId xmlns:a16="http://schemas.microsoft.com/office/drawing/2014/main" id="{814E8AAB-6771-45D5-9454-085114C95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1612"/>
                  <a:ext cx="68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</p:grpSp>
        <p:sp>
          <p:nvSpPr>
            <p:cNvPr id="23089" name="Rectangle 561">
              <a:extLst>
                <a:ext uri="{FF2B5EF4-FFF2-40B4-BE49-F238E27FC236}">
                  <a16:creationId xmlns:a16="http://schemas.microsoft.com/office/drawing/2014/main" id="{A0003EBA-AD4D-4CC3-ADAB-F50D71D07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-2"/>
              <a:ext cx="4138" cy="2019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3091" name="Text Box 563">
            <a:extLst>
              <a:ext uri="{FF2B5EF4-FFF2-40B4-BE49-F238E27FC236}">
                <a16:creationId xmlns:a16="http://schemas.microsoft.com/office/drawing/2014/main" id="{E91B460F-686A-4348-96A1-2A802647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7867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[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2" name="Text Box 564">
            <a:extLst>
              <a:ext uri="{FF2B5EF4-FFF2-40B4-BE49-F238E27FC236}">
                <a16:creationId xmlns:a16="http://schemas.microsoft.com/office/drawing/2014/main" id="{6FB2CF2A-5D2A-42EA-B88A-B73E5AAC0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999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[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3" name="Text Box 565">
            <a:extLst>
              <a:ext uri="{FF2B5EF4-FFF2-40B4-BE49-F238E27FC236}">
                <a16:creationId xmlns:a16="http://schemas.microsoft.com/office/drawing/2014/main" id="{DCF1BBBE-1980-4F52-A6BF-F0F5D20E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333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[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4" name="Text Box 566">
            <a:extLst>
              <a:ext uri="{FF2B5EF4-FFF2-40B4-BE49-F238E27FC236}">
                <a16:creationId xmlns:a16="http://schemas.microsoft.com/office/drawing/2014/main" id="{CB9DB2A7-38C0-4EAD-9EE7-72FB36A2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905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[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7" name="Text Box 569">
            <a:extLst>
              <a:ext uri="{FF2B5EF4-FFF2-40B4-BE49-F238E27FC236}">
                <a16:creationId xmlns:a16="http://schemas.microsoft.com/office/drawing/2014/main" id="{9E0AE8BF-829B-42F5-905E-2A234D0DF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427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)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8" name="Text Box 570">
            <a:extLst>
              <a:ext uri="{FF2B5EF4-FFF2-40B4-BE49-F238E27FC236}">
                <a16:creationId xmlns:a16="http://schemas.microsoft.com/office/drawing/2014/main" id="{8B8459CE-4D85-475D-87D4-D06D24DB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999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)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099" name="Text Box 571">
            <a:extLst>
              <a:ext uri="{FF2B5EF4-FFF2-40B4-BE49-F238E27FC236}">
                <a16:creationId xmlns:a16="http://schemas.microsoft.com/office/drawing/2014/main" id="{125958BE-EF9E-4598-9008-0E9B2D33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333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)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00" name="Text Box 572">
            <a:extLst>
              <a:ext uri="{FF2B5EF4-FFF2-40B4-BE49-F238E27FC236}">
                <a16:creationId xmlns:a16="http://schemas.microsoft.com/office/drawing/2014/main" id="{01157815-C0B2-471D-9275-6B60EF78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89059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]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01" name="Text Box 573">
            <a:extLst>
              <a:ext uri="{FF2B5EF4-FFF2-40B4-BE49-F238E27FC236}">
                <a16:creationId xmlns:a16="http://schemas.microsoft.com/office/drawing/2014/main" id="{DBB90A18-1DBD-4D4A-8A3E-14FAC360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09392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23102" name="Text Box 574">
            <a:extLst>
              <a:ext uri="{FF2B5EF4-FFF2-40B4-BE49-F238E27FC236}">
                <a16:creationId xmlns:a16="http://schemas.microsoft.com/office/drawing/2014/main" id="{9409C196-E6D3-4712-947D-6EB7A01A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42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03" name="Text Box 575">
            <a:extLst>
              <a:ext uri="{FF2B5EF4-FFF2-40B4-BE49-F238E27FC236}">
                <a16:creationId xmlns:a16="http://schemas.microsoft.com/office/drawing/2014/main" id="{63124740-2FD6-4888-8D86-4404764A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761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04" name="Text Box 576">
            <a:extLst>
              <a:ext uri="{FF2B5EF4-FFF2-40B4-BE49-F238E27FC236}">
                <a16:creationId xmlns:a16="http://schemas.microsoft.com/office/drawing/2014/main" id="{DC62E72F-EBCC-4C42-A705-F9620E68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54333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05" name="Text Box 577">
            <a:extLst>
              <a:ext uri="{FF2B5EF4-FFF2-40B4-BE49-F238E27FC236}">
                <a16:creationId xmlns:a16="http://schemas.microsoft.com/office/drawing/2014/main" id="{B9FBDADA-DC06-4C1F-A875-7B924127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5966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26" name="Text Box 598">
            <a:extLst>
              <a:ext uri="{FF2B5EF4-FFF2-40B4-BE49-F238E27FC236}">
                <a16:creationId xmlns:a16="http://schemas.microsoft.com/office/drawing/2014/main" id="{4EE219AB-FD69-45A8-A314-530417AE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909392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23127" name="Text Box 599">
            <a:extLst>
              <a:ext uri="{FF2B5EF4-FFF2-40B4-BE49-F238E27FC236}">
                <a16:creationId xmlns:a16="http://schemas.microsoft.com/office/drawing/2014/main" id="{5AE89B78-B64F-4289-9F9F-1086B54E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4442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28" name="Text Box 600">
            <a:extLst>
              <a:ext uri="{FF2B5EF4-FFF2-40B4-BE49-F238E27FC236}">
                <a16:creationId xmlns:a16="http://schemas.microsoft.com/office/drawing/2014/main" id="{BDAD1F68-FD0F-4029-9BD9-A60573F4A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497619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29" name="Text Box 601">
            <a:extLst>
              <a:ext uri="{FF2B5EF4-FFF2-40B4-BE49-F238E27FC236}">
                <a16:creationId xmlns:a16="http://schemas.microsoft.com/office/drawing/2014/main" id="{C336C650-57D5-4611-8B05-9A85D221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43339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16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0" name="Text Box 602">
            <a:extLst>
              <a:ext uri="{FF2B5EF4-FFF2-40B4-BE49-F238E27FC236}">
                <a16:creationId xmlns:a16="http://schemas.microsoft.com/office/drawing/2014/main" id="{000127D1-13C2-44A9-AB66-28CA61F57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96679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1" name="Text Box 603">
            <a:extLst>
              <a:ext uri="{FF2B5EF4-FFF2-40B4-BE49-F238E27FC236}">
                <a16:creationId xmlns:a16="http://schemas.microsoft.com/office/drawing/2014/main" id="{3E465A4D-0F43-4B31-A0BF-FC3894D6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966792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= n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3" name="Text Box 605">
            <a:extLst>
              <a:ext uri="{FF2B5EF4-FFF2-40B4-BE49-F238E27FC236}">
                <a16:creationId xmlns:a16="http://schemas.microsoft.com/office/drawing/2014/main" id="{C27AA2A6-AD23-4167-9047-D9EB1369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3909392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b="1">
                <a:solidFill>
                  <a:srgbClr val="0033CC"/>
                </a:solidFill>
              </a:rPr>
              <a:t>x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endParaRPr lang="es-ES" altLang="es-AR" sz="1600" b="1">
              <a:solidFill>
                <a:srgbClr val="0033CC"/>
              </a:solidFill>
            </a:endParaRPr>
          </a:p>
        </p:txBody>
      </p:sp>
      <p:sp>
        <p:nvSpPr>
          <p:cNvPr id="23136" name="Text Box 608">
            <a:extLst>
              <a:ext uri="{FF2B5EF4-FFF2-40B4-BE49-F238E27FC236}">
                <a16:creationId xmlns:a16="http://schemas.microsoft.com/office/drawing/2014/main" id="{D97436A4-56AC-49BB-8D4B-631FF9B1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42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7" name="Text Box 609">
            <a:extLst>
              <a:ext uri="{FF2B5EF4-FFF2-40B4-BE49-F238E27FC236}">
                <a16:creationId xmlns:a16="http://schemas.microsoft.com/office/drawing/2014/main" id="{5C134637-ECCE-4A9C-AE4F-D4F9AA11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9761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8" name="Text Box 610">
            <a:extLst>
              <a:ext uri="{FF2B5EF4-FFF2-40B4-BE49-F238E27FC236}">
                <a16:creationId xmlns:a16="http://schemas.microsoft.com/office/drawing/2014/main" id="{B061D178-3A23-48D9-9592-1F62663F9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333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39" name="Text Box 611">
            <a:extLst>
              <a:ext uri="{FF2B5EF4-FFF2-40B4-BE49-F238E27FC236}">
                <a16:creationId xmlns:a16="http://schemas.microsoft.com/office/drawing/2014/main" id="{222FF4E9-7255-4981-AEDC-987F1098D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6679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40" name="Text Box 612">
            <a:extLst>
              <a:ext uri="{FF2B5EF4-FFF2-40B4-BE49-F238E27FC236}">
                <a16:creationId xmlns:a16="http://schemas.microsoft.com/office/drawing/2014/main" id="{0AFEE18F-908A-4370-B06B-6D7C3A808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09392"/>
            <a:ext cx="85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r>
              <a:rPr lang="es-ES_tradnl" altLang="es-AR" b="1">
                <a:solidFill>
                  <a:srgbClr val="0033CC"/>
                </a:solidFill>
              </a:rPr>
              <a:t> %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3141" name="Text Box 613">
            <a:extLst>
              <a:ext uri="{FF2B5EF4-FFF2-40B4-BE49-F238E27FC236}">
                <a16:creationId xmlns:a16="http://schemas.microsoft.com/office/drawing/2014/main" id="{33142564-E81E-4EAE-A087-71AFC778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53905"/>
            <a:ext cx="15636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400">
                <a:solidFill>
                  <a:srgbClr val="0033CC"/>
                </a:solidFill>
              </a:rPr>
              <a:t>(3/20).100=</a:t>
            </a:r>
            <a:r>
              <a:rPr lang="es-ES_tradnl" altLang="es-AR" sz="2300">
                <a:solidFill>
                  <a:srgbClr val="0033CC"/>
                </a:solidFill>
              </a:rPr>
              <a:t>15%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2" name="Text Box 614">
            <a:extLst>
              <a:ext uri="{FF2B5EF4-FFF2-40B4-BE49-F238E27FC236}">
                <a16:creationId xmlns:a16="http://schemas.microsoft.com/office/drawing/2014/main" id="{77222FDA-C56D-490B-9635-64C2BCBC9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700" y="4987305"/>
            <a:ext cx="15636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400">
                <a:solidFill>
                  <a:srgbClr val="0033CC"/>
                </a:solidFill>
              </a:rPr>
              <a:t>(7/20).100=</a:t>
            </a:r>
            <a:r>
              <a:rPr lang="es-ES_tradnl" altLang="es-AR" sz="2300">
                <a:solidFill>
                  <a:srgbClr val="0033CC"/>
                </a:solidFill>
              </a:rPr>
              <a:t>35%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3" name="Text Box 615">
            <a:extLst>
              <a:ext uri="{FF2B5EF4-FFF2-40B4-BE49-F238E27FC236}">
                <a16:creationId xmlns:a16="http://schemas.microsoft.com/office/drawing/2014/main" id="{23A847B9-2305-4E4F-A11E-FEF73828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44505"/>
            <a:ext cx="15636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400">
                <a:solidFill>
                  <a:srgbClr val="0033CC"/>
                </a:solidFill>
              </a:rPr>
              <a:t>(6/20).100=</a:t>
            </a:r>
            <a:r>
              <a:rPr lang="es-ES_tradnl" altLang="es-AR" sz="2300">
                <a:solidFill>
                  <a:srgbClr val="0033CC"/>
                </a:solidFill>
              </a:rPr>
              <a:t>30%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4" name="Text Box 616">
            <a:extLst>
              <a:ext uri="{FF2B5EF4-FFF2-40B4-BE49-F238E27FC236}">
                <a16:creationId xmlns:a16="http://schemas.microsoft.com/office/drawing/2014/main" id="{FF8775C5-CBFB-46F5-806C-67F144D6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977905"/>
            <a:ext cx="1563688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400">
                <a:solidFill>
                  <a:srgbClr val="0033CC"/>
                </a:solidFill>
              </a:rPr>
              <a:t>(4/20).100=</a:t>
            </a:r>
            <a:r>
              <a:rPr lang="es-ES_tradnl" altLang="es-AR" sz="2300">
                <a:solidFill>
                  <a:srgbClr val="0033CC"/>
                </a:solidFill>
              </a:rPr>
              <a:t>20%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5" name="Text Box 617">
            <a:extLst>
              <a:ext uri="{FF2B5EF4-FFF2-40B4-BE49-F238E27FC236}">
                <a16:creationId xmlns:a16="http://schemas.microsoft.com/office/drawing/2014/main" id="{60DB997B-6015-47A8-9F8E-0A2B1BB7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442792"/>
            <a:ext cx="71913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300">
                <a:solidFill>
                  <a:srgbClr val="0033CC"/>
                </a:solidFill>
              </a:rPr>
              <a:t>15%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6" name="Text Box 618">
            <a:extLst>
              <a:ext uri="{FF2B5EF4-FFF2-40B4-BE49-F238E27FC236}">
                <a16:creationId xmlns:a16="http://schemas.microsoft.com/office/drawing/2014/main" id="{5686CA50-E8ED-42EE-B8BC-D21C37D09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76192"/>
            <a:ext cx="71913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300">
                <a:solidFill>
                  <a:srgbClr val="0033CC"/>
                </a:solidFill>
              </a:rPr>
              <a:t>50%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7" name="Text Box 619">
            <a:extLst>
              <a:ext uri="{FF2B5EF4-FFF2-40B4-BE49-F238E27FC236}">
                <a16:creationId xmlns:a16="http://schemas.microsoft.com/office/drawing/2014/main" id="{8BD811A0-E958-4F1A-B0FD-74FDDF03B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33392"/>
            <a:ext cx="71913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300">
                <a:solidFill>
                  <a:srgbClr val="0033CC"/>
                </a:solidFill>
              </a:rPr>
              <a:t>80%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8" name="Text Box 620">
            <a:extLst>
              <a:ext uri="{FF2B5EF4-FFF2-40B4-BE49-F238E27FC236}">
                <a16:creationId xmlns:a16="http://schemas.microsoft.com/office/drawing/2014/main" id="{9C19A357-12B1-493F-9885-0DE6633F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5981080"/>
            <a:ext cx="86518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300">
                <a:solidFill>
                  <a:srgbClr val="0033CC"/>
                </a:solidFill>
              </a:rPr>
              <a:t>100%</a:t>
            </a:r>
            <a:endParaRPr lang="es-ES" altLang="es-AR" sz="2300">
              <a:solidFill>
                <a:srgbClr val="0033CC"/>
              </a:solidFill>
            </a:endParaRPr>
          </a:p>
        </p:txBody>
      </p:sp>
      <p:sp>
        <p:nvSpPr>
          <p:cNvPr id="23149" name="Text Box 621">
            <a:extLst>
              <a:ext uri="{FF2B5EF4-FFF2-40B4-BE49-F238E27FC236}">
                <a16:creationId xmlns:a16="http://schemas.microsoft.com/office/drawing/2014/main" id="{282CB1CE-92D4-40DA-AC9B-E5033CF55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3909392"/>
            <a:ext cx="94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>
                <a:solidFill>
                  <a:srgbClr val="0033CC"/>
                </a:solidFill>
              </a:rPr>
              <a:t>Fr</a:t>
            </a:r>
            <a:r>
              <a:rPr lang="es-ES_tradnl" altLang="es-AR" sz="1600" b="1">
                <a:solidFill>
                  <a:srgbClr val="0033CC"/>
                </a:solidFill>
              </a:rPr>
              <a:t>i</a:t>
            </a:r>
            <a:r>
              <a:rPr lang="es-ES_tradnl" altLang="es-AR" b="1">
                <a:solidFill>
                  <a:srgbClr val="0033CC"/>
                </a:solidFill>
              </a:rPr>
              <a:t> %</a:t>
            </a:r>
            <a:endParaRPr lang="es-ES" altLang="es-AR" b="1">
              <a:solidFill>
                <a:srgbClr val="0033CC"/>
              </a:solidFill>
            </a:endParaRPr>
          </a:p>
        </p:txBody>
      </p:sp>
      <p:sp>
        <p:nvSpPr>
          <p:cNvPr id="23151" name="Text Box 623">
            <a:extLst>
              <a:ext uri="{FF2B5EF4-FFF2-40B4-BE49-F238E27FC236}">
                <a16:creationId xmlns:a16="http://schemas.microsoft.com/office/drawing/2014/main" id="{A59BBD74-FED5-488A-817E-282CCD10C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500192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n</a:t>
            </a:r>
            <a:r>
              <a:rPr lang="es-ES_tradnl" altLang="es-AR" sz="1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=</a:t>
            </a:r>
            <a:r>
              <a:rPr lang="es-ES_tradnl" altLang="es-AR" sz="1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20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23152" name="Text Box 624">
            <a:extLst>
              <a:ext uri="{FF2B5EF4-FFF2-40B4-BE49-F238E27FC236}">
                <a16:creationId xmlns:a16="http://schemas.microsoft.com/office/drawing/2014/main" id="{88B91717-CD13-4CFD-9FE2-725DC5B90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466899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/>
          </a:p>
        </p:txBody>
      </p:sp>
      <p:grpSp>
        <p:nvGrpSpPr>
          <p:cNvPr id="23153" name="Group 625">
            <a:extLst>
              <a:ext uri="{FF2B5EF4-FFF2-40B4-BE49-F238E27FC236}">
                <a16:creationId xmlns:a16="http://schemas.microsoft.com/office/drawing/2014/main" id="{B5D3853E-150B-430D-9BFA-4CF79F4A0DE4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1032644"/>
            <a:ext cx="9099550" cy="457200"/>
            <a:chOff x="28" y="768"/>
            <a:chExt cx="5732" cy="288"/>
          </a:xfrm>
        </p:grpSpPr>
        <p:sp>
          <p:nvSpPr>
            <p:cNvPr id="23154" name="Text Box 626">
              <a:extLst>
                <a:ext uri="{FF2B5EF4-FFF2-40B4-BE49-F238E27FC236}">
                  <a16:creationId xmlns:a16="http://schemas.microsoft.com/office/drawing/2014/main" id="{371E8A6E-2E9F-4775-A687-858ED7729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4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55" name="Text Box 627">
              <a:extLst>
                <a:ext uri="{FF2B5EF4-FFF2-40B4-BE49-F238E27FC236}">
                  <a16:creationId xmlns:a16="http://schemas.microsoft.com/office/drawing/2014/main" id="{863377B2-B363-4FA2-BF82-414223F09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9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56" name="Text Box 628">
              <a:extLst>
                <a:ext uri="{FF2B5EF4-FFF2-40B4-BE49-F238E27FC236}">
                  <a16:creationId xmlns:a16="http://schemas.microsoft.com/office/drawing/2014/main" id="{EE6302D0-E615-4A9A-941D-6EF5DA14D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57" name="Text Box 629">
              <a:extLst>
                <a:ext uri="{FF2B5EF4-FFF2-40B4-BE49-F238E27FC236}">
                  <a16:creationId xmlns:a16="http://schemas.microsoft.com/office/drawing/2014/main" id="{25726C57-F48E-44CD-9B79-E2897B211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7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58" name="Text Box 630">
              <a:extLst>
                <a:ext uri="{FF2B5EF4-FFF2-40B4-BE49-F238E27FC236}">
                  <a16:creationId xmlns:a16="http://schemas.microsoft.com/office/drawing/2014/main" id="{98CEE299-7804-4615-BFB0-D4D4A7F27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7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59" name="Text Box 631">
              <a:extLst>
                <a:ext uri="{FF2B5EF4-FFF2-40B4-BE49-F238E27FC236}">
                  <a16:creationId xmlns:a16="http://schemas.microsoft.com/office/drawing/2014/main" id="{61BFD1EE-F7D2-413F-BC78-389F96600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9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0" name="Text Box 632">
              <a:extLst>
                <a:ext uri="{FF2B5EF4-FFF2-40B4-BE49-F238E27FC236}">
                  <a16:creationId xmlns:a16="http://schemas.microsoft.com/office/drawing/2014/main" id="{4153E738-5AC9-416F-9019-3CE0D9C01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1" name="Text Box 633">
              <a:extLst>
                <a:ext uri="{FF2B5EF4-FFF2-40B4-BE49-F238E27FC236}">
                  <a16:creationId xmlns:a16="http://schemas.microsoft.com/office/drawing/2014/main" id="{7B5F8292-D83C-4F34-93A3-6FBF0A84F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5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2" name="Text Box 634">
              <a:extLst>
                <a:ext uri="{FF2B5EF4-FFF2-40B4-BE49-F238E27FC236}">
                  <a16:creationId xmlns:a16="http://schemas.microsoft.com/office/drawing/2014/main" id="{870F2D7E-ED2F-455D-BB06-1E2789542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3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3" name="Text Box 635">
              <a:extLst>
                <a:ext uri="{FF2B5EF4-FFF2-40B4-BE49-F238E27FC236}">
                  <a16:creationId xmlns:a16="http://schemas.microsoft.com/office/drawing/2014/main" id="{D820F666-FE2D-4CF0-844F-7CDC2CF3A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2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4" name="Text Box 636">
              <a:extLst>
                <a:ext uri="{FF2B5EF4-FFF2-40B4-BE49-F238E27FC236}">
                  <a16:creationId xmlns:a16="http://schemas.microsoft.com/office/drawing/2014/main" id="{ED6877AA-3526-4BBE-8F9A-3FC933AF5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5" name="Text Box 637">
              <a:extLst>
                <a:ext uri="{FF2B5EF4-FFF2-40B4-BE49-F238E27FC236}">
                  <a16:creationId xmlns:a16="http://schemas.microsoft.com/office/drawing/2014/main" id="{8B5021D2-5A26-4CCA-BBB9-0EB6CA1EF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0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6" name="Text Box 638">
              <a:extLst>
                <a:ext uri="{FF2B5EF4-FFF2-40B4-BE49-F238E27FC236}">
                  <a16:creationId xmlns:a16="http://schemas.microsoft.com/office/drawing/2014/main" id="{70C46A6F-B129-41A0-AFB3-1746858B0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7" name="Text Box 639">
              <a:extLst>
                <a:ext uri="{FF2B5EF4-FFF2-40B4-BE49-F238E27FC236}">
                  <a16:creationId xmlns:a16="http://schemas.microsoft.com/office/drawing/2014/main" id="{C507E635-FF33-41AA-B6F0-1DAADE384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" y="76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10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8" name="Text Box 640">
              <a:extLst>
                <a:ext uri="{FF2B5EF4-FFF2-40B4-BE49-F238E27FC236}">
                  <a16:creationId xmlns:a16="http://schemas.microsoft.com/office/drawing/2014/main" id="{918A7AF1-8F99-485E-8E68-2EF87590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69" name="Text Box 641">
              <a:extLst>
                <a:ext uri="{FF2B5EF4-FFF2-40B4-BE49-F238E27FC236}">
                  <a16:creationId xmlns:a16="http://schemas.microsoft.com/office/drawing/2014/main" id="{E10815C4-297E-4FA3-B09F-D810B7A08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5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70" name="Text Box 642">
              <a:extLst>
                <a:ext uri="{FF2B5EF4-FFF2-40B4-BE49-F238E27FC236}">
                  <a16:creationId xmlns:a16="http://schemas.microsoft.com/office/drawing/2014/main" id="{22BE563B-9476-41E0-9C11-20658CE95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3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71" name="Text Box 643">
              <a:extLst>
                <a:ext uri="{FF2B5EF4-FFF2-40B4-BE49-F238E27FC236}">
                  <a16:creationId xmlns:a16="http://schemas.microsoft.com/office/drawing/2014/main" id="{D5A97D70-FD4C-4602-BAAA-8509AE05A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6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72" name="Text Box 644">
              <a:extLst>
                <a:ext uri="{FF2B5EF4-FFF2-40B4-BE49-F238E27FC236}">
                  <a16:creationId xmlns:a16="http://schemas.microsoft.com/office/drawing/2014/main" id="{080AD1B5-7381-4840-B417-39B4B7330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8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  <p:sp>
          <p:nvSpPr>
            <p:cNvPr id="23173" name="Text Box 645">
              <a:extLst>
                <a:ext uri="{FF2B5EF4-FFF2-40B4-BE49-F238E27FC236}">
                  <a16:creationId xmlns:a16="http://schemas.microsoft.com/office/drawing/2014/main" id="{1EB487E0-6377-48B0-AF1C-DE01A0572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2" y="76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es-AR">
                  <a:solidFill>
                    <a:srgbClr val="0033CC"/>
                  </a:solidFill>
                </a:rPr>
                <a:t>4</a:t>
              </a:r>
              <a:endParaRPr lang="es-ES" altLang="es-AR">
                <a:solidFill>
                  <a:srgbClr val="0033CC"/>
                </a:solidFill>
              </a:endParaRPr>
            </a:p>
          </p:txBody>
        </p:sp>
      </p:grpSp>
      <p:sp>
        <p:nvSpPr>
          <p:cNvPr id="23174" name="Text Box 646">
            <a:extLst>
              <a:ext uri="{FF2B5EF4-FFF2-40B4-BE49-F238E27FC236}">
                <a16:creationId xmlns:a16="http://schemas.microsoft.com/office/drawing/2014/main" id="{538DEC06-F909-4082-88ED-4A591238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32644"/>
            <a:ext cx="8991600" cy="469900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s-AR" altLang="es-AR"/>
          </a:p>
        </p:txBody>
      </p:sp>
      <p:sp>
        <p:nvSpPr>
          <p:cNvPr id="23175" name="Text Box 647">
            <a:extLst>
              <a:ext uri="{FF2B5EF4-FFF2-40B4-BE49-F238E27FC236}">
                <a16:creationId xmlns:a16="http://schemas.microsoft.com/office/drawing/2014/main" id="{E2DA259B-C5A6-4226-879C-F9D6E2AC6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75992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3200" b="1">
                <a:solidFill>
                  <a:srgbClr val="0033CC"/>
                </a:solidFill>
                <a:latin typeface="Script MT Bold" panose="03040602040607080904" pitchFamily="66" charset="0"/>
              </a:rPr>
              <a:t>Tabla de distribución de frecuencias</a:t>
            </a:r>
            <a:endParaRPr lang="es-ES" altLang="es-AR" sz="3200" b="1">
              <a:solidFill>
                <a:srgbClr val="0033CC"/>
              </a:solidFill>
              <a:latin typeface="Script MT Bold" panose="03040602040607080904" pitchFamily="66" charset="0"/>
            </a:endParaRPr>
          </a:p>
        </p:txBody>
      </p:sp>
      <p:sp>
        <p:nvSpPr>
          <p:cNvPr id="178" name="Text Box 337">
            <a:extLst>
              <a:ext uri="{FF2B5EF4-FFF2-40B4-BE49-F238E27FC236}">
                <a16:creationId xmlns:a16="http://schemas.microsoft.com/office/drawing/2014/main" id="{0E27974D-5443-434C-814F-8076D6F3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82" y="2697956"/>
            <a:ext cx="79736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800" b="1" dirty="0">
                <a:solidFill>
                  <a:srgbClr val="0033CC"/>
                </a:solidFill>
              </a:rPr>
              <a:t>k = </a:t>
            </a:r>
            <a:r>
              <a:rPr lang="es-AR" altLang="es-AR" sz="2800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 + 3,3 . log n</a:t>
            </a:r>
            <a:r>
              <a:rPr lang="es-ES_tradnl" altLang="es-AR" sz="2800" b="1" dirty="0">
                <a:solidFill>
                  <a:srgbClr val="0033CC"/>
                </a:solidFill>
              </a:rPr>
              <a:t> = </a:t>
            </a:r>
            <a:r>
              <a:rPr lang="es-ES_tradnl" altLang="es-AR" b="1" dirty="0">
                <a:solidFill>
                  <a:srgbClr val="0033CC"/>
                </a:solidFill>
              </a:rPr>
              <a:t>5,29 </a:t>
            </a:r>
            <a:r>
              <a:rPr lang="es-ES" altLang="es-AR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s-ES_tradnl" altLang="es-AR" b="1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k = 5</a:t>
            </a:r>
            <a:r>
              <a:rPr lang="es-ES" altLang="es-AR" b="1" dirty="0">
                <a:solidFill>
                  <a:srgbClr val="0033CC"/>
                </a:solidFill>
              </a:rPr>
              <a:t>      </a:t>
            </a:r>
            <a:r>
              <a:rPr lang="es-ES" altLang="es-AR" b="1" i="1" dirty="0">
                <a:solidFill>
                  <a:srgbClr val="0033CC"/>
                </a:solidFill>
              </a:rPr>
              <a:t>Fórmula de Sturges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2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2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2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2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2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0" fill="hold"/>
                                        <p:tgtEl>
                                          <p:spTgt spid="2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2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300"/>
                                        <p:tgtEl>
                                          <p:spTgt spid="2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5" dur="300"/>
                                        <p:tgtEl>
                                          <p:spTgt spid="2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300"/>
                                        <p:tgtEl>
                                          <p:spTgt spid="2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300"/>
                                        <p:tgtEl>
                                          <p:spTgt spid="2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3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2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500"/>
                                        <p:tgtEl>
                                          <p:spTgt spid="2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4" dur="500"/>
                                        <p:tgtEl>
                                          <p:spTgt spid="2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2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2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2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0" fill="hold"/>
                                        <p:tgtEl>
                                          <p:spTgt spid="2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61" grpId="0" autoUpdateAnimBg="0"/>
      <p:bldP spid="22862" grpId="0" autoUpdateAnimBg="0"/>
      <p:bldP spid="22863" grpId="0" autoUpdateAnimBg="0"/>
      <p:bldP spid="22864" grpId="0" autoUpdateAnimBg="0"/>
      <p:bldP spid="22865" grpId="0" autoUpdateAnimBg="0"/>
      <p:bldP spid="22868" grpId="0" autoUpdateAnimBg="0"/>
      <p:bldP spid="22982" grpId="0" autoUpdateAnimBg="0"/>
      <p:bldP spid="22983" grpId="0" autoUpdateAnimBg="0"/>
      <p:bldP spid="22984" grpId="0" autoUpdateAnimBg="0"/>
      <p:bldP spid="22985" grpId="0" autoUpdateAnimBg="0"/>
      <p:bldP spid="22986" grpId="0" autoUpdateAnimBg="0"/>
      <p:bldP spid="22987" grpId="0" autoUpdateAnimBg="0"/>
      <p:bldP spid="22988" grpId="0" autoUpdateAnimBg="0"/>
      <p:bldP spid="22989" grpId="0" autoUpdateAnimBg="0"/>
      <p:bldP spid="22990" grpId="0" autoUpdateAnimBg="0"/>
      <p:bldP spid="22991" grpId="0" autoUpdateAnimBg="0"/>
      <p:bldP spid="22992" grpId="0" autoUpdateAnimBg="0"/>
      <p:bldP spid="22993" grpId="0" autoUpdateAnimBg="0"/>
      <p:bldP spid="22994" grpId="0" autoUpdateAnimBg="0"/>
      <p:bldP spid="23091" grpId="0" autoUpdateAnimBg="0"/>
      <p:bldP spid="23092" grpId="0" autoUpdateAnimBg="0"/>
      <p:bldP spid="23093" grpId="0" autoUpdateAnimBg="0"/>
      <p:bldP spid="23094" grpId="0" autoUpdateAnimBg="0"/>
      <p:bldP spid="23097" grpId="0" autoUpdateAnimBg="0"/>
      <p:bldP spid="23098" grpId="0" autoUpdateAnimBg="0"/>
      <p:bldP spid="23099" grpId="0" autoUpdateAnimBg="0"/>
      <p:bldP spid="23100" grpId="0" autoUpdateAnimBg="0"/>
      <p:bldP spid="23101" grpId="0" autoUpdateAnimBg="0"/>
      <p:bldP spid="23102" grpId="0" autoUpdateAnimBg="0"/>
      <p:bldP spid="23103" grpId="0" autoUpdateAnimBg="0"/>
      <p:bldP spid="23104" grpId="0" autoUpdateAnimBg="0"/>
      <p:bldP spid="23105" grpId="0" autoUpdateAnimBg="0"/>
      <p:bldP spid="23126" grpId="0" autoUpdateAnimBg="0"/>
      <p:bldP spid="23127" grpId="0" autoUpdateAnimBg="0"/>
      <p:bldP spid="23128" grpId="0" autoUpdateAnimBg="0"/>
      <p:bldP spid="23129" grpId="0" autoUpdateAnimBg="0"/>
      <p:bldP spid="23130" grpId="0" autoUpdateAnimBg="0"/>
      <p:bldP spid="23131" grpId="0" autoUpdateAnimBg="0"/>
      <p:bldP spid="23133" grpId="0" autoUpdateAnimBg="0"/>
      <p:bldP spid="23136" grpId="0" autoUpdateAnimBg="0"/>
      <p:bldP spid="23137" grpId="0" autoUpdateAnimBg="0"/>
      <p:bldP spid="23138" grpId="0" autoUpdateAnimBg="0"/>
      <p:bldP spid="23139" grpId="0" autoUpdateAnimBg="0"/>
      <p:bldP spid="23140" grpId="0" autoUpdateAnimBg="0"/>
      <p:bldP spid="23141" grpId="0" autoUpdateAnimBg="0"/>
      <p:bldP spid="23142" grpId="0" autoUpdateAnimBg="0"/>
      <p:bldP spid="23143" grpId="0" autoUpdateAnimBg="0"/>
      <p:bldP spid="23144" grpId="0" autoUpdateAnimBg="0"/>
      <p:bldP spid="23145" grpId="0" autoUpdateAnimBg="0"/>
      <p:bldP spid="23146" grpId="0" autoUpdateAnimBg="0"/>
      <p:bldP spid="23147" grpId="0" autoUpdateAnimBg="0"/>
      <p:bldP spid="23148" grpId="0" autoUpdateAnimBg="0"/>
      <p:bldP spid="23149" grpId="0" autoUpdateAnimBg="0"/>
      <p:bldP spid="23151" grpId="0" autoUpdateAnimBg="0"/>
      <p:bldP spid="23174" grpId="0" animBg="1" autoUpdateAnimBg="0"/>
      <p:bldP spid="23175" grpId="0" autoUpdateAnimBg="0"/>
      <p:bldP spid="17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>
            <a:extLst>
              <a:ext uri="{FF2B5EF4-FFF2-40B4-BE49-F238E27FC236}">
                <a16:creationId xmlns:a16="http://schemas.microsoft.com/office/drawing/2014/main" id="{94044CE8-9A7C-4410-A0E6-1A137E53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074738"/>
            <a:ext cx="8429625" cy="544195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EBB650A1-C8E3-4C2C-A54C-246978C8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2428875"/>
            <a:ext cx="73898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75C488B1-76DE-4093-8877-1ED2F9E8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2428875"/>
            <a:ext cx="7389813" cy="2987675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29740209-33CB-40B9-8FD3-A73D631D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291013"/>
            <a:ext cx="1233487" cy="1125537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A99FEB23-B8E4-4F4E-BDD0-0548198E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803525"/>
            <a:ext cx="1233488" cy="261302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CBFF2F06-D723-4025-A65F-9354E36D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179763"/>
            <a:ext cx="1222375" cy="2236787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35256F6B-196C-4C10-AE12-1DF3BF5E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3929063"/>
            <a:ext cx="1233487" cy="1487487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AB69D5A8-BA7D-4612-B84E-5A1572533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4300" y="2428875"/>
            <a:ext cx="1588" cy="298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5DB72770-D687-446E-AC09-D520C02F5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5416550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8" name="Line 20">
            <a:extLst>
              <a:ext uri="{FF2B5EF4-FFF2-40B4-BE49-F238E27FC236}">
                <a16:creationId xmlns:a16="http://schemas.microsoft.com/office/drawing/2014/main" id="{32A76C06-A75E-44D4-9429-23061311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504031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9" name="Line 21">
            <a:extLst>
              <a:ext uri="{FF2B5EF4-FFF2-40B4-BE49-F238E27FC236}">
                <a16:creationId xmlns:a16="http://schemas.microsoft.com/office/drawing/2014/main" id="{4B74E7C0-92FD-4EA8-8C98-605A5E446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466566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0" name="Line 22">
            <a:extLst>
              <a:ext uri="{FF2B5EF4-FFF2-40B4-BE49-F238E27FC236}">
                <a16:creationId xmlns:a16="http://schemas.microsoft.com/office/drawing/2014/main" id="{7688721C-753E-4351-ADD0-9B53A01D3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429101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1" name="Line 23">
            <a:extLst>
              <a:ext uri="{FF2B5EF4-FFF2-40B4-BE49-F238E27FC236}">
                <a16:creationId xmlns:a16="http://schemas.microsoft.com/office/drawing/2014/main" id="{789FF4F8-C4FA-469B-9F9A-15CFFCF32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392906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2" name="Line 24">
            <a:extLst>
              <a:ext uri="{FF2B5EF4-FFF2-40B4-BE49-F238E27FC236}">
                <a16:creationId xmlns:a16="http://schemas.microsoft.com/office/drawing/2014/main" id="{F4A99759-D17B-4CAB-A0C9-FBC108F28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355441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3" name="Line 25">
            <a:extLst>
              <a:ext uri="{FF2B5EF4-FFF2-40B4-BE49-F238E27FC236}">
                <a16:creationId xmlns:a16="http://schemas.microsoft.com/office/drawing/2014/main" id="{90929C34-4BAB-46A9-9CEE-D89733353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317976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4" name="Line 26">
            <a:extLst>
              <a:ext uri="{FF2B5EF4-FFF2-40B4-BE49-F238E27FC236}">
                <a16:creationId xmlns:a16="http://schemas.microsoft.com/office/drawing/2014/main" id="{FFBD4FE8-4962-4C77-ABB8-3599772A0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2803525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5" name="Line 27">
            <a:extLst>
              <a:ext uri="{FF2B5EF4-FFF2-40B4-BE49-F238E27FC236}">
                <a16:creationId xmlns:a16="http://schemas.microsoft.com/office/drawing/2014/main" id="{8222C93C-8D0A-4ED9-A3B1-A84F8C63C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2428875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6" name="Line 28">
            <a:extLst>
              <a:ext uri="{FF2B5EF4-FFF2-40B4-BE49-F238E27FC236}">
                <a16:creationId xmlns:a16="http://schemas.microsoft.com/office/drawing/2014/main" id="{A7DE01FA-2B6D-4C1C-906F-296127844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4300" y="5416550"/>
            <a:ext cx="7389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7" name="Line 29">
            <a:extLst>
              <a:ext uri="{FF2B5EF4-FFF2-40B4-BE49-F238E27FC236}">
                <a16:creationId xmlns:a16="http://schemas.microsoft.com/office/drawing/2014/main" id="{D56FEB11-0183-4C47-BFF5-16E6A956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4300" y="535622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8" name="Line 30">
            <a:extLst>
              <a:ext uri="{FF2B5EF4-FFF2-40B4-BE49-F238E27FC236}">
                <a16:creationId xmlns:a16="http://schemas.microsoft.com/office/drawing/2014/main" id="{8B233A9F-3374-437A-8C8D-B4741D9B1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788" y="535622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79" name="Line 31">
            <a:extLst>
              <a:ext uri="{FF2B5EF4-FFF2-40B4-BE49-F238E27FC236}">
                <a16:creationId xmlns:a16="http://schemas.microsoft.com/office/drawing/2014/main" id="{F71FB0C5-4493-4B0B-A1ED-9B9369CCB7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535622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80" name="Line 32">
            <a:extLst>
              <a:ext uri="{FF2B5EF4-FFF2-40B4-BE49-F238E27FC236}">
                <a16:creationId xmlns:a16="http://schemas.microsoft.com/office/drawing/2014/main" id="{CF1B5FD8-0AE8-4830-BF99-A42985A79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4763" y="535622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81" name="Line 33">
            <a:extLst>
              <a:ext uri="{FF2B5EF4-FFF2-40B4-BE49-F238E27FC236}">
                <a16:creationId xmlns:a16="http://schemas.microsoft.com/office/drawing/2014/main" id="{C9CBD0AB-8934-4D0E-A723-E6B0D927F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7138" y="535622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82" name="Line 34">
            <a:extLst>
              <a:ext uri="{FF2B5EF4-FFF2-40B4-BE49-F238E27FC236}">
                <a16:creationId xmlns:a16="http://schemas.microsoft.com/office/drawing/2014/main" id="{3EC131A4-B1EC-43A4-81A6-FF1345234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0625" y="535622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83" name="Line 35">
            <a:extLst>
              <a:ext uri="{FF2B5EF4-FFF2-40B4-BE49-F238E27FC236}">
                <a16:creationId xmlns:a16="http://schemas.microsoft.com/office/drawing/2014/main" id="{6B203848-C795-4457-91AD-F3576CF70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4113" y="535622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84" name="Rectangle 36">
            <a:extLst>
              <a:ext uri="{FF2B5EF4-FFF2-40B4-BE49-F238E27FC236}">
                <a16:creationId xmlns:a16="http://schemas.microsoft.com/office/drawing/2014/main" id="{BAB0BB03-2730-4681-8E2C-0233984F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57300"/>
            <a:ext cx="5768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miembros de las familias que 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85" name="Rectangle 37">
            <a:extLst>
              <a:ext uri="{FF2B5EF4-FFF2-40B4-BE49-F238E27FC236}">
                <a16:creationId xmlns:a16="http://schemas.microsoft.com/office/drawing/2014/main" id="{EA6014E8-D006-4ECB-A768-91D5FDE04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606550"/>
            <a:ext cx="545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aspiran a obtener un crédito hipotecario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86" name="Rectangle 38">
            <a:extLst>
              <a:ext uri="{FF2B5EF4-FFF2-40B4-BE49-F238E27FC236}">
                <a16:creationId xmlns:a16="http://schemas.microsoft.com/office/drawing/2014/main" id="{B21854EF-430F-43D8-8875-CF720EB2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5307013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87" name="Rectangle 39">
            <a:extLst>
              <a:ext uri="{FF2B5EF4-FFF2-40B4-BE49-F238E27FC236}">
                <a16:creationId xmlns:a16="http://schemas.microsoft.com/office/drawing/2014/main" id="{EC680AC8-1BA7-462D-B9FC-FD6F99A4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932363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88" name="Rectangle 40">
            <a:extLst>
              <a:ext uri="{FF2B5EF4-FFF2-40B4-BE49-F238E27FC236}">
                <a16:creationId xmlns:a16="http://schemas.microsoft.com/office/drawing/2014/main" id="{058546A2-35DE-4CAC-9211-0FE5CC9B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557713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89" name="Rectangle 41">
            <a:extLst>
              <a:ext uri="{FF2B5EF4-FFF2-40B4-BE49-F238E27FC236}">
                <a16:creationId xmlns:a16="http://schemas.microsoft.com/office/drawing/2014/main" id="{E1104170-0F38-4473-8523-5820F6220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183063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0" name="Rectangle 42">
            <a:extLst>
              <a:ext uri="{FF2B5EF4-FFF2-40B4-BE49-F238E27FC236}">
                <a16:creationId xmlns:a16="http://schemas.microsoft.com/office/drawing/2014/main" id="{358031A2-A0CB-4F1A-9101-9B55F1CB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19525"/>
            <a:ext cx="217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1" name="Rectangle 43">
            <a:extLst>
              <a:ext uri="{FF2B5EF4-FFF2-40B4-BE49-F238E27FC236}">
                <a16:creationId xmlns:a16="http://schemas.microsoft.com/office/drawing/2014/main" id="{0B7512DD-7452-4CE9-9A21-038D98F0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444875"/>
            <a:ext cx="217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2" name="Rectangle 44">
            <a:extLst>
              <a:ext uri="{FF2B5EF4-FFF2-40B4-BE49-F238E27FC236}">
                <a16:creationId xmlns:a16="http://schemas.microsoft.com/office/drawing/2014/main" id="{6BF467E1-0AD7-4A70-B676-82D38E27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070225"/>
            <a:ext cx="217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3" name="Rectangle 45">
            <a:extLst>
              <a:ext uri="{FF2B5EF4-FFF2-40B4-BE49-F238E27FC236}">
                <a16:creationId xmlns:a16="http://schemas.microsoft.com/office/drawing/2014/main" id="{23821B0D-9D1C-48EA-BBFC-456E1AC6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695575"/>
            <a:ext cx="217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4" name="Rectangle 46">
            <a:extLst>
              <a:ext uri="{FF2B5EF4-FFF2-40B4-BE49-F238E27FC236}">
                <a16:creationId xmlns:a16="http://schemas.microsoft.com/office/drawing/2014/main" id="{2D9FAC76-5BCC-4DCD-ACD6-5997AE0F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320925"/>
            <a:ext cx="217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5" name="Rectangle 47">
            <a:extLst>
              <a:ext uri="{FF2B5EF4-FFF2-40B4-BE49-F238E27FC236}">
                <a16:creationId xmlns:a16="http://schemas.microsoft.com/office/drawing/2014/main" id="{8FABED58-8E3C-46B0-BCD0-AEB06F96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5608638"/>
            <a:ext cx="217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6" name="Rectangle 48">
            <a:extLst>
              <a:ext uri="{FF2B5EF4-FFF2-40B4-BE49-F238E27FC236}">
                <a16:creationId xmlns:a16="http://schemas.microsoft.com/office/drawing/2014/main" id="{68142CAF-0EEA-4C2B-88B8-EE2944B4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5608638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7" name="Rectangle 49">
            <a:extLst>
              <a:ext uri="{FF2B5EF4-FFF2-40B4-BE49-F238E27FC236}">
                <a16:creationId xmlns:a16="http://schemas.microsoft.com/office/drawing/2014/main" id="{F05839CD-E9C4-418D-B785-D1546053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608638"/>
            <a:ext cx="217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8" name="Rectangle 50">
            <a:extLst>
              <a:ext uri="{FF2B5EF4-FFF2-40B4-BE49-F238E27FC236}">
                <a16:creationId xmlns:a16="http://schemas.microsoft.com/office/drawing/2014/main" id="{324074E0-AF64-452C-939C-A94BA2680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5608638"/>
            <a:ext cx="217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699" name="Rectangle 51">
            <a:extLst>
              <a:ext uri="{FF2B5EF4-FFF2-40B4-BE49-F238E27FC236}">
                <a16:creationId xmlns:a16="http://schemas.microsoft.com/office/drawing/2014/main" id="{733B162D-57CE-461C-B600-FFD0A82B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5608638"/>
            <a:ext cx="21748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700" name="Rectangle 52">
            <a:extLst>
              <a:ext uri="{FF2B5EF4-FFF2-40B4-BE49-F238E27FC236}">
                <a16:creationId xmlns:a16="http://schemas.microsoft.com/office/drawing/2014/main" id="{8580F48E-505D-4993-9243-D5546E7B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5608638"/>
            <a:ext cx="3381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701" name="Rectangle 53">
            <a:extLst>
              <a:ext uri="{FF2B5EF4-FFF2-40B4-BE49-F238E27FC236}">
                <a16:creationId xmlns:a16="http://schemas.microsoft.com/office/drawing/2014/main" id="{49EBFF85-5B61-435A-B606-756B5DC0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5972175"/>
            <a:ext cx="31448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miembros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702" name="Rectangle 54">
            <a:extLst>
              <a:ext uri="{FF2B5EF4-FFF2-40B4-BE49-F238E27FC236}">
                <a16:creationId xmlns:a16="http://schemas.microsoft.com/office/drawing/2014/main" id="{C58C86DF-7FB1-4837-9702-998CD6566D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63563" y="3684588"/>
            <a:ext cx="28416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familias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7703" name="Rectangle 55">
            <a:extLst>
              <a:ext uri="{FF2B5EF4-FFF2-40B4-BE49-F238E27FC236}">
                <a16:creationId xmlns:a16="http://schemas.microsoft.com/office/drawing/2014/main" id="{FDEF87F7-62F4-4F2B-99E2-EB856097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074738"/>
            <a:ext cx="8429625" cy="54419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473B649-A502-4F7A-99B4-120A59161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400" b="1">
                <a:solidFill>
                  <a:srgbClr val="0033CC"/>
                </a:solidFill>
                <a:latin typeface="Comic Sans MS" panose="030F0702030302020204" pitchFamily="66" charset="0"/>
              </a:rPr>
              <a:t>Histograma</a:t>
            </a:r>
            <a:endParaRPr lang="es-ES" altLang="es-AR" sz="44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CC6FC52-B1A1-4AF0-8358-5AC82DDF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5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0</a:t>
            </a:r>
            <a:endParaRPr lang="es-ES" altLang="es-AR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D8B1EA6B-34A2-470C-833B-860D7682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2</a:t>
            </a:r>
            <a:endParaRPr lang="es-ES" altLang="es-AR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AFFDD43F-18FC-48C5-BD83-8F58EB295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4</a:t>
            </a:r>
            <a:endParaRPr lang="es-ES" altLang="es-AR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C248854B-F0F2-4AE8-9E95-CF2712E6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6</a:t>
            </a:r>
            <a:endParaRPr lang="es-ES" altLang="es-AR"/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F2D75E6-67E3-4C94-83BE-7FE549F2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8</a:t>
            </a:r>
            <a:endParaRPr lang="es-ES" altLang="es-AR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AABABD3F-23D4-43CC-810A-13A0AF48F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10</a:t>
            </a:r>
            <a:endParaRPr lang="es-ES" altLang="es-AR"/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5C700407-C654-4614-8BA0-244D2A89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12</a:t>
            </a:r>
            <a:endParaRPr lang="es-ES" alt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4" grpId="0" autoUpdateAnimBg="0"/>
      <p:bldP spid="27685" grpId="0" autoUpdateAnimBg="0"/>
      <p:bldP spid="27686" grpId="0" autoUpdateAnimBg="0"/>
      <p:bldP spid="27687" grpId="0" autoUpdateAnimBg="0"/>
      <p:bldP spid="27688" grpId="0" autoUpdateAnimBg="0"/>
      <p:bldP spid="27689" grpId="0" autoUpdateAnimBg="0"/>
      <p:bldP spid="27690" grpId="0" autoUpdateAnimBg="0"/>
      <p:bldP spid="27691" grpId="0" autoUpdateAnimBg="0"/>
      <p:bldP spid="27692" grpId="0" autoUpdateAnimBg="0"/>
      <p:bldP spid="27693" grpId="0" autoUpdateAnimBg="0"/>
      <p:bldP spid="27694" grpId="0" autoUpdateAnimBg="0"/>
      <p:bldP spid="27695" grpId="0" autoUpdateAnimBg="0"/>
      <p:bldP spid="27696" grpId="0" autoUpdateAnimBg="0"/>
      <p:bldP spid="27697" grpId="0" autoUpdateAnimBg="0"/>
      <p:bldP spid="27698" grpId="0" autoUpdateAnimBg="0"/>
      <p:bldP spid="27699" grpId="0" autoUpdateAnimBg="0"/>
      <p:bldP spid="27700" grpId="0" autoUpdateAnimBg="0"/>
      <p:bldP spid="27701" grpId="0" autoUpdateAnimBg="0"/>
      <p:bldP spid="27702" grpId="0" autoUpdateAnimBg="0"/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  <p:bldP spid="276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>
            <a:extLst>
              <a:ext uri="{FF2B5EF4-FFF2-40B4-BE49-F238E27FC236}">
                <a16:creationId xmlns:a16="http://schemas.microsoft.com/office/drawing/2014/main" id="{F7EAFC42-B840-445B-9989-427E481D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429625" cy="53895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9A947B13-70D2-4D81-9409-5636D8A6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500313"/>
            <a:ext cx="7388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7E60A754-4AEC-47FB-822A-CA053464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2500313"/>
            <a:ext cx="7388225" cy="29527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324365CA-F9D7-40D9-B478-F6A92CDBD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738" y="4343400"/>
            <a:ext cx="1223962" cy="11049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BB4A2D4B-CBF7-466A-AC0F-4D48DEC97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867025"/>
            <a:ext cx="1235075" cy="25812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30A0E4F5-AFBF-4D86-BCAC-9F05B444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3240088"/>
            <a:ext cx="1235075" cy="2208212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92BC1266-18CB-4A21-B8F1-D13F9B0C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850" y="3971925"/>
            <a:ext cx="1223963" cy="1476375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5143B39C-EF0F-441B-BC1A-ED4189AF2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888" y="2500313"/>
            <a:ext cx="1587" cy="2952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5F9E9956-1374-4157-BA17-1C7BC4429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545306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1E28AD6A-28FD-4352-AE7D-1D19669F3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5081588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EA56F921-C80B-4579-9D8D-AE9DC7D9D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4721225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3" name="Line 23">
            <a:extLst>
              <a:ext uri="{FF2B5EF4-FFF2-40B4-BE49-F238E27FC236}">
                <a16:creationId xmlns:a16="http://schemas.microsoft.com/office/drawing/2014/main" id="{268D5F26-8DDD-4A0E-9BD0-A797095A8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434816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021A776A-F13C-498B-82F8-A8DA130CC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3976688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E275BE4B-CBCF-48A5-B3C5-4CF03C874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3603625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6" name="Line 26">
            <a:extLst>
              <a:ext uri="{FF2B5EF4-FFF2-40B4-BE49-F238E27FC236}">
                <a16:creationId xmlns:a16="http://schemas.microsoft.com/office/drawing/2014/main" id="{14ADA6FE-A7DA-4580-98F5-3D05456BE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3244850"/>
            <a:ext cx="1206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C13545CF-1FBB-400F-A99B-C95774690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2871788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8" name="Line 28">
            <a:extLst>
              <a:ext uri="{FF2B5EF4-FFF2-40B4-BE49-F238E27FC236}">
                <a16:creationId xmlns:a16="http://schemas.microsoft.com/office/drawing/2014/main" id="{9C22D23A-A2D7-49DD-ABD1-C99EB0C99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2500313"/>
            <a:ext cx="1206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29" name="Line 29">
            <a:extLst>
              <a:ext uri="{FF2B5EF4-FFF2-40B4-BE49-F238E27FC236}">
                <a16:creationId xmlns:a16="http://schemas.microsoft.com/office/drawing/2014/main" id="{C7483491-DD7B-4EF6-9B58-4580F8674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888" y="5453063"/>
            <a:ext cx="7388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0" name="Line 30">
            <a:extLst>
              <a:ext uri="{FF2B5EF4-FFF2-40B4-BE49-F238E27FC236}">
                <a16:creationId xmlns:a16="http://schemas.microsoft.com/office/drawing/2014/main" id="{07375C2B-9258-4342-B881-E998987EC0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5888" y="5392738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1" name="Line 31">
            <a:extLst>
              <a:ext uri="{FF2B5EF4-FFF2-40B4-BE49-F238E27FC236}">
                <a16:creationId xmlns:a16="http://schemas.microsoft.com/office/drawing/2014/main" id="{0E0B7E5F-4402-42E5-B212-B3B56CA03A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8738" y="538797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2" name="Line 32">
            <a:extLst>
              <a:ext uri="{FF2B5EF4-FFF2-40B4-BE49-F238E27FC236}">
                <a16:creationId xmlns:a16="http://schemas.microsoft.com/office/drawing/2014/main" id="{3058A2C7-50B6-4FE2-ABF9-2DB4EFAF3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2700" y="538797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3" name="Line 33">
            <a:extLst>
              <a:ext uri="{FF2B5EF4-FFF2-40B4-BE49-F238E27FC236}">
                <a16:creationId xmlns:a16="http://schemas.microsoft.com/office/drawing/2014/main" id="{896C3680-D647-4D7B-9050-1D5BE11E9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7775" y="538797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4" name="Line 34">
            <a:extLst>
              <a:ext uri="{FF2B5EF4-FFF2-40B4-BE49-F238E27FC236}">
                <a16:creationId xmlns:a16="http://schemas.microsoft.com/office/drawing/2014/main" id="{7BCEB865-121A-42CA-9619-23B9C317A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2850" y="5387975"/>
            <a:ext cx="1588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5" name="Line 35">
            <a:extLst>
              <a:ext uri="{FF2B5EF4-FFF2-40B4-BE49-F238E27FC236}">
                <a16:creationId xmlns:a16="http://schemas.microsoft.com/office/drawing/2014/main" id="{C4358C3E-3356-456C-883F-3C8F423FA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6813" y="5387975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6" name="Line 36">
            <a:extLst>
              <a:ext uri="{FF2B5EF4-FFF2-40B4-BE49-F238E27FC236}">
                <a16:creationId xmlns:a16="http://schemas.microsoft.com/office/drawing/2014/main" id="{6E09C7E7-DF37-49C2-B3C7-D164F9775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74113" y="5392738"/>
            <a:ext cx="1587" cy="120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7" name="Line 37">
            <a:extLst>
              <a:ext uri="{FF2B5EF4-FFF2-40B4-BE49-F238E27FC236}">
                <a16:creationId xmlns:a16="http://schemas.microsoft.com/office/drawing/2014/main" id="{289A3E2E-FCBB-499A-8754-C14EAEA382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343400"/>
            <a:ext cx="1235075" cy="1104900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8" name="Line 38">
            <a:extLst>
              <a:ext uri="{FF2B5EF4-FFF2-40B4-BE49-F238E27FC236}">
                <a16:creationId xmlns:a16="http://schemas.microsoft.com/office/drawing/2014/main" id="{0927429E-0733-4A4F-90C8-6DAA1D707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6275" y="2867025"/>
            <a:ext cx="1223963" cy="14763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39" name="Line 39">
            <a:extLst>
              <a:ext uri="{FF2B5EF4-FFF2-40B4-BE49-F238E27FC236}">
                <a16:creationId xmlns:a16="http://schemas.microsoft.com/office/drawing/2014/main" id="{0F0CBD99-40C7-43D9-87E2-AFCB9C3C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2867025"/>
            <a:ext cx="1235075" cy="373063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40" name="Line 40">
            <a:extLst>
              <a:ext uri="{FF2B5EF4-FFF2-40B4-BE49-F238E27FC236}">
                <a16:creationId xmlns:a16="http://schemas.microsoft.com/office/drawing/2014/main" id="{BC160DD1-2ED6-4EA9-BBBD-C22235A4C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5313" y="3240088"/>
            <a:ext cx="1235075" cy="731837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41" name="Line 41">
            <a:extLst>
              <a:ext uri="{FF2B5EF4-FFF2-40B4-BE49-F238E27FC236}">
                <a16:creationId xmlns:a16="http://schemas.microsoft.com/office/drawing/2014/main" id="{AD18D66B-9A87-4384-8D63-41D6F69E4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0388" y="3971925"/>
            <a:ext cx="1223962" cy="14763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42" name="Oval 42">
            <a:extLst>
              <a:ext uri="{FF2B5EF4-FFF2-40B4-BE49-F238E27FC236}">
                <a16:creationId xmlns:a16="http://schemas.microsoft.com/office/drawing/2014/main" id="{3BF3953C-729D-43D1-9F58-0543C39C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5400675"/>
            <a:ext cx="84138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3" name="Oval 43">
            <a:extLst>
              <a:ext uri="{FF2B5EF4-FFF2-40B4-BE49-F238E27FC236}">
                <a16:creationId xmlns:a16="http://schemas.microsoft.com/office/drawing/2014/main" id="{E9B2558C-8C9B-4C5B-90D1-855FC204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295775"/>
            <a:ext cx="84138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4" name="Oval 44">
            <a:extLst>
              <a:ext uri="{FF2B5EF4-FFF2-40B4-BE49-F238E27FC236}">
                <a16:creationId xmlns:a16="http://schemas.microsoft.com/office/drawing/2014/main" id="{F730F824-F0B3-4AD2-BFB9-584575CB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2819400"/>
            <a:ext cx="85725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5" name="Oval 45">
            <a:extLst>
              <a:ext uri="{FF2B5EF4-FFF2-40B4-BE49-F238E27FC236}">
                <a16:creationId xmlns:a16="http://schemas.microsoft.com/office/drawing/2014/main" id="{FFBAD507-C275-4E71-B9CE-3A3F4FCC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3190875"/>
            <a:ext cx="85725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6" name="Oval 46">
            <a:extLst>
              <a:ext uri="{FF2B5EF4-FFF2-40B4-BE49-F238E27FC236}">
                <a16:creationId xmlns:a16="http://schemas.microsoft.com/office/drawing/2014/main" id="{82952319-B823-4060-8AAA-7FEC6E55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3924300"/>
            <a:ext cx="84137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7" name="Oval 47">
            <a:extLst>
              <a:ext uri="{FF2B5EF4-FFF2-40B4-BE49-F238E27FC236}">
                <a16:creationId xmlns:a16="http://schemas.microsoft.com/office/drawing/2014/main" id="{3E1BD2D0-F17E-4605-975F-177991E1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138" y="5400675"/>
            <a:ext cx="85725" cy="84138"/>
          </a:xfrm>
          <a:prstGeom prst="ellipse">
            <a:avLst/>
          </a:pr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5648" name="Rectangle 48">
            <a:extLst>
              <a:ext uri="{FF2B5EF4-FFF2-40B4-BE49-F238E27FC236}">
                <a16:creationId xmlns:a16="http://schemas.microsoft.com/office/drawing/2014/main" id="{DFD39B89-9585-4B38-B544-5E78B1FE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1335088"/>
            <a:ext cx="5703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miembros de las familias que 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id="{D6C79D07-5865-4495-817E-345C16F0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684338"/>
            <a:ext cx="5400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aspiran a obtener un crédito hipotecario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0" name="Rectangle 50">
            <a:extLst>
              <a:ext uri="{FF2B5EF4-FFF2-40B4-BE49-F238E27FC236}">
                <a16:creationId xmlns:a16="http://schemas.microsoft.com/office/drawing/2014/main" id="{B9169747-E08E-4AB9-AFFD-A6F5BCC4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5345113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1" name="Rectangle 51">
            <a:extLst>
              <a:ext uri="{FF2B5EF4-FFF2-40B4-BE49-F238E27FC236}">
                <a16:creationId xmlns:a16="http://schemas.microsoft.com/office/drawing/2014/main" id="{48165953-A1DC-4E6A-978E-F68B20E07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973638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2" name="Rectangle 52">
            <a:extLst>
              <a:ext uri="{FF2B5EF4-FFF2-40B4-BE49-F238E27FC236}">
                <a16:creationId xmlns:a16="http://schemas.microsoft.com/office/drawing/2014/main" id="{0F6AFEB7-D5DA-412E-AFF4-50AA2125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613275"/>
            <a:ext cx="206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3" name="Rectangle 53">
            <a:extLst>
              <a:ext uri="{FF2B5EF4-FFF2-40B4-BE49-F238E27FC236}">
                <a16:creationId xmlns:a16="http://schemas.microsoft.com/office/drawing/2014/main" id="{661918E7-6C41-49C3-8CB8-AD2CAFEC1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240213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4" name="Rectangle 54">
            <a:extLst>
              <a:ext uri="{FF2B5EF4-FFF2-40B4-BE49-F238E27FC236}">
                <a16:creationId xmlns:a16="http://schemas.microsoft.com/office/drawing/2014/main" id="{06BBDD1E-C4D3-48E3-BB07-880B9C31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868738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5" name="Rectangle 55">
            <a:extLst>
              <a:ext uri="{FF2B5EF4-FFF2-40B4-BE49-F238E27FC236}">
                <a16:creationId xmlns:a16="http://schemas.microsoft.com/office/drawing/2014/main" id="{8585C6C9-E768-45A6-B389-CBB3D314A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495675"/>
            <a:ext cx="206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6" name="Rectangle 56">
            <a:extLst>
              <a:ext uri="{FF2B5EF4-FFF2-40B4-BE49-F238E27FC236}">
                <a16:creationId xmlns:a16="http://schemas.microsoft.com/office/drawing/2014/main" id="{B1F439CD-328A-4196-93C2-B5D830CA2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136900"/>
            <a:ext cx="2063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7" name="Rectangle 57">
            <a:extLst>
              <a:ext uri="{FF2B5EF4-FFF2-40B4-BE49-F238E27FC236}">
                <a16:creationId xmlns:a16="http://schemas.microsoft.com/office/drawing/2014/main" id="{80F86567-CBF8-4204-889D-638E5EF7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763838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8" name="Rectangle 58">
            <a:extLst>
              <a:ext uri="{FF2B5EF4-FFF2-40B4-BE49-F238E27FC236}">
                <a16:creationId xmlns:a16="http://schemas.microsoft.com/office/drawing/2014/main" id="{FD96C970-EEBE-4FFE-8083-F1A9B3D1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392363"/>
            <a:ext cx="206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59" name="Rectangle 59">
            <a:extLst>
              <a:ext uri="{FF2B5EF4-FFF2-40B4-BE49-F238E27FC236}">
                <a16:creationId xmlns:a16="http://schemas.microsoft.com/office/drawing/2014/main" id="{48159140-0249-4A20-BD53-64D7CC47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56403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0" name="Rectangle 60">
            <a:extLst>
              <a:ext uri="{FF2B5EF4-FFF2-40B4-BE49-F238E27FC236}">
                <a16:creationId xmlns:a16="http://schemas.microsoft.com/office/drawing/2014/main" id="{661EF2FA-D336-4152-AC38-EEB7CE71E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56403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1" name="Rectangle 61">
            <a:extLst>
              <a:ext uri="{FF2B5EF4-FFF2-40B4-BE49-F238E27FC236}">
                <a16:creationId xmlns:a16="http://schemas.microsoft.com/office/drawing/2014/main" id="{F44B626C-9A05-48D5-B05F-A758165B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56403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2" name="Rectangle 62">
            <a:extLst>
              <a:ext uri="{FF2B5EF4-FFF2-40B4-BE49-F238E27FC236}">
                <a16:creationId xmlns:a16="http://schemas.microsoft.com/office/drawing/2014/main" id="{EC3182A6-B833-4293-86C4-5946564B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56403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3" name="Rectangle 63">
            <a:extLst>
              <a:ext uri="{FF2B5EF4-FFF2-40B4-BE49-F238E27FC236}">
                <a16:creationId xmlns:a16="http://schemas.microsoft.com/office/drawing/2014/main" id="{DABFE776-4037-4296-A402-728D45E0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56403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4" name="Rectangle 64">
            <a:extLst>
              <a:ext uri="{FF2B5EF4-FFF2-40B4-BE49-F238E27FC236}">
                <a16:creationId xmlns:a16="http://schemas.microsoft.com/office/drawing/2014/main" id="{49137DEB-2B3F-441A-B968-A30E3C9BA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56403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5" name="Rectangle 65">
            <a:extLst>
              <a:ext uri="{FF2B5EF4-FFF2-40B4-BE49-F238E27FC236}">
                <a16:creationId xmlns:a16="http://schemas.microsoft.com/office/drawing/2014/main" id="{D057FC44-0763-46DE-AA80-E601143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6000750"/>
            <a:ext cx="30162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miembros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6" name="Rectangle 66">
            <a:extLst>
              <a:ext uri="{FF2B5EF4-FFF2-40B4-BE49-F238E27FC236}">
                <a16:creationId xmlns:a16="http://schemas.microsoft.com/office/drawing/2014/main" id="{83006236-8C87-4CDB-BED4-E5A4E9DF21F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49275" y="3752850"/>
            <a:ext cx="280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2200" b="1">
                <a:solidFill>
                  <a:srgbClr val="000000"/>
                </a:solidFill>
                <a:latin typeface="Arial" panose="020B0604020202020204" pitchFamily="34" charset="0"/>
              </a:rPr>
              <a:t>Cantidad de familias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5667" name="Rectangle 67">
            <a:extLst>
              <a:ext uri="{FF2B5EF4-FFF2-40B4-BE49-F238E27FC236}">
                <a16:creationId xmlns:a16="http://schemas.microsoft.com/office/drawing/2014/main" id="{CFE024B2-A5DC-45F2-9F38-972711A4E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1155700"/>
            <a:ext cx="8429625" cy="538956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2B456CFE-87B9-4DEB-9171-BF7BC1371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3200" b="1">
                <a:solidFill>
                  <a:srgbClr val="0033CC"/>
                </a:solidFill>
                <a:latin typeface="Comic Sans MS" panose="030F0702030302020204" pitchFamily="66" charset="0"/>
              </a:rPr>
              <a:t>Histograma y polígono de frecuencias</a:t>
            </a:r>
            <a:endParaRPr lang="es-ES" altLang="es-AR" sz="32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0F32626-50B1-41B3-A297-60596D90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51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0</a:t>
            </a:r>
            <a:endParaRPr lang="es-ES" altLang="es-AR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AD19C33A-DEE4-4EAC-B682-98E7CC7D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54816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2</a:t>
            </a:r>
            <a:endParaRPr lang="es-ES" altLang="es-AR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C191D148-899B-414A-87BA-7C0370D2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54816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4</a:t>
            </a:r>
            <a:endParaRPr lang="es-ES" altLang="es-AR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126D8148-9A6A-485E-9707-9926A653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4816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6</a:t>
            </a:r>
            <a:endParaRPr lang="es-ES" altLang="es-AR"/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8A4DF697-5026-4E75-9EB7-946311FB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54816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8</a:t>
            </a:r>
            <a:endParaRPr lang="es-ES" altLang="es-AR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51B68AB1-B82E-4B09-8B09-DA95504A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975" y="54816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10</a:t>
            </a:r>
            <a:endParaRPr lang="es-ES" altLang="es-AR"/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E7987D7B-90A8-4E0A-A653-DCCADC0C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/>
              <a:t>12</a:t>
            </a:r>
            <a:endParaRPr lang="es-ES" alt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9" presetClass="entr" presetSubtype="10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5A6AF9AF-BEC9-429D-B3EB-3E6B31D44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644525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6" r:id="rId3" imgW="1981860" imgH="2085088" progId="CorelPhotoPaint.Image.6">
                  <p:embed/>
                </p:oleObj>
              </mc:Choice>
              <mc:Fallback>
                <p:oleObj name="CorelPhotoPaint.Image.6" r:id="rId3" imgW="1981860" imgH="2085088" progId="CorelPhotoPaint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644525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0" name="Text Box 186">
            <a:extLst>
              <a:ext uri="{FF2B5EF4-FFF2-40B4-BE49-F238E27FC236}">
                <a16:creationId xmlns:a16="http://schemas.microsoft.com/office/drawing/2014/main" id="{65D48ECE-CBCD-4E79-BC05-D2FCAC1D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31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F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1" name="Text Box 187">
            <a:extLst>
              <a:ext uri="{FF2B5EF4-FFF2-40B4-BE49-F238E27FC236}">
                <a16:creationId xmlns:a16="http://schemas.microsoft.com/office/drawing/2014/main" id="{A8EFA7C2-2A05-4278-90E1-06888CF27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G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2" name="Text Box 188">
            <a:extLst>
              <a:ext uri="{FF2B5EF4-FFF2-40B4-BE49-F238E27FC236}">
                <a16:creationId xmlns:a16="http://schemas.microsoft.com/office/drawing/2014/main" id="{5317AC75-1394-4E83-9CC4-A2436D36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05113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C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3" name="Text Box 189">
            <a:extLst>
              <a:ext uri="{FF2B5EF4-FFF2-40B4-BE49-F238E27FC236}">
                <a16:creationId xmlns:a16="http://schemas.microsoft.com/office/drawing/2014/main" id="{7DA9D334-203C-445B-9203-48981240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S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4" name="Text Box 190">
            <a:extLst>
              <a:ext uri="{FF2B5EF4-FFF2-40B4-BE49-F238E27FC236}">
                <a16:creationId xmlns:a16="http://schemas.microsoft.com/office/drawing/2014/main" id="{C28EDB60-12E6-49E3-B3B6-2BEEA3BF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A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5" name="Text Box 191">
            <a:extLst>
              <a:ext uri="{FF2B5EF4-FFF2-40B4-BE49-F238E27FC236}">
                <a16:creationId xmlns:a16="http://schemas.microsoft.com/office/drawing/2014/main" id="{F5CAD9AA-8802-4AFD-AC9F-C1E64617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G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6" name="Text Box 192">
            <a:extLst>
              <a:ext uri="{FF2B5EF4-FFF2-40B4-BE49-F238E27FC236}">
                <a16:creationId xmlns:a16="http://schemas.microsoft.com/office/drawing/2014/main" id="{EC1E057E-F522-4C00-9054-F16FFF1B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809875"/>
            <a:ext cx="719138" cy="989013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O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7" name="Text Box 193">
            <a:extLst>
              <a:ext uri="{FF2B5EF4-FFF2-40B4-BE49-F238E27FC236}">
                <a16:creationId xmlns:a16="http://schemas.microsoft.com/office/drawing/2014/main" id="{0571151C-6F89-48F0-8D75-086955B2E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2809875"/>
            <a:ext cx="719138" cy="989013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A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8" name="Text Box 194">
            <a:extLst>
              <a:ext uri="{FF2B5EF4-FFF2-40B4-BE49-F238E27FC236}">
                <a16:creationId xmlns:a16="http://schemas.microsoft.com/office/drawing/2014/main" id="{44A93A4D-5555-43CD-9F4C-6FEB901B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09875"/>
            <a:ext cx="719138" cy="989013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S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299" name="Text Box 195">
            <a:extLst>
              <a:ext uri="{FF2B5EF4-FFF2-40B4-BE49-F238E27FC236}">
                <a16:creationId xmlns:a16="http://schemas.microsoft.com/office/drawing/2014/main" id="{D7245041-5E69-40DE-9324-3B15597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E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0" name="Text Box 196">
            <a:extLst>
              <a:ext uri="{FF2B5EF4-FFF2-40B4-BE49-F238E27FC236}">
                <a16:creationId xmlns:a16="http://schemas.microsoft.com/office/drawing/2014/main" id="{1501EEB4-BEAE-4AFD-9267-E4C92D08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R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1" name="Text Box 197">
            <a:extLst>
              <a:ext uri="{FF2B5EF4-FFF2-40B4-BE49-F238E27FC236}">
                <a16:creationId xmlns:a16="http://schemas.microsoft.com/office/drawing/2014/main" id="{502A4EE0-9172-4D2F-B331-699E4F62A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41925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A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2" name="Text Box 198">
            <a:extLst>
              <a:ext uri="{FF2B5EF4-FFF2-40B4-BE49-F238E27FC236}">
                <a16:creationId xmlns:a16="http://schemas.microsoft.com/office/drawing/2014/main" id="{5FDD3269-E471-4DFB-8D29-54076C69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2805113"/>
            <a:ext cx="719137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Ñ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3" name="Text Box 199">
            <a:extLst>
              <a:ext uri="{FF2B5EF4-FFF2-40B4-BE49-F238E27FC236}">
                <a16:creationId xmlns:a16="http://schemas.microsoft.com/office/drawing/2014/main" id="{66B615EA-B63E-45E0-B11E-A181E4F0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1374775"/>
            <a:ext cx="719137" cy="989013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S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4" name="Text Box 200">
            <a:extLst>
              <a:ext uri="{FF2B5EF4-FFF2-40B4-BE49-F238E27FC236}">
                <a16:creationId xmlns:a16="http://schemas.microsoft.com/office/drawing/2014/main" id="{C55D3567-6EC4-4152-B6D0-0275611F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1373188"/>
            <a:ext cx="719137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A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5" name="Text Box 201">
            <a:extLst>
              <a:ext uri="{FF2B5EF4-FFF2-40B4-BE49-F238E27FC236}">
                <a16:creationId xmlns:a16="http://schemas.microsoft.com/office/drawing/2014/main" id="{F9D88F06-CC07-4858-900A-DABFA5108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373188"/>
            <a:ext cx="719138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N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6" name="Text Box 202">
            <a:extLst>
              <a:ext uri="{FF2B5EF4-FFF2-40B4-BE49-F238E27FC236}">
                <a16:creationId xmlns:a16="http://schemas.microsoft.com/office/drawing/2014/main" id="{C56848D9-2C86-4AE4-A0A3-818BD4A1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373188"/>
            <a:ext cx="719137" cy="989012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6000">
                <a:solidFill>
                  <a:srgbClr val="0033CC"/>
                </a:solidFill>
              </a:rPr>
              <a:t>I</a:t>
            </a:r>
            <a:endParaRPr lang="es-ES" altLang="es-AR" sz="6000">
              <a:solidFill>
                <a:srgbClr val="0033CC"/>
              </a:solidFill>
            </a:endParaRPr>
          </a:p>
        </p:txBody>
      </p:sp>
      <p:sp>
        <p:nvSpPr>
          <p:cNvPr id="47307" name="Text Box 203">
            <a:extLst>
              <a:ext uri="{FF2B5EF4-FFF2-40B4-BE49-F238E27FC236}">
                <a16:creationId xmlns:a16="http://schemas.microsoft.com/office/drawing/2014/main" id="{B0D50A7D-3820-4F02-8262-D8E75C9D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95400"/>
            <a:ext cx="66675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F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09" name="Text Box 205">
            <a:extLst>
              <a:ext uri="{FF2B5EF4-FFF2-40B4-BE49-F238E27FC236}">
                <a16:creationId xmlns:a16="http://schemas.microsoft.com/office/drawing/2014/main" id="{7307D205-6919-4FA9-92DA-20C8507C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85725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C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0" name="Text Box 206">
            <a:extLst>
              <a:ext uri="{FF2B5EF4-FFF2-40B4-BE49-F238E27FC236}">
                <a16:creationId xmlns:a16="http://schemas.microsoft.com/office/drawing/2014/main" id="{9A5495F9-AB9C-442C-A95E-0C17495FF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S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1" name="Text Box 207">
            <a:extLst>
              <a:ext uri="{FF2B5EF4-FFF2-40B4-BE49-F238E27FC236}">
                <a16:creationId xmlns:a16="http://schemas.microsoft.com/office/drawing/2014/main" id="{EF913F07-E67E-4D0B-A242-125E58D9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A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2" name="Text Box 208">
            <a:extLst>
              <a:ext uri="{FF2B5EF4-FFF2-40B4-BE49-F238E27FC236}">
                <a16:creationId xmlns:a16="http://schemas.microsoft.com/office/drawing/2014/main" id="{E06DCDD2-7B29-4AE0-A657-C3072B1A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G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3" name="Text Box 209">
            <a:extLst>
              <a:ext uri="{FF2B5EF4-FFF2-40B4-BE49-F238E27FC236}">
                <a16:creationId xmlns:a16="http://schemas.microsoft.com/office/drawing/2014/main" id="{FD4A4B16-12D7-41B8-8501-FA587BC4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O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4" name="Text Box 210">
            <a:extLst>
              <a:ext uri="{FF2B5EF4-FFF2-40B4-BE49-F238E27FC236}">
                <a16:creationId xmlns:a16="http://schemas.microsoft.com/office/drawing/2014/main" id="{41BCF6CF-3E8C-4EB3-B246-6A7B36A2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A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5" name="Text Box 211">
            <a:extLst>
              <a:ext uri="{FF2B5EF4-FFF2-40B4-BE49-F238E27FC236}">
                <a16:creationId xmlns:a16="http://schemas.microsoft.com/office/drawing/2014/main" id="{577699E6-6679-4C3B-921D-EBC680384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743200"/>
            <a:ext cx="85725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S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6" name="Text Box 212">
            <a:extLst>
              <a:ext uri="{FF2B5EF4-FFF2-40B4-BE49-F238E27FC236}">
                <a16:creationId xmlns:a16="http://schemas.microsoft.com/office/drawing/2014/main" id="{9BD75D0E-CD0D-4FD2-B36B-700D0476A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E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7" name="Text Box 213">
            <a:extLst>
              <a:ext uri="{FF2B5EF4-FFF2-40B4-BE49-F238E27FC236}">
                <a16:creationId xmlns:a16="http://schemas.microsoft.com/office/drawing/2014/main" id="{F2D2A148-5AC8-44B2-A199-C5299C13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954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R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8" name="Text Box 214">
            <a:extLst>
              <a:ext uri="{FF2B5EF4-FFF2-40B4-BE49-F238E27FC236}">
                <a16:creationId xmlns:a16="http://schemas.microsoft.com/office/drawing/2014/main" id="{B6D40C46-71BF-4DA6-BA73-DC7CFB8F1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A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19" name="Text Box 215">
            <a:extLst>
              <a:ext uri="{FF2B5EF4-FFF2-40B4-BE49-F238E27FC236}">
                <a16:creationId xmlns:a16="http://schemas.microsoft.com/office/drawing/2014/main" id="{0F1E09A7-3E88-4181-9DB3-F31AC3B4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Ñ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20" name="Text Box 216">
            <a:extLst>
              <a:ext uri="{FF2B5EF4-FFF2-40B4-BE49-F238E27FC236}">
                <a16:creationId xmlns:a16="http://schemas.microsoft.com/office/drawing/2014/main" id="{DC6BD8E9-B7A2-4544-88CF-AEF51287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295400"/>
            <a:ext cx="85725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S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21" name="Text Box 217">
            <a:extLst>
              <a:ext uri="{FF2B5EF4-FFF2-40B4-BE49-F238E27FC236}">
                <a16:creationId xmlns:a16="http://schemas.microsoft.com/office/drawing/2014/main" id="{4C2C7832-591C-415E-98DD-B5C2C897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A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22" name="Text Box 218">
            <a:extLst>
              <a:ext uri="{FF2B5EF4-FFF2-40B4-BE49-F238E27FC236}">
                <a16:creationId xmlns:a16="http://schemas.microsoft.com/office/drawing/2014/main" id="{931A1347-677F-438B-AC16-7932F281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85725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N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23" name="Text Box 219">
            <a:extLst>
              <a:ext uri="{FF2B5EF4-FFF2-40B4-BE49-F238E27FC236}">
                <a16:creationId xmlns:a16="http://schemas.microsoft.com/office/drawing/2014/main" id="{C4A9C86C-DC58-404A-9583-2F2E1D7F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1295400"/>
            <a:ext cx="5715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I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08" name="Text Box 204">
            <a:extLst>
              <a:ext uri="{FF2B5EF4-FFF2-40B4-BE49-F238E27FC236}">
                <a16:creationId xmlns:a16="http://schemas.microsoft.com/office/drawing/2014/main" id="{9B3D0171-5B28-4CBA-9427-C28E2AF1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954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>
                <a:latin typeface="Times New Roman" panose="02020603050405020304" pitchFamily="18" charset="0"/>
              </a:rPr>
              <a:t>G</a:t>
            </a:r>
            <a:endParaRPr lang="es-ES" altLang="es-AR" sz="6000">
              <a:latin typeface="Times New Roman" panose="02020603050405020304" pitchFamily="18" charset="0"/>
            </a:endParaRPr>
          </a:p>
        </p:txBody>
      </p:sp>
      <p:sp>
        <p:nvSpPr>
          <p:cNvPr id="47324" name="Text Box 220">
            <a:extLst>
              <a:ext uri="{FF2B5EF4-FFF2-40B4-BE49-F238E27FC236}">
                <a16:creationId xmlns:a16="http://schemas.microsoft.com/office/drawing/2014/main" id="{06809E28-EE0F-4C25-9ACE-5A7F35C08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1295400"/>
            <a:ext cx="762000" cy="1258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ES_tradnl" altLang="es-AR" sz="6000" dirty="0">
                <a:latin typeface="Times New Roman" panose="02020603050405020304" pitchFamily="18" charset="0"/>
              </a:rPr>
              <a:t>Á</a:t>
            </a:r>
            <a:endParaRPr lang="es-ES" altLang="es-AR" sz="6000" dirty="0">
              <a:latin typeface="Times New Roman" panose="02020603050405020304" pitchFamily="18" charset="0"/>
            </a:endParaRPr>
          </a:p>
        </p:txBody>
      </p:sp>
      <p:pic>
        <p:nvPicPr>
          <p:cNvPr id="47325" name="Picture 221">
            <a:extLst>
              <a:ext uri="{FF2B5EF4-FFF2-40B4-BE49-F238E27FC236}">
                <a16:creationId xmlns:a16="http://schemas.microsoft.com/office/drawing/2014/main" id="{A72F4334-72DE-4F88-8A81-9D26831C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19233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26" name="Picture 222">
            <a:extLst>
              <a:ext uri="{FF2B5EF4-FFF2-40B4-BE49-F238E27FC236}">
                <a16:creationId xmlns:a16="http://schemas.microsoft.com/office/drawing/2014/main" id="{067100B6-E17D-44C3-89B2-DD64B6BB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84650"/>
            <a:ext cx="2133600" cy="1835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7327" name="Picture 223">
            <a:extLst>
              <a:ext uri="{FF2B5EF4-FFF2-40B4-BE49-F238E27FC236}">
                <a16:creationId xmlns:a16="http://schemas.microsoft.com/office/drawing/2014/main" id="{A597FFBE-B3CF-4513-B3CF-7B9ECD49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133600" cy="1828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4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4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90" grpId="0" animBg="1" autoUpdateAnimBg="0"/>
      <p:bldP spid="47291" grpId="0" animBg="1" autoUpdateAnimBg="0"/>
      <p:bldP spid="47292" grpId="0" animBg="1" autoUpdateAnimBg="0"/>
      <p:bldP spid="47293" grpId="0" animBg="1" autoUpdateAnimBg="0"/>
      <p:bldP spid="47294" grpId="0" animBg="1" autoUpdateAnimBg="0"/>
      <p:bldP spid="47295" grpId="0" animBg="1" autoUpdateAnimBg="0"/>
      <p:bldP spid="47296" grpId="0" animBg="1" autoUpdateAnimBg="0"/>
      <p:bldP spid="47297" grpId="0" animBg="1" autoUpdateAnimBg="0"/>
      <p:bldP spid="47298" grpId="0" animBg="1" autoUpdateAnimBg="0"/>
      <p:bldP spid="47299" grpId="0" animBg="1" autoUpdateAnimBg="0"/>
      <p:bldP spid="47300" grpId="0" animBg="1" autoUpdateAnimBg="0"/>
      <p:bldP spid="47301" grpId="0" animBg="1" autoUpdateAnimBg="0"/>
      <p:bldP spid="47302" grpId="0" animBg="1" autoUpdateAnimBg="0"/>
      <p:bldP spid="47303" grpId="0" animBg="1" autoUpdateAnimBg="0"/>
      <p:bldP spid="47304" grpId="0" animBg="1" autoUpdateAnimBg="0"/>
      <p:bldP spid="47305" grpId="0" animBg="1" autoUpdateAnimBg="0"/>
      <p:bldP spid="47306" grpId="0" animBg="1" autoUpdateAnimBg="0"/>
      <p:bldP spid="47307" grpId="0" animBg="1" autoUpdateAnimBg="0"/>
      <p:bldP spid="47309" grpId="0" animBg="1" autoUpdateAnimBg="0"/>
      <p:bldP spid="47310" grpId="0" animBg="1" autoUpdateAnimBg="0"/>
      <p:bldP spid="47311" grpId="0" animBg="1" autoUpdateAnimBg="0"/>
      <p:bldP spid="47312" grpId="0" animBg="1" autoUpdateAnimBg="0"/>
      <p:bldP spid="47313" grpId="0" animBg="1" autoUpdateAnimBg="0"/>
      <p:bldP spid="47314" grpId="0" animBg="1" autoUpdateAnimBg="0"/>
      <p:bldP spid="47315" grpId="0" animBg="1" autoUpdateAnimBg="0"/>
      <p:bldP spid="47316" grpId="0" animBg="1" autoUpdateAnimBg="0"/>
      <p:bldP spid="47317" grpId="0" animBg="1" autoUpdateAnimBg="0"/>
      <p:bldP spid="47318" grpId="0" animBg="1" autoUpdateAnimBg="0"/>
      <p:bldP spid="47319" grpId="0" animBg="1" autoUpdateAnimBg="0"/>
      <p:bldP spid="47320" grpId="0" animBg="1" autoUpdateAnimBg="0"/>
      <p:bldP spid="47321" grpId="0" animBg="1" autoUpdateAnimBg="0"/>
      <p:bldP spid="47322" grpId="0" animBg="1" autoUpdateAnimBg="0"/>
      <p:bldP spid="47323" grpId="0" animBg="1" autoUpdateAnimBg="0"/>
      <p:bldP spid="47308" grpId="0" animBg="1" autoUpdateAnimBg="0"/>
      <p:bldP spid="4732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2266FCF8-9E93-4FC2-9EBF-737B3044ED8C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52400"/>
            <a:ext cx="4500562" cy="6553200"/>
            <a:chOff x="45" y="288"/>
            <a:chExt cx="2776" cy="3797"/>
          </a:xfrm>
        </p:grpSpPr>
        <p:sp>
          <p:nvSpPr>
            <p:cNvPr id="48131" name="Rectangle 3">
              <a:extLst>
                <a:ext uri="{FF2B5EF4-FFF2-40B4-BE49-F238E27FC236}">
                  <a16:creationId xmlns:a16="http://schemas.microsoft.com/office/drawing/2014/main" id="{97234C17-0B00-4849-A5E1-53B6C510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288"/>
              <a:ext cx="2776" cy="3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2" name="Line 4">
              <a:extLst>
                <a:ext uri="{FF2B5EF4-FFF2-40B4-BE49-F238E27FC236}">
                  <a16:creationId xmlns:a16="http://schemas.microsoft.com/office/drawing/2014/main" id="{0574D3A6-0F45-41F9-9AE8-54037D375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1099"/>
              <a:ext cx="1" cy="27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3" name="Line 5">
              <a:extLst>
                <a:ext uri="{FF2B5EF4-FFF2-40B4-BE49-F238E27FC236}">
                  <a16:creationId xmlns:a16="http://schemas.microsoft.com/office/drawing/2014/main" id="{2C68B610-FA5F-4165-8845-4A980D359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387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4" name="Line 6">
              <a:extLst>
                <a:ext uri="{FF2B5EF4-FFF2-40B4-BE49-F238E27FC236}">
                  <a16:creationId xmlns:a16="http://schemas.microsoft.com/office/drawing/2014/main" id="{3B9B9E23-4C89-4E3B-A0D2-B01748AF6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362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5" name="Line 7">
              <a:extLst>
                <a:ext uri="{FF2B5EF4-FFF2-40B4-BE49-F238E27FC236}">
                  <a16:creationId xmlns:a16="http://schemas.microsoft.com/office/drawing/2014/main" id="{FE3564F6-6542-4DC1-9BEE-8DAA749F4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336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6" name="Line 8">
              <a:extLst>
                <a:ext uri="{FF2B5EF4-FFF2-40B4-BE49-F238E27FC236}">
                  <a16:creationId xmlns:a16="http://schemas.microsoft.com/office/drawing/2014/main" id="{D69FC809-BFA7-4726-B971-A20E4CED9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31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7" name="Line 9">
              <a:extLst>
                <a:ext uri="{FF2B5EF4-FFF2-40B4-BE49-F238E27FC236}">
                  <a16:creationId xmlns:a16="http://schemas.microsoft.com/office/drawing/2014/main" id="{58482926-AC06-48D9-9A1D-7670CFE8E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286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8" name="Line 10">
              <a:extLst>
                <a:ext uri="{FF2B5EF4-FFF2-40B4-BE49-F238E27FC236}">
                  <a16:creationId xmlns:a16="http://schemas.microsoft.com/office/drawing/2014/main" id="{CA673CCE-59BC-45A2-9EDD-42B1DCD9A5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261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39" name="Line 11">
              <a:extLst>
                <a:ext uri="{FF2B5EF4-FFF2-40B4-BE49-F238E27FC236}">
                  <a16:creationId xmlns:a16="http://schemas.microsoft.com/office/drawing/2014/main" id="{540FC395-AE2D-4EEA-9882-7A141F750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235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0" name="Line 12">
              <a:extLst>
                <a:ext uri="{FF2B5EF4-FFF2-40B4-BE49-F238E27FC236}">
                  <a16:creationId xmlns:a16="http://schemas.microsoft.com/office/drawing/2014/main" id="{939382B5-C8DB-48F9-B7A1-07362E689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210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1" name="Line 13">
              <a:extLst>
                <a:ext uri="{FF2B5EF4-FFF2-40B4-BE49-F238E27FC236}">
                  <a16:creationId xmlns:a16="http://schemas.microsoft.com/office/drawing/2014/main" id="{9F124835-1B78-4594-B6F3-98B95D03A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185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2" name="Line 14">
              <a:extLst>
                <a:ext uri="{FF2B5EF4-FFF2-40B4-BE49-F238E27FC236}">
                  <a16:creationId xmlns:a16="http://schemas.microsoft.com/office/drawing/2014/main" id="{7E4DB53E-7844-4659-A358-6EBC1E9EC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16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3" name="Line 15">
              <a:extLst>
                <a:ext uri="{FF2B5EF4-FFF2-40B4-BE49-F238E27FC236}">
                  <a16:creationId xmlns:a16="http://schemas.microsoft.com/office/drawing/2014/main" id="{BC24C933-25BE-4B29-ABFA-484D706A5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135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4" name="Line 16">
              <a:extLst>
                <a:ext uri="{FF2B5EF4-FFF2-40B4-BE49-F238E27FC236}">
                  <a16:creationId xmlns:a16="http://schemas.microsoft.com/office/drawing/2014/main" id="{F53DDB0F-DF40-4524-B348-4F7FD0552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" y="109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5" name="Line 17">
              <a:extLst>
                <a:ext uri="{FF2B5EF4-FFF2-40B4-BE49-F238E27FC236}">
                  <a16:creationId xmlns:a16="http://schemas.microsoft.com/office/drawing/2014/main" id="{57A8BC58-2152-410A-A6DF-A91AF21B5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" y="3876"/>
              <a:ext cx="2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6" name="Line 18">
              <a:extLst>
                <a:ext uri="{FF2B5EF4-FFF2-40B4-BE49-F238E27FC236}">
                  <a16:creationId xmlns:a16="http://schemas.microsoft.com/office/drawing/2014/main" id="{25424CDF-9B43-4612-812C-2E9CF35C9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7" name="Line 19">
              <a:extLst>
                <a:ext uri="{FF2B5EF4-FFF2-40B4-BE49-F238E27FC236}">
                  <a16:creationId xmlns:a16="http://schemas.microsoft.com/office/drawing/2014/main" id="{19478383-2DED-440E-9ED4-295BBF821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8" name="Line 20">
              <a:extLst>
                <a:ext uri="{FF2B5EF4-FFF2-40B4-BE49-F238E27FC236}">
                  <a16:creationId xmlns:a16="http://schemas.microsoft.com/office/drawing/2014/main" id="{8D56A705-5EF9-4D66-AD73-E1D6F2F20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49" name="Line 21">
              <a:extLst>
                <a:ext uri="{FF2B5EF4-FFF2-40B4-BE49-F238E27FC236}">
                  <a16:creationId xmlns:a16="http://schemas.microsoft.com/office/drawing/2014/main" id="{C32D874B-CA13-4FB3-ACE3-762F0ED53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0" name="Line 22">
              <a:extLst>
                <a:ext uri="{FF2B5EF4-FFF2-40B4-BE49-F238E27FC236}">
                  <a16:creationId xmlns:a16="http://schemas.microsoft.com/office/drawing/2014/main" id="{5402AFEA-EA0F-4217-ABA1-8FDA27354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1" name="Line 23">
              <a:extLst>
                <a:ext uri="{FF2B5EF4-FFF2-40B4-BE49-F238E27FC236}">
                  <a16:creationId xmlns:a16="http://schemas.microsoft.com/office/drawing/2014/main" id="{4E06EF40-458E-4967-94DC-312DA1372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2" name="Line 24">
              <a:extLst>
                <a:ext uri="{FF2B5EF4-FFF2-40B4-BE49-F238E27FC236}">
                  <a16:creationId xmlns:a16="http://schemas.microsoft.com/office/drawing/2014/main" id="{02B75368-ADC7-4964-BAD3-9E5BFD0D9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4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3" name="Line 25">
              <a:extLst>
                <a:ext uri="{FF2B5EF4-FFF2-40B4-BE49-F238E27FC236}">
                  <a16:creationId xmlns:a16="http://schemas.microsoft.com/office/drawing/2014/main" id="{769ABEDB-E349-48C0-ADE0-8A580E506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2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4" name="Line 26">
              <a:extLst>
                <a:ext uri="{FF2B5EF4-FFF2-40B4-BE49-F238E27FC236}">
                  <a16:creationId xmlns:a16="http://schemas.microsoft.com/office/drawing/2014/main" id="{BD58475C-6604-4419-892B-57935CBAC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5" name="Line 27">
              <a:extLst>
                <a:ext uri="{FF2B5EF4-FFF2-40B4-BE49-F238E27FC236}">
                  <a16:creationId xmlns:a16="http://schemas.microsoft.com/office/drawing/2014/main" id="{D8ED5232-E27C-4227-AA7C-4C9F683BE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2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6" name="Line 28">
              <a:extLst>
                <a:ext uri="{FF2B5EF4-FFF2-40B4-BE49-F238E27FC236}">
                  <a16:creationId xmlns:a16="http://schemas.microsoft.com/office/drawing/2014/main" id="{9C52EA0D-10BB-4414-96BA-D432DC46C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7" name="Line 29">
              <a:extLst>
                <a:ext uri="{FF2B5EF4-FFF2-40B4-BE49-F238E27FC236}">
                  <a16:creationId xmlns:a16="http://schemas.microsoft.com/office/drawing/2014/main" id="{BC752E8B-F995-4E4C-812B-CA9A6ABEC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8" name="Line 30">
              <a:extLst>
                <a:ext uri="{FF2B5EF4-FFF2-40B4-BE49-F238E27FC236}">
                  <a16:creationId xmlns:a16="http://schemas.microsoft.com/office/drawing/2014/main" id="{255854EE-9213-4E8C-878E-582675F57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59" name="Line 31">
              <a:extLst>
                <a:ext uri="{FF2B5EF4-FFF2-40B4-BE49-F238E27FC236}">
                  <a16:creationId xmlns:a16="http://schemas.microsoft.com/office/drawing/2014/main" id="{4FBE8444-B23F-4795-985B-71C6DE11B6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0" name="Line 32">
              <a:extLst>
                <a:ext uri="{FF2B5EF4-FFF2-40B4-BE49-F238E27FC236}">
                  <a16:creationId xmlns:a16="http://schemas.microsoft.com/office/drawing/2014/main" id="{E3365FAB-750C-45ED-AEDB-7C3D6AA3A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1" name="Line 33">
              <a:extLst>
                <a:ext uri="{FF2B5EF4-FFF2-40B4-BE49-F238E27FC236}">
                  <a16:creationId xmlns:a16="http://schemas.microsoft.com/office/drawing/2014/main" id="{E8CCF921-09FF-4775-AEB1-F228A1C07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5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2" name="Line 34">
              <a:extLst>
                <a:ext uri="{FF2B5EF4-FFF2-40B4-BE49-F238E27FC236}">
                  <a16:creationId xmlns:a16="http://schemas.microsoft.com/office/drawing/2014/main" id="{6611F6B4-5B84-4F01-9453-0D99B2F46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3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3" name="Line 35">
              <a:extLst>
                <a:ext uri="{FF2B5EF4-FFF2-40B4-BE49-F238E27FC236}">
                  <a16:creationId xmlns:a16="http://schemas.microsoft.com/office/drawing/2014/main" id="{F0310F75-8B85-4D50-9A91-6C9310944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5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4" name="Line 36">
              <a:extLst>
                <a:ext uri="{FF2B5EF4-FFF2-40B4-BE49-F238E27FC236}">
                  <a16:creationId xmlns:a16="http://schemas.microsoft.com/office/drawing/2014/main" id="{37D3C749-FF89-4C06-89D4-FB568022B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3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5" name="Line 37">
              <a:extLst>
                <a:ext uri="{FF2B5EF4-FFF2-40B4-BE49-F238E27FC236}">
                  <a16:creationId xmlns:a16="http://schemas.microsoft.com/office/drawing/2014/main" id="{780BB807-0691-48BE-A19C-F1556DF27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1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6" name="Line 38">
              <a:extLst>
                <a:ext uri="{FF2B5EF4-FFF2-40B4-BE49-F238E27FC236}">
                  <a16:creationId xmlns:a16="http://schemas.microsoft.com/office/drawing/2014/main" id="{120D500C-D131-4F6B-A464-E22978B80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7" name="Line 39">
              <a:extLst>
                <a:ext uri="{FF2B5EF4-FFF2-40B4-BE49-F238E27FC236}">
                  <a16:creationId xmlns:a16="http://schemas.microsoft.com/office/drawing/2014/main" id="{1EDA2376-DB31-4E4C-B593-00D4AB35D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7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8" name="Line 40">
              <a:extLst>
                <a:ext uri="{FF2B5EF4-FFF2-40B4-BE49-F238E27FC236}">
                  <a16:creationId xmlns:a16="http://schemas.microsoft.com/office/drawing/2014/main" id="{F2C1495D-AAC9-4EEC-B821-B8F638AB7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69" name="Line 41">
              <a:extLst>
                <a:ext uri="{FF2B5EF4-FFF2-40B4-BE49-F238E27FC236}">
                  <a16:creationId xmlns:a16="http://schemas.microsoft.com/office/drawing/2014/main" id="{BC22C5EA-87F2-426F-9ACD-BCAB8E6C1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70" name="Line 42">
              <a:extLst>
                <a:ext uri="{FF2B5EF4-FFF2-40B4-BE49-F238E27FC236}">
                  <a16:creationId xmlns:a16="http://schemas.microsoft.com/office/drawing/2014/main" id="{BB52F847-283A-4C7B-BE52-E8501A7F39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6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71" name="Freeform 43">
              <a:extLst>
                <a:ext uri="{FF2B5EF4-FFF2-40B4-BE49-F238E27FC236}">
                  <a16:creationId xmlns:a16="http://schemas.microsoft.com/office/drawing/2014/main" id="{0B6BEDD1-8A08-4564-B563-88BA2859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" y="1198"/>
              <a:ext cx="2226" cy="842"/>
            </a:xfrm>
            <a:custGeom>
              <a:avLst/>
              <a:gdLst>
                <a:gd name="T0" fmla="*/ 0 w 409"/>
                <a:gd name="T1" fmla="*/ 69 h 161"/>
                <a:gd name="T2" fmla="*/ 18 w 409"/>
                <a:gd name="T3" fmla="*/ 70 h 161"/>
                <a:gd name="T4" fmla="*/ 36 w 409"/>
                <a:gd name="T5" fmla="*/ 90 h 161"/>
                <a:gd name="T6" fmla="*/ 53 w 409"/>
                <a:gd name="T7" fmla="*/ 120 h 161"/>
                <a:gd name="T8" fmla="*/ 71 w 409"/>
                <a:gd name="T9" fmla="*/ 128 h 161"/>
                <a:gd name="T10" fmla="*/ 89 w 409"/>
                <a:gd name="T11" fmla="*/ 93 h 161"/>
                <a:gd name="T12" fmla="*/ 107 w 409"/>
                <a:gd name="T13" fmla="*/ 68 h 161"/>
                <a:gd name="T14" fmla="*/ 125 w 409"/>
                <a:gd name="T15" fmla="*/ 58 h 161"/>
                <a:gd name="T16" fmla="*/ 142 w 409"/>
                <a:gd name="T17" fmla="*/ 57 h 161"/>
                <a:gd name="T18" fmla="*/ 160 w 409"/>
                <a:gd name="T19" fmla="*/ 72 h 161"/>
                <a:gd name="T20" fmla="*/ 178 w 409"/>
                <a:gd name="T21" fmla="*/ 39 h 161"/>
                <a:gd name="T22" fmla="*/ 196 w 409"/>
                <a:gd name="T23" fmla="*/ 30 h 161"/>
                <a:gd name="T24" fmla="*/ 214 w 409"/>
                <a:gd name="T25" fmla="*/ 0 h 161"/>
                <a:gd name="T26" fmla="*/ 231 w 409"/>
                <a:gd name="T27" fmla="*/ 28 h 161"/>
                <a:gd name="T28" fmla="*/ 249 w 409"/>
                <a:gd name="T29" fmla="*/ 24 h 161"/>
                <a:gd name="T30" fmla="*/ 267 w 409"/>
                <a:gd name="T31" fmla="*/ 57 h 161"/>
                <a:gd name="T32" fmla="*/ 285 w 409"/>
                <a:gd name="T33" fmla="*/ 58 h 161"/>
                <a:gd name="T34" fmla="*/ 302 w 409"/>
                <a:gd name="T35" fmla="*/ 76 h 161"/>
                <a:gd name="T36" fmla="*/ 320 w 409"/>
                <a:gd name="T37" fmla="*/ 145 h 161"/>
                <a:gd name="T38" fmla="*/ 338 w 409"/>
                <a:gd name="T39" fmla="*/ 161 h 161"/>
                <a:gd name="T40" fmla="*/ 356 w 409"/>
                <a:gd name="T41" fmla="*/ 107 h 161"/>
                <a:gd name="T42" fmla="*/ 374 w 409"/>
                <a:gd name="T43" fmla="*/ 43 h 161"/>
                <a:gd name="T44" fmla="*/ 391 w 409"/>
                <a:gd name="T45" fmla="*/ 20 h 161"/>
                <a:gd name="T46" fmla="*/ 409 w 409"/>
                <a:gd name="T47" fmla="*/ 3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" h="161">
                  <a:moveTo>
                    <a:pt x="0" y="69"/>
                  </a:moveTo>
                  <a:lnTo>
                    <a:pt x="18" y="70"/>
                  </a:lnTo>
                  <a:lnTo>
                    <a:pt x="36" y="90"/>
                  </a:lnTo>
                  <a:lnTo>
                    <a:pt x="53" y="120"/>
                  </a:lnTo>
                  <a:lnTo>
                    <a:pt x="71" y="128"/>
                  </a:lnTo>
                  <a:lnTo>
                    <a:pt x="89" y="93"/>
                  </a:lnTo>
                  <a:lnTo>
                    <a:pt x="107" y="68"/>
                  </a:lnTo>
                  <a:lnTo>
                    <a:pt x="125" y="58"/>
                  </a:lnTo>
                  <a:lnTo>
                    <a:pt x="142" y="57"/>
                  </a:lnTo>
                  <a:lnTo>
                    <a:pt x="160" y="72"/>
                  </a:lnTo>
                  <a:lnTo>
                    <a:pt x="178" y="39"/>
                  </a:lnTo>
                  <a:lnTo>
                    <a:pt x="196" y="30"/>
                  </a:lnTo>
                  <a:lnTo>
                    <a:pt x="214" y="0"/>
                  </a:lnTo>
                  <a:lnTo>
                    <a:pt x="231" y="28"/>
                  </a:lnTo>
                  <a:lnTo>
                    <a:pt x="249" y="24"/>
                  </a:lnTo>
                  <a:lnTo>
                    <a:pt x="267" y="57"/>
                  </a:lnTo>
                  <a:lnTo>
                    <a:pt x="285" y="58"/>
                  </a:lnTo>
                  <a:lnTo>
                    <a:pt x="302" y="76"/>
                  </a:lnTo>
                  <a:lnTo>
                    <a:pt x="320" y="145"/>
                  </a:lnTo>
                  <a:lnTo>
                    <a:pt x="338" y="161"/>
                  </a:lnTo>
                  <a:lnTo>
                    <a:pt x="356" y="107"/>
                  </a:lnTo>
                  <a:lnTo>
                    <a:pt x="374" y="43"/>
                  </a:lnTo>
                  <a:lnTo>
                    <a:pt x="391" y="20"/>
                  </a:lnTo>
                  <a:lnTo>
                    <a:pt x="409" y="3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172" name="Freeform 44">
              <a:extLst>
                <a:ext uri="{FF2B5EF4-FFF2-40B4-BE49-F238E27FC236}">
                  <a16:creationId xmlns:a16="http://schemas.microsoft.com/office/drawing/2014/main" id="{D13E4940-8F15-4DFD-87E8-1B7013FEA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" y="1543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3" name="Freeform 45">
              <a:extLst>
                <a:ext uri="{FF2B5EF4-FFF2-40B4-BE49-F238E27FC236}">
                  <a16:creationId xmlns:a16="http://schemas.microsoft.com/office/drawing/2014/main" id="{BC3B421D-CF06-4DFF-9B46-5B9E2B05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" y="1549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5 h 31"/>
                <a:gd name="T4" fmla="*/ 17 w 33"/>
                <a:gd name="T5" fmla="*/ 31 h 31"/>
                <a:gd name="T6" fmla="*/ 0 w 33"/>
                <a:gd name="T7" fmla="*/ 15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5"/>
                  </a:lnTo>
                  <a:lnTo>
                    <a:pt x="17" y="31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4" name="Freeform 46">
              <a:extLst>
                <a:ext uri="{FF2B5EF4-FFF2-40B4-BE49-F238E27FC236}">
                  <a16:creationId xmlns:a16="http://schemas.microsoft.com/office/drawing/2014/main" id="{3A1D47A9-E608-4410-A95D-BB1D96615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1653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5" name="Freeform 47">
              <a:extLst>
                <a:ext uri="{FF2B5EF4-FFF2-40B4-BE49-F238E27FC236}">
                  <a16:creationId xmlns:a16="http://schemas.microsoft.com/office/drawing/2014/main" id="{D0B1C3D3-8661-4FA2-85D2-5585D9EC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810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6" name="Freeform 48">
              <a:extLst>
                <a:ext uri="{FF2B5EF4-FFF2-40B4-BE49-F238E27FC236}">
                  <a16:creationId xmlns:a16="http://schemas.microsoft.com/office/drawing/2014/main" id="{F8FE6C88-4A9C-458D-8368-2BB45418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" y="1852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7" name="Freeform 49">
              <a:extLst>
                <a:ext uri="{FF2B5EF4-FFF2-40B4-BE49-F238E27FC236}">
                  <a16:creationId xmlns:a16="http://schemas.microsoft.com/office/drawing/2014/main" id="{C9C75A85-80FD-412C-97A4-DADA22132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669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8" name="Freeform 50">
              <a:extLst>
                <a:ext uri="{FF2B5EF4-FFF2-40B4-BE49-F238E27FC236}">
                  <a16:creationId xmlns:a16="http://schemas.microsoft.com/office/drawing/2014/main" id="{CCED3975-77D3-4F4F-96AE-A5FC1B3F0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1538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79" name="Freeform 51">
              <a:extLst>
                <a:ext uri="{FF2B5EF4-FFF2-40B4-BE49-F238E27FC236}">
                  <a16:creationId xmlns:a16="http://schemas.microsoft.com/office/drawing/2014/main" id="{50DE222A-9659-4E18-9676-A87DD5773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486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5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0" name="Freeform 52">
              <a:extLst>
                <a:ext uri="{FF2B5EF4-FFF2-40B4-BE49-F238E27FC236}">
                  <a16:creationId xmlns:a16="http://schemas.microsoft.com/office/drawing/2014/main" id="{1CC61686-8450-488C-A37D-79F5F351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481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5 h 31"/>
                <a:gd name="T4" fmla="*/ 16 w 33"/>
                <a:gd name="T5" fmla="*/ 31 h 31"/>
                <a:gd name="T6" fmla="*/ 0 w 33"/>
                <a:gd name="T7" fmla="*/ 15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1" name="Freeform 53">
              <a:extLst>
                <a:ext uri="{FF2B5EF4-FFF2-40B4-BE49-F238E27FC236}">
                  <a16:creationId xmlns:a16="http://schemas.microsoft.com/office/drawing/2014/main" id="{CE5DB603-B960-4316-9A30-2577599CC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1559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2" name="Freeform 54">
              <a:extLst>
                <a:ext uri="{FF2B5EF4-FFF2-40B4-BE49-F238E27FC236}">
                  <a16:creationId xmlns:a16="http://schemas.microsoft.com/office/drawing/2014/main" id="{5D05E8B7-DB99-4973-A91F-4A2E65F8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386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3" name="Freeform 55">
              <a:extLst>
                <a:ext uri="{FF2B5EF4-FFF2-40B4-BE49-F238E27FC236}">
                  <a16:creationId xmlns:a16="http://schemas.microsoft.com/office/drawing/2014/main" id="{64542CE9-1B9B-4B58-AE00-07AD8602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339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4" name="Freeform 56">
              <a:extLst>
                <a:ext uri="{FF2B5EF4-FFF2-40B4-BE49-F238E27FC236}">
                  <a16:creationId xmlns:a16="http://schemas.microsoft.com/office/drawing/2014/main" id="{DCE539A1-484B-4954-9101-7DA0D164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182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5" name="Freeform 57">
              <a:extLst>
                <a:ext uri="{FF2B5EF4-FFF2-40B4-BE49-F238E27FC236}">
                  <a16:creationId xmlns:a16="http://schemas.microsoft.com/office/drawing/2014/main" id="{E0D6F90E-EC8F-4AEC-8DA2-92E30010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329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6" name="Freeform 58">
              <a:extLst>
                <a:ext uri="{FF2B5EF4-FFF2-40B4-BE49-F238E27FC236}">
                  <a16:creationId xmlns:a16="http://schemas.microsoft.com/office/drawing/2014/main" id="{6469DD72-ED4A-401D-A6FF-C169C54B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" y="1308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7" name="Freeform 59">
              <a:extLst>
                <a:ext uri="{FF2B5EF4-FFF2-40B4-BE49-F238E27FC236}">
                  <a16:creationId xmlns:a16="http://schemas.microsoft.com/office/drawing/2014/main" id="{BB8510BF-98D9-4AA6-8BD4-3282052B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481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5 h 31"/>
                <a:gd name="T4" fmla="*/ 17 w 33"/>
                <a:gd name="T5" fmla="*/ 31 h 31"/>
                <a:gd name="T6" fmla="*/ 0 w 33"/>
                <a:gd name="T7" fmla="*/ 15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5"/>
                  </a:lnTo>
                  <a:lnTo>
                    <a:pt x="17" y="31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8" name="Freeform 60">
              <a:extLst>
                <a:ext uri="{FF2B5EF4-FFF2-40B4-BE49-F238E27FC236}">
                  <a16:creationId xmlns:a16="http://schemas.microsoft.com/office/drawing/2014/main" id="{54011711-D806-4ED6-88C1-4E16BA2F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486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5 h 31"/>
                <a:gd name="T4" fmla="*/ 17 w 33"/>
                <a:gd name="T5" fmla="*/ 31 h 31"/>
                <a:gd name="T6" fmla="*/ 0 w 33"/>
                <a:gd name="T7" fmla="*/ 15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5"/>
                  </a:lnTo>
                  <a:lnTo>
                    <a:pt x="17" y="31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89" name="Freeform 61">
              <a:extLst>
                <a:ext uri="{FF2B5EF4-FFF2-40B4-BE49-F238E27FC236}">
                  <a16:creationId xmlns:a16="http://schemas.microsoft.com/office/drawing/2014/main" id="{8C72945A-F16C-4B32-B6FF-549542CB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580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0" name="Freeform 62">
              <a:extLst>
                <a:ext uri="{FF2B5EF4-FFF2-40B4-BE49-F238E27FC236}">
                  <a16:creationId xmlns:a16="http://schemas.microsoft.com/office/drawing/2014/main" id="{82F21060-66A6-45CB-87AC-A62461832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941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5 h 31"/>
                <a:gd name="T4" fmla="*/ 16 w 33"/>
                <a:gd name="T5" fmla="*/ 31 h 31"/>
                <a:gd name="T6" fmla="*/ 0 w 33"/>
                <a:gd name="T7" fmla="*/ 15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1" name="Freeform 63">
              <a:extLst>
                <a:ext uri="{FF2B5EF4-FFF2-40B4-BE49-F238E27FC236}">
                  <a16:creationId xmlns:a16="http://schemas.microsoft.com/office/drawing/2014/main" id="{CA5DBEE0-D5CA-456B-BFD5-EF573EC18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24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2" name="Freeform 64">
              <a:extLst>
                <a:ext uri="{FF2B5EF4-FFF2-40B4-BE49-F238E27FC236}">
                  <a16:creationId xmlns:a16="http://schemas.microsoft.com/office/drawing/2014/main" id="{0AFAFF86-113C-416A-A021-674D599B7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742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3" name="Freeform 65">
              <a:extLst>
                <a:ext uri="{FF2B5EF4-FFF2-40B4-BE49-F238E27FC236}">
                  <a16:creationId xmlns:a16="http://schemas.microsoft.com/office/drawing/2014/main" id="{6268861D-511A-428A-B4AF-1DBBEE7C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407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4" name="Freeform 66">
              <a:extLst>
                <a:ext uri="{FF2B5EF4-FFF2-40B4-BE49-F238E27FC236}">
                  <a16:creationId xmlns:a16="http://schemas.microsoft.com/office/drawing/2014/main" id="{DEF1A593-1782-4664-B968-26D8AB9E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287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6 h 31"/>
                <a:gd name="T4" fmla="*/ 17 w 33"/>
                <a:gd name="T5" fmla="*/ 31 h 31"/>
                <a:gd name="T6" fmla="*/ 0 w 33"/>
                <a:gd name="T7" fmla="*/ 16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6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5" name="Freeform 67">
              <a:extLst>
                <a:ext uri="{FF2B5EF4-FFF2-40B4-BE49-F238E27FC236}">
                  <a16:creationId xmlns:a16="http://schemas.microsoft.com/office/drawing/2014/main" id="{56D53AC1-2798-4B8E-8EAD-4F9E311D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376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6 h 31"/>
                <a:gd name="T4" fmla="*/ 17 w 33"/>
                <a:gd name="T5" fmla="*/ 31 h 31"/>
                <a:gd name="T6" fmla="*/ 0 w 33"/>
                <a:gd name="T7" fmla="*/ 16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6"/>
                  </a:lnTo>
                  <a:lnTo>
                    <a:pt x="17" y="31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196" name="Rectangle 68">
              <a:extLst>
                <a:ext uri="{FF2B5EF4-FFF2-40B4-BE49-F238E27FC236}">
                  <a16:creationId xmlns:a16="http://schemas.microsoft.com/office/drawing/2014/main" id="{C32FA4D1-5C30-4DC9-8AA9-FEE578E1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429"/>
              <a:ext cx="292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A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97" name="Rectangle 69">
              <a:extLst>
                <a:ext uri="{FF2B5EF4-FFF2-40B4-BE49-F238E27FC236}">
                  <a16:creationId xmlns:a16="http://schemas.microsoft.com/office/drawing/2014/main" id="{4FC74B4F-DDAD-49E2-94C6-53546B0A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850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98" name="Rectangle 70">
              <a:extLst>
                <a:ext uri="{FF2B5EF4-FFF2-40B4-BE49-F238E27FC236}">
                  <a16:creationId xmlns:a16="http://schemas.microsoft.com/office/drawing/2014/main" id="{B98793DC-BF4A-4A90-85D5-FD95819A6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3599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99" name="Rectangle 71">
              <a:extLst>
                <a:ext uri="{FF2B5EF4-FFF2-40B4-BE49-F238E27FC236}">
                  <a16:creationId xmlns:a16="http://schemas.microsoft.com/office/drawing/2014/main" id="{3A1B639F-36CC-49FA-A63A-253DF25B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3343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20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0" name="Rectangle 72">
              <a:extLst>
                <a:ext uri="{FF2B5EF4-FFF2-40B4-BE49-F238E27FC236}">
                  <a16:creationId xmlns:a16="http://schemas.microsoft.com/office/drawing/2014/main" id="{53B66062-1276-4CAC-AEEC-F02DEA833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3091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30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1" name="Rectangle 73">
              <a:extLst>
                <a:ext uri="{FF2B5EF4-FFF2-40B4-BE49-F238E27FC236}">
                  <a16:creationId xmlns:a16="http://schemas.microsoft.com/office/drawing/2014/main" id="{5E14A4BE-8204-4EE0-9888-0D5A151F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2840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40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2" name="Rectangle 74">
              <a:extLst>
                <a:ext uri="{FF2B5EF4-FFF2-40B4-BE49-F238E27FC236}">
                  <a16:creationId xmlns:a16="http://schemas.microsoft.com/office/drawing/2014/main" id="{93EEA8FA-1736-4A31-B966-2648A688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2589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50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3" name="Rectangle 75">
              <a:extLst>
                <a:ext uri="{FF2B5EF4-FFF2-40B4-BE49-F238E27FC236}">
                  <a16:creationId xmlns:a16="http://schemas.microsoft.com/office/drawing/2014/main" id="{DD30FA65-BF72-4FFB-BA67-DDC2F618E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2333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60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4" name="Rectangle 76">
              <a:extLst>
                <a:ext uri="{FF2B5EF4-FFF2-40B4-BE49-F238E27FC236}">
                  <a16:creationId xmlns:a16="http://schemas.microsoft.com/office/drawing/2014/main" id="{9D4326F6-6503-4E23-8DB1-24809150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2082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70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5" name="Rectangle 77">
              <a:extLst>
                <a:ext uri="{FF2B5EF4-FFF2-40B4-BE49-F238E27FC236}">
                  <a16:creationId xmlns:a16="http://schemas.microsoft.com/office/drawing/2014/main" id="{C0230073-B36A-46B5-94B2-B3988E9B2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1831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6" name="Rectangle 78">
              <a:extLst>
                <a:ext uri="{FF2B5EF4-FFF2-40B4-BE49-F238E27FC236}">
                  <a16:creationId xmlns:a16="http://schemas.microsoft.com/office/drawing/2014/main" id="{03957DDB-6D8A-47DC-A483-22D3359FF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1580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7" name="Rectangle 79">
              <a:extLst>
                <a:ext uri="{FF2B5EF4-FFF2-40B4-BE49-F238E27FC236}">
                  <a16:creationId xmlns:a16="http://schemas.microsoft.com/office/drawing/2014/main" id="{FE451EDE-AF06-4550-BD20-279ED678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1324"/>
              <a:ext cx="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100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8" name="Rectangle 80">
              <a:extLst>
                <a:ext uri="{FF2B5EF4-FFF2-40B4-BE49-F238E27FC236}">
                  <a16:creationId xmlns:a16="http://schemas.microsoft.com/office/drawing/2014/main" id="{DAA48C61-1B86-4E06-B31C-82490383C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" y="1073"/>
              <a:ext cx="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09" name="Rectangle 81">
              <a:extLst>
                <a:ext uri="{FF2B5EF4-FFF2-40B4-BE49-F238E27FC236}">
                  <a16:creationId xmlns:a16="http://schemas.microsoft.com/office/drawing/2014/main" id="{5247F5A2-E2F6-44BF-BB19-CEED74FF5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0" name="Rectangle 82">
              <a:extLst>
                <a:ext uri="{FF2B5EF4-FFF2-40B4-BE49-F238E27FC236}">
                  <a16:creationId xmlns:a16="http://schemas.microsoft.com/office/drawing/2014/main" id="{E39F8542-2908-48F6-8DDA-F03D11B1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1" name="Rectangle 83">
              <a:extLst>
                <a:ext uri="{FF2B5EF4-FFF2-40B4-BE49-F238E27FC236}">
                  <a16:creationId xmlns:a16="http://schemas.microsoft.com/office/drawing/2014/main" id="{2674D4EA-252B-4940-9159-4F3C37D1F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2" name="Rectangle 84">
              <a:extLst>
                <a:ext uri="{FF2B5EF4-FFF2-40B4-BE49-F238E27FC236}">
                  <a16:creationId xmlns:a16="http://schemas.microsoft.com/office/drawing/2014/main" id="{63612357-2C05-432C-B68A-DE7CB0EBF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87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3" name="Rectangle 85">
              <a:extLst>
                <a:ext uri="{FF2B5EF4-FFF2-40B4-BE49-F238E27FC236}">
                  <a16:creationId xmlns:a16="http://schemas.microsoft.com/office/drawing/2014/main" id="{E40A5809-28D1-4C3A-BD5D-CCE09A191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4" name="Rectangle 86">
              <a:extLst>
                <a:ext uri="{FF2B5EF4-FFF2-40B4-BE49-F238E27FC236}">
                  <a16:creationId xmlns:a16="http://schemas.microsoft.com/office/drawing/2014/main" id="{BF2B536D-B40C-4EA8-8C02-27E2E3A4C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3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5" name="Rectangle 87">
              <a:extLst>
                <a:ext uri="{FF2B5EF4-FFF2-40B4-BE49-F238E27FC236}">
                  <a16:creationId xmlns:a16="http://schemas.microsoft.com/office/drawing/2014/main" id="{FB4A97C6-5D86-4AC9-B02F-A3C065C6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6" name="Rectangle 88">
              <a:extLst>
                <a:ext uri="{FF2B5EF4-FFF2-40B4-BE49-F238E27FC236}">
                  <a16:creationId xmlns:a16="http://schemas.microsoft.com/office/drawing/2014/main" id="{08D9A621-4D04-475E-B531-B98F240E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7" name="Rectangle 89">
              <a:extLst>
                <a:ext uri="{FF2B5EF4-FFF2-40B4-BE49-F238E27FC236}">
                  <a16:creationId xmlns:a16="http://schemas.microsoft.com/office/drawing/2014/main" id="{D60E4B27-835A-4EC3-BD6A-848791AF3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8" name="Rectangle 90">
              <a:extLst>
                <a:ext uri="{FF2B5EF4-FFF2-40B4-BE49-F238E27FC236}">
                  <a16:creationId xmlns:a16="http://schemas.microsoft.com/office/drawing/2014/main" id="{0FFC9D2F-DB82-4011-A0A5-05A8BCDCF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19" name="Rectangle 91">
              <a:extLst>
                <a:ext uri="{FF2B5EF4-FFF2-40B4-BE49-F238E27FC236}">
                  <a16:creationId xmlns:a16="http://schemas.microsoft.com/office/drawing/2014/main" id="{FFD736EB-F765-4681-83CA-DC5FE1ACB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20" name="Rectangle 92">
              <a:extLst>
                <a:ext uri="{FF2B5EF4-FFF2-40B4-BE49-F238E27FC236}">
                  <a16:creationId xmlns:a16="http://schemas.microsoft.com/office/drawing/2014/main" id="{2825E8B7-C8F9-4C7D-8F14-031DC3855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91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21" name="Rectangle 93">
              <a:extLst>
                <a:ext uri="{FF2B5EF4-FFF2-40B4-BE49-F238E27FC236}">
                  <a16:creationId xmlns:a16="http://schemas.microsoft.com/office/drawing/2014/main" id="{8DE636A5-9677-4729-BCA1-C16A72243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" y="3960"/>
              <a:ext cx="10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22" name="Rectangle 94">
              <a:extLst>
                <a:ext uri="{FF2B5EF4-FFF2-40B4-BE49-F238E27FC236}">
                  <a16:creationId xmlns:a16="http://schemas.microsoft.com/office/drawing/2014/main" id="{961EAB8C-3DE0-41B4-A842-D8EE250FE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" y="2484"/>
              <a:ext cx="26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23" name="Rectangle 95">
              <a:extLst>
                <a:ext uri="{FF2B5EF4-FFF2-40B4-BE49-F238E27FC236}">
                  <a16:creationId xmlns:a16="http://schemas.microsoft.com/office/drawing/2014/main" id="{83F3436E-9434-4101-99B1-E7FCC9DEE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288"/>
              <a:ext cx="2770" cy="379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8224" name="Group 96">
            <a:extLst>
              <a:ext uri="{FF2B5EF4-FFF2-40B4-BE49-F238E27FC236}">
                <a16:creationId xmlns:a16="http://schemas.microsoft.com/office/drawing/2014/main" id="{A36C8BC7-CB48-437F-9141-87737C85A883}"/>
              </a:ext>
            </a:extLst>
          </p:cNvPr>
          <p:cNvGrpSpPr>
            <a:grpSpLocks/>
          </p:cNvGrpSpPr>
          <p:nvPr/>
        </p:nvGrpSpPr>
        <p:grpSpPr bwMode="auto">
          <a:xfrm>
            <a:off x="4668838" y="152400"/>
            <a:ext cx="4405312" cy="6553200"/>
            <a:chOff x="2941" y="288"/>
            <a:chExt cx="2775" cy="3797"/>
          </a:xfrm>
        </p:grpSpPr>
        <p:sp>
          <p:nvSpPr>
            <p:cNvPr id="48225" name="Rectangle 97">
              <a:extLst>
                <a:ext uri="{FF2B5EF4-FFF2-40B4-BE49-F238E27FC236}">
                  <a16:creationId xmlns:a16="http://schemas.microsoft.com/office/drawing/2014/main" id="{3AB361F7-F548-4E2E-AF47-481C2E235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88"/>
              <a:ext cx="2775" cy="3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26" name="Line 98">
              <a:extLst>
                <a:ext uri="{FF2B5EF4-FFF2-40B4-BE49-F238E27FC236}">
                  <a16:creationId xmlns:a16="http://schemas.microsoft.com/office/drawing/2014/main" id="{10D79D14-659D-421C-A715-85EA39616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046"/>
              <a:ext cx="1" cy="28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27" name="Line 99">
              <a:extLst>
                <a:ext uri="{FF2B5EF4-FFF2-40B4-BE49-F238E27FC236}">
                  <a16:creationId xmlns:a16="http://schemas.microsoft.com/office/drawing/2014/main" id="{6AD25235-8909-4F29-AB2D-FE9C100F8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387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28" name="Line 100">
              <a:extLst>
                <a:ext uri="{FF2B5EF4-FFF2-40B4-BE49-F238E27FC236}">
                  <a16:creationId xmlns:a16="http://schemas.microsoft.com/office/drawing/2014/main" id="{F6523E6A-D976-46AB-AB30-E8057F84B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362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29" name="Line 101">
              <a:extLst>
                <a:ext uri="{FF2B5EF4-FFF2-40B4-BE49-F238E27FC236}">
                  <a16:creationId xmlns:a16="http://schemas.microsoft.com/office/drawing/2014/main" id="{A07E0867-3B6D-45A1-92C7-C14796495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336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0" name="Line 102">
              <a:extLst>
                <a:ext uri="{FF2B5EF4-FFF2-40B4-BE49-F238E27FC236}">
                  <a16:creationId xmlns:a16="http://schemas.microsoft.com/office/drawing/2014/main" id="{3F40A1E3-338C-4D5D-AF62-DAF18D095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310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1" name="Line 103">
              <a:extLst>
                <a:ext uri="{FF2B5EF4-FFF2-40B4-BE49-F238E27FC236}">
                  <a16:creationId xmlns:a16="http://schemas.microsoft.com/office/drawing/2014/main" id="{44152A92-7BD5-44FD-8974-E278F3D000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284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2" name="Line 104">
              <a:extLst>
                <a:ext uri="{FF2B5EF4-FFF2-40B4-BE49-F238E27FC236}">
                  <a16:creationId xmlns:a16="http://schemas.microsoft.com/office/drawing/2014/main" id="{FB5D3172-2196-4BD9-A5A2-276136DEF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258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3" name="Line 105">
              <a:extLst>
                <a:ext uri="{FF2B5EF4-FFF2-40B4-BE49-F238E27FC236}">
                  <a16:creationId xmlns:a16="http://schemas.microsoft.com/office/drawing/2014/main" id="{5A88C7F1-C50B-41E0-96AA-F0E545E19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23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4" name="Line 106">
              <a:extLst>
                <a:ext uri="{FF2B5EF4-FFF2-40B4-BE49-F238E27FC236}">
                  <a16:creationId xmlns:a16="http://schemas.microsoft.com/office/drawing/2014/main" id="{EC7C8990-3D56-49C4-A5BC-D9A9248AA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207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5" name="Line 107">
              <a:extLst>
                <a:ext uri="{FF2B5EF4-FFF2-40B4-BE49-F238E27FC236}">
                  <a16:creationId xmlns:a16="http://schemas.microsoft.com/office/drawing/2014/main" id="{A2BE89C8-D730-4C8B-925F-A2740B44C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182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6" name="Line 108">
              <a:extLst>
                <a:ext uri="{FF2B5EF4-FFF2-40B4-BE49-F238E27FC236}">
                  <a16:creationId xmlns:a16="http://schemas.microsoft.com/office/drawing/2014/main" id="{790B4466-6D3D-4B5B-BF39-3F2CEAE17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155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7" name="Line 109">
              <a:extLst>
                <a:ext uri="{FF2B5EF4-FFF2-40B4-BE49-F238E27FC236}">
                  <a16:creationId xmlns:a16="http://schemas.microsoft.com/office/drawing/2014/main" id="{8B8C7352-B3E9-4A49-A2D6-579E5D8F4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130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8" name="Line 110">
              <a:extLst>
                <a:ext uri="{FF2B5EF4-FFF2-40B4-BE49-F238E27FC236}">
                  <a16:creationId xmlns:a16="http://schemas.microsoft.com/office/drawing/2014/main" id="{DB916DFC-CA97-4C7A-8936-A80F663CE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104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39" name="Line 111">
              <a:extLst>
                <a:ext uri="{FF2B5EF4-FFF2-40B4-BE49-F238E27FC236}">
                  <a16:creationId xmlns:a16="http://schemas.microsoft.com/office/drawing/2014/main" id="{ECAB8B30-1B85-4140-AA4F-9884E08C2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3876"/>
              <a:ext cx="2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0" name="Line 112">
              <a:extLst>
                <a:ext uri="{FF2B5EF4-FFF2-40B4-BE49-F238E27FC236}">
                  <a16:creationId xmlns:a16="http://schemas.microsoft.com/office/drawing/2014/main" id="{77BB7C59-154B-45C4-9D44-3A85D430F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3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1" name="Line 113">
              <a:extLst>
                <a:ext uri="{FF2B5EF4-FFF2-40B4-BE49-F238E27FC236}">
                  <a16:creationId xmlns:a16="http://schemas.microsoft.com/office/drawing/2014/main" id="{A0FC9318-1621-4BF1-B276-8944CC346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1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2" name="Line 114">
              <a:extLst>
                <a:ext uri="{FF2B5EF4-FFF2-40B4-BE49-F238E27FC236}">
                  <a16:creationId xmlns:a16="http://schemas.microsoft.com/office/drawing/2014/main" id="{5031FF18-1359-4271-996A-3E8ECB0B0A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3" name="Line 115">
              <a:extLst>
                <a:ext uri="{FF2B5EF4-FFF2-40B4-BE49-F238E27FC236}">
                  <a16:creationId xmlns:a16="http://schemas.microsoft.com/office/drawing/2014/main" id="{E32E89E3-E356-494D-9A42-0F8C5F920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1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4" name="Line 116">
              <a:extLst>
                <a:ext uri="{FF2B5EF4-FFF2-40B4-BE49-F238E27FC236}">
                  <a16:creationId xmlns:a16="http://schemas.microsoft.com/office/drawing/2014/main" id="{0A4BC8FF-96B1-4F96-A5E1-FB930328FC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5" name="Line 117">
              <a:extLst>
                <a:ext uri="{FF2B5EF4-FFF2-40B4-BE49-F238E27FC236}">
                  <a16:creationId xmlns:a16="http://schemas.microsoft.com/office/drawing/2014/main" id="{853F795A-23B7-4223-9231-00102B7D3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7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6" name="Line 118">
              <a:extLst>
                <a:ext uri="{FF2B5EF4-FFF2-40B4-BE49-F238E27FC236}">
                  <a16:creationId xmlns:a16="http://schemas.microsoft.com/office/drawing/2014/main" id="{6A810F29-39AD-49C7-B4CE-BF650CD8F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7" name="Line 119">
              <a:extLst>
                <a:ext uri="{FF2B5EF4-FFF2-40B4-BE49-F238E27FC236}">
                  <a16:creationId xmlns:a16="http://schemas.microsoft.com/office/drawing/2014/main" id="{44BF3C2C-0FF0-424D-8B9E-6A693AE23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3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8" name="Line 120">
              <a:extLst>
                <a:ext uri="{FF2B5EF4-FFF2-40B4-BE49-F238E27FC236}">
                  <a16:creationId xmlns:a16="http://schemas.microsoft.com/office/drawing/2014/main" id="{0F547F9C-7D6C-48C6-863A-1C743106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49" name="Line 121">
              <a:extLst>
                <a:ext uri="{FF2B5EF4-FFF2-40B4-BE49-F238E27FC236}">
                  <a16:creationId xmlns:a16="http://schemas.microsoft.com/office/drawing/2014/main" id="{7D88AF9F-C11D-44E8-AD1E-194A92D7B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3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0" name="Line 122">
              <a:extLst>
                <a:ext uri="{FF2B5EF4-FFF2-40B4-BE49-F238E27FC236}">
                  <a16:creationId xmlns:a16="http://schemas.microsoft.com/office/drawing/2014/main" id="{166562C7-1FF6-4BDE-A3B2-5A6CE9354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1" name="Line 123">
              <a:extLst>
                <a:ext uri="{FF2B5EF4-FFF2-40B4-BE49-F238E27FC236}">
                  <a16:creationId xmlns:a16="http://schemas.microsoft.com/office/drawing/2014/main" id="{8A567C24-C6E0-417D-93AE-B01DC5BD6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2" name="Line 124">
              <a:extLst>
                <a:ext uri="{FF2B5EF4-FFF2-40B4-BE49-F238E27FC236}">
                  <a16:creationId xmlns:a16="http://schemas.microsoft.com/office/drawing/2014/main" id="{7BB56A2C-5371-418F-BA9A-27F43FA2B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7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3" name="Line 125">
              <a:extLst>
                <a:ext uri="{FF2B5EF4-FFF2-40B4-BE49-F238E27FC236}">
                  <a16:creationId xmlns:a16="http://schemas.microsoft.com/office/drawing/2014/main" id="{1ED9C505-6F5D-4F3D-B341-2B7B6C555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4" name="Line 126">
              <a:extLst>
                <a:ext uri="{FF2B5EF4-FFF2-40B4-BE49-F238E27FC236}">
                  <a16:creationId xmlns:a16="http://schemas.microsoft.com/office/drawing/2014/main" id="{121D5CD1-2303-48C2-AAC5-1CBA7B4C5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5" name="Line 127">
              <a:extLst>
                <a:ext uri="{FF2B5EF4-FFF2-40B4-BE49-F238E27FC236}">
                  <a16:creationId xmlns:a16="http://schemas.microsoft.com/office/drawing/2014/main" id="{2B2FAF04-4D4D-4910-8F5A-AE79E1673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6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6" name="Line 128">
              <a:extLst>
                <a:ext uri="{FF2B5EF4-FFF2-40B4-BE49-F238E27FC236}">
                  <a16:creationId xmlns:a16="http://schemas.microsoft.com/office/drawing/2014/main" id="{41329C97-4BAC-45A6-8746-D3968AB45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7" name="Line 129">
              <a:extLst>
                <a:ext uri="{FF2B5EF4-FFF2-40B4-BE49-F238E27FC236}">
                  <a16:creationId xmlns:a16="http://schemas.microsoft.com/office/drawing/2014/main" id="{D3F62CAB-8673-4FB4-90A3-D99126BB3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6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8" name="Line 130">
              <a:extLst>
                <a:ext uri="{FF2B5EF4-FFF2-40B4-BE49-F238E27FC236}">
                  <a16:creationId xmlns:a16="http://schemas.microsoft.com/office/drawing/2014/main" id="{C03079F0-0323-4B00-9989-3CB51B325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4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59" name="Line 131">
              <a:extLst>
                <a:ext uri="{FF2B5EF4-FFF2-40B4-BE49-F238E27FC236}">
                  <a16:creationId xmlns:a16="http://schemas.microsoft.com/office/drawing/2014/main" id="{8294B177-0149-4973-8716-B49CC2B5F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2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0" name="Line 132">
              <a:extLst>
                <a:ext uri="{FF2B5EF4-FFF2-40B4-BE49-F238E27FC236}">
                  <a16:creationId xmlns:a16="http://schemas.microsoft.com/office/drawing/2014/main" id="{8CB4F01B-89A7-4A4C-8219-8A3DF80BC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0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1" name="Line 133">
              <a:extLst>
                <a:ext uri="{FF2B5EF4-FFF2-40B4-BE49-F238E27FC236}">
                  <a16:creationId xmlns:a16="http://schemas.microsoft.com/office/drawing/2014/main" id="{9BE5E803-AF9B-4E94-9A61-7D95819CA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08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2" name="Line 134">
              <a:extLst>
                <a:ext uri="{FF2B5EF4-FFF2-40B4-BE49-F238E27FC236}">
                  <a16:creationId xmlns:a16="http://schemas.microsoft.com/office/drawing/2014/main" id="{4E30CD82-AEDB-4C83-8E87-94C19AE74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01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3" name="Line 135">
              <a:extLst>
                <a:ext uri="{FF2B5EF4-FFF2-40B4-BE49-F238E27FC236}">
                  <a16:creationId xmlns:a16="http://schemas.microsoft.com/office/drawing/2014/main" id="{5D2D31E6-2B55-45D1-9B1D-722554B99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4" name="Line 136">
              <a:extLst>
                <a:ext uri="{FF2B5EF4-FFF2-40B4-BE49-F238E27FC236}">
                  <a16:creationId xmlns:a16="http://schemas.microsoft.com/office/drawing/2014/main" id="{2CF34B33-18B5-493B-9374-2E008CCCE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7" y="3866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5" name="Freeform 137">
              <a:extLst>
                <a:ext uri="{FF2B5EF4-FFF2-40B4-BE49-F238E27FC236}">
                  <a16:creationId xmlns:a16="http://schemas.microsoft.com/office/drawing/2014/main" id="{47047CE9-ECC1-4924-94EA-8F66DE6C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146"/>
              <a:ext cx="1839" cy="858"/>
            </a:xfrm>
            <a:custGeom>
              <a:avLst/>
              <a:gdLst>
                <a:gd name="T0" fmla="*/ 0 w 338"/>
                <a:gd name="T1" fmla="*/ 71 h 164"/>
                <a:gd name="T2" fmla="*/ 18 w 338"/>
                <a:gd name="T3" fmla="*/ 71 h 164"/>
                <a:gd name="T4" fmla="*/ 36 w 338"/>
                <a:gd name="T5" fmla="*/ 92 h 164"/>
                <a:gd name="T6" fmla="*/ 53 w 338"/>
                <a:gd name="T7" fmla="*/ 122 h 164"/>
                <a:gd name="T8" fmla="*/ 71 w 338"/>
                <a:gd name="T9" fmla="*/ 131 h 164"/>
                <a:gd name="T10" fmla="*/ 89 w 338"/>
                <a:gd name="T11" fmla="*/ 95 h 164"/>
                <a:gd name="T12" fmla="*/ 107 w 338"/>
                <a:gd name="T13" fmla="*/ 70 h 164"/>
                <a:gd name="T14" fmla="*/ 125 w 338"/>
                <a:gd name="T15" fmla="*/ 59 h 164"/>
                <a:gd name="T16" fmla="*/ 142 w 338"/>
                <a:gd name="T17" fmla="*/ 59 h 164"/>
                <a:gd name="T18" fmla="*/ 160 w 338"/>
                <a:gd name="T19" fmla="*/ 74 h 164"/>
                <a:gd name="T20" fmla="*/ 178 w 338"/>
                <a:gd name="T21" fmla="*/ 40 h 164"/>
                <a:gd name="T22" fmla="*/ 196 w 338"/>
                <a:gd name="T23" fmla="*/ 31 h 164"/>
                <a:gd name="T24" fmla="*/ 214 w 338"/>
                <a:gd name="T25" fmla="*/ 0 h 164"/>
                <a:gd name="T26" fmla="*/ 231 w 338"/>
                <a:gd name="T27" fmla="*/ 29 h 164"/>
                <a:gd name="T28" fmla="*/ 249 w 338"/>
                <a:gd name="T29" fmla="*/ 25 h 164"/>
                <a:gd name="T30" fmla="*/ 267 w 338"/>
                <a:gd name="T31" fmla="*/ 58 h 164"/>
                <a:gd name="T32" fmla="*/ 285 w 338"/>
                <a:gd name="T33" fmla="*/ 59 h 164"/>
                <a:gd name="T34" fmla="*/ 302 w 338"/>
                <a:gd name="T35" fmla="*/ 77 h 164"/>
                <a:gd name="T36" fmla="*/ 320 w 338"/>
                <a:gd name="T37" fmla="*/ 148 h 164"/>
                <a:gd name="T38" fmla="*/ 338 w 338"/>
                <a:gd name="T3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8" h="164">
                  <a:moveTo>
                    <a:pt x="0" y="71"/>
                  </a:moveTo>
                  <a:lnTo>
                    <a:pt x="18" y="71"/>
                  </a:lnTo>
                  <a:lnTo>
                    <a:pt x="36" y="92"/>
                  </a:lnTo>
                  <a:lnTo>
                    <a:pt x="53" y="122"/>
                  </a:lnTo>
                  <a:lnTo>
                    <a:pt x="71" y="131"/>
                  </a:lnTo>
                  <a:lnTo>
                    <a:pt x="89" y="95"/>
                  </a:lnTo>
                  <a:lnTo>
                    <a:pt x="107" y="70"/>
                  </a:lnTo>
                  <a:lnTo>
                    <a:pt x="125" y="59"/>
                  </a:lnTo>
                  <a:lnTo>
                    <a:pt x="142" y="59"/>
                  </a:lnTo>
                  <a:lnTo>
                    <a:pt x="160" y="74"/>
                  </a:lnTo>
                  <a:lnTo>
                    <a:pt x="178" y="40"/>
                  </a:lnTo>
                  <a:lnTo>
                    <a:pt x="196" y="31"/>
                  </a:lnTo>
                  <a:lnTo>
                    <a:pt x="214" y="0"/>
                  </a:lnTo>
                  <a:lnTo>
                    <a:pt x="231" y="29"/>
                  </a:lnTo>
                  <a:lnTo>
                    <a:pt x="249" y="25"/>
                  </a:lnTo>
                  <a:lnTo>
                    <a:pt x="267" y="58"/>
                  </a:lnTo>
                  <a:lnTo>
                    <a:pt x="285" y="59"/>
                  </a:lnTo>
                  <a:lnTo>
                    <a:pt x="302" y="77"/>
                  </a:lnTo>
                  <a:lnTo>
                    <a:pt x="320" y="148"/>
                  </a:lnTo>
                  <a:lnTo>
                    <a:pt x="338" y="16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8266" name="Freeform 138">
              <a:extLst>
                <a:ext uri="{FF2B5EF4-FFF2-40B4-BE49-F238E27FC236}">
                  <a16:creationId xmlns:a16="http://schemas.microsoft.com/office/drawing/2014/main" id="{DE7F9936-5DD4-4CC5-96B9-C1BF0A47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1501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67" name="Freeform 139">
              <a:extLst>
                <a:ext uri="{FF2B5EF4-FFF2-40B4-BE49-F238E27FC236}">
                  <a16:creationId xmlns:a16="http://schemas.microsoft.com/office/drawing/2014/main" id="{30B3DDB0-923A-4AC3-9DAB-C25F8B19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501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68" name="Freeform 140">
              <a:extLst>
                <a:ext uri="{FF2B5EF4-FFF2-40B4-BE49-F238E27FC236}">
                  <a16:creationId xmlns:a16="http://schemas.microsoft.com/office/drawing/2014/main" id="{DB1E80EA-5DA2-4466-9B8E-E85A996F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611"/>
              <a:ext cx="33" cy="32"/>
            </a:xfrm>
            <a:custGeom>
              <a:avLst/>
              <a:gdLst>
                <a:gd name="T0" fmla="*/ 17 w 33"/>
                <a:gd name="T1" fmla="*/ 0 h 32"/>
                <a:gd name="T2" fmla="*/ 33 w 33"/>
                <a:gd name="T3" fmla="*/ 16 h 32"/>
                <a:gd name="T4" fmla="*/ 17 w 33"/>
                <a:gd name="T5" fmla="*/ 32 h 32"/>
                <a:gd name="T6" fmla="*/ 0 w 33"/>
                <a:gd name="T7" fmla="*/ 16 h 32"/>
                <a:gd name="T8" fmla="*/ 17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33" y="16"/>
                  </a:lnTo>
                  <a:lnTo>
                    <a:pt x="17" y="32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69" name="Freeform 141">
              <a:extLst>
                <a:ext uri="{FF2B5EF4-FFF2-40B4-BE49-F238E27FC236}">
                  <a16:creationId xmlns:a16="http://schemas.microsoft.com/office/drawing/2014/main" id="{1D69C42A-C58B-4292-A72C-9607048DF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1768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0" name="Freeform 142">
              <a:extLst>
                <a:ext uri="{FF2B5EF4-FFF2-40B4-BE49-F238E27FC236}">
                  <a16:creationId xmlns:a16="http://schemas.microsoft.com/office/drawing/2014/main" id="{F39DFFFF-822F-4BF1-B3AC-EFA898593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" y="1815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1" name="Freeform 143">
              <a:extLst>
                <a:ext uri="{FF2B5EF4-FFF2-40B4-BE49-F238E27FC236}">
                  <a16:creationId xmlns:a16="http://schemas.microsoft.com/office/drawing/2014/main" id="{D3504727-525C-43F3-8357-B6028C36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627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2" name="Freeform 144">
              <a:extLst>
                <a:ext uri="{FF2B5EF4-FFF2-40B4-BE49-F238E27FC236}">
                  <a16:creationId xmlns:a16="http://schemas.microsoft.com/office/drawing/2014/main" id="{FB4281A1-46DA-4F1A-9578-28E34343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496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3" name="Freeform 145">
              <a:extLst>
                <a:ext uri="{FF2B5EF4-FFF2-40B4-BE49-F238E27FC236}">
                  <a16:creationId xmlns:a16="http://schemas.microsoft.com/office/drawing/2014/main" id="{B5BEEB26-4786-45CA-89C2-2A5B34A59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439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5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4" name="Freeform 146">
              <a:extLst>
                <a:ext uri="{FF2B5EF4-FFF2-40B4-BE49-F238E27FC236}">
                  <a16:creationId xmlns:a16="http://schemas.microsoft.com/office/drawing/2014/main" id="{52E3EA04-5215-4905-A416-F160A6987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439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5 h 31"/>
                <a:gd name="T4" fmla="*/ 16 w 33"/>
                <a:gd name="T5" fmla="*/ 31 h 31"/>
                <a:gd name="T6" fmla="*/ 0 w 33"/>
                <a:gd name="T7" fmla="*/ 15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5" name="Freeform 147">
              <a:extLst>
                <a:ext uri="{FF2B5EF4-FFF2-40B4-BE49-F238E27FC236}">
                  <a16:creationId xmlns:a16="http://schemas.microsoft.com/office/drawing/2014/main" id="{A5BE6958-C2E6-4063-8AA9-7B0CEBD3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517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6" name="Freeform 148">
              <a:extLst>
                <a:ext uri="{FF2B5EF4-FFF2-40B4-BE49-F238E27FC236}">
                  <a16:creationId xmlns:a16="http://schemas.microsoft.com/office/drawing/2014/main" id="{F81A9641-755F-4A3E-87E2-9291DC87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1339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7" name="Freeform 149">
              <a:extLst>
                <a:ext uri="{FF2B5EF4-FFF2-40B4-BE49-F238E27FC236}">
                  <a16:creationId xmlns:a16="http://schemas.microsoft.com/office/drawing/2014/main" id="{F6FB186A-1024-4E36-AEDA-34783DA4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292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8" name="Freeform 150">
              <a:extLst>
                <a:ext uri="{FF2B5EF4-FFF2-40B4-BE49-F238E27FC236}">
                  <a16:creationId xmlns:a16="http://schemas.microsoft.com/office/drawing/2014/main" id="{03FE7A26-2AEB-48C8-A79F-0BDE107AD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" y="1130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79" name="Freeform 151">
              <a:extLst>
                <a:ext uri="{FF2B5EF4-FFF2-40B4-BE49-F238E27FC236}">
                  <a16:creationId xmlns:a16="http://schemas.microsoft.com/office/drawing/2014/main" id="{D98AF3CD-D471-4795-AF7A-D0811340C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282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5 h 31"/>
                <a:gd name="T4" fmla="*/ 16 w 32"/>
                <a:gd name="T5" fmla="*/ 31 h 31"/>
                <a:gd name="T6" fmla="*/ 0 w 32"/>
                <a:gd name="T7" fmla="*/ 15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5"/>
                  </a:lnTo>
                  <a:lnTo>
                    <a:pt x="16" y="31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0" name="Freeform 152">
              <a:extLst>
                <a:ext uri="{FF2B5EF4-FFF2-40B4-BE49-F238E27FC236}">
                  <a16:creationId xmlns:a16="http://schemas.microsoft.com/office/drawing/2014/main" id="{837944DD-9C00-4E39-AFB7-BCEC5EBC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261"/>
              <a:ext cx="32" cy="31"/>
            </a:xfrm>
            <a:custGeom>
              <a:avLst/>
              <a:gdLst>
                <a:gd name="T0" fmla="*/ 16 w 32"/>
                <a:gd name="T1" fmla="*/ 0 h 31"/>
                <a:gd name="T2" fmla="*/ 32 w 32"/>
                <a:gd name="T3" fmla="*/ 16 h 31"/>
                <a:gd name="T4" fmla="*/ 16 w 32"/>
                <a:gd name="T5" fmla="*/ 31 h 31"/>
                <a:gd name="T6" fmla="*/ 0 w 32"/>
                <a:gd name="T7" fmla="*/ 16 h 31"/>
                <a:gd name="T8" fmla="*/ 16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lnTo>
                    <a:pt x="32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1" name="Freeform 153">
              <a:extLst>
                <a:ext uri="{FF2B5EF4-FFF2-40B4-BE49-F238E27FC236}">
                  <a16:creationId xmlns:a16="http://schemas.microsoft.com/office/drawing/2014/main" id="{22C3E835-401A-4698-9CCD-F540E4FD5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433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6 h 32"/>
                <a:gd name="T4" fmla="*/ 16 w 32"/>
                <a:gd name="T5" fmla="*/ 32 h 32"/>
                <a:gd name="T6" fmla="*/ 0 w 32"/>
                <a:gd name="T7" fmla="*/ 16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lnTo>
                    <a:pt x="32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2" name="Freeform 154">
              <a:extLst>
                <a:ext uri="{FF2B5EF4-FFF2-40B4-BE49-F238E27FC236}">
                  <a16:creationId xmlns:a16="http://schemas.microsoft.com/office/drawing/2014/main" id="{DF2911FD-F772-4DC2-92F1-DB21E53E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1439"/>
              <a:ext cx="33" cy="31"/>
            </a:xfrm>
            <a:custGeom>
              <a:avLst/>
              <a:gdLst>
                <a:gd name="T0" fmla="*/ 17 w 33"/>
                <a:gd name="T1" fmla="*/ 0 h 31"/>
                <a:gd name="T2" fmla="*/ 33 w 33"/>
                <a:gd name="T3" fmla="*/ 15 h 31"/>
                <a:gd name="T4" fmla="*/ 17 w 33"/>
                <a:gd name="T5" fmla="*/ 31 h 31"/>
                <a:gd name="T6" fmla="*/ 0 w 33"/>
                <a:gd name="T7" fmla="*/ 15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lnTo>
                    <a:pt x="33" y="15"/>
                  </a:lnTo>
                  <a:lnTo>
                    <a:pt x="17" y="31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3" name="Freeform 155">
              <a:extLst>
                <a:ext uri="{FF2B5EF4-FFF2-40B4-BE49-F238E27FC236}">
                  <a16:creationId xmlns:a16="http://schemas.microsoft.com/office/drawing/2014/main" id="{7050E149-EBAC-4880-953B-E13889405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1533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4" name="Freeform 156">
              <a:extLst>
                <a:ext uri="{FF2B5EF4-FFF2-40B4-BE49-F238E27FC236}">
                  <a16:creationId xmlns:a16="http://schemas.microsoft.com/office/drawing/2014/main" id="{99558BB7-11F4-41B6-BF63-00631B21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1904"/>
              <a:ext cx="33" cy="32"/>
            </a:xfrm>
            <a:custGeom>
              <a:avLst/>
              <a:gdLst>
                <a:gd name="T0" fmla="*/ 16 w 33"/>
                <a:gd name="T1" fmla="*/ 0 h 32"/>
                <a:gd name="T2" fmla="*/ 33 w 33"/>
                <a:gd name="T3" fmla="*/ 16 h 32"/>
                <a:gd name="T4" fmla="*/ 16 w 33"/>
                <a:gd name="T5" fmla="*/ 32 h 32"/>
                <a:gd name="T6" fmla="*/ 0 w 33"/>
                <a:gd name="T7" fmla="*/ 16 h 32"/>
                <a:gd name="T8" fmla="*/ 16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33" y="16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5" name="Freeform 157">
              <a:extLst>
                <a:ext uri="{FF2B5EF4-FFF2-40B4-BE49-F238E27FC236}">
                  <a16:creationId xmlns:a16="http://schemas.microsoft.com/office/drawing/2014/main" id="{BABC9161-9D2B-4D8B-805F-2FAEA64EE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88"/>
              <a:ext cx="33" cy="31"/>
            </a:xfrm>
            <a:custGeom>
              <a:avLst/>
              <a:gdLst>
                <a:gd name="T0" fmla="*/ 16 w 33"/>
                <a:gd name="T1" fmla="*/ 0 h 31"/>
                <a:gd name="T2" fmla="*/ 33 w 33"/>
                <a:gd name="T3" fmla="*/ 16 h 31"/>
                <a:gd name="T4" fmla="*/ 16 w 33"/>
                <a:gd name="T5" fmla="*/ 31 h 31"/>
                <a:gd name="T6" fmla="*/ 0 w 33"/>
                <a:gd name="T7" fmla="*/ 16 h 31"/>
                <a:gd name="T8" fmla="*/ 16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6" y="0"/>
                  </a:moveTo>
                  <a:lnTo>
                    <a:pt x="33" y="16"/>
                  </a:lnTo>
                  <a:lnTo>
                    <a:pt x="16" y="31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286" name="Rectangle 158">
              <a:extLst>
                <a:ext uri="{FF2B5EF4-FFF2-40B4-BE49-F238E27FC236}">
                  <a16:creationId xmlns:a16="http://schemas.microsoft.com/office/drawing/2014/main" id="{F3C0B58B-0D58-4E26-9105-5C074720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429"/>
              <a:ext cx="29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B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87" name="Rectangle 159">
              <a:extLst>
                <a:ext uri="{FF2B5EF4-FFF2-40B4-BE49-F238E27FC236}">
                  <a16:creationId xmlns:a16="http://schemas.microsoft.com/office/drawing/2014/main" id="{068CA18A-D51B-4F06-9036-20D91230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850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88" name="Rectangle 160">
              <a:extLst>
                <a:ext uri="{FF2B5EF4-FFF2-40B4-BE49-F238E27FC236}">
                  <a16:creationId xmlns:a16="http://schemas.microsoft.com/office/drawing/2014/main" id="{B6CBFFFB-58C2-4186-A4DE-E52048FA9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594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89" name="Rectangle 161">
              <a:extLst>
                <a:ext uri="{FF2B5EF4-FFF2-40B4-BE49-F238E27FC236}">
                  <a16:creationId xmlns:a16="http://schemas.microsoft.com/office/drawing/2014/main" id="{E5C780FA-9EB1-49D6-A0D6-8C2466D25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33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20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0" name="Rectangle 162">
              <a:extLst>
                <a:ext uri="{FF2B5EF4-FFF2-40B4-BE49-F238E27FC236}">
                  <a16:creationId xmlns:a16="http://schemas.microsoft.com/office/drawing/2014/main" id="{E2E9FB4A-05FA-4E20-A7BB-A21DD5ED1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076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30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1" name="Rectangle 163">
              <a:extLst>
                <a:ext uri="{FF2B5EF4-FFF2-40B4-BE49-F238E27FC236}">
                  <a16:creationId xmlns:a16="http://schemas.microsoft.com/office/drawing/2014/main" id="{5D9F2D86-69E3-4739-A2F0-8B44C3F2A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819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40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2" name="Rectangle 164">
              <a:extLst>
                <a:ext uri="{FF2B5EF4-FFF2-40B4-BE49-F238E27FC236}">
                  <a16:creationId xmlns:a16="http://schemas.microsoft.com/office/drawing/2014/main" id="{CBACB9A2-9907-4140-AF9C-26BC2B1F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563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50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3" name="Rectangle 165">
              <a:extLst>
                <a:ext uri="{FF2B5EF4-FFF2-40B4-BE49-F238E27FC236}">
                  <a16:creationId xmlns:a16="http://schemas.microsoft.com/office/drawing/2014/main" id="{06B5AB31-5934-403F-8E3F-432E325E6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3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60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4" name="Rectangle 166">
              <a:extLst>
                <a:ext uri="{FF2B5EF4-FFF2-40B4-BE49-F238E27FC236}">
                  <a16:creationId xmlns:a16="http://schemas.microsoft.com/office/drawing/2014/main" id="{40E4BE2E-9A04-41AA-9B16-3C2EE5BC7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051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70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5" name="Rectangle 167">
              <a:extLst>
                <a:ext uri="{FF2B5EF4-FFF2-40B4-BE49-F238E27FC236}">
                  <a16:creationId xmlns:a16="http://schemas.microsoft.com/office/drawing/2014/main" id="{727394CD-29E1-455B-A687-9EBB98416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1794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6" name="Rectangle 168">
              <a:extLst>
                <a:ext uri="{FF2B5EF4-FFF2-40B4-BE49-F238E27FC236}">
                  <a16:creationId xmlns:a16="http://schemas.microsoft.com/office/drawing/2014/main" id="{8DB2F8E5-35BD-4312-A67E-197AEFFA4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1533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7" name="Rectangle 169">
              <a:extLst>
                <a:ext uri="{FF2B5EF4-FFF2-40B4-BE49-F238E27FC236}">
                  <a16:creationId xmlns:a16="http://schemas.microsoft.com/office/drawing/2014/main" id="{95E2606F-1A51-4CCB-A8DA-9666623F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1277"/>
              <a:ext cx="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100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8" name="Rectangle 170">
              <a:extLst>
                <a:ext uri="{FF2B5EF4-FFF2-40B4-BE49-F238E27FC236}">
                  <a16:creationId xmlns:a16="http://schemas.microsoft.com/office/drawing/2014/main" id="{B47CF553-DB17-416F-993E-F76E1639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1020"/>
              <a:ext cx="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299" name="Rectangle 171">
              <a:extLst>
                <a:ext uri="{FF2B5EF4-FFF2-40B4-BE49-F238E27FC236}">
                  <a16:creationId xmlns:a16="http://schemas.microsoft.com/office/drawing/2014/main" id="{1A4EB642-933C-4561-8E90-9193EA03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0" name="Rectangle 172">
              <a:extLst>
                <a:ext uri="{FF2B5EF4-FFF2-40B4-BE49-F238E27FC236}">
                  <a16:creationId xmlns:a16="http://schemas.microsoft.com/office/drawing/2014/main" id="{D5CED065-EDE2-4426-8BDE-8C56D8FF7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1" name="Rectangle 173">
              <a:extLst>
                <a:ext uri="{FF2B5EF4-FFF2-40B4-BE49-F238E27FC236}">
                  <a16:creationId xmlns:a16="http://schemas.microsoft.com/office/drawing/2014/main" id="{3D26B055-5B1C-4733-9B9E-DCABAC11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2" name="Rectangle 174">
              <a:extLst>
                <a:ext uri="{FF2B5EF4-FFF2-40B4-BE49-F238E27FC236}">
                  <a16:creationId xmlns:a16="http://schemas.microsoft.com/office/drawing/2014/main" id="{9B939D9D-0AB2-4C4B-8B20-F51762C4F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87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3" name="Rectangle 175">
              <a:extLst>
                <a:ext uri="{FF2B5EF4-FFF2-40B4-BE49-F238E27FC236}">
                  <a16:creationId xmlns:a16="http://schemas.microsoft.com/office/drawing/2014/main" id="{2BD1F525-82C8-4246-A8C8-BC751971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4" name="Rectangle 176">
              <a:extLst>
                <a:ext uri="{FF2B5EF4-FFF2-40B4-BE49-F238E27FC236}">
                  <a16:creationId xmlns:a16="http://schemas.microsoft.com/office/drawing/2014/main" id="{1F28B0A0-9E63-4E53-BE61-A4BFD6772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5" name="Rectangle 177">
              <a:extLst>
                <a:ext uri="{FF2B5EF4-FFF2-40B4-BE49-F238E27FC236}">
                  <a16:creationId xmlns:a16="http://schemas.microsoft.com/office/drawing/2014/main" id="{1846125D-39B7-433C-B5FC-958288B29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6" name="Rectangle 178">
              <a:extLst>
                <a:ext uri="{FF2B5EF4-FFF2-40B4-BE49-F238E27FC236}">
                  <a16:creationId xmlns:a16="http://schemas.microsoft.com/office/drawing/2014/main" id="{70C9B9EF-672E-4636-A50F-A1686C192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89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7" name="Rectangle 179">
              <a:extLst>
                <a:ext uri="{FF2B5EF4-FFF2-40B4-BE49-F238E27FC236}">
                  <a16:creationId xmlns:a16="http://schemas.microsoft.com/office/drawing/2014/main" id="{4CF82B3C-344D-47D2-ACD5-F69C79CFA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8" name="Rectangle 180">
              <a:extLst>
                <a:ext uri="{FF2B5EF4-FFF2-40B4-BE49-F238E27FC236}">
                  <a16:creationId xmlns:a16="http://schemas.microsoft.com/office/drawing/2014/main" id="{3632083C-E77A-4E36-B05A-984869C5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09" name="Rectangle 181">
              <a:extLst>
                <a:ext uri="{FF2B5EF4-FFF2-40B4-BE49-F238E27FC236}">
                  <a16:creationId xmlns:a16="http://schemas.microsoft.com/office/drawing/2014/main" id="{963A1801-2BBC-44AD-8537-FEB41C61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" y="3907"/>
              <a:ext cx="4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10" name="Rectangle 182">
              <a:extLst>
                <a:ext uri="{FF2B5EF4-FFF2-40B4-BE49-F238E27FC236}">
                  <a16:creationId xmlns:a16="http://schemas.microsoft.com/office/drawing/2014/main" id="{775140C0-831D-4B43-AA26-0F5EB827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" y="3965"/>
              <a:ext cx="4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500">
                  <a:solidFill>
                    <a:srgbClr val="000000"/>
                  </a:solidFill>
                  <a:latin typeface="Small Fonts" charset="0"/>
                </a:rPr>
                <a:t>91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11" name="Rectangle 183">
              <a:extLst>
                <a:ext uri="{FF2B5EF4-FFF2-40B4-BE49-F238E27FC236}">
                  <a16:creationId xmlns:a16="http://schemas.microsoft.com/office/drawing/2014/main" id="{FB7D7F92-3A9F-41EB-8810-175D6065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3960"/>
              <a:ext cx="10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12" name="Rectangle 184">
              <a:extLst>
                <a:ext uri="{FF2B5EF4-FFF2-40B4-BE49-F238E27FC236}">
                  <a16:creationId xmlns:a16="http://schemas.microsoft.com/office/drawing/2014/main" id="{396F311C-8255-48C0-A522-507BBC9AB1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49" y="2457"/>
              <a:ext cx="264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313" name="Rectangle 185">
              <a:extLst>
                <a:ext uri="{FF2B5EF4-FFF2-40B4-BE49-F238E27FC236}">
                  <a16:creationId xmlns:a16="http://schemas.microsoft.com/office/drawing/2014/main" id="{525B0320-1584-4B4F-9207-476A4D09E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88"/>
              <a:ext cx="2770" cy="379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>
            <a:extLst>
              <a:ext uri="{FF2B5EF4-FFF2-40B4-BE49-F238E27FC236}">
                <a16:creationId xmlns:a16="http://schemas.microsoft.com/office/drawing/2014/main" id="{569BC3D8-B1FC-4954-901E-226A62AB5B01}"/>
              </a:ext>
            </a:extLst>
          </p:cNvPr>
          <p:cNvGrpSpPr>
            <a:grpSpLocks/>
          </p:cNvGrpSpPr>
          <p:nvPr/>
        </p:nvGrpSpPr>
        <p:grpSpPr bwMode="auto">
          <a:xfrm>
            <a:off x="4652963" y="76200"/>
            <a:ext cx="4346575" cy="6638925"/>
            <a:chOff x="2931" y="48"/>
            <a:chExt cx="2738" cy="4182"/>
          </a:xfrm>
        </p:grpSpPr>
        <p:sp>
          <p:nvSpPr>
            <p:cNvPr id="45059" name="Rectangle 3">
              <a:extLst>
                <a:ext uri="{FF2B5EF4-FFF2-40B4-BE49-F238E27FC236}">
                  <a16:creationId xmlns:a16="http://schemas.microsoft.com/office/drawing/2014/main" id="{0DA3F7C7-FF3D-4EDE-87FD-E805CD8B1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48"/>
              <a:ext cx="2738" cy="4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0" name="Line 4">
              <a:extLst>
                <a:ext uri="{FF2B5EF4-FFF2-40B4-BE49-F238E27FC236}">
                  <a16:creationId xmlns:a16="http://schemas.microsoft.com/office/drawing/2014/main" id="{90037E33-E791-4A60-9410-F1D0CEA6F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72"/>
              <a:ext cx="1" cy="3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1" name="Line 5">
              <a:extLst>
                <a:ext uri="{FF2B5EF4-FFF2-40B4-BE49-F238E27FC236}">
                  <a16:creationId xmlns:a16="http://schemas.microsoft.com/office/drawing/2014/main" id="{76A54B9D-F90A-4CB5-A856-C274818D0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398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2" name="Line 6">
              <a:extLst>
                <a:ext uri="{FF2B5EF4-FFF2-40B4-BE49-F238E27FC236}">
                  <a16:creationId xmlns:a16="http://schemas.microsoft.com/office/drawing/2014/main" id="{A3151078-4460-4772-929C-D1C121612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378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3" name="Line 7">
              <a:extLst>
                <a:ext uri="{FF2B5EF4-FFF2-40B4-BE49-F238E27FC236}">
                  <a16:creationId xmlns:a16="http://schemas.microsoft.com/office/drawing/2014/main" id="{76C45BDD-CA73-43AB-B9ED-E7CCC9593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357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4" name="Line 8">
              <a:extLst>
                <a:ext uri="{FF2B5EF4-FFF2-40B4-BE49-F238E27FC236}">
                  <a16:creationId xmlns:a16="http://schemas.microsoft.com/office/drawing/2014/main" id="{81281B2F-BEF2-47D4-967D-AE0595642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336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5" name="Line 9">
              <a:extLst>
                <a:ext uri="{FF2B5EF4-FFF2-40B4-BE49-F238E27FC236}">
                  <a16:creationId xmlns:a16="http://schemas.microsoft.com/office/drawing/2014/main" id="{D55D0824-7AF6-47E7-948A-51F31CD0C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31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6" name="Line 10">
              <a:extLst>
                <a:ext uri="{FF2B5EF4-FFF2-40B4-BE49-F238E27FC236}">
                  <a16:creationId xmlns:a16="http://schemas.microsoft.com/office/drawing/2014/main" id="{8563E549-A18A-490D-BE51-9A3AD1581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295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7" name="Line 11">
              <a:extLst>
                <a:ext uri="{FF2B5EF4-FFF2-40B4-BE49-F238E27FC236}">
                  <a16:creationId xmlns:a16="http://schemas.microsoft.com/office/drawing/2014/main" id="{EC40C019-F57D-494C-8BE3-3509DA76A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27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8" name="Line 12">
              <a:extLst>
                <a:ext uri="{FF2B5EF4-FFF2-40B4-BE49-F238E27FC236}">
                  <a16:creationId xmlns:a16="http://schemas.microsoft.com/office/drawing/2014/main" id="{B879BB9D-8AC9-4FDF-983A-35E71F923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253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9" name="Line 13">
              <a:extLst>
                <a:ext uri="{FF2B5EF4-FFF2-40B4-BE49-F238E27FC236}">
                  <a16:creationId xmlns:a16="http://schemas.microsoft.com/office/drawing/2014/main" id="{850F5F38-F985-414D-B331-FAB41D9C2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232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0" name="Line 14">
              <a:extLst>
                <a:ext uri="{FF2B5EF4-FFF2-40B4-BE49-F238E27FC236}">
                  <a16:creationId xmlns:a16="http://schemas.microsoft.com/office/drawing/2014/main" id="{CFB1BEB6-D4A3-4822-A9AC-F0F3C2F64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211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1" name="Line 15">
              <a:extLst>
                <a:ext uri="{FF2B5EF4-FFF2-40B4-BE49-F238E27FC236}">
                  <a16:creationId xmlns:a16="http://schemas.microsoft.com/office/drawing/2014/main" id="{A9877C30-98D5-4D00-A84E-E4CFA3221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190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2" name="Line 16">
              <a:extLst>
                <a:ext uri="{FF2B5EF4-FFF2-40B4-BE49-F238E27FC236}">
                  <a16:creationId xmlns:a16="http://schemas.microsoft.com/office/drawing/2014/main" id="{FEDB041C-0276-4E72-A9B0-27EEBABEB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17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3" name="Line 17">
              <a:extLst>
                <a:ext uri="{FF2B5EF4-FFF2-40B4-BE49-F238E27FC236}">
                  <a16:creationId xmlns:a16="http://schemas.microsoft.com/office/drawing/2014/main" id="{DD065203-2559-4056-8A5C-0DDC48AED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149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4" name="Line 18">
              <a:extLst>
                <a:ext uri="{FF2B5EF4-FFF2-40B4-BE49-F238E27FC236}">
                  <a16:creationId xmlns:a16="http://schemas.microsoft.com/office/drawing/2014/main" id="{87F6530B-360A-4FA2-A80C-CBB71471C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128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5" name="Line 19">
              <a:extLst>
                <a:ext uri="{FF2B5EF4-FFF2-40B4-BE49-F238E27FC236}">
                  <a16:creationId xmlns:a16="http://schemas.microsoft.com/office/drawing/2014/main" id="{4B7A3ECC-9F3C-47B7-83AF-B939D999B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107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6" name="Line 20">
              <a:extLst>
                <a:ext uri="{FF2B5EF4-FFF2-40B4-BE49-F238E27FC236}">
                  <a16:creationId xmlns:a16="http://schemas.microsoft.com/office/drawing/2014/main" id="{6C8A7B66-36B0-427B-B2FE-3964F03A0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3" y="87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7" name="Line 21">
              <a:extLst>
                <a:ext uri="{FF2B5EF4-FFF2-40B4-BE49-F238E27FC236}">
                  <a16:creationId xmlns:a16="http://schemas.microsoft.com/office/drawing/2014/main" id="{2240256D-07E1-4647-87BD-A8458A2D3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988"/>
              <a:ext cx="22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id="{503B625E-A2DC-49A2-B0DC-61C231CAE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79" name="Line 23">
              <a:extLst>
                <a:ext uri="{FF2B5EF4-FFF2-40B4-BE49-F238E27FC236}">
                  <a16:creationId xmlns:a16="http://schemas.microsoft.com/office/drawing/2014/main" id="{0E60D39D-8E41-43F4-997B-6468120A1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0" name="Line 24">
              <a:extLst>
                <a:ext uri="{FF2B5EF4-FFF2-40B4-BE49-F238E27FC236}">
                  <a16:creationId xmlns:a16="http://schemas.microsoft.com/office/drawing/2014/main" id="{AA84EEC5-141E-483C-9FDC-E4B2A7601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2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1" name="Line 25">
              <a:extLst>
                <a:ext uri="{FF2B5EF4-FFF2-40B4-BE49-F238E27FC236}">
                  <a16:creationId xmlns:a16="http://schemas.microsoft.com/office/drawing/2014/main" id="{F1FCADC7-C3BF-4238-B7CB-323D7A75B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8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2" name="Line 26">
              <a:extLst>
                <a:ext uri="{FF2B5EF4-FFF2-40B4-BE49-F238E27FC236}">
                  <a16:creationId xmlns:a16="http://schemas.microsoft.com/office/drawing/2014/main" id="{FBE73F6C-680C-44FB-906F-0618B3A3A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0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3" name="Line 27">
              <a:extLst>
                <a:ext uri="{FF2B5EF4-FFF2-40B4-BE49-F238E27FC236}">
                  <a16:creationId xmlns:a16="http://schemas.microsoft.com/office/drawing/2014/main" id="{43D9728B-1951-4492-9822-3D7E31F0F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6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4" name="Line 28">
              <a:extLst>
                <a:ext uri="{FF2B5EF4-FFF2-40B4-BE49-F238E27FC236}">
                  <a16:creationId xmlns:a16="http://schemas.microsoft.com/office/drawing/2014/main" id="{85D102B8-166E-4670-A5ED-7E253309F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8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5" name="Line 29">
              <a:extLst>
                <a:ext uri="{FF2B5EF4-FFF2-40B4-BE49-F238E27FC236}">
                  <a16:creationId xmlns:a16="http://schemas.microsoft.com/office/drawing/2014/main" id="{F80A84F6-B798-4DF7-8E6F-9F7DD953D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4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6" name="Line 30">
              <a:extLst>
                <a:ext uri="{FF2B5EF4-FFF2-40B4-BE49-F238E27FC236}">
                  <a16:creationId xmlns:a16="http://schemas.microsoft.com/office/drawing/2014/main" id="{0EAE2D05-D70F-4DB1-804D-6DF3599B3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7" name="Line 31">
              <a:extLst>
                <a:ext uri="{FF2B5EF4-FFF2-40B4-BE49-F238E27FC236}">
                  <a16:creationId xmlns:a16="http://schemas.microsoft.com/office/drawing/2014/main" id="{C12F7625-AC22-4665-8E1D-B61E98DC4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2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8" name="Line 32">
              <a:extLst>
                <a:ext uri="{FF2B5EF4-FFF2-40B4-BE49-F238E27FC236}">
                  <a16:creationId xmlns:a16="http://schemas.microsoft.com/office/drawing/2014/main" id="{2CC5C922-15D8-424F-953E-74A73596A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3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89" name="Line 33">
              <a:extLst>
                <a:ext uri="{FF2B5EF4-FFF2-40B4-BE49-F238E27FC236}">
                  <a16:creationId xmlns:a16="http://schemas.microsoft.com/office/drawing/2014/main" id="{7DD0C9DA-931D-4E8D-9D2B-8B49C6DBB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0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0" name="Line 34">
              <a:extLst>
                <a:ext uri="{FF2B5EF4-FFF2-40B4-BE49-F238E27FC236}">
                  <a16:creationId xmlns:a16="http://schemas.microsoft.com/office/drawing/2014/main" id="{5E3BAF36-1AE4-4A42-9B1C-55011EF6D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1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1" name="Line 35">
              <a:extLst>
                <a:ext uri="{FF2B5EF4-FFF2-40B4-BE49-F238E27FC236}">
                  <a16:creationId xmlns:a16="http://schemas.microsoft.com/office/drawing/2014/main" id="{8938CE1B-68B5-4117-AE39-101C9E4F4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8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2" name="Line 36">
              <a:extLst>
                <a:ext uri="{FF2B5EF4-FFF2-40B4-BE49-F238E27FC236}">
                  <a16:creationId xmlns:a16="http://schemas.microsoft.com/office/drawing/2014/main" id="{478738A2-2DE4-42DB-9079-7D19170DC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9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3" name="Line 37">
              <a:extLst>
                <a:ext uri="{FF2B5EF4-FFF2-40B4-BE49-F238E27FC236}">
                  <a16:creationId xmlns:a16="http://schemas.microsoft.com/office/drawing/2014/main" id="{939F6173-7C97-43E6-91A0-1799CEE53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4" name="Line 38">
              <a:extLst>
                <a:ext uri="{FF2B5EF4-FFF2-40B4-BE49-F238E27FC236}">
                  <a16:creationId xmlns:a16="http://schemas.microsoft.com/office/drawing/2014/main" id="{C391ACCB-754A-41A3-816F-07753983F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7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5" name="Line 39">
              <a:extLst>
                <a:ext uri="{FF2B5EF4-FFF2-40B4-BE49-F238E27FC236}">
                  <a16:creationId xmlns:a16="http://schemas.microsoft.com/office/drawing/2014/main" id="{F2E72E1A-BC33-4B1F-ADDB-9304E12ED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4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6" name="Line 40">
              <a:extLst>
                <a:ext uri="{FF2B5EF4-FFF2-40B4-BE49-F238E27FC236}">
                  <a16:creationId xmlns:a16="http://schemas.microsoft.com/office/drawing/2014/main" id="{9E54503F-1356-4BAF-BB5A-F7C14C625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5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7" name="Line 41">
              <a:extLst>
                <a:ext uri="{FF2B5EF4-FFF2-40B4-BE49-F238E27FC236}">
                  <a16:creationId xmlns:a16="http://schemas.microsoft.com/office/drawing/2014/main" id="{1C0C72F3-E1D6-4C20-9FD4-673386A7C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2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8" name="Line 42">
              <a:extLst>
                <a:ext uri="{FF2B5EF4-FFF2-40B4-BE49-F238E27FC236}">
                  <a16:creationId xmlns:a16="http://schemas.microsoft.com/office/drawing/2014/main" id="{98FCAAF9-BA35-4972-A41B-3EE779606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3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99" name="Line 43">
              <a:extLst>
                <a:ext uri="{FF2B5EF4-FFF2-40B4-BE49-F238E27FC236}">
                  <a16:creationId xmlns:a16="http://schemas.microsoft.com/office/drawing/2014/main" id="{C7B1E1E7-21E6-4B8F-97E9-58562C2D4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0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00" name="Line 44">
              <a:extLst>
                <a:ext uri="{FF2B5EF4-FFF2-40B4-BE49-F238E27FC236}">
                  <a16:creationId xmlns:a16="http://schemas.microsoft.com/office/drawing/2014/main" id="{3C152DB1-5A67-495C-8BBA-8E6E7671AC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1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01" name="Line 45">
              <a:extLst>
                <a:ext uri="{FF2B5EF4-FFF2-40B4-BE49-F238E27FC236}">
                  <a16:creationId xmlns:a16="http://schemas.microsoft.com/office/drawing/2014/main" id="{93988506-6424-4518-B41E-F54AB7D6B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8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02" name="Line 46">
              <a:extLst>
                <a:ext uri="{FF2B5EF4-FFF2-40B4-BE49-F238E27FC236}">
                  <a16:creationId xmlns:a16="http://schemas.microsoft.com/office/drawing/2014/main" id="{3FE9F6EC-4E70-45D3-B4D9-C0A6A0D0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9" y="3976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03" name="Freeform 47">
              <a:extLst>
                <a:ext uri="{FF2B5EF4-FFF2-40B4-BE49-F238E27FC236}">
                  <a16:creationId xmlns:a16="http://schemas.microsoft.com/office/drawing/2014/main" id="{A299FE9F-0169-4E0E-BDA2-21E5EA385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38"/>
              <a:ext cx="1788" cy="3462"/>
            </a:xfrm>
            <a:custGeom>
              <a:avLst/>
              <a:gdLst>
                <a:gd name="T0" fmla="*/ 0 w 333"/>
                <a:gd name="T1" fmla="*/ 260 h 601"/>
                <a:gd name="T2" fmla="*/ 18 w 333"/>
                <a:gd name="T3" fmla="*/ 261 h 601"/>
                <a:gd name="T4" fmla="*/ 35 w 333"/>
                <a:gd name="T5" fmla="*/ 335 h 601"/>
                <a:gd name="T6" fmla="*/ 53 w 333"/>
                <a:gd name="T7" fmla="*/ 447 h 601"/>
                <a:gd name="T8" fmla="*/ 70 w 333"/>
                <a:gd name="T9" fmla="*/ 480 h 601"/>
                <a:gd name="T10" fmla="*/ 88 w 333"/>
                <a:gd name="T11" fmla="*/ 348 h 601"/>
                <a:gd name="T12" fmla="*/ 105 w 333"/>
                <a:gd name="T13" fmla="*/ 256 h 601"/>
                <a:gd name="T14" fmla="*/ 123 w 333"/>
                <a:gd name="T15" fmla="*/ 216 h 601"/>
                <a:gd name="T16" fmla="*/ 140 w 333"/>
                <a:gd name="T17" fmla="*/ 215 h 601"/>
                <a:gd name="T18" fmla="*/ 158 w 333"/>
                <a:gd name="T19" fmla="*/ 270 h 601"/>
                <a:gd name="T20" fmla="*/ 175 w 333"/>
                <a:gd name="T21" fmla="*/ 146 h 601"/>
                <a:gd name="T22" fmla="*/ 193 w 333"/>
                <a:gd name="T23" fmla="*/ 114 h 601"/>
                <a:gd name="T24" fmla="*/ 210 w 333"/>
                <a:gd name="T25" fmla="*/ 0 h 601"/>
                <a:gd name="T26" fmla="*/ 228 w 333"/>
                <a:gd name="T27" fmla="*/ 106 h 601"/>
                <a:gd name="T28" fmla="*/ 245 w 333"/>
                <a:gd name="T29" fmla="*/ 92 h 601"/>
                <a:gd name="T30" fmla="*/ 263 w 333"/>
                <a:gd name="T31" fmla="*/ 213 h 601"/>
                <a:gd name="T32" fmla="*/ 280 w 333"/>
                <a:gd name="T33" fmla="*/ 216 h 601"/>
                <a:gd name="T34" fmla="*/ 298 w 333"/>
                <a:gd name="T35" fmla="*/ 283 h 601"/>
                <a:gd name="T36" fmla="*/ 315 w 333"/>
                <a:gd name="T37" fmla="*/ 541 h 601"/>
                <a:gd name="T38" fmla="*/ 333 w 333"/>
                <a:gd name="T39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3" h="601">
                  <a:moveTo>
                    <a:pt x="0" y="260"/>
                  </a:moveTo>
                  <a:lnTo>
                    <a:pt x="18" y="261"/>
                  </a:lnTo>
                  <a:lnTo>
                    <a:pt x="35" y="335"/>
                  </a:lnTo>
                  <a:lnTo>
                    <a:pt x="53" y="447"/>
                  </a:lnTo>
                  <a:lnTo>
                    <a:pt x="70" y="480"/>
                  </a:lnTo>
                  <a:lnTo>
                    <a:pt x="88" y="348"/>
                  </a:lnTo>
                  <a:lnTo>
                    <a:pt x="105" y="256"/>
                  </a:lnTo>
                  <a:lnTo>
                    <a:pt x="123" y="216"/>
                  </a:lnTo>
                  <a:lnTo>
                    <a:pt x="140" y="215"/>
                  </a:lnTo>
                  <a:lnTo>
                    <a:pt x="158" y="270"/>
                  </a:lnTo>
                  <a:lnTo>
                    <a:pt x="175" y="146"/>
                  </a:lnTo>
                  <a:lnTo>
                    <a:pt x="193" y="114"/>
                  </a:lnTo>
                  <a:lnTo>
                    <a:pt x="210" y="0"/>
                  </a:lnTo>
                  <a:lnTo>
                    <a:pt x="228" y="106"/>
                  </a:lnTo>
                  <a:lnTo>
                    <a:pt x="245" y="92"/>
                  </a:lnTo>
                  <a:lnTo>
                    <a:pt x="263" y="213"/>
                  </a:lnTo>
                  <a:lnTo>
                    <a:pt x="280" y="216"/>
                  </a:lnTo>
                  <a:lnTo>
                    <a:pt x="298" y="283"/>
                  </a:lnTo>
                  <a:lnTo>
                    <a:pt x="315" y="541"/>
                  </a:lnTo>
                  <a:lnTo>
                    <a:pt x="333" y="60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04" name="Freeform 48">
              <a:extLst>
                <a:ext uri="{FF2B5EF4-FFF2-40B4-BE49-F238E27FC236}">
                  <a16:creationId xmlns:a16="http://schemas.microsoft.com/office/drawing/2014/main" id="{3D4C9EC8-1D11-415E-A9A3-3D38304B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718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05" name="Freeform 49">
              <a:extLst>
                <a:ext uri="{FF2B5EF4-FFF2-40B4-BE49-F238E27FC236}">
                  <a16:creationId xmlns:a16="http://schemas.microsoft.com/office/drawing/2014/main" id="{1C2AA585-22AE-4472-9CF0-75512704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724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06" name="Freeform 50">
              <a:extLst>
                <a:ext uri="{FF2B5EF4-FFF2-40B4-BE49-F238E27FC236}">
                  <a16:creationId xmlns:a16="http://schemas.microsoft.com/office/drawing/2014/main" id="{5C1F3FA8-804E-4CC2-BDD1-9F5703D72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2150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07" name="Freeform 51">
              <a:extLst>
                <a:ext uri="{FF2B5EF4-FFF2-40B4-BE49-F238E27FC236}">
                  <a16:creationId xmlns:a16="http://schemas.microsoft.com/office/drawing/2014/main" id="{79E18E69-88AB-4DD9-88EC-C577D79B9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796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08" name="Freeform 52">
              <a:extLst>
                <a:ext uri="{FF2B5EF4-FFF2-40B4-BE49-F238E27FC236}">
                  <a16:creationId xmlns:a16="http://schemas.microsoft.com/office/drawing/2014/main" id="{52B8935F-B18C-4678-A94D-15F4AE7D7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2986"/>
              <a:ext cx="33" cy="34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4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09" name="Freeform 53">
              <a:extLst>
                <a:ext uri="{FF2B5EF4-FFF2-40B4-BE49-F238E27FC236}">
                  <a16:creationId xmlns:a16="http://schemas.microsoft.com/office/drawing/2014/main" id="{F4AC3ACE-141E-48E1-8DEC-E924573A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2225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0" name="Freeform 54">
              <a:extLst>
                <a:ext uri="{FF2B5EF4-FFF2-40B4-BE49-F238E27FC236}">
                  <a16:creationId xmlns:a16="http://schemas.microsoft.com/office/drawing/2014/main" id="{BA8F8873-4063-452C-8DC6-AA2C5E5EC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1695"/>
              <a:ext cx="33" cy="35"/>
            </a:xfrm>
            <a:custGeom>
              <a:avLst/>
              <a:gdLst>
                <a:gd name="T0" fmla="*/ 17 w 33"/>
                <a:gd name="T1" fmla="*/ 0 h 35"/>
                <a:gd name="T2" fmla="*/ 33 w 33"/>
                <a:gd name="T3" fmla="*/ 18 h 35"/>
                <a:gd name="T4" fmla="*/ 17 w 33"/>
                <a:gd name="T5" fmla="*/ 35 h 35"/>
                <a:gd name="T6" fmla="*/ 0 w 33"/>
                <a:gd name="T7" fmla="*/ 18 h 35"/>
                <a:gd name="T8" fmla="*/ 17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lnTo>
                    <a:pt x="33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1" name="Freeform 55">
              <a:extLst>
                <a:ext uri="{FF2B5EF4-FFF2-40B4-BE49-F238E27FC236}">
                  <a16:creationId xmlns:a16="http://schemas.microsoft.com/office/drawing/2014/main" id="{4BFE55B0-718A-4755-85C5-1C305DF7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1465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2" name="Freeform 56">
              <a:extLst>
                <a:ext uri="{FF2B5EF4-FFF2-40B4-BE49-F238E27FC236}">
                  <a16:creationId xmlns:a16="http://schemas.microsoft.com/office/drawing/2014/main" id="{2A01D481-E52C-4AE1-9CF3-E3ADB749C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1459"/>
              <a:ext cx="33" cy="35"/>
            </a:xfrm>
            <a:custGeom>
              <a:avLst/>
              <a:gdLst>
                <a:gd name="T0" fmla="*/ 16 w 33"/>
                <a:gd name="T1" fmla="*/ 0 h 35"/>
                <a:gd name="T2" fmla="*/ 33 w 33"/>
                <a:gd name="T3" fmla="*/ 17 h 35"/>
                <a:gd name="T4" fmla="*/ 16 w 33"/>
                <a:gd name="T5" fmla="*/ 35 h 35"/>
                <a:gd name="T6" fmla="*/ 0 w 33"/>
                <a:gd name="T7" fmla="*/ 17 h 35"/>
                <a:gd name="T8" fmla="*/ 16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33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3" name="Freeform 57">
              <a:extLst>
                <a:ext uri="{FF2B5EF4-FFF2-40B4-BE49-F238E27FC236}">
                  <a16:creationId xmlns:a16="http://schemas.microsoft.com/office/drawing/2014/main" id="{153C8C4A-41D1-41C2-9120-ADEAE0C1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1776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4" name="Freeform 58">
              <a:extLst>
                <a:ext uri="{FF2B5EF4-FFF2-40B4-BE49-F238E27FC236}">
                  <a16:creationId xmlns:a16="http://schemas.microsoft.com/office/drawing/2014/main" id="{E55BD4F0-E3A3-4A1B-8374-3BAFD829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10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33 w 33"/>
                <a:gd name="T3" fmla="*/ 17 h 34"/>
                <a:gd name="T4" fmla="*/ 16 w 33"/>
                <a:gd name="T5" fmla="*/ 34 h 34"/>
                <a:gd name="T6" fmla="*/ 0 w 33"/>
                <a:gd name="T7" fmla="*/ 17 h 34"/>
                <a:gd name="T8" fmla="*/ 16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5" name="Freeform 59">
              <a:extLst>
                <a:ext uri="{FF2B5EF4-FFF2-40B4-BE49-F238E27FC236}">
                  <a16:creationId xmlns:a16="http://schemas.microsoft.com/office/drawing/2014/main" id="{157D9006-8D5D-48E9-B04C-445D21D85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877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6" name="Freeform 60">
              <a:extLst>
                <a:ext uri="{FF2B5EF4-FFF2-40B4-BE49-F238E27FC236}">
                  <a16:creationId xmlns:a16="http://schemas.microsoft.com/office/drawing/2014/main" id="{DF9F2899-E2AF-4EAA-A0DA-7093E907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21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7" name="Freeform 61">
              <a:extLst>
                <a:ext uri="{FF2B5EF4-FFF2-40B4-BE49-F238E27FC236}">
                  <a16:creationId xmlns:a16="http://schemas.microsoft.com/office/drawing/2014/main" id="{34680178-CA8B-487C-BD22-A1BBFA79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831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8" name="Freeform 62">
              <a:extLst>
                <a:ext uri="{FF2B5EF4-FFF2-40B4-BE49-F238E27FC236}">
                  <a16:creationId xmlns:a16="http://schemas.microsoft.com/office/drawing/2014/main" id="{75ECF9CA-6B66-4903-9E75-70EA98DA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751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19" name="Freeform 63">
              <a:extLst>
                <a:ext uri="{FF2B5EF4-FFF2-40B4-BE49-F238E27FC236}">
                  <a16:creationId xmlns:a16="http://schemas.microsoft.com/office/drawing/2014/main" id="{8737F277-9F06-4F44-8879-8FDCC5F81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448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20" name="Freeform 64">
              <a:extLst>
                <a:ext uri="{FF2B5EF4-FFF2-40B4-BE49-F238E27FC236}">
                  <a16:creationId xmlns:a16="http://schemas.microsoft.com/office/drawing/2014/main" id="{564FA2FD-7191-4616-9BC3-D94D3549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465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21" name="Freeform 65">
              <a:extLst>
                <a:ext uri="{FF2B5EF4-FFF2-40B4-BE49-F238E27FC236}">
                  <a16:creationId xmlns:a16="http://schemas.microsoft.com/office/drawing/2014/main" id="{7ACB0E53-0DC2-4777-8E45-956ECFC4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1851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22" name="Freeform 66">
              <a:extLst>
                <a:ext uri="{FF2B5EF4-FFF2-40B4-BE49-F238E27FC236}">
                  <a16:creationId xmlns:a16="http://schemas.microsoft.com/office/drawing/2014/main" id="{D75378AB-F2CE-42BB-8EEB-86A95EB0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3337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23" name="Freeform 67">
              <a:extLst>
                <a:ext uri="{FF2B5EF4-FFF2-40B4-BE49-F238E27FC236}">
                  <a16:creationId xmlns:a16="http://schemas.microsoft.com/office/drawing/2014/main" id="{E84F0579-B8C2-48F5-981C-01ACAFD7E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3683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24" name="Rectangle 68">
              <a:extLst>
                <a:ext uri="{FF2B5EF4-FFF2-40B4-BE49-F238E27FC236}">
                  <a16:creationId xmlns:a16="http://schemas.microsoft.com/office/drawing/2014/main" id="{6627591C-D73A-4C38-990E-91C549B9B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4"/>
              <a:ext cx="34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D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25" name="Rectangle 69">
              <a:extLst>
                <a:ext uri="{FF2B5EF4-FFF2-40B4-BE49-F238E27FC236}">
                  <a16:creationId xmlns:a16="http://schemas.microsoft.com/office/drawing/2014/main" id="{39323439-8ADE-4C31-900E-AD50EBCB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959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26" name="Rectangle 70">
              <a:extLst>
                <a:ext uri="{FF2B5EF4-FFF2-40B4-BE49-F238E27FC236}">
                  <a16:creationId xmlns:a16="http://schemas.microsoft.com/office/drawing/2014/main" id="{BAB366AE-684A-4737-BF4E-6966D991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75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27" name="Rectangle 71">
              <a:extLst>
                <a:ext uri="{FF2B5EF4-FFF2-40B4-BE49-F238E27FC236}">
                  <a16:creationId xmlns:a16="http://schemas.microsoft.com/office/drawing/2014/main" id="{9824486E-2C94-4F89-BC7C-B7E097CA6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544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28" name="Rectangle 72">
              <a:extLst>
                <a:ext uri="{FF2B5EF4-FFF2-40B4-BE49-F238E27FC236}">
                  <a16:creationId xmlns:a16="http://schemas.microsoft.com/office/drawing/2014/main" id="{DD800BB7-DBAE-48F3-BDD6-81BF9F9D6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337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29" name="Rectangle 73">
              <a:extLst>
                <a:ext uri="{FF2B5EF4-FFF2-40B4-BE49-F238E27FC236}">
                  <a16:creationId xmlns:a16="http://schemas.microsoft.com/office/drawing/2014/main" id="{B6CE2B40-BE81-47B9-8D68-B5812CF82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3130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0" name="Rectangle 74">
              <a:extLst>
                <a:ext uri="{FF2B5EF4-FFF2-40B4-BE49-F238E27FC236}">
                  <a16:creationId xmlns:a16="http://schemas.microsoft.com/office/drawing/2014/main" id="{347B1552-AF78-451F-853D-226C8A78E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9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1" name="Rectangle 75">
              <a:extLst>
                <a:ext uri="{FF2B5EF4-FFF2-40B4-BE49-F238E27FC236}">
                  <a16:creationId xmlns:a16="http://schemas.microsoft.com/office/drawing/2014/main" id="{687C8D7C-35E3-463E-BC98-8257EF239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715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2" name="Rectangle 76">
              <a:extLst>
                <a:ext uri="{FF2B5EF4-FFF2-40B4-BE49-F238E27FC236}">
                  <a16:creationId xmlns:a16="http://schemas.microsoft.com/office/drawing/2014/main" id="{93733217-576B-41D9-907A-9AC8FBAA3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50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3" name="Rectangle 77">
              <a:extLst>
                <a:ext uri="{FF2B5EF4-FFF2-40B4-BE49-F238E27FC236}">
                  <a16:creationId xmlns:a16="http://schemas.microsoft.com/office/drawing/2014/main" id="{99A8676A-8558-4DC4-B217-FE7327B19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294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4" name="Rectangle 78">
              <a:extLst>
                <a:ext uri="{FF2B5EF4-FFF2-40B4-BE49-F238E27FC236}">
                  <a16:creationId xmlns:a16="http://schemas.microsoft.com/office/drawing/2014/main" id="{219FE839-F077-477C-99C8-24A750216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2087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5" name="Rectangle 79">
              <a:extLst>
                <a:ext uri="{FF2B5EF4-FFF2-40B4-BE49-F238E27FC236}">
                  <a16:creationId xmlns:a16="http://schemas.microsoft.com/office/drawing/2014/main" id="{5483F06F-71AA-4538-B32C-95EC6262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880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6" name="Rectangle 80">
              <a:extLst>
                <a:ext uri="{FF2B5EF4-FFF2-40B4-BE49-F238E27FC236}">
                  <a16:creationId xmlns:a16="http://schemas.microsoft.com/office/drawing/2014/main" id="{8BA7DD98-A102-410F-8A14-A42C7CF5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67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7" name="Rectangle 81">
              <a:extLst>
                <a:ext uri="{FF2B5EF4-FFF2-40B4-BE49-F238E27FC236}">
                  <a16:creationId xmlns:a16="http://schemas.microsoft.com/office/drawing/2014/main" id="{731C3CD7-CB1C-4A16-8E19-BB1733902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465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8" name="Rectangle 82">
              <a:extLst>
                <a:ext uri="{FF2B5EF4-FFF2-40B4-BE49-F238E27FC236}">
                  <a16:creationId xmlns:a16="http://schemas.microsoft.com/office/drawing/2014/main" id="{E37ED3ED-44B4-4B7B-A2D1-9AC2EE74F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25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39" name="Rectangle 83">
              <a:extLst>
                <a:ext uri="{FF2B5EF4-FFF2-40B4-BE49-F238E27FC236}">
                  <a16:creationId xmlns:a16="http://schemas.microsoft.com/office/drawing/2014/main" id="{3152DAB8-54D5-44EB-A37E-D6D4C28EB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" y="1050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0" name="Rectangle 84">
              <a:extLst>
                <a:ext uri="{FF2B5EF4-FFF2-40B4-BE49-F238E27FC236}">
                  <a16:creationId xmlns:a16="http://schemas.microsoft.com/office/drawing/2014/main" id="{5A93E819-5BC0-42C9-A5AC-7CD6CD842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1" y="843"/>
              <a:ext cx="10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1" name="Rectangle 85">
              <a:extLst>
                <a:ext uri="{FF2B5EF4-FFF2-40B4-BE49-F238E27FC236}">
                  <a16:creationId xmlns:a16="http://schemas.microsoft.com/office/drawing/2014/main" id="{9F756909-8B74-407A-ABC1-88E3FBB10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2" name="Rectangle 86">
              <a:extLst>
                <a:ext uri="{FF2B5EF4-FFF2-40B4-BE49-F238E27FC236}">
                  <a16:creationId xmlns:a16="http://schemas.microsoft.com/office/drawing/2014/main" id="{05977510-17AF-40A4-8E48-D01F3C5E2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3" name="Rectangle 87">
              <a:extLst>
                <a:ext uri="{FF2B5EF4-FFF2-40B4-BE49-F238E27FC236}">
                  <a16:creationId xmlns:a16="http://schemas.microsoft.com/office/drawing/2014/main" id="{C78A05AF-1159-4F08-B69B-D877DAB51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4" name="Rectangle 88">
              <a:extLst>
                <a:ext uri="{FF2B5EF4-FFF2-40B4-BE49-F238E27FC236}">
                  <a16:creationId xmlns:a16="http://schemas.microsoft.com/office/drawing/2014/main" id="{13FC6D05-A9B8-47B5-BC6F-3C21783B9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87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5" name="Rectangle 89">
              <a:extLst>
                <a:ext uri="{FF2B5EF4-FFF2-40B4-BE49-F238E27FC236}">
                  <a16:creationId xmlns:a16="http://schemas.microsoft.com/office/drawing/2014/main" id="{6B1B08F6-A4CD-4205-8F4B-AA6F81BA2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6" name="Rectangle 90">
              <a:extLst>
                <a:ext uri="{FF2B5EF4-FFF2-40B4-BE49-F238E27FC236}">
                  <a16:creationId xmlns:a16="http://schemas.microsoft.com/office/drawing/2014/main" id="{C583E89C-BB24-404C-A0E5-8C99AC93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7" name="Rectangle 91">
              <a:extLst>
                <a:ext uri="{FF2B5EF4-FFF2-40B4-BE49-F238E27FC236}">
                  <a16:creationId xmlns:a16="http://schemas.microsoft.com/office/drawing/2014/main" id="{E6070FBA-0E26-4205-8732-7D6083FB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8" name="Rectangle 92">
              <a:extLst>
                <a:ext uri="{FF2B5EF4-FFF2-40B4-BE49-F238E27FC236}">
                  <a16:creationId xmlns:a16="http://schemas.microsoft.com/office/drawing/2014/main" id="{EE0FB31F-33C2-45D7-B08E-E2C8BFE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49" name="Rectangle 93">
              <a:extLst>
                <a:ext uri="{FF2B5EF4-FFF2-40B4-BE49-F238E27FC236}">
                  <a16:creationId xmlns:a16="http://schemas.microsoft.com/office/drawing/2014/main" id="{64C0E865-CC9A-40F5-BD7F-03A7A86DC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0" name="Rectangle 94">
              <a:extLst>
                <a:ext uri="{FF2B5EF4-FFF2-40B4-BE49-F238E27FC236}">
                  <a16:creationId xmlns:a16="http://schemas.microsoft.com/office/drawing/2014/main" id="{F1C175F7-0ED9-4ADE-A1EC-7C90BCC98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1" name="Rectangle 95">
              <a:extLst>
                <a:ext uri="{FF2B5EF4-FFF2-40B4-BE49-F238E27FC236}">
                  <a16:creationId xmlns:a16="http://schemas.microsoft.com/office/drawing/2014/main" id="{E26D9A67-2E37-4426-914E-E992F38AF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" y="4022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2" name="Rectangle 96">
              <a:extLst>
                <a:ext uri="{FF2B5EF4-FFF2-40B4-BE49-F238E27FC236}">
                  <a16:creationId xmlns:a16="http://schemas.microsoft.com/office/drawing/2014/main" id="{DC99A71E-F637-4D9F-9EE6-08908A25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" y="4086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91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3" name="Rectangle 97">
              <a:extLst>
                <a:ext uri="{FF2B5EF4-FFF2-40B4-BE49-F238E27FC236}">
                  <a16:creationId xmlns:a16="http://schemas.microsoft.com/office/drawing/2014/main" id="{844A9722-9254-4F07-879A-95E53A321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4092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4" name="Rectangle 98">
              <a:extLst>
                <a:ext uri="{FF2B5EF4-FFF2-40B4-BE49-F238E27FC236}">
                  <a16:creationId xmlns:a16="http://schemas.microsoft.com/office/drawing/2014/main" id="{30443C0C-6B89-4CB6-B030-093BF59B7B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00" y="2381"/>
              <a:ext cx="3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155" name="Rectangle 99">
              <a:extLst>
                <a:ext uri="{FF2B5EF4-FFF2-40B4-BE49-F238E27FC236}">
                  <a16:creationId xmlns:a16="http://schemas.microsoft.com/office/drawing/2014/main" id="{304ED1A4-4397-457B-8F5B-0B095595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48"/>
              <a:ext cx="2733" cy="41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5156" name="Group 100">
            <a:extLst>
              <a:ext uri="{FF2B5EF4-FFF2-40B4-BE49-F238E27FC236}">
                <a16:creationId xmlns:a16="http://schemas.microsoft.com/office/drawing/2014/main" id="{C7F282CF-A163-4817-8B85-9B686F1FF6A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76200"/>
            <a:ext cx="4348162" cy="6638925"/>
            <a:chOff x="117" y="48"/>
            <a:chExt cx="2739" cy="4182"/>
          </a:xfrm>
        </p:grpSpPr>
        <p:sp>
          <p:nvSpPr>
            <p:cNvPr id="45157" name="Rectangle 101">
              <a:extLst>
                <a:ext uri="{FF2B5EF4-FFF2-40B4-BE49-F238E27FC236}">
                  <a16:creationId xmlns:a16="http://schemas.microsoft.com/office/drawing/2014/main" id="{C5DE5F65-5A8E-4390-9391-A8D131D64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" y="48"/>
              <a:ext cx="2739" cy="4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58" name="Line 102">
              <a:extLst>
                <a:ext uri="{FF2B5EF4-FFF2-40B4-BE49-F238E27FC236}">
                  <a16:creationId xmlns:a16="http://schemas.microsoft.com/office/drawing/2014/main" id="{35A66379-9E31-411F-B474-CC7345969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" y="1379"/>
              <a:ext cx="1" cy="1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59" name="Line 103">
              <a:extLst>
                <a:ext uri="{FF2B5EF4-FFF2-40B4-BE49-F238E27FC236}">
                  <a16:creationId xmlns:a16="http://schemas.microsoft.com/office/drawing/2014/main" id="{2466DE98-B652-433F-90C0-D700C1DA0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323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0" name="Line 104">
              <a:extLst>
                <a:ext uri="{FF2B5EF4-FFF2-40B4-BE49-F238E27FC236}">
                  <a16:creationId xmlns:a16="http://schemas.microsoft.com/office/drawing/2014/main" id="{182509BC-0963-49B9-8FDD-54361193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277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1" name="Line 105">
              <a:extLst>
                <a:ext uri="{FF2B5EF4-FFF2-40B4-BE49-F238E27FC236}">
                  <a16:creationId xmlns:a16="http://schemas.microsoft.com/office/drawing/2014/main" id="{DD99A095-6D92-4592-A306-7D7B313BB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23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2" name="Line 106">
              <a:extLst>
                <a:ext uri="{FF2B5EF4-FFF2-40B4-BE49-F238E27FC236}">
                  <a16:creationId xmlns:a16="http://schemas.microsoft.com/office/drawing/2014/main" id="{77D3F2A7-1057-4AC9-9507-088216238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1845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3" name="Line 107">
              <a:extLst>
                <a:ext uri="{FF2B5EF4-FFF2-40B4-BE49-F238E27FC236}">
                  <a16:creationId xmlns:a16="http://schemas.microsoft.com/office/drawing/2014/main" id="{E2A2BF2B-8195-42F2-A450-A902D9C4D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137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4" name="Line 108">
              <a:extLst>
                <a:ext uri="{FF2B5EF4-FFF2-40B4-BE49-F238E27FC236}">
                  <a16:creationId xmlns:a16="http://schemas.microsoft.com/office/drawing/2014/main" id="{58C409C3-3248-42E6-9175-715EAFE56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" y="3233"/>
              <a:ext cx="23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5" name="Line 109">
              <a:extLst>
                <a:ext uri="{FF2B5EF4-FFF2-40B4-BE49-F238E27FC236}">
                  <a16:creationId xmlns:a16="http://schemas.microsoft.com/office/drawing/2014/main" id="{DDB735F6-CFD7-48EB-A754-456F3116E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6" name="Line 110">
              <a:extLst>
                <a:ext uri="{FF2B5EF4-FFF2-40B4-BE49-F238E27FC236}">
                  <a16:creationId xmlns:a16="http://schemas.microsoft.com/office/drawing/2014/main" id="{ED23B119-0ED8-40CE-ADB9-FCFF1045B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7" name="Line 111">
              <a:extLst>
                <a:ext uri="{FF2B5EF4-FFF2-40B4-BE49-F238E27FC236}">
                  <a16:creationId xmlns:a16="http://schemas.microsoft.com/office/drawing/2014/main" id="{78BE05E1-9DBE-4A7B-910F-89A3BA4D1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8" name="Line 112">
              <a:extLst>
                <a:ext uri="{FF2B5EF4-FFF2-40B4-BE49-F238E27FC236}">
                  <a16:creationId xmlns:a16="http://schemas.microsoft.com/office/drawing/2014/main" id="{35AE3265-D59A-4A87-9740-44029AB4C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69" name="Line 113">
              <a:extLst>
                <a:ext uri="{FF2B5EF4-FFF2-40B4-BE49-F238E27FC236}">
                  <a16:creationId xmlns:a16="http://schemas.microsoft.com/office/drawing/2014/main" id="{3D37F6B4-1EFF-49D0-A367-182208FAA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0" name="Line 114">
              <a:extLst>
                <a:ext uri="{FF2B5EF4-FFF2-40B4-BE49-F238E27FC236}">
                  <a16:creationId xmlns:a16="http://schemas.microsoft.com/office/drawing/2014/main" id="{F7759D04-8DC1-4C9C-8A62-3CB7CD2A1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1" name="Line 115">
              <a:extLst>
                <a:ext uri="{FF2B5EF4-FFF2-40B4-BE49-F238E27FC236}">
                  <a16:creationId xmlns:a16="http://schemas.microsoft.com/office/drawing/2014/main" id="{88DCE22C-991A-4B84-933F-C88091379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2" name="Line 116">
              <a:extLst>
                <a:ext uri="{FF2B5EF4-FFF2-40B4-BE49-F238E27FC236}">
                  <a16:creationId xmlns:a16="http://schemas.microsoft.com/office/drawing/2014/main" id="{82C6C35E-E294-4F39-B66C-633C2816B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5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3" name="Line 117">
              <a:extLst>
                <a:ext uri="{FF2B5EF4-FFF2-40B4-BE49-F238E27FC236}">
                  <a16:creationId xmlns:a16="http://schemas.microsoft.com/office/drawing/2014/main" id="{F50F8A81-F8D0-46F7-AE7B-417BF74E3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4" name="Line 118">
              <a:extLst>
                <a:ext uri="{FF2B5EF4-FFF2-40B4-BE49-F238E27FC236}">
                  <a16:creationId xmlns:a16="http://schemas.microsoft.com/office/drawing/2014/main" id="{E22FB469-63C5-42B4-B1BB-9FE06AB5D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8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5" name="Line 119">
              <a:extLst>
                <a:ext uri="{FF2B5EF4-FFF2-40B4-BE49-F238E27FC236}">
                  <a16:creationId xmlns:a16="http://schemas.microsoft.com/office/drawing/2014/main" id="{35657837-86A7-4236-BC9E-379A6D2936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6" name="Line 120">
              <a:extLst>
                <a:ext uri="{FF2B5EF4-FFF2-40B4-BE49-F238E27FC236}">
                  <a16:creationId xmlns:a16="http://schemas.microsoft.com/office/drawing/2014/main" id="{73A1648C-FE06-45B4-AE81-8E5FC3CC0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7" name="Line 121">
              <a:extLst>
                <a:ext uri="{FF2B5EF4-FFF2-40B4-BE49-F238E27FC236}">
                  <a16:creationId xmlns:a16="http://schemas.microsoft.com/office/drawing/2014/main" id="{9DF47504-0EB4-4F8D-B6E1-789E4BD32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8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8" name="Line 122">
              <a:extLst>
                <a:ext uri="{FF2B5EF4-FFF2-40B4-BE49-F238E27FC236}">
                  <a16:creationId xmlns:a16="http://schemas.microsoft.com/office/drawing/2014/main" id="{8BEC5FAE-8AA4-4BCB-A759-4A77554E2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79" name="Line 123">
              <a:extLst>
                <a:ext uri="{FF2B5EF4-FFF2-40B4-BE49-F238E27FC236}">
                  <a16:creationId xmlns:a16="http://schemas.microsoft.com/office/drawing/2014/main" id="{B44138D9-338C-4104-A82F-4FBA8CA5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0" name="Line 124">
              <a:extLst>
                <a:ext uri="{FF2B5EF4-FFF2-40B4-BE49-F238E27FC236}">
                  <a16:creationId xmlns:a16="http://schemas.microsoft.com/office/drawing/2014/main" id="{7178226B-C104-4253-9BD5-EFD251D14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3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1" name="Line 125">
              <a:extLst>
                <a:ext uri="{FF2B5EF4-FFF2-40B4-BE49-F238E27FC236}">
                  <a16:creationId xmlns:a16="http://schemas.microsoft.com/office/drawing/2014/main" id="{F13D7C12-AAC4-42CB-A72A-2B1690246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0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2" name="Line 126">
              <a:extLst>
                <a:ext uri="{FF2B5EF4-FFF2-40B4-BE49-F238E27FC236}">
                  <a16:creationId xmlns:a16="http://schemas.microsoft.com/office/drawing/2014/main" id="{80577470-D221-44E3-B0EE-C9E00204D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6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3" name="Line 127">
              <a:extLst>
                <a:ext uri="{FF2B5EF4-FFF2-40B4-BE49-F238E27FC236}">
                  <a16:creationId xmlns:a16="http://schemas.microsoft.com/office/drawing/2014/main" id="{BC7A8426-C5DF-4AD4-9B77-8C298D07A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3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4" name="Line 128">
              <a:extLst>
                <a:ext uri="{FF2B5EF4-FFF2-40B4-BE49-F238E27FC236}">
                  <a16:creationId xmlns:a16="http://schemas.microsoft.com/office/drawing/2014/main" id="{8156A86B-3162-44D7-A8FD-143D34C13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5" name="Line 129">
              <a:extLst>
                <a:ext uri="{FF2B5EF4-FFF2-40B4-BE49-F238E27FC236}">
                  <a16:creationId xmlns:a16="http://schemas.microsoft.com/office/drawing/2014/main" id="{C8DCD527-E080-4B15-BBD9-6A5866F26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6" name="Line 130">
              <a:extLst>
                <a:ext uri="{FF2B5EF4-FFF2-40B4-BE49-F238E27FC236}">
                  <a16:creationId xmlns:a16="http://schemas.microsoft.com/office/drawing/2014/main" id="{04F2C53C-38B0-48F6-B554-FB61DF2CE3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3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7" name="Line 131">
              <a:extLst>
                <a:ext uri="{FF2B5EF4-FFF2-40B4-BE49-F238E27FC236}">
                  <a16:creationId xmlns:a16="http://schemas.microsoft.com/office/drawing/2014/main" id="{8E9E5C94-1CFD-4A4B-AA50-82BE7FDD3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0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8" name="Line 132">
              <a:extLst>
                <a:ext uri="{FF2B5EF4-FFF2-40B4-BE49-F238E27FC236}">
                  <a16:creationId xmlns:a16="http://schemas.microsoft.com/office/drawing/2014/main" id="{CBF338DB-5EFB-4869-B230-01736F855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6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89" name="Line 133">
              <a:extLst>
                <a:ext uri="{FF2B5EF4-FFF2-40B4-BE49-F238E27FC236}">
                  <a16:creationId xmlns:a16="http://schemas.microsoft.com/office/drawing/2014/main" id="{AD21391C-144B-4F55-85A2-951E4AD49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" y="322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90" name="Freeform 134">
              <a:extLst>
                <a:ext uri="{FF2B5EF4-FFF2-40B4-BE49-F238E27FC236}">
                  <a16:creationId xmlns:a16="http://schemas.microsoft.com/office/drawing/2014/main" id="{9EE1107B-168D-4EC8-A3CE-1157D2C0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1557"/>
              <a:ext cx="1832" cy="1544"/>
            </a:xfrm>
            <a:custGeom>
              <a:avLst/>
              <a:gdLst>
                <a:gd name="T0" fmla="*/ 0 w 341"/>
                <a:gd name="T1" fmla="*/ 116 h 268"/>
                <a:gd name="T2" fmla="*/ 18 w 341"/>
                <a:gd name="T3" fmla="*/ 117 h 268"/>
                <a:gd name="T4" fmla="*/ 36 w 341"/>
                <a:gd name="T5" fmla="*/ 150 h 268"/>
                <a:gd name="T6" fmla="*/ 54 w 341"/>
                <a:gd name="T7" fmla="*/ 200 h 268"/>
                <a:gd name="T8" fmla="*/ 72 w 341"/>
                <a:gd name="T9" fmla="*/ 215 h 268"/>
                <a:gd name="T10" fmla="*/ 90 w 341"/>
                <a:gd name="T11" fmla="*/ 156 h 268"/>
                <a:gd name="T12" fmla="*/ 108 w 341"/>
                <a:gd name="T13" fmla="*/ 115 h 268"/>
                <a:gd name="T14" fmla="*/ 126 w 341"/>
                <a:gd name="T15" fmla="*/ 97 h 268"/>
                <a:gd name="T16" fmla="*/ 144 w 341"/>
                <a:gd name="T17" fmla="*/ 96 h 268"/>
                <a:gd name="T18" fmla="*/ 162 w 341"/>
                <a:gd name="T19" fmla="*/ 121 h 268"/>
                <a:gd name="T20" fmla="*/ 180 w 341"/>
                <a:gd name="T21" fmla="*/ 66 h 268"/>
                <a:gd name="T22" fmla="*/ 198 w 341"/>
                <a:gd name="T23" fmla="*/ 51 h 268"/>
                <a:gd name="T24" fmla="*/ 216 w 341"/>
                <a:gd name="T25" fmla="*/ 0 h 268"/>
                <a:gd name="T26" fmla="*/ 233 w 341"/>
                <a:gd name="T27" fmla="*/ 48 h 268"/>
                <a:gd name="T28" fmla="*/ 251 w 341"/>
                <a:gd name="T29" fmla="*/ 41 h 268"/>
                <a:gd name="T30" fmla="*/ 269 w 341"/>
                <a:gd name="T31" fmla="*/ 95 h 268"/>
                <a:gd name="T32" fmla="*/ 287 w 341"/>
                <a:gd name="T33" fmla="*/ 97 h 268"/>
                <a:gd name="T34" fmla="*/ 305 w 341"/>
                <a:gd name="T35" fmla="*/ 127 h 268"/>
                <a:gd name="T36" fmla="*/ 323 w 341"/>
                <a:gd name="T37" fmla="*/ 242 h 268"/>
                <a:gd name="T38" fmla="*/ 341 w 341"/>
                <a:gd name="T3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268">
                  <a:moveTo>
                    <a:pt x="0" y="116"/>
                  </a:moveTo>
                  <a:lnTo>
                    <a:pt x="18" y="117"/>
                  </a:lnTo>
                  <a:lnTo>
                    <a:pt x="36" y="150"/>
                  </a:lnTo>
                  <a:lnTo>
                    <a:pt x="54" y="200"/>
                  </a:lnTo>
                  <a:lnTo>
                    <a:pt x="72" y="215"/>
                  </a:lnTo>
                  <a:lnTo>
                    <a:pt x="90" y="156"/>
                  </a:lnTo>
                  <a:lnTo>
                    <a:pt x="108" y="115"/>
                  </a:lnTo>
                  <a:lnTo>
                    <a:pt x="126" y="97"/>
                  </a:lnTo>
                  <a:lnTo>
                    <a:pt x="144" y="96"/>
                  </a:lnTo>
                  <a:lnTo>
                    <a:pt x="162" y="121"/>
                  </a:lnTo>
                  <a:lnTo>
                    <a:pt x="180" y="66"/>
                  </a:lnTo>
                  <a:lnTo>
                    <a:pt x="198" y="51"/>
                  </a:lnTo>
                  <a:lnTo>
                    <a:pt x="216" y="0"/>
                  </a:lnTo>
                  <a:lnTo>
                    <a:pt x="233" y="48"/>
                  </a:lnTo>
                  <a:lnTo>
                    <a:pt x="251" y="41"/>
                  </a:lnTo>
                  <a:lnTo>
                    <a:pt x="269" y="95"/>
                  </a:lnTo>
                  <a:lnTo>
                    <a:pt x="287" y="97"/>
                  </a:lnTo>
                  <a:lnTo>
                    <a:pt x="305" y="127"/>
                  </a:lnTo>
                  <a:lnTo>
                    <a:pt x="323" y="242"/>
                  </a:lnTo>
                  <a:lnTo>
                    <a:pt x="341" y="26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191" name="Freeform 135">
              <a:extLst>
                <a:ext uri="{FF2B5EF4-FFF2-40B4-BE49-F238E27FC236}">
                  <a16:creationId xmlns:a16="http://schemas.microsoft.com/office/drawing/2014/main" id="{DA5EE02D-2041-4848-AE23-160990B5B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208"/>
              <a:ext cx="33" cy="35"/>
            </a:xfrm>
            <a:custGeom>
              <a:avLst/>
              <a:gdLst>
                <a:gd name="T0" fmla="*/ 16 w 33"/>
                <a:gd name="T1" fmla="*/ 0 h 35"/>
                <a:gd name="T2" fmla="*/ 33 w 33"/>
                <a:gd name="T3" fmla="*/ 17 h 35"/>
                <a:gd name="T4" fmla="*/ 16 w 33"/>
                <a:gd name="T5" fmla="*/ 35 h 35"/>
                <a:gd name="T6" fmla="*/ 0 w 33"/>
                <a:gd name="T7" fmla="*/ 17 h 35"/>
                <a:gd name="T8" fmla="*/ 16 w 3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33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2" name="Freeform 136">
              <a:extLst>
                <a:ext uri="{FF2B5EF4-FFF2-40B4-BE49-F238E27FC236}">
                  <a16:creationId xmlns:a16="http://schemas.microsoft.com/office/drawing/2014/main" id="{C116E177-FA30-4936-9F64-4EB9FFFC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221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3" name="Freeform 137">
              <a:extLst>
                <a:ext uri="{FF2B5EF4-FFF2-40B4-BE49-F238E27FC236}">
                  <a16:creationId xmlns:a16="http://schemas.microsoft.com/office/drawing/2014/main" id="{7CFD8B4B-BE41-48E5-B928-250FD1F0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40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4" name="Freeform 138">
              <a:extLst>
                <a:ext uri="{FF2B5EF4-FFF2-40B4-BE49-F238E27FC236}">
                  <a16:creationId xmlns:a16="http://schemas.microsoft.com/office/drawing/2014/main" id="{0FBF9D8C-CBB6-4099-B016-9B28E9A6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269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33 w 33"/>
                <a:gd name="T3" fmla="*/ 17 h 34"/>
                <a:gd name="T4" fmla="*/ 16 w 33"/>
                <a:gd name="T5" fmla="*/ 34 h 34"/>
                <a:gd name="T6" fmla="*/ 0 w 33"/>
                <a:gd name="T7" fmla="*/ 17 h 34"/>
                <a:gd name="T8" fmla="*/ 16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33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5" name="Freeform 139">
              <a:extLst>
                <a:ext uri="{FF2B5EF4-FFF2-40B4-BE49-F238E27FC236}">
                  <a16:creationId xmlns:a16="http://schemas.microsoft.com/office/drawing/2014/main" id="{8AB94901-2818-4743-A4B1-A64B9F005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2778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6" name="Freeform 140">
              <a:extLst>
                <a:ext uri="{FF2B5EF4-FFF2-40B4-BE49-F238E27FC236}">
                  <a16:creationId xmlns:a16="http://schemas.microsoft.com/office/drawing/2014/main" id="{F32E0240-0F28-4A64-8951-D70A60F54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2438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7" name="Freeform 141">
              <a:extLst>
                <a:ext uri="{FF2B5EF4-FFF2-40B4-BE49-F238E27FC236}">
                  <a16:creationId xmlns:a16="http://schemas.microsoft.com/office/drawing/2014/main" id="{1982B07B-9603-435A-B5A5-900CCE75F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202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8" name="Freeform 142">
              <a:extLst>
                <a:ext uri="{FF2B5EF4-FFF2-40B4-BE49-F238E27FC236}">
                  <a16:creationId xmlns:a16="http://schemas.microsoft.com/office/drawing/2014/main" id="{D55E8050-AFAA-4944-9F03-904936EE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2099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199" name="Freeform 143">
              <a:extLst>
                <a:ext uri="{FF2B5EF4-FFF2-40B4-BE49-F238E27FC236}">
                  <a16:creationId xmlns:a16="http://schemas.microsoft.com/office/drawing/2014/main" id="{7D55240D-5787-44D7-B90B-57986FF1B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093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0" name="Freeform 144">
              <a:extLst>
                <a:ext uri="{FF2B5EF4-FFF2-40B4-BE49-F238E27FC236}">
                  <a16:creationId xmlns:a16="http://schemas.microsoft.com/office/drawing/2014/main" id="{D603A3A7-B89F-4963-80AD-4470D2A5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2237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1" name="Freeform 145">
              <a:extLst>
                <a:ext uri="{FF2B5EF4-FFF2-40B4-BE49-F238E27FC236}">
                  <a16:creationId xmlns:a16="http://schemas.microsoft.com/office/drawing/2014/main" id="{A53E786F-6483-47D7-B563-D27681A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1920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2" name="Freeform 146">
              <a:extLst>
                <a:ext uri="{FF2B5EF4-FFF2-40B4-BE49-F238E27FC236}">
                  <a16:creationId xmlns:a16="http://schemas.microsoft.com/office/drawing/2014/main" id="{D2B59CAA-6EA1-44D3-9107-5E52D77C1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183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3" name="Freeform 147">
              <a:extLst>
                <a:ext uri="{FF2B5EF4-FFF2-40B4-BE49-F238E27FC236}">
                  <a16:creationId xmlns:a16="http://schemas.microsoft.com/office/drawing/2014/main" id="{C7BF72C4-56E6-4BF9-AF23-B6BC01BF7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540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4" name="Freeform 148">
              <a:extLst>
                <a:ext uri="{FF2B5EF4-FFF2-40B4-BE49-F238E27FC236}">
                  <a16:creationId xmlns:a16="http://schemas.microsoft.com/office/drawing/2014/main" id="{BDD3EFEC-6E3E-42E3-A175-109B7B10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1816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5" name="Freeform 149">
              <a:extLst>
                <a:ext uri="{FF2B5EF4-FFF2-40B4-BE49-F238E27FC236}">
                  <a16:creationId xmlns:a16="http://schemas.microsoft.com/office/drawing/2014/main" id="{DB735EBE-CEDB-4EB8-A27F-A37F989E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1776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6" name="Freeform 150">
              <a:extLst>
                <a:ext uri="{FF2B5EF4-FFF2-40B4-BE49-F238E27FC236}">
                  <a16:creationId xmlns:a16="http://schemas.microsoft.com/office/drawing/2014/main" id="{00AE9AAD-9CEC-43D2-805A-BE3FD489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2087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7 h 35"/>
                <a:gd name="T4" fmla="*/ 16 w 32"/>
                <a:gd name="T5" fmla="*/ 35 h 35"/>
                <a:gd name="T6" fmla="*/ 0 w 32"/>
                <a:gd name="T7" fmla="*/ 17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7"/>
                  </a:lnTo>
                  <a:lnTo>
                    <a:pt x="16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7" name="Freeform 151">
              <a:extLst>
                <a:ext uri="{FF2B5EF4-FFF2-40B4-BE49-F238E27FC236}">
                  <a16:creationId xmlns:a16="http://schemas.microsoft.com/office/drawing/2014/main" id="{1BA5605F-814A-4856-AF92-F295EC5BE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099"/>
              <a:ext cx="33" cy="34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4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8" name="Freeform 152">
              <a:extLst>
                <a:ext uri="{FF2B5EF4-FFF2-40B4-BE49-F238E27FC236}">
                  <a16:creationId xmlns:a16="http://schemas.microsoft.com/office/drawing/2014/main" id="{032CAA15-5C07-4E28-9B87-42228727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2271"/>
              <a:ext cx="32" cy="35"/>
            </a:xfrm>
            <a:custGeom>
              <a:avLst/>
              <a:gdLst>
                <a:gd name="T0" fmla="*/ 16 w 32"/>
                <a:gd name="T1" fmla="*/ 0 h 35"/>
                <a:gd name="T2" fmla="*/ 32 w 32"/>
                <a:gd name="T3" fmla="*/ 18 h 35"/>
                <a:gd name="T4" fmla="*/ 16 w 32"/>
                <a:gd name="T5" fmla="*/ 35 h 35"/>
                <a:gd name="T6" fmla="*/ 0 w 32"/>
                <a:gd name="T7" fmla="*/ 18 h 35"/>
                <a:gd name="T8" fmla="*/ 16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16" y="0"/>
                  </a:moveTo>
                  <a:lnTo>
                    <a:pt x="32" y="18"/>
                  </a:lnTo>
                  <a:lnTo>
                    <a:pt x="16" y="35"/>
                  </a:lnTo>
                  <a:lnTo>
                    <a:pt x="0" y="1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09" name="Freeform 153">
              <a:extLst>
                <a:ext uri="{FF2B5EF4-FFF2-40B4-BE49-F238E27FC236}">
                  <a16:creationId xmlns:a16="http://schemas.microsoft.com/office/drawing/2014/main" id="{07354C46-B561-4CEF-8DCA-1E22E05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93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10" name="Freeform 154">
              <a:extLst>
                <a:ext uri="{FF2B5EF4-FFF2-40B4-BE49-F238E27FC236}">
                  <a16:creationId xmlns:a16="http://schemas.microsoft.com/office/drawing/2014/main" id="{17554726-E8C6-49EE-B666-DE35E2000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3084"/>
              <a:ext cx="33" cy="34"/>
            </a:xfrm>
            <a:custGeom>
              <a:avLst/>
              <a:gdLst>
                <a:gd name="T0" fmla="*/ 17 w 33"/>
                <a:gd name="T1" fmla="*/ 0 h 34"/>
                <a:gd name="T2" fmla="*/ 33 w 33"/>
                <a:gd name="T3" fmla="*/ 17 h 34"/>
                <a:gd name="T4" fmla="*/ 17 w 33"/>
                <a:gd name="T5" fmla="*/ 34 h 34"/>
                <a:gd name="T6" fmla="*/ 0 w 33"/>
                <a:gd name="T7" fmla="*/ 17 h 34"/>
                <a:gd name="T8" fmla="*/ 17 w 3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lnTo>
                    <a:pt x="33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211" name="Rectangle 155">
              <a:extLst>
                <a:ext uri="{FF2B5EF4-FFF2-40B4-BE49-F238E27FC236}">
                  <a16:creationId xmlns:a16="http://schemas.microsoft.com/office/drawing/2014/main" id="{20B7850C-A0CD-4927-BC31-5F64B4BA2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04"/>
              <a:ext cx="3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C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2" name="Rectangle 156">
              <a:extLst>
                <a:ext uri="{FF2B5EF4-FFF2-40B4-BE49-F238E27FC236}">
                  <a16:creationId xmlns:a16="http://schemas.microsoft.com/office/drawing/2014/main" id="{B3C4D592-4D4A-4216-A2A9-06227CB6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3204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3" name="Rectangle 157">
              <a:extLst>
                <a:ext uri="{FF2B5EF4-FFF2-40B4-BE49-F238E27FC236}">
                  <a16:creationId xmlns:a16="http://schemas.microsoft.com/office/drawing/2014/main" id="{36CAC639-95EF-42A9-AFD7-26686959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2744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4" name="Rectangle 158">
              <a:extLst>
                <a:ext uri="{FF2B5EF4-FFF2-40B4-BE49-F238E27FC236}">
                  <a16:creationId xmlns:a16="http://schemas.microsoft.com/office/drawing/2014/main" id="{9909DA9B-F459-4CE3-9C1D-C736D0802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" y="2277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5" name="Rectangle 159">
              <a:extLst>
                <a:ext uri="{FF2B5EF4-FFF2-40B4-BE49-F238E27FC236}">
                  <a16:creationId xmlns:a16="http://schemas.microsoft.com/office/drawing/2014/main" id="{9DDDE6DB-A523-468D-8569-4F3D8BEDE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816"/>
              <a:ext cx="10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6" name="Rectangle 160">
              <a:extLst>
                <a:ext uri="{FF2B5EF4-FFF2-40B4-BE49-F238E27FC236}">
                  <a16:creationId xmlns:a16="http://schemas.microsoft.com/office/drawing/2014/main" id="{28EE479D-8AAE-4D09-8D09-B44046667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" y="1350"/>
              <a:ext cx="107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7" name="Rectangle 161">
              <a:extLst>
                <a:ext uri="{FF2B5EF4-FFF2-40B4-BE49-F238E27FC236}">
                  <a16:creationId xmlns:a16="http://schemas.microsoft.com/office/drawing/2014/main" id="{678E3E50-9E60-4B89-8907-456220FEE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8" name="Rectangle 162">
              <a:extLst>
                <a:ext uri="{FF2B5EF4-FFF2-40B4-BE49-F238E27FC236}">
                  <a16:creationId xmlns:a16="http://schemas.microsoft.com/office/drawing/2014/main" id="{653FBE25-E8BA-442D-9EC9-3F8DE540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19" name="Rectangle 163">
              <a:extLst>
                <a:ext uri="{FF2B5EF4-FFF2-40B4-BE49-F238E27FC236}">
                  <a16:creationId xmlns:a16="http://schemas.microsoft.com/office/drawing/2014/main" id="{8D710519-DA77-4A4A-A288-443236DB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0" name="Rectangle 164">
              <a:extLst>
                <a:ext uri="{FF2B5EF4-FFF2-40B4-BE49-F238E27FC236}">
                  <a16:creationId xmlns:a16="http://schemas.microsoft.com/office/drawing/2014/main" id="{5137AA55-63D3-4060-9FDA-62885425A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87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1" name="Rectangle 165">
              <a:extLst>
                <a:ext uri="{FF2B5EF4-FFF2-40B4-BE49-F238E27FC236}">
                  <a16:creationId xmlns:a16="http://schemas.microsoft.com/office/drawing/2014/main" id="{9EE83375-D7A8-465E-990D-DF2E9B492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2" name="Rectangle 166">
              <a:extLst>
                <a:ext uri="{FF2B5EF4-FFF2-40B4-BE49-F238E27FC236}">
                  <a16:creationId xmlns:a16="http://schemas.microsoft.com/office/drawing/2014/main" id="{46593B34-D59A-477E-9F84-296449F60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3" name="Rectangle 167">
              <a:extLst>
                <a:ext uri="{FF2B5EF4-FFF2-40B4-BE49-F238E27FC236}">
                  <a16:creationId xmlns:a16="http://schemas.microsoft.com/office/drawing/2014/main" id="{85BABFDB-8712-4F26-9A55-C7B95FDE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4" name="Rectangle 168">
              <a:extLst>
                <a:ext uri="{FF2B5EF4-FFF2-40B4-BE49-F238E27FC236}">
                  <a16:creationId xmlns:a16="http://schemas.microsoft.com/office/drawing/2014/main" id="{B2CFB5B6-9590-4859-80CC-F3A10771C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5" name="Rectangle 169">
              <a:extLst>
                <a:ext uri="{FF2B5EF4-FFF2-40B4-BE49-F238E27FC236}">
                  <a16:creationId xmlns:a16="http://schemas.microsoft.com/office/drawing/2014/main" id="{FEBCD6F9-9E33-49C9-80CD-BD9257A21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6" name="Rectangle 170">
              <a:extLst>
                <a:ext uri="{FF2B5EF4-FFF2-40B4-BE49-F238E27FC236}">
                  <a16:creationId xmlns:a16="http://schemas.microsoft.com/office/drawing/2014/main" id="{D1E3DA56-5289-4292-8040-77BA5432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7" name="Rectangle 171">
              <a:extLst>
                <a:ext uri="{FF2B5EF4-FFF2-40B4-BE49-F238E27FC236}">
                  <a16:creationId xmlns:a16="http://schemas.microsoft.com/office/drawing/2014/main" id="{531BEC3B-B2A3-41FC-BFF3-81D09ACAE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3268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8" name="Rectangle 172">
              <a:extLst>
                <a:ext uri="{FF2B5EF4-FFF2-40B4-BE49-F238E27FC236}">
                  <a16:creationId xmlns:a16="http://schemas.microsoft.com/office/drawing/2014/main" id="{D3ADD47A-7E7A-4868-A0D3-F7C19DE1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3331"/>
              <a:ext cx="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91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29" name="Rectangle 173">
              <a:extLst>
                <a:ext uri="{FF2B5EF4-FFF2-40B4-BE49-F238E27FC236}">
                  <a16:creationId xmlns:a16="http://schemas.microsoft.com/office/drawing/2014/main" id="{53C23F36-41C7-4997-98DF-864DE0020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29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30" name="Rectangle 174">
              <a:extLst>
                <a:ext uri="{FF2B5EF4-FFF2-40B4-BE49-F238E27FC236}">
                  <a16:creationId xmlns:a16="http://schemas.microsoft.com/office/drawing/2014/main" id="{A6B773B6-BB03-4507-B69D-2677EE82CF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" y="2260"/>
              <a:ext cx="3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231" name="Rectangle 175">
              <a:extLst>
                <a:ext uri="{FF2B5EF4-FFF2-40B4-BE49-F238E27FC236}">
                  <a16:creationId xmlns:a16="http://schemas.microsoft.com/office/drawing/2014/main" id="{41CD6D86-B7E9-4951-A103-28C661A4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" y="48"/>
              <a:ext cx="2733" cy="41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702F18DA-97A7-4EA8-A2DE-518D86BFB29F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88900"/>
            <a:ext cx="4316413" cy="6638925"/>
            <a:chOff x="126" y="126"/>
            <a:chExt cx="2719" cy="4056"/>
          </a:xfrm>
        </p:grpSpPr>
        <p:sp>
          <p:nvSpPr>
            <p:cNvPr id="46083" name="Rectangle 3">
              <a:extLst>
                <a:ext uri="{FF2B5EF4-FFF2-40B4-BE49-F238E27FC236}">
                  <a16:creationId xmlns:a16="http://schemas.microsoft.com/office/drawing/2014/main" id="{D3CDA1BE-41AA-4909-9BAD-288EE8713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26"/>
              <a:ext cx="2719" cy="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4" name="Line 4">
              <a:extLst>
                <a:ext uri="{FF2B5EF4-FFF2-40B4-BE49-F238E27FC236}">
                  <a16:creationId xmlns:a16="http://schemas.microsoft.com/office/drawing/2014/main" id="{07EA7554-A4B0-4F57-8E28-91E85BB18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1021"/>
              <a:ext cx="1" cy="19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ECC4BFC8-F9CC-4B7D-A9A6-B82BE8868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93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3BF74984-48C9-4906-81B0-56ADB9EA1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83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7" name="Line 7">
              <a:extLst>
                <a:ext uri="{FF2B5EF4-FFF2-40B4-BE49-F238E27FC236}">
                  <a16:creationId xmlns:a16="http://schemas.microsoft.com/office/drawing/2014/main" id="{1F04D5F2-B797-4D12-8D28-1C757798C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74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8" name="Line 8">
              <a:extLst>
                <a:ext uri="{FF2B5EF4-FFF2-40B4-BE49-F238E27FC236}">
                  <a16:creationId xmlns:a16="http://schemas.microsoft.com/office/drawing/2014/main" id="{413CB7E9-190B-46C4-BFF7-68181D68A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64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9" name="Line 9">
              <a:extLst>
                <a:ext uri="{FF2B5EF4-FFF2-40B4-BE49-F238E27FC236}">
                  <a16:creationId xmlns:a16="http://schemas.microsoft.com/office/drawing/2014/main" id="{93AFB999-5815-41EE-9C47-5BA115F32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55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0" name="Line 10">
              <a:extLst>
                <a:ext uri="{FF2B5EF4-FFF2-40B4-BE49-F238E27FC236}">
                  <a16:creationId xmlns:a16="http://schemas.microsoft.com/office/drawing/2014/main" id="{34F784F6-685F-4DA5-A1F1-8E0834D4E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45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1" name="Line 11">
              <a:extLst>
                <a:ext uri="{FF2B5EF4-FFF2-40B4-BE49-F238E27FC236}">
                  <a16:creationId xmlns:a16="http://schemas.microsoft.com/office/drawing/2014/main" id="{03B5D24D-8295-4BBB-B5AF-81D823185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35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2" name="Line 12">
              <a:extLst>
                <a:ext uri="{FF2B5EF4-FFF2-40B4-BE49-F238E27FC236}">
                  <a16:creationId xmlns:a16="http://schemas.microsoft.com/office/drawing/2014/main" id="{E070E22E-9DFC-4EE1-8C16-283E3DE9F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26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3" name="Line 13">
              <a:extLst>
                <a:ext uri="{FF2B5EF4-FFF2-40B4-BE49-F238E27FC236}">
                  <a16:creationId xmlns:a16="http://schemas.microsoft.com/office/drawing/2014/main" id="{93335F0F-3050-43B6-868F-57DAFE7ED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16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4" name="Line 14">
              <a:extLst>
                <a:ext uri="{FF2B5EF4-FFF2-40B4-BE49-F238E27FC236}">
                  <a16:creationId xmlns:a16="http://schemas.microsoft.com/office/drawing/2014/main" id="{173AEA6B-C7B0-4461-867A-136125F6C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207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5" name="Line 15">
              <a:extLst>
                <a:ext uri="{FF2B5EF4-FFF2-40B4-BE49-F238E27FC236}">
                  <a16:creationId xmlns:a16="http://schemas.microsoft.com/office/drawing/2014/main" id="{92F085C0-97AA-4209-BFCE-FBE1B4E62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9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6" name="Line 16">
              <a:extLst>
                <a:ext uri="{FF2B5EF4-FFF2-40B4-BE49-F238E27FC236}">
                  <a16:creationId xmlns:a16="http://schemas.microsoft.com/office/drawing/2014/main" id="{6B710D2B-C642-4BA1-9030-F08B2FB31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88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7" name="Line 17">
              <a:extLst>
                <a:ext uri="{FF2B5EF4-FFF2-40B4-BE49-F238E27FC236}">
                  <a16:creationId xmlns:a16="http://schemas.microsoft.com/office/drawing/2014/main" id="{07A1AD9B-E637-435F-9132-C1FB91E9F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78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A67C2A2C-AADB-4B6F-BBFE-96867C4A4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69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98429CBF-006B-4960-A86E-D4A2070AA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59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0" name="Line 20">
              <a:extLst>
                <a:ext uri="{FF2B5EF4-FFF2-40B4-BE49-F238E27FC236}">
                  <a16:creationId xmlns:a16="http://schemas.microsoft.com/office/drawing/2014/main" id="{797527FC-758D-46BD-A251-A27B16B2B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497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1252A6B0-C8C7-496A-BB49-5242F719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40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2" name="Line 22">
              <a:extLst>
                <a:ext uri="{FF2B5EF4-FFF2-40B4-BE49-F238E27FC236}">
                  <a16:creationId xmlns:a16="http://schemas.microsoft.com/office/drawing/2014/main" id="{8B3CF31F-BDE3-4D7A-9D36-DE89BA195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30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3" name="Line 23">
              <a:extLst>
                <a:ext uri="{FF2B5EF4-FFF2-40B4-BE49-F238E27FC236}">
                  <a16:creationId xmlns:a16="http://schemas.microsoft.com/office/drawing/2014/main" id="{FF5D58BB-CB7C-4C60-B1F7-C651CFE7B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21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4" name="Line 24">
              <a:extLst>
                <a:ext uri="{FF2B5EF4-FFF2-40B4-BE49-F238E27FC236}">
                  <a16:creationId xmlns:a16="http://schemas.microsoft.com/office/drawing/2014/main" id="{333BBA50-7CDF-4776-98B5-41708CAF6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11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5" name="Line 25">
              <a:extLst>
                <a:ext uri="{FF2B5EF4-FFF2-40B4-BE49-F238E27FC236}">
                  <a16:creationId xmlns:a16="http://schemas.microsoft.com/office/drawing/2014/main" id="{67E48EFA-FAF2-422F-8818-00BB2F826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0" y="102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6" name="Line 26">
              <a:extLst>
                <a:ext uri="{FF2B5EF4-FFF2-40B4-BE49-F238E27FC236}">
                  <a16:creationId xmlns:a16="http://schemas.microsoft.com/office/drawing/2014/main" id="{3AA5C930-5E70-4847-B52D-C72B02F2E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934"/>
              <a:ext cx="5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7" name="Line 27">
              <a:extLst>
                <a:ext uri="{FF2B5EF4-FFF2-40B4-BE49-F238E27FC236}">
                  <a16:creationId xmlns:a16="http://schemas.microsoft.com/office/drawing/2014/main" id="{3FFB378B-C6BC-4B7A-B1DB-F8961648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1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8" name="Line 28">
              <a:extLst>
                <a:ext uri="{FF2B5EF4-FFF2-40B4-BE49-F238E27FC236}">
                  <a16:creationId xmlns:a16="http://schemas.microsoft.com/office/drawing/2014/main" id="{C15D910E-6D26-48EE-B7C3-B2F7DF497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7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09" name="Line 29">
              <a:extLst>
                <a:ext uri="{FF2B5EF4-FFF2-40B4-BE49-F238E27FC236}">
                  <a16:creationId xmlns:a16="http://schemas.microsoft.com/office/drawing/2014/main" id="{C696ACE6-4671-4FE2-8D7C-9C06DDBE7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9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0F95ADD7-7E38-41ED-979E-FA5ABAF5B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5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1" name="Line 31">
              <a:extLst>
                <a:ext uri="{FF2B5EF4-FFF2-40B4-BE49-F238E27FC236}">
                  <a16:creationId xmlns:a16="http://schemas.microsoft.com/office/drawing/2014/main" id="{809E6A96-253D-49BF-A646-F10607235C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7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2" name="Line 32">
              <a:extLst>
                <a:ext uri="{FF2B5EF4-FFF2-40B4-BE49-F238E27FC236}">
                  <a16:creationId xmlns:a16="http://schemas.microsoft.com/office/drawing/2014/main" id="{D65A353F-4A00-44BE-B55A-160A87E2B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3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3" name="Line 33">
              <a:extLst>
                <a:ext uri="{FF2B5EF4-FFF2-40B4-BE49-F238E27FC236}">
                  <a16:creationId xmlns:a16="http://schemas.microsoft.com/office/drawing/2014/main" id="{BA7FBCD5-2B42-46E5-8A56-4A9E9BB1C7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0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4" name="Line 34">
              <a:extLst>
                <a:ext uri="{FF2B5EF4-FFF2-40B4-BE49-F238E27FC236}">
                  <a16:creationId xmlns:a16="http://schemas.microsoft.com/office/drawing/2014/main" id="{B96AD57F-F962-4CD1-B4AB-28BAA94F3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1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5" name="Line 35">
              <a:extLst>
                <a:ext uri="{FF2B5EF4-FFF2-40B4-BE49-F238E27FC236}">
                  <a16:creationId xmlns:a16="http://schemas.microsoft.com/office/drawing/2014/main" id="{9A1433F2-81A6-4120-9D4A-54CBC5348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6" name="Line 36">
              <a:extLst>
                <a:ext uri="{FF2B5EF4-FFF2-40B4-BE49-F238E27FC236}">
                  <a16:creationId xmlns:a16="http://schemas.microsoft.com/office/drawing/2014/main" id="{304CF5D2-86F1-4039-AA21-A1187F475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9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7" name="Line 37">
              <a:extLst>
                <a:ext uri="{FF2B5EF4-FFF2-40B4-BE49-F238E27FC236}">
                  <a16:creationId xmlns:a16="http://schemas.microsoft.com/office/drawing/2014/main" id="{92949B43-F9FE-4BC5-9266-CDE19791B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6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8" name="Line 38">
              <a:extLst>
                <a:ext uri="{FF2B5EF4-FFF2-40B4-BE49-F238E27FC236}">
                  <a16:creationId xmlns:a16="http://schemas.microsoft.com/office/drawing/2014/main" id="{8A0BFB02-99FF-42BD-A9F8-D9C552B53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7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19" name="Line 39">
              <a:extLst>
                <a:ext uri="{FF2B5EF4-FFF2-40B4-BE49-F238E27FC236}">
                  <a16:creationId xmlns:a16="http://schemas.microsoft.com/office/drawing/2014/main" id="{E972F025-F013-4A1A-AEA0-2B8D17FCF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4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0" name="Line 40">
              <a:extLst>
                <a:ext uri="{FF2B5EF4-FFF2-40B4-BE49-F238E27FC236}">
                  <a16:creationId xmlns:a16="http://schemas.microsoft.com/office/drawing/2014/main" id="{44D19B84-7EEB-47CF-90E7-F65313CA8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1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1" name="Line 41">
              <a:extLst>
                <a:ext uri="{FF2B5EF4-FFF2-40B4-BE49-F238E27FC236}">
                  <a16:creationId xmlns:a16="http://schemas.microsoft.com/office/drawing/2014/main" id="{FAA8802A-886E-4002-99A6-210C2DC27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2" name="Line 42">
              <a:extLst>
                <a:ext uri="{FF2B5EF4-FFF2-40B4-BE49-F238E27FC236}">
                  <a16:creationId xmlns:a16="http://schemas.microsoft.com/office/drawing/2014/main" id="{43B180FE-1537-412F-AC7B-DC42132F37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9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3" name="Line 43">
              <a:extLst>
                <a:ext uri="{FF2B5EF4-FFF2-40B4-BE49-F238E27FC236}">
                  <a16:creationId xmlns:a16="http://schemas.microsoft.com/office/drawing/2014/main" id="{39225A4F-F6DF-459A-8674-FB4238B75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4" name="Line 44">
              <a:extLst>
                <a:ext uri="{FF2B5EF4-FFF2-40B4-BE49-F238E27FC236}">
                  <a16:creationId xmlns:a16="http://schemas.microsoft.com/office/drawing/2014/main" id="{F25DA55B-EDB8-48A5-ACFD-3A32F7E44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5" name="Line 45">
              <a:extLst>
                <a:ext uri="{FF2B5EF4-FFF2-40B4-BE49-F238E27FC236}">
                  <a16:creationId xmlns:a16="http://schemas.microsoft.com/office/drawing/2014/main" id="{684F43F7-CDB9-4F0E-B737-C7886267D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3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6" name="Line 46">
              <a:extLst>
                <a:ext uri="{FF2B5EF4-FFF2-40B4-BE49-F238E27FC236}">
                  <a16:creationId xmlns:a16="http://schemas.microsoft.com/office/drawing/2014/main" id="{C75D05E6-EB6C-46D4-8ED1-C400877F5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5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7" name="Line 47">
              <a:extLst>
                <a:ext uri="{FF2B5EF4-FFF2-40B4-BE49-F238E27FC236}">
                  <a16:creationId xmlns:a16="http://schemas.microsoft.com/office/drawing/2014/main" id="{AB32F1AC-8884-4DAE-834F-66ACDA2A1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1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8" name="Line 48">
              <a:extLst>
                <a:ext uri="{FF2B5EF4-FFF2-40B4-BE49-F238E27FC236}">
                  <a16:creationId xmlns:a16="http://schemas.microsoft.com/office/drawing/2014/main" id="{10013358-8DDB-440E-A536-4566B7A78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3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29" name="Line 49">
              <a:extLst>
                <a:ext uri="{FF2B5EF4-FFF2-40B4-BE49-F238E27FC236}">
                  <a16:creationId xmlns:a16="http://schemas.microsoft.com/office/drawing/2014/main" id="{D3D3222F-67A0-4F69-98CF-CCDA34231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30" name="Line 50">
              <a:extLst>
                <a:ext uri="{FF2B5EF4-FFF2-40B4-BE49-F238E27FC236}">
                  <a16:creationId xmlns:a16="http://schemas.microsoft.com/office/drawing/2014/main" id="{2A491BC8-1FFF-4C18-88E9-25162F526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1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31" name="Line 51">
              <a:extLst>
                <a:ext uri="{FF2B5EF4-FFF2-40B4-BE49-F238E27FC236}">
                  <a16:creationId xmlns:a16="http://schemas.microsoft.com/office/drawing/2014/main" id="{58DCB655-9DCD-47B1-9EEA-818F8C18D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7" y="292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32" name="Freeform 52">
              <a:extLst>
                <a:ext uri="{FF2B5EF4-FFF2-40B4-BE49-F238E27FC236}">
                  <a16:creationId xmlns:a16="http://schemas.microsoft.com/office/drawing/2014/main" id="{782EB10E-CF6D-46EE-AAE3-7E98F2BA5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206"/>
              <a:ext cx="538" cy="1594"/>
            </a:xfrm>
            <a:custGeom>
              <a:avLst/>
              <a:gdLst>
                <a:gd name="T0" fmla="*/ 0 w 101"/>
                <a:gd name="T1" fmla="*/ 123 h 285"/>
                <a:gd name="T2" fmla="*/ 5 w 101"/>
                <a:gd name="T3" fmla="*/ 124 h 285"/>
                <a:gd name="T4" fmla="*/ 9 w 101"/>
                <a:gd name="T5" fmla="*/ 159 h 285"/>
                <a:gd name="T6" fmla="*/ 14 w 101"/>
                <a:gd name="T7" fmla="*/ 212 h 285"/>
                <a:gd name="T8" fmla="*/ 18 w 101"/>
                <a:gd name="T9" fmla="*/ 228 h 285"/>
                <a:gd name="T10" fmla="*/ 23 w 101"/>
                <a:gd name="T11" fmla="*/ 165 h 285"/>
                <a:gd name="T12" fmla="*/ 28 w 101"/>
                <a:gd name="T13" fmla="*/ 122 h 285"/>
                <a:gd name="T14" fmla="*/ 32 w 101"/>
                <a:gd name="T15" fmla="*/ 103 h 285"/>
                <a:gd name="T16" fmla="*/ 37 w 101"/>
                <a:gd name="T17" fmla="*/ 102 h 285"/>
                <a:gd name="T18" fmla="*/ 41 w 101"/>
                <a:gd name="T19" fmla="*/ 129 h 285"/>
                <a:gd name="T20" fmla="*/ 46 w 101"/>
                <a:gd name="T21" fmla="*/ 70 h 285"/>
                <a:gd name="T22" fmla="*/ 50 w 101"/>
                <a:gd name="T23" fmla="*/ 54 h 285"/>
                <a:gd name="T24" fmla="*/ 55 w 101"/>
                <a:gd name="T25" fmla="*/ 0 h 285"/>
                <a:gd name="T26" fmla="*/ 60 w 101"/>
                <a:gd name="T27" fmla="*/ 51 h 285"/>
                <a:gd name="T28" fmla="*/ 64 w 101"/>
                <a:gd name="T29" fmla="*/ 44 h 285"/>
                <a:gd name="T30" fmla="*/ 69 w 101"/>
                <a:gd name="T31" fmla="*/ 101 h 285"/>
                <a:gd name="T32" fmla="*/ 73 w 101"/>
                <a:gd name="T33" fmla="*/ 103 h 285"/>
                <a:gd name="T34" fmla="*/ 78 w 101"/>
                <a:gd name="T35" fmla="*/ 135 h 285"/>
                <a:gd name="T36" fmla="*/ 83 w 101"/>
                <a:gd name="T37" fmla="*/ 257 h 285"/>
                <a:gd name="T38" fmla="*/ 87 w 101"/>
                <a:gd name="T39" fmla="*/ 285 h 285"/>
                <a:gd name="T40" fmla="*/ 92 w 101"/>
                <a:gd name="T41" fmla="*/ 189 h 285"/>
                <a:gd name="T42" fmla="*/ 96 w 101"/>
                <a:gd name="T43" fmla="*/ 77 h 285"/>
                <a:gd name="T44" fmla="*/ 101 w 101"/>
                <a:gd name="T45" fmla="*/ 3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285">
                  <a:moveTo>
                    <a:pt x="0" y="123"/>
                  </a:moveTo>
                  <a:lnTo>
                    <a:pt x="5" y="124"/>
                  </a:lnTo>
                  <a:lnTo>
                    <a:pt x="9" y="159"/>
                  </a:lnTo>
                  <a:lnTo>
                    <a:pt x="14" y="212"/>
                  </a:lnTo>
                  <a:lnTo>
                    <a:pt x="18" y="228"/>
                  </a:lnTo>
                  <a:lnTo>
                    <a:pt x="23" y="165"/>
                  </a:lnTo>
                  <a:lnTo>
                    <a:pt x="28" y="122"/>
                  </a:lnTo>
                  <a:lnTo>
                    <a:pt x="32" y="103"/>
                  </a:lnTo>
                  <a:lnTo>
                    <a:pt x="37" y="102"/>
                  </a:lnTo>
                  <a:lnTo>
                    <a:pt x="41" y="129"/>
                  </a:lnTo>
                  <a:lnTo>
                    <a:pt x="46" y="70"/>
                  </a:lnTo>
                  <a:lnTo>
                    <a:pt x="50" y="54"/>
                  </a:lnTo>
                  <a:lnTo>
                    <a:pt x="55" y="0"/>
                  </a:lnTo>
                  <a:lnTo>
                    <a:pt x="60" y="51"/>
                  </a:lnTo>
                  <a:lnTo>
                    <a:pt x="64" y="44"/>
                  </a:lnTo>
                  <a:lnTo>
                    <a:pt x="69" y="101"/>
                  </a:lnTo>
                  <a:lnTo>
                    <a:pt x="73" y="103"/>
                  </a:lnTo>
                  <a:lnTo>
                    <a:pt x="78" y="135"/>
                  </a:lnTo>
                  <a:lnTo>
                    <a:pt x="83" y="257"/>
                  </a:lnTo>
                  <a:lnTo>
                    <a:pt x="87" y="285"/>
                  </a:lnTo>
                  <a:lnTo>
                    <a:pt x="92" y="189"/>
                  </a:lnTo>
                  <a:lnTo>
                    <a:pt x="96" y="77"/>
                  </a:lnTo>
                  <a:lnTo>
                    <a:pt x="101" y="3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33" name="Freeform 53">
              <a:extLst>
                <a:ext uri="{FF2B5EF4-FFF2-40B4-BE49-F238E27FC236}">
                  <a16:creationId xmlns:a16="http://schemas.microsoft.com/office/drawing/2014/main" id="{A96BF814-8BF1-44B4-95A5-063071EBB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187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4" name="Freeform 54">
              <a:extLst>
                <a:ext uri="{FF2B5EF4-FFF2-40B4-BE49-F238E27FC236}">
                  <a16:creationId xmlns:a16="http://schemas.microsoft.com/office/drawing/2014/main" id="{3B0CFF09-5CEF-4ADF-BC61-4E82BDC3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882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5" name="Freeform 55">
              <a:extLst>
                <a:ext uri="{FF2B5EF4-FFF2-40B4-BE49-F238E27FC236}">
                  <a16:creationId xmlns:a16="http://schemas.microsoft.com/office/drawing/2014/main" id="{8A51196E-3E08-408D-9F69-47DB7477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2078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6" name="Freeform 56">
              <a:extLst>
                <a:ext uri="{FF2B5EF4-FFF2-40B4-BE49-F238E27FC236}">
                  <a16:creationId xmlns:a16="http://schemas.microsoft.com/office/drawing/2014/main" id="{95BD6BE0-9726-4A29-9796-B53D50057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2375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7" name="Freeform 57">
              <a:extLst>
                <a:ext uri="{FF2B5EF4-FFF2-40B4-BE49-F238E27FC236}">
                  <a16:creationId xmlns:a16="http://schemas.microsoft.com/office/drawing/2014/main" id="{712EF74F-0FC9-4E4C-A742-719FC830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46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8" name="Freeform 58">
              <a:extLst>
                <a:ext uri="{FF2B5EF4-FFF2-40B4-BE49-F238E27FC236}">
                  <a16:creationId xmlns:a16="http://schemas.microsoft.com/office/drawing/2014/main" id="{ECC7E76D-C2D6-4137-BC68-4BC9E76F9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" y="2112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39" name="Freeform 59">
              <a:extLst>
                <a:ext uri="{FF2B5EF4-FFF2-40B4-BE49-F238E27FC236}">
                  <a16:creationId xmlns:a16="http://schemas.microsoft.com/office/drawing/2014/main" id="{C0B8CD8C-9CB3-4313-928F-2FC26DE76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871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0" name="Freeform 60">
              <a:extLst>
                <a:ext uri="{FF2B5EF4-FFF2-40B4-BE49-F238E27FC236}">
                  <a16:creationId xmlns:a16="http://schemas.microsoft.com/office/drawing/2014/main" id="{BFD0284C-E094-4B1C-BD52-2CE69F8B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765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1" name="Freeform 61">
              <a:extLst>
                <a:ext uri="{FF2B5EF4-FFF2-40B4-BE49-F238E27FC236}">
                  <a16:creationId xmlns:a16="http://schemas.microsoft.com/office/drawing/2014/main" id="{62CAF33E-397A-4B21-8318-109790DC5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759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2" name="Freeform 62">
              <a:extLst>
                <a:ext uri="{FF2B5EF4-FFF2-40B4-BE49-F238E27FC236}">
                  <a16:creationId xmlns:a16="http://schemas.microsoft.com/office/drawing/2014/main" id="{2CB583BA-AFFD-4016-9A1C-4223136C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910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3" name="Freeform 63">
              <a:extLst>
                <a:ext uri="{FF2B5EF4-FFF2-40B4-BE49-F238E27FC236}">
                  <a16:creationId xmlns:a16="http://schemas.microsoft.com/office/drawing/2014/main" id="{1A666910-B353-4A32-ABAC-F4CB6397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580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4" name="Freeform 64">
              <a:extLst>
                <a:ext uri="{FF2B5EF4-FFF2-40B4-BE49-F238E27FC236}">
                  <a16:creationId xmlns:a16="http://schemas.microsoft.com/office/drawing/2014/main" id="{7CF8B62A-4BC7-4079-8629-BEC4A3B5E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491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5" name="Freeform 65">
              <a:extLst>
                <a:ext uri="{FF2B5EF4-FFF2-40B4-BE49-F238E27FC236}">
                  <a16:creationId xmlns:a16="http://schemas.microsoft.com/office/drawing/2014/main" id="{C528E209-28FC-4B7E-850D-F85FB9FF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1189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6" name="Freeform 66">
              <a:extLst>
                <a:ext uri="{FF2B5EF4-FFF2-40B4-BE49-F238E27FC236}">
                  <a16:creationId xmlns:a16="http://schemas.microsoft.com/office/drawing/2014/main" id="{F7231DAD-74B5-4895-A7CA-365B9891F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147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7" name="Freeform 67">
              <a:extLst>
                <a:ext uri="{FF2B5EF4-FFF2-40B4-BE49-F238E27FC236}">
                  <a16:creationId xmlns:a16="http://schemas.microsoft.com/office/drawing/2014/main" id="{4602F5F3-4483-49F3-B8B2-33B9A981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435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8" name="Freeform 68">
              <a:extLst>
                <a:ext uri="{FF2B5EF4-FFF2-40B4-BE49-F238E27FC236}">
                  <a16:creationId xmlns:a16="http://schemas.microsoft.com/office/drawing/2014/main" id="{559C3750-29C7-412C-BAAC-30BB35E8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754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49" name="Freeform 69">
              <a:extLst>
                <a:ext uri="{FF2B5EF4-FFF2-40B4-BE49-F238E27FC236}">
                  <a16:creationId xmlns:a16="http://schemas.microsoft.com/office/drawing/2014/main" id="{86FC6CCE-8BDD-48DD-81EE-72E0C0E3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765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0" name="Freeform 70">
              <a:extLst>
                <a:ext uri="{FF2B5EF4-FFF2-40B4-BE49-F238E27FC236}">
                  <a16:creationId xmlns:a16="http://schemas.microsoft.com/office/drawing/2014/main" id="{A1D552A1-A01A-4082-827B-FD4C8F8E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194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1" name="Freeform 71">
              <a:extLst>
                <a:ext uri="{FF2B5EF4-FFF2-40B4-BE49-F238E27FC236}">
                  <a16:creationId xmlns:a16="http://schemas.microsoft.com/office/drawing/2014/main" id="{0F78F01E-BCF1-493D-86D9-4BEC4D15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626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2" name="Freeform 72">
              <a:extLst>
                <a:ext uri="{FF2B5EF4-FFF2-40B4-BE49-F238E27FC236}">
                  <a16:creationId xmlns:a16="http://schemas.microsoft.com/office/drawing/2014/main" id="{57876988-AD04-42D6-B4ED-3C42809E9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783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3" name="Freeform 73">
              <a:extLst>
                <a:ext uri="{FF2B5EF4-FFF2-40B4-BE49-F238E27FC236}">
                  <a16:creationId xmlns:a16="http://schemas.microsoft.com/office/drawing/2014/main" id="{918F1A4D-1CBD-4402-9CAA-B6C12B03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2246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4" name="Freeform 74">
              <a:extLst>
                <a:ext uri="{FF2B5EF4-FFF2-40B4-BE49-F238E27FC236}">
                  <a16:creationId xmlns:a16="http://schemas.microsoft.com/office/drawing/2014/main" id="{460FB255-3C5D-4C03-B3EE-8BDC265CB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620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5" name="Freeform 75">
              <a:extLst>
                <a:ext uri="{FF2B5EF4-FFF2-40B4-BE49-F238E27FC236}">
                  <a16:creationId xmlns:a16="http://schemas.microsoft.com/office/drawing/2014/main" id="{64E3981D-189A-4E19-A443-612491972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385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156" name="Rectangle 76">
              <a:extLst>
                <a:ext uri="{FF2B5EF4-FFF2-40B4-BE49-F238E27FC236}">
                  <a16:creationId xmlns:a16="http://schemas.microsoft.com/office/drawing/2014/main" id="{87FE444A-4956-4ED0-AC42-AB3879667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77"/>
              <a:ext cx="29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E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57" name="Rectangle 77">
              <a:extLst>
                <a:ext uri="{FF2B5EF4-FFF2-40B4-BE49-F238E27FC236}">
                  <a16:creationId xmlns:a16="http://schemas.microsoft.com/office/drawing/2014/main" id="{D9087E9F-1FBF-487C-A50D-EE9CCFD7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906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58" name="Rectangle 78">
              <a:extLst>
                <a:ext uri="{FF2B5EF4-FFF2-40B4-BE49-F238E27FC236}">
                  <a16:creationId xmlns:a16="http://schemas.microsoft.com/office/drawing/2014/main" id="{0810A066-8A46-4900-91EC-4DD4A53D8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811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59" name="Rectangle 79">
              <a:extLst>
                <a:ext uri="{FF2B5EF4-FFF2-40B4-BE49-F238E27FC236}">
                  <a16:creationId xmlns:a16="http://schemas.microsoft.com/office/drawing/2014/main" id="{2DE606B1-A311-457A-BCFE-971B7796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716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0" name="Rectangle 80">
              <a:extLst>
                <a:ext uri="{FF2B5EF4-FFF2-40B4-BE49-F238E27FC236}">
                  <a16:creationId xmlns:a16="http://schemas.microsoft.com/office/drawing/2014/main" id="{F2039E06-183C-4B07-8AEB-FBDEEA789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621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1" name="Rectangle 81">
              <a:extLst>
                <a:ext uri="{FF2B5EF4-FFF2-40B4-BE49-F238E27FC236}">
                  <a16:creationId xmlns:a16="http://schemas.microsoft.com/office/drawing/2014/main" id="{3F830CD4-A7A3-456B-A4B7-1F91333F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526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78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2" name="Rectangle 82">
              <a:extLst>
                <a:ext uri="{FF2B5EF4-FFF2-40B4-BE49-F238E27FC236}">
                  <a16:creationId xmlns:a16="http://schemas.microsoft.com/office/drawing/2014/main" id="{8477AACB-A424-4383-9633-241483FE5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425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3" name="Rectangle 83">
              <a:extLst>
                <a:ext uri="{FF2B5EF4-FFF2-40B4-BE49-F238E27FC236}">
                  <a16:creationId xmlns:a16="http://schemas.microsoft.com/office/drawing/2014/main" id="{0ADB167D-ED79-4538-9584-610E8FCAF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330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4" name="Rectangle 84">
              <a:extLst>
                <a:ext uri="{FF2B5EF4-FFF2-40B4-BE49-F238E27FC236}">
                  <a16:creationId xmlns:a16="http://schemas.microsoft.com/office/drawing/2014/main" id="{A19F9FC8-FBC8-4B9F-8998-EAF3F7EFF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235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5" name="Rectangle 85">
              <a:extLst>
                <a:ext uri="{FF2B5EF4-FFF2-40B4-BE49-F238E27FC236}">
                  <a16:creationId xmlns:a16="http://schemas.microsoft.com/office/drawing/2014/main" id="{B463BF57-C7D2-49CC-923D-870DADAE2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140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6" name="Rectangle 86">
              <a:extLst>
                <a:ext uri="{FF2B5EF4-FFF2-40B4-BE49-F238E27FC236}">
                  <a16:creationId xmlns:a16="http://schemas.microsoft.com/office/drawing/2014/main" id="{2666DCE9-DE99-40A1-8553-394BD92B1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2045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7" name="Rectangle 87">
              <a:extLst>
                <a:ext uri="{FF2B5EF4-FFF2-40B4-BE49-F238E27FC236}">
                  <a16:creationId xmlns:a16="http://schemas.microsoft.com/office/drawing/2014/main" id="{2CFAA4BE-FBC3-4CF9-A7AE-26246168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950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8" name="Rectangle 88">
              <a:extLst>
                <a:ext uri="{FF2B5EF4-FFF2-40B4-BE49-F238E27FC236}">
                  <a16:creationId xmlns:a16="http://schemas.microsoft.com/office/drawing/2014/main" id="{3F9ABAE5-A63E-4CE2-9C4A-193A3851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855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69" name="Rectangle 89">
              <a:extLst>
                <a:ext uri="{FF2B5EF4-FFF2-40B4-BE49-F238E27FC236}">
                  <a16:creationId xmlns:a16="http://schemas.microsoft.com/office/drawing/2014/main" id="{C179E822-F84D-4337-8E3D-E15DEFBA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759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0" name="Rectangle 90">
              <a:extLst>
                <a:ext uri="{FF2B5EF4-FFF2-40B4-BE49-F238E27FC236}">
                  <a16:creationId xmlns:a16="http://schemas.microsoft.com/office/drawing/2014/main" id="{49697D5D-A2A2-4450-9E90-62D15A060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664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1" name="Rectangle 91">
              <a:extLst>
                <a:ext uri="{FF2B5EF4-FFF2-40B4-BE49-F238E27FC236}">
                  <a16:creationId xmlns:a16="http://schemas.microsoft.com/office/drawing/2014/main" id="{C14D9E2A-7074-4B1E-A564-98F9ED08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" y="156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2" name="Rectangle 92">
              <a:extLst>
                <a:ext uri="{FF2B5EF4-FFF2-40B4-BE49-F238E27FC236}">
                  <a16:creationId xmlns:a16="http://schemas.microsoft.com/office/drawing/2014/main" id="{E608294B-0B42-43D8-AF09-3881F0F44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469"/>
              <a:ext cx="7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3" name="Rectangle 93">
              <a:extLst>
                <a:ext uri="{FF2B5EF4-FFF2-40B4-BE49-F238E27FC236}">
                  <a16:creationId xmlns:a16="http://schemas.microsoft.com/office/drawing/2014/main" id="{68856C5B-FE78-4B47-8017-DD55319A7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373"/>
              <a:ext cx="7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102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4" name="Rectangle 94">
              <a:extLst>
                <a:ext uri="{FF2B5EF4-FFF2-40B4-BE49-F238E27FC236}">
                  <a16:creationId xmlns:a16="http://schemas.microsoft.com/office/drawing/2014/main" id="{193CCD67-0DFD-45FE-94FB-825E472CD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278"/>
              <a:ext cx="7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104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5" name="Rectangle 95">
              <a:extLst>
                <a:ext uri="{FF2B5EF4-FFF2-40B4-BE49-F238E27FC236}">
                  <a16:creationId xmlns:a16="http://schemas.microsoft.com/office/drawing/2014/main" id="{8BC45BFC-8E16-4D75-B372-4503995F1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183"/>
              <a:ext cx="7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6" name="Rectangle 96">
              <a:extLst>
                <a:ext uri="{FF2B5EF4-FFF2-40B4-BE49-F238E27FC236}">
                  <a16:creationId xmlns:a16="http://schemas.microsoft.com/office/drawing/2014/main" id="{60C77216-17A1-4BD5-B828-ED4F244A2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88"/>
              <a:ext cx="7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108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77" name="Rectangle 97">
              <a:extLst>
                <a:ext uri="{FF2B5EF4-FFF2-40B4-BE49-F238E27FC236}">
                  <a16:creationId xmlns:a16="http://schemas.microsoft.com/office/drawing/2014/main" id="{B6C1CCDF-4DEF-40F5-BA72-BCEEA1D2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993"/>
              <a:ext cx="7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110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46178" name="Picture 98">
              <a:extLst>
                <a:ext uri="{FF2B5EF4-FFF2-40B4-BE49-F238E27FC236}">
                  <a16:creationId xmlns:a16="http://schemas.microsoft.com/office/drawing/2014/main" id="{3C0B4ACB-5EBC-478D-BE60-BA7C307B3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962"/>
              <a:ext cx="32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9" name="Picture 99">
              <a:extLst>
                <a:ext uri="{FF2B5EF4-FFF2-40B4-BE49-F238E27FC236}">
                  <a16:creationId xmlns:a16="http://schemas.microsoft.com/office/drawing/2014/main" id="{E6493516-A529-459B-BC23-4100ACB0A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962"/>
              <a:ext cx="32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0" name="Picture 100">
              <a:extLst>
                <a:ext uri="{FF2B5EF4-FFF2-40B4-BE49-F238E27FC236}">
                  <a16:creationId xmlns:a16="http://schemas.microsoft.com/office/drawing/2014/main" id="{781B3ED3-6A15-4039-9F93-481B68073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2962"/>
              <a:ext cx="32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1" name="Picture 101">
              <a:extLst>
                <a:ext uri="{FF2B5EF4-FFF2-40B4-BE49-F238E27FC236}">
                  <a16:creationId xmlns:a16="http://schemas.microsoft.com/office/drawing/2014/main" id="{9C3AAA3F-75C9-4D57-9AC0-D95B63130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2962"/>
              <a:ext cx="32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2" name="Rectangle 102">
              <a:extLst>
                <a:ext uri="{FF2B5EF4-FFF2-40B4-BE49-F238E27FC236}">
                  <a16:creationId xmlns:a16="http://schemas.microsoft.com/office/drawing/2014/main" id="{F25EAC82-5E9C-4AA3-85CD-650B121B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3063"/>
              <a:ext cx="125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83" name="Rectangle 103">
              <a:extLst>
                <a:ext uri="{FF2B5EF4-FFF2-40B4-BE49-F238E27FC236}">
                  <a16:creationId xmlns:a16="http://schemas.microsoft.com/office/drawing/2014/main" id="{9F0C9D9F-D975-4952-BFBE-EE255DFFBE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71" y="1958"/>
              <a:ext cx="3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184" name="Rectangle 104">
              <a:extLst>
                <a:ext uri="{FF2B5EF4-FFF2-40B4-BE49-F238E27FC236}">
                  <a16:creationId xmlns:a16="http://schemas.microsoft.com/office/drawing/2014/main" id="{983BFD5A-BD82-4786-83F8-C10EC606F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26"/>
              <a:ext cx="2714" cy="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6185" name="Group 105">
            <a:extLst>
              <a:ext uri="{FF2B5EF4-FFF2-40B4-BE49-F238E27FC236}">
                <a16:creationId xmlns:a16="http://schemas.microsoft.com/office/drawing/2014/main" id="{3840DFF2-02A8-40A9-AC78-D87C4850AE1F}"/>
              </a:ext>
            </a:extLst>
          </p:cNvPr>
          <p:cNvGrpSpPr>
            <a:grpSpLocks/>
          </p:cNvGrpSpPr>
          <p:nvPr/>
        </p:nvGrpSpPr>
        <p:grpSpPr bwMode="auto">
          <a:xfrm>
            <a:off x="4633913" y="92075"/>
            <a:ext cx="4316412" cy="6638925"/>
            <a:chOff x="2919" y="126"/>
            <a:chExt cx="2719" cy="4056"/>
          </a:xfrm>
        </p:grpSpPr>
        <p:sp>
          <p:nvSpPr>
            <p:cNvPr id="46186" name="Rectangle 106">
              <a:extLst>
                <a:ext uri="{FF2B5EF4-FFF2-40B4-BE49-F238E27FC236}">
                  <a16:creationId xmlns:a16="http://schemas.microsoft.com/office/drawing/2014/main" id="{72F3791B-E323-43A0-8870-6FB8198C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126"/>
              <a:ext cx="2719" cy="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87" name="Line 107">
              <a:extLst>
                <a:ext uri="{FF2B5EF4-FFF2-40B4-BE49-F238E27FC236}">
                  <a16:creationId xmlns:a16="http://schemas.microsoft.com/office/drawing/2014/main" id="{41369ED5-E686-4D18-BE01-B2964572C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2084"/>
              <a:ext cx="1" cy="4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88" name="Line 108">
              <a:extLst>
                <a:ext uri="{FF2B5EF4-FFF2-40B4-BE49-F238E27FC236}">
                  <a16:creationId xmlns:a16="http://schemas.microsoft.com/office/drawing/2014/main" id="{F92ED7E2-0974-4C50-8308-323218124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50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89" name="Line 109">
              <a:extLst>
                <a:ext uri="{FF2B5EF4-FFF2-40B4-BE49-F238E27FC236}">
                  <a16:creationId xmlns:a16="http://schemas.microsoft.com/office/drawing/2014/main" id="{F7B1B909-E75A-43CC-BB36-3AA7A58A9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36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0" name="Line 110">
              <a:extLst>
                <a:ext uri="{FF2B5EF4-FFF2-40B4-BE49-F238E27FC236}">
                  <a16:creationId xmlns:a16="http://schemas.microsoft.com/office/drawing/2014/main" id="{8EB8BA26-ED7A-4F3E-8BF3-5E373A0AA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22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1" name="Line 111">
              <a:extLst>
                <a:ext uri="{FF2B5EF4-FFF2-40B4-BE49-F238E27FC236}">
                  <a16:creationId xmlns:a16="http://schemas.microsoft.com/office/drawing/2014/main" id="{48E8C924-8E93-4B65-BA2F-19760457E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2084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2" name="Line 112">
              <a:extLst>
                <a:ext uri="{FF2B5EF4-FFF2-40B4-BE49-F238E27FC236}">
                  <a16:creationId xmlns:a16="http://schemas.microsoft.com/office/drawing/2014/main" id="{0FDA3C90-388F-4B82-921F-5C1896FEB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2503"/>
              <a:ext cx="19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3" name="Line 113">
              <a:extLst>
                <a:ext uri="{FF2B5EF4-FFF2-40B4-BE49-F238E27FC236}">
                  <a16:creationId xmlns:a16="http://schemas.microsoft.com/office/drawing/2014/main" id="{63CADEAF-632C-4489-AC54-4C8480244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1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4" name="Line 114">
              <a:extLst>
                <a:ext uri="{FF2B5EF4-FFF2-40B4-BE49-F238E27FC236}">
                  <a16:creationId xmlns:a16="http://schemas.microsoft.com/office/drawing/2014/main" id="{41C181BA-3A02-4230-9264-DBE9C5B3F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7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5" name="Line 115">
              <a:extLst>
                <a:ext uri="{FF2B5EF4-FFF2-40B4-BE49-F238E27FC236}">
                  <a16:creationId xmlns:a16="http://schemas.microsoft.com/office/drawing/2014/main" id="{1974FE3B-8F86-4616-8FF0-AB48C6126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7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6" name="Line 116">
              <a:extLst>
                <a:ext uri="{FF2B5EF4-FFF2-40B4-BE49-F238E27FC236}">
                  <a16:creationId xmlns:a16="http://schemas.microsoft.com/office/drawing/2014/main" id="{421D505E-4F95-4DC7-ACA7-86891E8B4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2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7" name="Line 117">
              <a:extLst>
                <a:ext uri="{FF2B5EF4-FFF2-40B4-BE49-F238E27FC236}">
                  <a16:creationId xmlns:a16="http://schemas.microsoft.com/office/drawing/2014/main" id="{E37DE816-2E35-4F51-BDC7-48D56FEBF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8" name="Line 118">
              <a:extLst>
                <a:ext uri="{FF2B5EF4-FFF2-40B4-BE49-F238E27FC236}">
                  <a16:creationId xmlns:a16="http://schemas.microsoft.com/office/drawing/2014/main" id="{8708B7BB-95A9-4361-B42B-99A2C8BDE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7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199" name="Line 119">
              <a:extLst>
                <a:ext uri="{FF2B5EF4-FFF2-40B4-BE49-F238E27FC236}">
                  <a16:creationId xmlns:a16="http://schemas.microsoft.com/office/drawing/2014/main" id="{83DB13FB-1AD3-47B1-9E8D-D268549F4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0" name="Line 120">
              <a:extLst>
                <a:ext uri="{FF2B5EF4-FFF2-40B4-BE49-F238E27FC236}">
                  <a16:creationId xmlns:a16="http://schemas.microsoft.com/office/drawing/2014/main" id="{70FFCA2C-C745-43E5-ACDE-8E14AE9A6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2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1" name="Line 121">
              <a:extLst>
                <a:ext uri="{FF2B5EF4-FFF2-40B4-BE49-F238E27FC236}">
                  <a16:creationId xmlns:a16="http://schemas.microsoft.com/office/drawing/2014/main" id="{E7590F14-197B-4D88-936F-36A521E29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2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2" name="Line 122">
              <a:extLst>
                <a:ext uri="{FF2B5EF4-FFF2-40B4-BE49-F238E27FC236}">
                  <a16:creationId xmlns:a16="http://schemas.microsoft.com/office/drawing/2014/main" id="{D018F25D-672A-4970-B2E6-166F7A3B3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8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3" name="Line 123">
              <a:extLst>
                <a:ext uri="{FF2B5EF4-FFF2-40B4-BE49-F238E27FC236}">
                  <a16:creationId xmlns:a16="http://schemas.microsoft.com/office/drawing/2014/main" id="{93DB06F7-0760-491E-943F-5E061F173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8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4" name="Line 124">
              <a:extLst>
                <a:ext uri="{FF2B5EF4-FFF2-40B4-BE49-F238E27FC236}">
                  <a16:creationId xmlns:a16="http://schemas.microsoft.com/office/drawing/2014/main" id="{95DB64C6-61DB-4D6C-A548-29C3D4CC8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3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5" name="Line 125">
              <a:extLst>
                <a:ext uri="{FF2B5EF4-FFF2-40B4-BE49-F238E27FC236}">
                  <a16:creationId xmlns:a16="http://schemas.microsoft.com/office/drawing/2014/main" id="{DAB7221F-371D-4945-9101-F291100EB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6" name="Line 126">
              <a:extLst>
                <a:ext uri="{FF2B5EF4-FFF2-40B4-BE49-F238E27FC236}">
                  <a16:creationId xmlns:a16="http://schemas.microsoft.com/office/drawing/2014/main" id="{9FBD180F-25C4-4813-AAB3-560D2C4E1F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8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7" name="Line 127">
              <a:extLst>
                <a:ext uri="{FF2B5EF4-FFF2-40B4-BE49-F238E27FC236}">
                  <a16:creationId xmlns:a16="http://schemas.microsoft.com/office/drawing/2014/main" id="{3DC8BC08-1CA5-430A-9C1D-5E5EA9B6D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8" name="Line 128">
              <a:extLst>
                <a:ext uri="{FF2B5EF4-FFF2-40B4-BE49-F238E27FC236}">
                  <a16:creationId xmlns:a16="http://schemas.microsoft.com/office/drawing/2014/main" id="{1F578F23-FAC9-4BEE-BEE8-BEDF8A425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3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09" name="Line 129">
              <a:extLst>
                <a:ext uri="{FF2B5EF4-FFF2-40B4-BE49-F238E27FC236}">
                  <a16:creationId xmlns:a16="http://schemas.microsoft.com/office/drawing/2014/main" id="{E22BF3EB-63F9-4BEB-8184-07AADA707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3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0" name="Line 130">
              <a:extLst>
                <a:ext uri="{FF2B5EF4-FFF2-40B4-BE49-F238E27FC236}">
                  <a16:creationId xmlns:a16="http://schemas.microsoft.com/office/drawing/2014/main" id="{D86CA6D4-BA99-47FD-A735-BE8212FA4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9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1" name="Line 131">
              <a:extLst>
                <a:ext uri="{FF2B5EF4-FFF2-40B4-BE49-F238E27FC236}">
                  <a16:creationId xmlns:a16="http://schemas.microsoft.com/office/drawing/2014/main" id="{0699C264-8C42-4EC0-AA26-367CC384F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9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2" name="Line 132">
              <a:extLst>
                <a:ext uri="{FF2B5EF4-FFF2-40B4-BE49-F238E27FC236}">
                  <a16:creationId xmlns:a16="http://schemas.microsoft.com/office/drawing/2014/main" id="{C4325F15-E176-46F6-9AA1-2A7228280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3" name="Line 133">
              <a:extLst>
                <a:ext uri="{FF2B5EF4-FFF2-40B4-BE49-F238E27FC236}">
                  <a16:creationId xmlns:a16="http://schemas.microsoft.com/office/drawing/2014/main" id="{FA4B88FC-C453-4305-B24B-BA9CB5BA1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4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4" name="Line 134">
              <a:extLst>
                <a:ext uri="{FF2B5EF4-FFF2-40B4-BE49-F238E27FC236}">
                  <a16:creationId xmlns:a16="http://schemas.microsoft.com/office/drawing/2014/main" id="{0E8ECA4C-1A30-410C-BE24-0D1F0BCEF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9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5" name="Line 135">
              <a:extLst>
                <a:ext uri="{FF2B5EF4-FFF2-40B4-BE49-F238E27FC236}">
                  <a16:creationId xmlns:a16="http://schemas.microsoft.com/office/drawing/2014/main" id="{FEE8A979-8560-4425-801A-DF38D05B3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9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6" name="Line 136">
              <a:extLst>
                <a:ext uri="{FF2B5EF4-FFF2-40B4-BE49-F238E27FC236}">
                  <a16:creationId xmlns:a16="http://schemas.microsoft.com/office/drawing/2014/main" id="{05DBCD68-1DC3-4DA7-A970-C2613CFDC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4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7" name="Line 137">
              <a:extLst>
                <a:ext uri="{FF2B5EF4-FFF2-40B4-BE49-F238E27FC236}">
                  <a16:creationId xmlns:a16="http://schemas.microsoft.com/office/drawing/2014/main" id="{ECB751D5-54AA-4B4C-9335-79A98F23C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" y="249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8" name="Freeform 138">
              <a:extLst>
                <a:ext uri="{FF2B5EF4-FFF2-40B4-BE49-F238E27FC236}">
                  <a16:creationId xmlns:a16="http://schemas.microsoft.com/office/drawing/2014/main" id="{C22D1E4D-1774-4535-987B-8EB93EB5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134"/>
              <a:ext cx="1818" cy="118"/>
            </a:xfrm>
            <a:custGeom>
              <a:avLst/>
              <a:gdLst>
                <a:gd name="T0" fmla="*/ 0 w 341"/>
                <a:gd name="T1" fmla="*/ 9 h 21"/>
                <a:gd name="T2" fmla="*/ 16 w 341"/>
                <a:gd name="T3" fmla="*/ 9 h 21"/>
                <a:gd name="T4" fmla="*/ 31 w 341"/>
                <a:gd name="T5" fmla="*/ 11 h 21"/>
                <a:gd name="T6" fmla="*/ 47 w 341"/>
                <a:gd name="T7" fmla="*/ 15 h 21"/>
                <a:gd name="T8" fmla="*/ 62 w 341"/>
                <a:gd name="T9" fmla="*/ 16 h 21"/>
                <a:gd name="T10" fmla="*/ 78 w 341"/>
                <a:gd name="T11" fmla="*/ 12 h 21"/>
                <a:gd name="T12" fmla="*/ 93 w 341"/>
                <a:gd name="T13" fmla="*/ 9 h 21"/>
                <a:gd name="T14" fmla="*/ 109 w 341"/>
                <a:gd name="T15" fmla="*/ 7 h 21"/>
                <a:gd name="T16" fmla="*/ 124 w 341"/>
                <a:gd name="T17" fmla="*/ 7 h 21"/>
                <a:gd name="T18" fmla="*/ 140 w 341"/>
                <a:gd name="T19" fmla="*/ 9 h 21"/>
                <a:gd name="T20" fmla="*/ 155 w 341"/>
                <a:gd name="T21" fmla="*/ 5 h 21"/>
                <a:gd name="T22" fmla="*/ 171 w 341"/>
                <a:gd name="T23" fmla="*/ 4 h 21"/>
                <a:gd name="T24" fmla="*/ 186 w 341"/>
                <a:gd name="T25" fmla="*/ 0 h 21"/>
                <a:gd name="T26" fmla="*/ 202 w 341"/>
                <a:gd name="T27" fmla="*/ 3 h 21"/>
                <a:gd name="T28" fmla="*/ 217 w 341"/>
                <a:gd name="T29" fmla="*/ 3 h 21"/>
                <a:gd name="T30" fmla="*/ 233 w 341"/>
                <a:gd name="T31" fmla="*/ 7 h 21"/>
                <a:gd name="T32" fmla="*/ 248 w 341"/>
                <a:gd name="T33" fmla="*/ 7 h 21"/>
                <a:gd name="T34" fmla="*/ 264 w 341"/>
                <a:gd name="T35" fmla="*/ 10 h 21"/>
                <a:gd name="T36" fmla="*/ 279 w 341"/>
                <a:gd name="T37" fmla="*/ 18 h 21"/>
                <a:gd name="T38" fmla="*/ 295 w 341"/>
                <a:gd name="T39" fmla="*/ 21 h 21"/>
                <a:gd name="T40" fmla="*/ 310 w 341"/>
                <a:gd name="T41" fmla="*/ 14 h 21"/>
                <a:gd name="T42" fmla="*/ 326 w 341"/>
                <a:gd name="T43" fmla="*/ 5 h 21"/>
                <a:gd name="T44" fmla="*/ 341 w 341"/>
                <a:gd name="T4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21">
                  <a:moveTo>
                    <a:pt x="0" y="9"/>
                  </a:moveTo>
                  <a:lnTo>
                    <a:pt x="16" y="9"/>
                  </a:lnTo>
                  <a:lnTo>
                    <a:pt x="31" y="11"/>
                  </a:lnTo>
                  <a:lnTo>
                    <a:pt x="47" y="15"/>
                  </a:lnTo>
                  <a:lnTo>
                    <a:pt x="62" y="16"/>
                  </a:lnTo>
                  <a:lnTo>
                    <a:pt x="78" y="12"/>
                  </a:lnTo>
                  <a:lnTo>
                    <a:pt x="93" y="9"/>
                  </a:lnTo>
                  <a:lnTo>
                    <a:pt x="109" y="7"/>
                  </a:lnTo>
                  <a:lnTo>
                    <a:pt x="124" y="7"/>
                  </a:lnTo>
                  <a:lnTo>
                    <a:pt x="140" y="9"/>
                  </a:lnTo>
                  <a:lnTo>
                    <a:pt x="155" y="5"/>
                  </a:lnTo>
                  <a:lnTo>
                    <a:pt x="171" y="4"/>
                  </a:lnTo>
                  <a:lnTo>
                    <a:pt x="186" y="0"/>
                  </a:lnTo>
                  <a:lnTo>
                    <a:pt x="202" y="3"/>
                  </a:lnTo>
                  <a:lnTo>
                    <a:pt x="217" y="3"/>
                  </a:lnTo>
                  <a:lnTo>
                    <a:pt x="233" y="7"/>
                  </a:lnTo>
                  <a:lnTo>
                    <a:pt x="248" y="7"/>
                  </a:lnTo>
                  <a:lnTo>
                    <a:pt x="264" y="10"/>
                  </a:lnTo>
                  <a:lnTo>
                    <a:pt x="279" y="18"/>
                  </a:lnTo>
                  <a:lnTo>
                    <a:pt x="295" y="21"/>
                  </a:lnTo>
                  <a:lnTo>
                    <a:pt x="310" y="14"/>
                  </a:lnTo>
                  <a:lnTo>
                    <a:pt x="326" y="5"/>
                  </a:lnTo>
                  <a:lnTo>
                    <a:pt x="341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219" name="Freeform 139">
              <a:extLst>
                <a:ext uri="{FF2B5EF4-FFF2-40B4-BE49-F238E27FC236}">
                  <a16:creationId xmlns:a16="http://schemas.microsoft.com/office/drawing/2014/main" id="{D259D5EC-0A55-4EA5-85FC-651005BE4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168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0" name="Freeform 140">
              <a:extLst>
                <a:ext uri="{FF2B5EF4-FFF2-40B4-BE49-F238E27FC236}">
                  <a16:creationId xmlns:a16="http://schemas.microsoft.com/office/drawing/2014/main" id="{3AE94AAA-926A-460A-922A-C865DF584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168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1" name="Freeform 141">
              <a:extLst>
                <a:ext uri="{FF2B5EF4-FFF2-40B4-BE49-F238E27FC236}">
                  <a16:creationId xmlns:a16="http://schemas.microsoft.com/office/drawing/2014/main" id="{64A3BF0E-A518-4F4B-ACF6-A59CD924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179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2" name="Freeform 142">
              <a:extLst>
                <a:ext uri="{FF2B5EF4-FFF2-40B4-BE49-F238E27FC236}">
                  <a16:creationId xmlns:a16="http://schemas.microsoft.com/office/drawing/2014/main" id="{0CBDB782-E30C-4865-9717-F5E2DBD94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201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3" name="Freeform 143">
              <a:extLst>
                <a:ext uri="{FF2B5EF4-FFF2-40B4-BE49-F238E27FC236}">
                  <a16:creationId xmlns:a16="http://schemas.microsoft.com/office/drawing/2014/main" id="{52F87544-0DB5-42C0-BE63-E8BE8C19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2207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4" name="Freeform 144">
              <a:extLst>
                <a:ext uri="{FF2B5EF4-FFF2-40B4-BE49-F238E27FC236}">
                  <a16:creationId xmlns:a16="http://schemas.microsoft.com/office/drawing/2014/main" id="{3B6F9668-89D2-4EBD-A2DC-75060E34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2185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5" name="Freeform 145">
              <a:extLst>
                <a:ext uri="{FF2B5EF4-FFF2-40B4-BE49-F238E27FC236}">
                  <a16:creationId xmlns:a16="http://schemas.microsoft.com/office/drawing/2014/main" id="{F1B8AC91-92F1-47AF-A550-7F9576009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2168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6" name="Freeform 146">
              <a:extLst>
                <a:ext uri="{FF2B5EF4-FFF2-40B4-BE49-F238E27FC236}">
                  <a16:creationId xmlns:a16="http://schemas.microsoft.com/office/drawing/2014/main" id="{4C919A07-CD2F-4B1E-8D54-1A7BBD400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215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7" name="Freeform 147">
              <a:extLst>
                <a:ext uri="{FF2B5EF4-FFF2-40B4-BE49-F238E27FC236}">
                  <a16:creationId xmlns:a16="http://schemas.microsoft.com/office/drawing/2014/main" id="{EEB48D80-EF2E-46AD-979D-F522DE7C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15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8" name="Freeform 148">
              <a:extLst>
                <a:ext uri="{FF2B5EF4-FFF2-40B4-BE49-F238E27FC236}">
                  <a16:creationId xmlns:a16="http://schemas.microsoft.com/office/drawing/2014/main" id="{3029C0D1-7789-4E10-922D-203BBBB0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168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29" name="Freeform 149">
              <a:extLst>
                <a:ext uri="{FF2B5EF4-FFF2-40B4-BE49-F238E27FC236}">
                  <a16:creationId xmlns:a16="http://schemas.microsoft.com/office/drawing/2014/main" id="{14C3D976-556A-447A-96FA-2CAF76BA0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145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0" name="Freeform 150">
              <a:extLst>
                <a:ext uri="{FF2B5EF4-FFF2-40B4-BE49-F238E27FC236}">
                  <a16:creationId xmlns:a16="http://schemas.microsoft.com/office/drawing/2014/main" id="{D2638946-19DE-490F-BC34-C452119C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140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1" name="Freeform 151">
              <a:extLst>
                <a:ext uri="{FF2B5EF4-FFF2-40B4-BE49-F238E27FC236}">
                  <a16:creationId xmlns:a16="http://schemas.microsoft.com/office/drawing/2014/main" id="{3071118C-69ED-4F5E-AF7B-DF1C1931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117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2" name="Freeform 152">
              <a:extLst>
                <a:ext uri="{FF2B5EF4-FFF2-40B4-BE49-F238E27FC236}">
                  <a16:creationId xmlns:a16="http://schemas.microsoft.com/office/drawing/2014/main" id="{89A88D80-5156-4609-834E-39121BA4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13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3" name="Freeform 153">
              <a:extLst>
                <a:ext uri="{FF2B5EF4-FFF2-40B4-BE49-F238E27FC236}">
                  <a16:creationId xmlns:a16="http://schemas.microsoft.com/office/drawing/2014/main" id="{DA826166-BD3B-4918-A4D0-A6D7156F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2134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4" name="Freeform 154">
              <a:extLst>
                <a:ext uri="{FF2B5EF4-FFF2-40B4-BE49-F238E27FC236}">
                  <a16:creationId xmlns:a16="http://schemas.microsoft.com/office/drawing/2014/main" id="{ABE182C0-DA54-4319-A068-02F8084E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215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5" name="Freeform 155">
              <a:extLst>
                <a:ext uri="{FF2B5EF4-FFF2-40B4-BE49-F238E27FC236}">
                  <a16:creationId xmlns:a16="http://schemas.microsoft.com/office/drawing/2014/main" id="{71218EC6-DF07-47B0-9826-D0109374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2157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6" name="Freeform 156">
              <a:extLst>
                <a:ext uri="{FF2B5EF4-FFF2-40B4-BE49-F238E27FC236}">
                  <a16:creationId xmlns:a16="http://schemas.microsoft.com/office/drawing/2014/main" id="{1E62644F-F6F6-4E22-91CA-A27469DDF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2173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7" name="Freeform 157">
              <a:extLst>
                <a:ext uri="{FF2B5EF4-FFF2-40B4-BE49-F238E27FC236}">
                  <a16:creationId xmlns:a16="http://schemas.microsoft.com/office/drawing/2014/main" id="{9EDDA875-879B-4F3E-9EE9-92684A5EB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18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8" name="Freeform 158">
              <a:extLst>
                <a:ext uri="{FF2B5EF4-FFF2-40B4-BE49-F238E27FC236}">
                  <a16:creationId xmlns:a16="http://schemas.microsoft.com/office/drawing/2014/main" id="{16A6037F-7183-4C77-A096-9BD74756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2235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39" name="Freeform 159">
              <a:extLst>
                <a:ext uri="{FF2B5EF4-FFF2-40B4-BE49-F238E27FC236}">
                  <a16:creationId xmlns:a16="http://schemas.microsoft.com/office/drawing/2014/main" id="{F75BBBC1-70EB-45DB-AF5D-EE56F2EE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2196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7 h 33"/>
                <a:gd name="T4" fmla="*/ 16 w 32"/>
                <a:gd name="T5" fmla="*/ 33 h 33"/>
                <a:gd name="T6" fmla="*/ 0 w 32"/>
                <a:gd name="T7" fmla="*/ 17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7"/>
                  </a:lnTo>
                  <a:lnTo>
                    <a:pt x="16" y="33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40" name="Freeform 160">
              <a:extLst>
                <a:ext uri="{FF2B5EF4-FFF2-40B4-BE49-F238E27FC236}">
                  <a16:creationId xmlns:a16="http://schemas.microsoft.com/office/drawing/2014/main" id="{EF94BC7F-187C-4C04-869D-7D588E102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2145"/>
              <a:ext cx="32" cy="34"/>
            </a:xfrm>
            <a:custGeom>
              <a:avLst/>
              <a:gdLst>
                <a:gd name="T0" fmla="*/ 16 w 32"/>
                <a:gd name="T1" fmla="*/ 0 h 34"/>
                <a:gd name="T2" fmla="*/ 32 w 32"/>
                <a:gd name="T3" fmla="*/ 17 h 34"/>
                <a:gd name="T4" fmla="*/ 16 w 32"/>
                <a:gd name="T5" fmla="*/ 34 h 34"/>
                <a:gd name="T6" fmla="*/ 0 w 32"/>
                <a:gd name="T7" fmla="*/ 17 h 34"/>
                <a:gd name="T8" fmla="*/ 16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lnTo>
                    <a:pt x="32" y="17"/>
                  </a:lnTo>
                  <a:lnTo>
                    <a:pt x="16" y="34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41" name="Freeform 161">
              <a:extLst>
                <a:ext uri="{FF2B5EF4-FFF2-40B4-BE49-F238E27FC236}">
                  <a16:creationId xmlns:a16="http://schemas.microsoft.com/office/drawing/2014/main" id="{20A0B7B3-03B4-41FE-8B53-F665611AA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" y="2129"/>
              <a:ext cx="32" cy="33"/>
            </a:xfrm>
            <a:custGeom>
              <a:avLst/>
              <a:gdLst>
                <a:gd name="T0" fmla="*/ 16 w 32"/>
                <a:gd name="T1" fmla="*/ 0 h 33"/>
                <a:gd name="T2" fmla="*/ 32 w 32"/>
                <a:gd name="T3" fmla="*/ 16 h 33"/>
                <a:gd name="T4" fmla="*/ 16 w 32"/>
                <a:gd name="T5" fmla="*/ 33 h 33"/>
                <a:gd name="T6" fmla="*/ 0 w 32"/>
                <a:gd name="T7" fmla="*/ 16 h 33"/>
                <a:gd name="T8" fmla="*/ 16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lnTo>
                    <a:pt x="32" y="16"/>
                  </a:lnTo>
                  <a:lnTo>
                    <a:pt x="16" y="33"/>
                  </a:lnTo>
                  <a:lnTo>
                    <a:pt x="0" y="1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6242" name="Rectangle 162">
              <a:extLst>
                <a:ext uri="{FF2B5EF4-FFF2-40B4-BE49-F238E27FC236}">
                  <a16:creationId xmlns:a16="http://schemas.microsoft.com/office/drawing/2014/main" id="{3A943877-D1AC-4272-8A3C-BDCF37037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" y="277"/>
              <a:ext cx="28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900" b="1">
                  <a:solidFill>
                    <a:srgbClr val="000000"/>
                  </a:solidFill>
                </a:rPr>
                <a:t>Figura F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3" name="Rectangle 163">
              <a:extLst>
                <a:ext uri="{FF2B5EF4-FFF2-40B4-BE49-F238E27FC236}">
                  <a16:creationId xmlns:a16="http://schemas.microsoft.com/office/drawing/2014/main" id="{6ED325D7-EB11-43BD-B7CE-00EC7B6C4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2475"/>
              <a:ext cx="24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4" name="Rectangle 164">
              <a:extLst>
                <a:ext uri="{FF2B5EF4-FFF2-40B4-BE49-F238E27FC236}">
                  <a16:creationId xmlns:a16="http://schemas.microsoft.com/office/drawing/2014/main" id="{C72E0540-9891-46A4-BFB9-073289AF9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336"/>
              <a:ext cx="4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40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5" name="Rectangle 165">
              <a:extLst>
                <a:ext uri="{FF2B5EF4-FFF2-40B4-BE49-F238E27FC236}">
                  <a16:creationId xmlns:a16="http://schemas.microsoft.com/office/drawing/2014/main" id="{A8402EB6-0788-4F09-9871-4C87B925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196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6" name="Rectangle 166">
              <a:extLst>
                <a:ext uri="{FF2B5EF4-FFF2-40B4-BE49-F238E27FC236}">
                  <a16:creationId xmlns:a16="http://schemas.microsoft.com/office/drawing/2014/main" id="{DCFF5A03-B7CC-4675-A588-BA5CE511C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056"/>
              <a:ext cx="7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120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7" name="Rectangle 167">
              <a:extLst>
                <a:ext uri="{FF2B5EF4-FFF2-40B4-BE49-F238E27FC236}">
                  <a16:creationId xmlns:a16="http://schemas.microsoft.com/office/drawing/2014/main" id="{0CECD3D7-4AB6-4CBE-98F4-CE7981B9A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8" name="Rectangle 168">
              <a:extLst>
                <a:ext uri="{FF2B5EF4-FFF2-40B4-BE49-F238E27FC236}">
                  <a16:creationId xmlns:a16="http://schemas.microsoft.com/office/drawing/2014/main" id="{E55F6F68-23BE-4EF6-AC16-68779E00E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86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49" name="Rectangle 169">
              <a:extLst>
                <a:ext uri="{FF2B5EF4-FFF2-40B4-BE49-F238E27FC236}">
                  <a16:creationId xmlns:a16="http://schemas.microsoft.com/office/drawing/2014/main" id="{98A0469A-19C4-43B2-9E56-E6F0E6ED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0" name="Rectangle 170">
              <a:extLst>
                <a:ext uri="{FF2B5EF4-FFF2-40B4-BE49-F238E27FC236}">
                  <a16:creationId xmlns:a16="http://schemas.microsoft.com/office/drawing/2014/main" id="{542602F9-ABA5-4D36-86F9-F27428798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87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1" name="Rectangle 171">
              <a:extLst>
                <a:ext uri="{FF2B5EF4-FFF2-40B4-BE49-F238E27FC236}">
                  <a16:creationId xmlns:a16="http://schemas.microsoft.com/office/drawing/2014/main" id="{9F25C06B-0232-422B-B6BD-8ACC7A10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2" name="Rectangle 172">
              <a:extLst>
                <a:ext uri="{FF2B5EF4-FFF2-40B4-BE49-F238E27FC236}">
                  <a16:creationId xmlns:a16="http://schemas.microsoft.com/office/drawing/2014/main" id="{3E2E1AC1-0A09-4524-8317-D7148C836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88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3" name="Rectangle 173">
              <a:extLst>
                <a:ext uri="{FF2B5EF4-FFF2-40B4-BE49-F238E27FC236}">
                  <a16:creationId xmlns:a16="http://schemas.microsoft.com/office/drawing/2014/main" id="{BDE8DE78-D476-472D-A8E5-5B9C1B860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4" name="Rectangle 174">
              <a:extLst>
                <a:ext uri="{FF2B5EF4-FFF2-40B4-BE49-F238E27FC236}">
                  <a16:creationId xmlns:a16="http://schemas.microsoft.com/office/drawing/2014/main" id="{31AA20A4-3027-4CC9-9CA1-C2A2C707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89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5" name="Rectangle 175">
              <a:extLst>
                <a:ext uri="{FF2B5EF4-FFF2-40B4-BE49-F238E27FC236}">
                  <a16:creationId xmlns:a16="http://schemas.microsoft.com/office/drawing/2014/main" id="{9F89C66A-F944-44A4-99F8-93ABFB574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6" name="Rectangle 176">
              <a:extLst>
                <a:ext uri="{FF2B5EF4-FFF2-40B4-BE49-F238E27FC236}">
                  <a16:creationId xmlns:a16="http://schemas.microsoft.com/office/drawing/2014/main" id="{283F6C31-083C-49FD-A2B8-44B75C47D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90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7" name="Rectangle 177">
              <a:extLst>
                <a:ext uri="{FF2B5EF4-FFF2-40B4-BE49-F238E27FC236}">
                  <a16:creationId xmlns:a16="http://schemas.microsoft.com/office/drawing/2014/main" id="{CBCCF8E3-63C5-432F-A4D5-191A73852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" y="2537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19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8" name="Rectangle 178">
              <a:extLst>
                <a:ext uri="{FF2B5EF4-FFF2-40B4-BE49-F238E27FC236}">
                  <a16:creationId xmlns:a16="http://schemas.microsoft.com/office/drawing/2014/main" id="{30D0C5A9-8CA8-4C5A-9710-E739481A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" y="2599"/>
              <a:ext cx="48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600">
                  <a:solidFill>
                    <a:srgbClr val="000000"/>
                  </a:solidFill>
                  <a:latin typeface="Small Fonts" charset="0"/>
                </a:rPr>
                <a:t>91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59" name="Rectangle 179">
              <a:extLst>
                <a:ext uri="{FF2B5EF4-FFF2-40B4-BE49-F238E27FC236}">
                  <a16:creationId xmlns:a16="http://schemas.microsoft.com/office/drawing/2014/main" id="{19A239AB-E606-4C6F-9FF0-1A841FB1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2694"/>
              <a:ext cx="12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años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60" name="Rectangle 180">
              <a:extLst>
                <a:ext uri="{FF2B5EF4-FFF2-40B4-BE49-F238E27FC236}">
                  <a16:creationId xmlns:a16="http://schemas.microsoft.com/office/drawing/2014/main" id="{94DB98CA-3223-4198-8FAD-5826D73B76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12" y="2271"/>
              <a:ext cx="31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AR" sz="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cotizaciones</a:t>
              </a:r>
              <a:endParaRPr lang="es-ES" altLang="es-AR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261" name="Rectangle 181">
              <a:extLst>
                <a:ext uri="{FF2B5EF4-FFF2-40B4-BE49-F238E27FC236}">
                  <a16:creationId xmlns:a16="http://schemas.microsoft.com/office/drawing/2014/main" id="{2376B58E-61FD-4DD4-8E0E-826411B9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126"/>
              <a:ext cx="2714" cy="40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19" name="Rectangle 187">
            <a:extLst>
              <a:ext uri="{FF2B5EF4-FFF2-40B4-BE49-F238E27FC236}">
                <a16:creationId xmlns:a16="http://schemas.microsoft.com/office/drawing/2014/main" id="{4A210A02-A8B0-4C9D-AB4E-ED7CDF1A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ES_tradnl" altLang="es-AR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Los dibujos dan vida a una gráfica, pero pueden ocasionar con gran facilidad, una falsa impresión que hará bien en esquivar cuando tenga que elaborar gráficas. </a:t>
            </a:r>
          </a:p>
        </p:txBody>
      </p:sp>
      <p:pic>
        <p:nvPicPr>
          <p:cNvPr id="44221" name="Picture 189">
            <a:extLst>
              <a:ext uri="{FF2B5EF4-FFF2-40B4-BE49-F238E27FC236}">
                <a16:creationId xmlns:a16="http://schemas.microsoft.com/office/drawing/2014/main" id="{AA17660A-0E1C-4D1B-B76F-DF4FC3F6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5716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2" name="Picture 190">
            <a:extLst>
              <a:ext uri="{FF2B5EF4-FFF2-40B4-BE49-F238E27FC236}">
                <a16:creationId xmlns:a16="http://schemas.microsoft.com/office/drawing/2014/main" id="{98FBA53F-65CE-4C26-84D3-BCF68FCD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1676400"/>
            <a:ext cx="31448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3" name="Picture 191">
            <a:extLst>
              <a:ext uri="{FF2B5EF4-FFF2-40B4-BE49-F238E27FC236}">
                <a16:creationId xmlns:a16="http://schemas.microsoft.com/office/drawing/2014/main" id="{F3E1D805-A562-44E9-B52A-C36A198A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752600"/>
            <a:ext cx="314483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4" name="Picture 192">
            <a:extLst>
              <a:ext uri="{FF2B5EF4-FFF2-40B4-BE49-F238E27FC236}">
                <a16:creationId xmlns:a16="http://schemas.microsoft.com/office/drawing/2014/main" id="{F1D84A59-7028-4B84-B4FB-66A12097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2288"/>
            <a:ext cx="1571625" cy="1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5" name="Picture 193">
            <a:extLst>
              <a:ext uri="{FF2B5EF4-FFF2-40B4-BE49-F238E27FC236}">
                <a16:creationId xmlns:a16="http://schemas.microsoft.com/office/drawing/2014/main" id="{63150EF2-F8AC-4260-9465-F772A2C5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752600"/>
            <a:ext cx="15716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6" name="Picture 194">
            <a:extLst>
              <a:ext uri="{FF2B5EF4-FFF2-40B4-BE49-F238E27FC236}">
                <a16:creationId xmlns:a16="http://schemas.microsoft.com/office/drawing/2014/main" id="{E74DB853-E547-4705-904F-F5944A45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5716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27" name="Picture 195">
            <a:extLst>
              <a:ext uri="{FF2B5EF4-FFF2-40B4-BE49-F238E27FC236}">
                <a16:creationId xmlns:a16="http://schemas.microsoft.com/office/drawing/2014/main" id="{BE121498-9B41-499D-856E-8A438AE2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429000"/>
            <a:ext cx="1571625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1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95" name="Group 75">
            <a:extLst>
              <a:ext uri="{FF2B5EF4-FFF2-40B4-BE49-F238E27FC236}">
                <a16:creationId xmlns:a16="http://schemas.microsoft.com/office/drawing/2014/main" id="{07B26288-8D62-4C21-91A1-754ED8DFC9E0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257800"/>
            <a:ext cx="3657600" cy="1524000"/>
            <a:chOff x="384" y="3312"/>
            <a:chExt cx="2304" cy="960"/>
          </a:xfrm>
        </p:grpSpPr>
        <p:sp>
          <p:nvSpPr>
            <p:cNvPr id="56390" name="AutoShape 70">
              <a:extLst>
                <a:ext uri="{FF2B5EF4-FFF2-40B4-BE49-F238E27FC236}">
                  <a16:creationId xmlns:a16="http://schemas.microsoft.com/office/drawing/2014/main" id="{897AD832-6987-41DB-9667-FD31F71A5C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" y="3312"/>
              <a:ext cx="2303" cy="96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127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s-AR"/>
            </a:p>
          </p:txBody>
        </p:sp>
        <p:sp>
          <p:nvSpPr>
            <p:cNvPr id="56391" name="Line 71">
              <a:extLst>
                <a:ext uri="{FF2B5EF4-FFF2-40B4-BE49-F238E27FC236}">
                  <a16:creationId xmlns:a16="http://schemas.microsoft.com/office/drawing/2014/main" id="{D8731752-DEE2-4BF6-B0FE-2076C4747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12"/>
              <a:ext cx="0" cy="768"/>
            </a:xfrm>
            <a:prstGeom prst="line">
              <a:avLst/>
            </a:prstGeom>
            <a:noFill/>
            <a:ln w="12700" cap="rnd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/>
            </a:p>
          </p:txBody>
        </p:sp>
        <p:sp>
          <p:nvSpPr>
            <p:cNvPr id="56392" name="Line 72">
              <a:extLst>
                <a:ext uri="{FF2B5EF4-FFF2-40B4-BE49-F238E27FC236}">
                  <a16:creationId xmlns:a16="http://schemas.microsoft.com/office/drawing/2014/main" id="{9D128DD0-8E66-4A56-8AC0-86AD5315F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4032"/>
              <a:ext cx="2064" cy="0"/>
            </a:xfrm>
            <a:prstGeom prst="line">
              <a:avLst/>
            </a:prstGeom>
            <a:noFill/>
            <a:ln w="12700" cap="rnd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/>
            </a:p>
          </p:txBody>
        </p:sp>
        <p:sp>
          <p:nvSpPr>
            <p:cNvPr id="56394" name="Line 74">
              <a:extLst>
                <a:ext uri="{FF2B5EF4-FFF2-40B4-BE49-F238E27FC236}">
                  <a16:creationId xmlns:a16="http://schemas.microsoft.com/office/drawing/2014/main" id="{F430D66D-AB94-4CCE-8BB5-DC1852F39E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4" y="4032"/>
              <a:ext cx="240" cy="240"/>
            </a:xfrm>
            <a:prstGeom prst="line">
              <a:avLst/>
            </a:prstGeom>
            <a:noFill/>
            <a:ln w="12700" cap="rnd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AR"/>
            </a:p>
          </p:txBody>
        </p:sp>
      </p:grp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96595E5-4168-459F-96CC-E8D5ACF0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66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ES_tradnl" altLang="es-AR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PICTOGRAMAS: examínelos con cuidado, porque quizá traten de producirle alguna impresión equivocada respecto a lo graficado.</a:t>
            </a:r>
            <a:r>
              <a:rPr lang="es-ES" altLang="es-AR" sz="2000" b="1"/>
              <a:t> </a:t>
            </a:r>
          </a:p>
        </p:txBody>
      </p:sp>
      <p:sp>
        <p:nvSpPr>
          <p:cNvPr id="56361" name="AutoShape 41">
            <a:extLst>
              <a:ext uri="{FF2B5EF4-FFF2-40B4-BE49-F238E27FC236}">
                <a16:creationId xmlns:a16="http://schemas.microsoft.com/office/drawing/2014/main" id="{A3291820-5B6D-4735-8645-D2894A03885B}"/>
              </a:ext>
            </a:extLst>
          </p:cNvPr>
          <p:cNvSpPr>
            <a:spLocks noChangeArrowheads="1"/>
          </p:cNvSpPr>
          <p:nvPr/>
        </p:nvSpPr>
        <p:spPr bwMode="auto">
          <a:xfrm rot="-1741285">
            <a:off x="2133600" y="144938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68" name="AutoShape 48">
            <a:extLst>
              <a:ext uri="{FF2B5EF4-FFF2-40B4-BE49-F238E27FC236}">
                <a16:creationId xmlns:a16="http://schemas.microsoft.com/office/drawing/2014/main" id="{7ED3274B-6FA0-47AF-9089-B493A583A051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2133600" y="2514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70" name="AutoShape 50">
            <a:extLst>
              <a:ext uri="{FF2B5EF4-FFF2-40B4-BE49-F238E27FC236}">
                <a16:creationId xmlns:a16="http://schemas.microsoft.com/office/drawing/2014/main" id="{744F42BD-2993-414E-AAAB-BF3AFEA7A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288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71" name="AutoShape 51">
            <a:extLst>
              <a:ext uri="{FF2B5EF4-FFF2-40B4-BE49-F238E27FC236}">
                <a16:creationId xmlns:a16="http://schemas.microsoft.com/office/drawing/2014/main" id="{556B88C3-0DDD-4DB5-AF7E-51BE42D4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906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72" name="AutoShape 52">
            <a:extLst>
              <a:ext uri="{FF2B5EF4-FFF2-40B4-BE49-F238E27FC236}">
                <a16:creationId xmlns:a16="http://schemas.microsoft.com/office/drawing/2014/main" id="{DBC4F2F1-2C57-45C6-8BDD-6D1A3962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906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73" name="AutoShape 53">
            <a:extLst>
              <a:ext uri="{FF2B5EF4-FFF2-40B4-BE49-F238E27FC236}">
                <a16:creationId xmlns:a16="http://schemas.microsoft.com/office/drawing/2014/main" id="{BC6235A4-88E4-4492-817B-D23694909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1981200"/>
            <a:ext cx="3656013" cy="1524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4" name="AutoShape 64">
            <a:extLst>
              <a:ext uri="{FF2B5EF4-FFF2-40B4-BE49-F238E27FC236}">
                <a16:creationId xmlns:a16="http://schemas.microsoft.com/office/drawing/2014/main" id="{BBC8F457-2274-427D-936D-FCD5CD74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2578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2" name="AutoShape 62">
            <a:extLst>
              <a:ext uri="{FF2B5EF4-FFF2-40B4-BE49-F238E27FC236}">
                <a16:creationId xmlns:a16="http://schemas.microsoft.com/office/drawing/2014/main" id="{F756C54D-6884-4973-8274-AFF0988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900" y="58420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6" name="AutoShape 66">
            <a:extLst>
              <a:ext uri="{FF2B5EF4-FFF2-40B4-BE49-F238E27FC236}">
                <a16:creationId xmlns:a16="http://schemas.microsoft.com/office/drawing/2014/main" id="{6E64EEA1-BB07-4180-B5B2-AF1DAAF9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198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7" name="AutoShape 67">
            <a:extLst>
              <a:ext uri="{FF2B5EF4-FFF2-40B4-BE49-F238E27FC236}">
                <a16:creationId xmlns:a16="http://schemas.microsoft.com/office/drawing/2014/main" id="{EBAD31CE-622E-4F0A-8CFE-0C45023B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8420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9" name="AutoShape 69">
            <a:extLst>
              <a:ext uri="{FF2B5EF4-FFF2-40B4-BE49-F238E27FC236}">
                <a16:creationId xmlns:a16="http://schemas.microsoft.com/office/drawing/2014/main" id="{9E0A10F6-4823-4257-A0A6-14951752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60198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5" name="AutoShape 65">
            <a:extLst>
              <a:ext uri="{FF2B5EF4-FFF2-40B4-BE49-F238E27FC236}">
                <a16:creationId xmlns:a16="http://schemas.microsoft.com/office/drawing/2014/main" id="{D5F001D4-F5F6-48F2-AB5C-D45BB5E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2578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8" name="AutoShape 68">
            <a:extLst>
              <a:ext uri="{FF2B5EF4-FFF2-40B4-BE49-F238E27FC236}">
                <a16:creationId xmlns:a16="http://schemas.microsoft.com/office/drawing/2014/main" id="{05493685-9D16-474C-AE26-3F2D5F95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483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83" name="AutoShape 63">
            <a:extLst>
              <a:ext uri="{FF2B5EF4-FFF2-40B4-BE49-F238E27FC236}">
                <a16:creationId xmlns:a16="http://schemas.microsoft.com/office/drawing/2014/main" id="{44548DD5-D313-4781-AB52-D9F415B1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448300"/>
            <a:ext cx="1828800" cy="762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75" name="AutoShape 55">
            <a:extLst>
              <a:ext uri="{FF2B5EF4-FFF2-40B4-BE49-F238E27FC236}">
                <a16:creationId xmlns:a16="http://schemas.microsoft.com/office/drawing/2014/main" id="{53FF3F5A-BC3B-469E-9FF7-D10C58BB6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8388" y="5257800"/>
            <a:ext cx="3656012" cy="1524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96" name="Rectangle 76">
            <a:extLst>
              <a:ext uri="{FF2B5EF4-FFF2-40B4-BE49-F238E27FC236}">
                <a16:creationId xmlns:a16="http://schemas.microsoft.com/office/drawing/2014/main" id="{71B7685A-B9EA-49AD-A102-90EADFA5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533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97" name="Rectangle 77">
            <a:extLst>
              <a:ext uri="{FF2B5EF4-FFF2-40B4-BE49-F238E27FC236}">
                <a16:creationId xmlns:a16="http://schemas.microsoft.com/office/drawing/2014/main" id="{EE9DC1DD-05EB-47C2-8E90-B29C9CEAE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24400"/>
            <a:ext cx="594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  <p:sp>
        <p:nvSpPr>
          <p:cNvPr id="56398" name="Rectangle 78">
            <a:extLst>
              <a:ext uri="{FF2B5EF4-FFF2-40B4-BE49-F238E27FC236}">
                <a16:creationId xmlns:a16="http://schemas.microsoft.com/office/drawing/2014/main" id="{46601C50-3928-41EF-987D-611D13E5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029200"/>
            <a:ext cx="6172200" cy="1828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AR"/>
          </a:p>
        </p:txBody>
      </p:sp>
      <p:sp>
        <p:nvSpPr>
          <p:cNvPr id="56399" name="AutoShape 79">
            <a:extLst>
              <a:ext uri="{FF2B5EF4-FFF2-40B4-BE49-F238E27FC236}">
                <a16:creationId xmlns:a16="http://schemas.microsoft.com/office/drawing/2014/main" id="{C409E33B-B209-482D-A339-0F5EA26228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1981200"/>
            <a:ext cx="3656013" cy="15240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4A2485F-C44B-4F3F-9E60-6A388A88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0"/>
            <a:ext cx="6248400" cy="52720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57150" cmpd="thinThick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ES_tradnl" altLang="es-AR" sz="4800" b="1">
              <a:latin typeface="Times New Roman" panose="02020603050405020304" pitchFamily="18" charset="0"/>
            </a:endParaRPr>
          </a:p>
          <a:p>
            <a:pPr algn="ctr"/>
            <a:r>
              <a:rPr lang="es-ES_tradnl" altLang="es-AR" sz="4800" b="1">
                <a:latin typeface="Times New Roman" panose="02020603050405020304" pitchFamily="18" charset="0"/>
              </a:rPr>
              <a:t>ORGANIZACIÓN</a:t>
            </a:r>
          </a:p>
          <a:p>
            <a:pPr algn="ctr"/>
            <a:r>
              <a:rPr lang="es-ES_tradnl" altLang="es-AR" sz="4800" b="1">
                <a:latin typeface="Times New Roman" panose="02020603050405020304" pitchFamily="18" charset="0"/>
              </a:rPr>
              <a:t>Y</a:t>
            </a:r>
          </a:p>
          <a:p>
            <a:pPr algn="ctr"/>
            <a:r>
              <a:rPr lang="es-ES_tradnl" altLang="es-AR" sz="4800" b="1">
                <a:latin typeface="Times New Roman" panose="02020603050405020304" pitchFamily="18" charset="0"/>
              </a:rPr>
              <a:t>REPRESENTACIÓN</a:t>
            </a:r>
          </a:p>
          <a:p>
            <a:pPr algn="ctr"/>
            <a:r>
              <a:rPr lang="es-ES_tradnl" altLang="es-AR" sz="4800" b="1">
                <a:latin typeface="Times New Roman" panose="02020603050405020304" pitchFamily="18" charset="0"/>
              </a:rPr>
              <a:t>DE</a:t>
            </a:r>
          </a:p>
          <a:p>
            <a:pPr algn="ctr"/>
            <a:r>
              <a:rPr lang="es-ES_tradnl" altLang="es-AR" sz="4800" b="1">
                <a:latin typeface="Times New Roman" panose="02020603050405020304" pitchFamily="18" charset="0"/>
              </a:rPr>
              <a:t>DATOS</a:t>
            </a:r>
          </a:p>
          <a:p>
            <a:pPr algn="ctr"/>
            <a:endParaRPr lang="es-ES" altLang="es-AR" sz="4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F0FA7A2-2C32-4FED-9AA9-65CECE384545}"/>
              </a:ext>
            </a:extLst>
          </p:cNvPr>
          <p:cNvSpPr/>
          <p:nvPr/>
        </p:nvSpPr>
        <p:spPr bwMode="auto">
          <a:xfrm>
            <a:off x="179512" y="692696"/>
            <a:ext cx="8784976" cy="558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E6C2E5-0320-4D35-8F3A-18FE9103832A}"/>
              </a:ext>
            </a:extLst>
          </p:cNvPr>
          <p:cNvSpPr txBox="1"/>
          <p:nvPr/>
        </p:nvSpPr>
        <p:spPr>
          <a:xfrm>
            <a:off x="467544" y="1151367"/>
            <a:ext cx="8208912" cy="4628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AR" sz="2400" b="1" dirty="0">
                <a:solidFill>
                  <a:srgbClr val="002060"/>
                </a:solidFill>
              </a:rPr>
              <a:t>TAREAS PARA LA CASA</a:t>
            </a:r>
          </a:p>
          <a:p>
            <a:pPr>
              <a:lnSpc>
                <a:spcPct val="200000"/>
              </a:lnSpc>
            </a:pPr>
            <a:endParaRPr lang="es-AR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2060"/>
                </a:solidFill>
              </a:rPr>
              <a:t>Tener muy claras las definiciones de </a:t>
            </a:r>
            <a:r>
              <a:rPr lang="es-AR" b="1" dirty="0">
                <a:solidFill>
                  <a:srgbClr val="002060"/>
                </a:solidFill>
              </a:rPr>
              <a:t>POBLACIÓN</a:t>
            </a:r>
            <a:r>
              <a:rPr lang="es-AR" dirty="0">
                <a:solidFill>
                  <a:srgbClr val="002060"/>
                </a:solidFill>
              </a:rPr>
              <a:t>, </a:t>
            </a:r>
            <a:r>
              <a:rPr lang="es-AR" b="1" dirty="0">
                <a:solidFill>
                  <a:srgbClr val="002060"/>
                </a:solidFill>
              </a:rPr>
              <a:t>MUESTRA</a:t>
            </a:r>
            <a:r>
              <a:rPr lang="es-AR" dirty="0">
                <a:solidFill>
                  <a:srgbClr val="002060"/>
                </a:solidFill>
              </a:rPr>
              <a:t> y </a:t>
            </a:r>
            <a:r>
              <a:rPr lang="es-AR" b="1" dirty="0">
                <a:solidFill>
                  <a:srgbClr val="002060"/>
                </a:solidFill>
              </a:rPr>
              <a:t>UNIDAD DE ANÁLISIS</a:t>
            </a:r>
            <a:r>
              <a:rPr lang="es-AR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2060"/>
                </a:solidFill>
              </a:rPr>
              <a:t>Revisar cómo se realizan las </a:t>
            </a:r>
            <a:r>
              <a:rPr lang="es-AR" b="1" dirty="0">
                <a:solidFill>
                  <a:srgbClr val="002060"/>
                </a:solidFill>
              </a:rPr>
              <a:t>tablas de distribución de frecuencias</a:t>
            </a:r>
            <a:r>
              <a:rPr lang="es-AR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2060"/>
                </a:solidFill>
              </a:rPr>
              <a:t>Repasar TODAS las gráficas (excepto </a:t>
            </a:r>
            <a:r>
              <a:rPr lang="es-AR" i="1" dirty="0">
                <a:solidFill>
                  <a:srgbClr val="002060"/>
                </a:solidFill>
              </a:rPr>
              <a:t>Gráfico de cajas y extensiones</a:t>
            </a:r>
            <a:r>
              <a:rPr lang="es-AR" dirty="0">
                <a:solidFill>
                  <a:srgbClr val="002060"/>
                </a:solidFill>
              </a:rPr>
              <a:t>), especialmente, la </a:t>
            </a:r>
            <a:r>
              <a:rPr lang="es-AR" b="1" dirty="0">
                <a:solidFill>
                  <a:srgbClr val="002060"/>
                </a:solidFill>
              </a:rPr>
              <a:t>OJIVA</a:t>
            </a:r>
            <a:r>
              <a:rPr lang="es-AR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2060"/>
                </a:solidFill>
              </a:rPr>
              <a:t>Leer TODA la Unidad Temática 1.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E67D45-92ED-47F8-A52F-254441C3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26128"/>
            <a:ext cx="1555270" cy="19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AutoShape 17">
            <a:extLst>
              <a:ext uri="{FF2B5EF4-FFF2-40B4-BE49-F238E27FC236}">
                <a16:creationId xmlns:a16="http://schemas.microsoft.com/office/drawing/2014/main" id="{AA1752E1-49CC-41A2-99D6-99E17B01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5800"/>
            <a:ext cx="2895600" cy="533400"/>
          </a:xfrm>
          <a:custGeom>
            <a:avLst/>
            <a:gdLst>
              <a:gd name="G0" fmla="+- 13623 0 0"/>
              <a:gd name="G1" fmla="+- 18518 0 0"/>
              <a:gd name="G2" fmla="+- 5625 0 0"/>
              <a:gd name="G3" fmla="*/ 13623 1 2"/>
              <a:gd name="G4" fmla="+- G3 10800 0"/>
              <a:gd name="G5" fmla="+- 21600 13623 18518"/>
              <a:gd name="G6" fmla="+- 18518 5625 0"/>
              <a:gd name="G7" fmla="*/ G6 1 2"/>
              <a:gd name="G8" fmla="*/ 18518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8 1 2"/>
              <a:gd name="G15" fmla="+- G5 0 G4"/>
              <a:gd name="G16" fmla="+- G0 0 G4"/>
              <a:gd name="G17" fmla="*/ G2 G15 G16"/>
              <a:gd name="T0" fmla="*/ 17612 w 21600"/>
              <a:gd name="T1" fmla="*/ 0 h 21600"/>
              <a:gd name="T2" fmla="*/ 13623 w 21600"/>
              <a:gd name="T3" fmla="*/ 5625 h 21600"/>
              <a:gd name="T4" fmla="*/ 0 w 21600"/>
              <a:gd name="T5" fmla="*/ 20543 h 21600"/>
              <a:gd name="T6" fmla="*/ 9259 w 21600"/>
              <a:gd name="T7" fmla="*/ 21600 h 21600"/>
              <a:gd name="T8" fmla="*/ 18518 w 21600"/>
              <a:gd name="T9" fmla="*/ 14081 h 21600"/>
              <a:gd name="T10" fmla="*/ 21600 w 21600"/>
              <a:gd name="T11" fmla="*/ 56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12" y="0"/>
                </a:moveTo>
                <a:lnTo>
                  <a:pt x="13623" y="5625"/>
                </a:lnTo>
                <a:lnTo>
                  <a:pt x="16705" y="5625"/>
                </a:lnTo>
                <a:lnTo>
                  <a:pt x="16705" y="19485"/>
                </a:lnTo>
                <a:lnTo>
                  <a:pt x="0" y="19485"/>
                </a:lnTo>
                <a:lnTo>
                  <a:pt x="0" y="21600"/>
                </a:lnTo>
                <a:lnTo>
                  <a:pt x="18518" y="21600"/>
                </a:lnTo>
                <a:lnTo>
                  <a:pt x="18518" y="5625"/>
                </a:lnTo>
                <a:lnTo>
                  <a:pt x="21600" y="5625"/>
                </a:lnTo>
                <a:close/>
              </a:path>
            </a:pathLst>
          </a:cu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FA426238-28F7-494F-82F2-B5F05102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51000"/>
            <a:ext cx="417513" cy="3390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V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A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R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I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A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B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L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E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S</a:t>
            </a:r>
            <a:endParaRPr lang="es-ES" altLang="es-AR" b="1">
              <a:solidFill>
                <a:schemeClr val="hlink"/>
              </a:solidFill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7023A4AC-EFBA-492D-9FC4-7DBA2CB2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411413"/>
            <a:ext cx="4100513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chemeClr val="hlink"/>
                </a:solidFill>
              </a:rPr>
              <a:t>CUALITATIVAS o CATEGÓRICAS</a:t>
            </a:r>
            <a:endParaRPr lang="es-ES" altLang="es-AR" sz="2000">
              <a:solidFill>
                <a:schemeClr val="hlink"/>
              </a:solidFill>
            </a:endParaRP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830190E3-8867-4EA4-BB88-72A19C4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41148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2000">
                <a:solidFill>
                  <a:schemeClr val="hlink"/>
                </a:solidFill>
              </a:rPr>
              <a:t>CUANTITATIVAS o NUMÉRICAS</a:t>
            </a:r>
            <a:endParaRPr lang="es-ES" altLang="es-AR" sz="2000">
              <a:solidFill>
                <a:schemeClr val="hlink"/>
              </a:solidFill>
            </a:endParaRPr>
          </a:p>
        </p:txBody>
      </p:sp>
      <p:sp>
        <p:nvSpPr>
          <p:cNvPr id="30738" name="AutoShape 18">
            <a:extLst>
              <a:ext uri="{FF2B5EF4-FFF2-40B4-BE49-F238E27FC236}">
                <a16:creationId xmlns:a16="http://schemas.microsoft.com/office/drawing/2014/main" id="{826ACE2F-9A7D-4F67-9C23-029283248B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9600" y="1676400"/>
            <a:ext cx="2895600" cy="533400"/>
          </a:xfrm>
          <a:custGeom>
            <a:avLst/>
            <a:gdLst>
              <a:gd name="G0" fmla="+- 13623 0 0"/>
              <a:gd name="G1" fmla="+- 18518 0 0"/>
              <a:gd name="G2" fmla="+- 5625 0 0"/>
              <a:gd name="G3" fmla="*/ 13623 1 2"/>
              <a:gd name="G4" fmla="+- G3 10800 0"/>
              <a:gd name="G5" fmla="+- 21600 13623 18518"/>
              <a:gd name="G6" fmla="+- 18518 5625 0"/>
              <a:gd name="G7" fmla="*/ G6 1 2"/>
              <a:gd name="G8" fmla="*/ 18518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8 1 2"/>
              <a:gd name="G15" fmla="+- G5 0 G4"/>
              <a:gd name="G16" fmla="+- G0 0 G4"/>
              <a:gd name="G17" fmla="*/ G2 G15 G16"/>
              <a:gd name="T0" fmla="*/ 17612 w 21600"/>
              <a:gd name="T1" fmla="*/ 0 h 21600"/>
              <a:gd name="T2" fmla="*/ 13623 w 21600"/>
              <a:gd name="T3" fmla="*/ 5625 h 21600"/>
              <a:gd name="T4" fmla="*/ 0 w 21600"/>
              <a:gd name="T5" fmla="*/ 20543 h 21600"/>
              <a:gd name="T6" fmla="*/ 9259 w 21600"/>
              <a:gd name="T7" fmla="*/ 21600 h 21600"/>
              <a:gd name="T8" fmla="*/ 18518 w 21600"/>
              <a:gd name="T9" fmla="*/ 14081 h 21600"/>
              <a:gd name="T10" fmla="*/ 21600 w 21600"/>
              <a:gd name="T11" fmla="*/ 56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12" y="0"/>
                </a:moveTo>
                <a:lnTo>
                  <a:pt x="13623" y="5625"/>
                </a:lnTo>
                <a:lnTo>
                  <a:pt x="16705" y="5625"/>
                </a:lnTo>
                <a:lnTo>
                  <a:pt x="16705" y="19485"/>
                </a:lnTo>
                <a:lnTo>
                  <a:pt x="0" y="19485"/>
                </a:lnTo>
                <a:lnTo>
                  <a:pt x="0" y="21600"/>
                </a:lnTo>
                <a:lnTo>
                  <a:pt x="18518" y="21600"/>
                </a:lnTo>
                <a:lnTo>
                  <a:pt x="18518" y="5625"/>
                </a:lnTo>
                <a:lnTo>
                  <a:pt x="21600" y="5625"/>
                </a:lnTo>
                <a:close/>
              </a:path>
            </a:pathLst>
          </a:cu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39" name="AutoShape 19">
            <a:extLst>
              <a:ext uri="{FF2B5EF4-FFF2-40B4-BE49-F238E27FC236}">
                <a16:creationId xmlns:a16="http://schemas.microsoft.com/office/drawing/2014/main" id="{C4BEC45B-375A-4A94-82C3-FBBA0E6956A0}"/>
              </a:ext>
            </a:extLst>
          </p:cNvPr>
          <p:cNvSpPr>
            <a:spLocks/>
          </p:cNvSpPr>
          <p:nvPr/>
        </p:nvSpPr>
        <p:spPr bwMode="auto">
          <a:xfrm>
            <a:off x="6248400" y="1600200"/>
            <a:ext cx="2743200" cy="1219200"/>
          </a:xfrm>
          <a:prstGeom prst="accentCallout1">
            <a:avLst>
              <a:gd name="adj1" fmla="val 9375"/>
              <a:gd name="adj2" fmla="val -2778"/>
              <a:gd name="adj3" fmla="val 82292"/>
              <a:gd name="adj4" fmla="val -42130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_tradnl" altLang="es-AR" sz="1800">
                <a:latin typeface="Script MT Bold" panose="03040602040607080904" pitchFamily="66" charset="0"/>
              </a:rPr>
              <a:t>Se refieren a características de la unidad de análisis que no son susceptibles de medición cuantitativa.</a:t>
            </a:r>
            <a:endParaRPr lang="es-ES" altLang="es-AR" sz="1800">
              <a:latin typeface="Script MT Bold" panose="03040602040607080904" pitchFamily="66" charset="0"/>
            </a:endParaRPr>
          </a:p>
        </p:txBody>
      </p: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1BA67DCC-2EB8-40A9-92A3-F8D8A09A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30745" name="AutoShape 25">
            <a:extLst>
              <a:ext uri="{FF2B5EF4-FFF2-40B4-BE49-F238E27FC236}">
                <a16:creationId xmlns:a16="http://schemas.microsoft.com/office/drawing/2014/main" id="{054F74DC-A51F-4C1D-AE9E-101461380BF1}"/>
              </a:ext>
            </a:extLst>
          </p:cNvPr>
          <p:cNvSpPr>
            <a:spLocks/>
          </p:cNvSpPr>
          <p:nvPr/>
        </p:nvSpPr>
        <p:spPr bwMode="auto">
          <a:xfrm flipV="1">
            <a:off x="6283325" y="3810000"/>
            <a:ext cx="2743200" cy="1219200"/>
          </a:xfrm>
          <a:prstGeom prst="accentCallout1">
            <a:avLst>
              <a:gd name="adj1" fmla="val 9375"/>
              <a:gd name="adj2" fmla="val -2778"/>
              <a:gd name="adj3" fmla="val 82292"/>
              <a:gd name="adj4" fmla="val -42130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_tradnl" altLang="es-AR" sz="1800">
                <a:latin typeface="Script MT Bold" panose="03040602040607080904" pitchFamily="66" charset="0"/>
              </a:rPr>
              <a:t>Se refieren a características de la unidad de análisis que son susceptibles de medición numérica.</a:t>
            </a:r>
            <a:endParaRPr lang="es-ES" altLang="es-AR" sz="1800"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 autoUpdateAnimBg="0"/>
      <p:bldP spid="30730" grpId="0" animBg="1" autoUpdateAnimBg="0"/>
      <p:bldP spid="30731" grpId="0" animBg="1" autoUpdateAnimBg="0"/>
      <p:bldP spid="30739" grpId="0" animBg="1" autoUpdateAnimBg="0"/>
      <p:bldP spid="307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AutoShape 17">
            <a:extLst>
              <a:ext uri="{FF2B5EF4-FFF2-40B4-BE49-F238E27FC236}">
                <a16:creationId xmlns:a16="http://schemas.microsoft.com/office/drawing/2014/main" id="{AA1752E1-49CC-41A2-99D6-99E17B014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5800"/>
            <a:ext cx="2895600" cy="533400"/>
          </a:xfrm>
          <a:custGeom>
            <a:avLst/>
            <a:gdLst>
              <a:gd name="G0" fmla="+- 13623 0 0"/>
              <a:gd name="G1" fmla="+- 18518 0 0"/>
              <a:gd name="G2" fmla="+- 5625 0 0"/>
              <a:gd name="G3" fmla="*/ 13623 1 2"/>
              <a:gd name="G4" fmla="+- G3 10800 0"/>
              <a:gd name="G5" fmla="+- 21600 13623 18518"/>
              <a:gd name="G6" fmla="+- 18518 5625 0"/>
              <a:gd name="G7" fmla="*/ G6 1 2"/>
              <a:gd name="G8" fmla="*/ 18518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8 1 2"/>
              <a:gd name="G15" fmla="+- G5 0 G4"/>
              <a:gd name="G16" fmla="+- G0 0 G4"/>
              <a:gd name="G17" fmla="*/ G2 G15 G16"/>
              <a:gd name="T0" fmla="*/ 17612 w 21600"/>
              <a:gd name="T1" fmla="*/ 0 h 21600"/>
              <a:gd name="T2" fmla="*/ 13623 w 21600"/>
              <a:gd name="T3" fmla="*/ 5625 h 21600"/>
              <a:gd name="T4" fmla="*/ 0 w 21600"/>
              <a:gd name="T5" fmla="*/ 20543 h 21600"/>
              <a:gd name="T6" fmla="*/ 9259 w 21600"/>
              <a:gd name="T7" fmla="*/ 21600 h 21600"/>
              <a:gd name="T8" fmla="*/ 18518 w 21600"/>
              <a:gd name="T9" fmla="*/ 14081 h 21600"/>
              <a:gd name="T10" fmla="*/ 21600 w 21600"/>
              <a:gd name="T11" fmla="*/ 56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12" y="0"/>
                </a:moveTo>
                <a:lnTo>
                  <a:pt x="13623" y="5625"/>
                </a:lnTo>
                <a:lnTo>
                  <a:pt x="16705" y="5625"/>
                </a:lnTo>
                <a:lnTo>
                  <a:pt x="16705" y="19485"/>
                </a:lnTo>
                <a:lnTo>
                  <a:pt x="0" y="19485"/>
                </a:lnTo>
                <a:lnTo>
                  <a:pt x="0" y="21600"/>
                </a:lnTo>
                <a:lnTo>
                  <a:pt x="18518" y="21600"/>
                </a:lnTo>
                <a:lnTo>
                  <a:pt x="18518" y="5625"/>
                </a:lnTo>
                <a:lnTo>
                  <a:pt x="21600" y="5625"/>
                </a:lnTo>
                <a:close/>
              </a:path>
            </a:pathLst>
          </a:cu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FA426238-28F7-494F-82F2-B5F05102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51000"/>
            <a:ext cx="417513" cy="3390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V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A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R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I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A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B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L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E</a:t>
            </a:r>
          </a:p>
          <a:p>
            <a:pPr algn="ctr"/>
            <a:r>
              <a:rPr lang="es-ES_tradnl" altLang="es-AR" b="1">
                <a:solidFill>
                  <a:schemeClr val="hlink"/>
                </a:solidFill>
              </a:rPr>
              <a:t>S</a:t>
            </a:r>
            <a:endParaRPr lang="es-ES" altLang="es-AR" b="1">
              <a:solidFill>
                <a:schemeClr val="hlink"/>
              </a:solidFill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7023A4AC-EFBA-492D-9FC4-7DBA2CB2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411413"/>
            <a:ext cx="4100513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000">
                <a:solidFill>
                  <a:schemeClr val="hlink"/>
                </a:solidFill>
              </a:rPr>
              <a:t>CUALITATIVAS o CATEGÓRICAS</a:t>
            </a:r>
            <a:endParaRPr lang="es-ES" altLang="es-AR" sz="2000">
              <a:solidFill>
                <a:schemeClr val="hlink"/>
              </a:solidFill>
            </a:endParaRP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830190E3-8867-4EA4-BB88-72A19C4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4114800" cy="4095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2000">
                <a:solidFill>
                  <a:schemeClr val="hlink"/>
                </a:solidFill>
              </a:rPr>
              <a:t>CUANTITATIVAS o NUMÉRICAS</a:t>
            </a:r>
            <a:endParaRPr lang="es-ES" altLang="es-AR" sz="2000">
              <a:solidFill>
                <a:schemeClr val="hlink"/>
              </a:solidFill>
            </a:endParaRPr>
          </a:p>
        </p:txBody>
      </p:sp>
      <p:sp>
        <p:nvSpPr>
          <p:cNvPr id="30738" name="AutoShape 18">
            <a:extLst>
              <a:ext uri="{FF2B5EF4-FFF2-40B4-BE49-F238E27FC236}">
                <a16:creationId xmlns:a16="http://schemas.microsoft.com/office/drawing/2014/main" id="{826ACE2F-9A7D-4F67-9C23-029283248B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9600" y="1676400"/>
            <a:ext cx="2895600" cy="533400"/>
          </a:xfrm>
          <a:custGeom>
            <a:avLst/>
            <a:gdLst>
              <a:gd name="G0" fmla="+- 13623 0 0"/>
              <a:gd name="G1" fmla="+- 18518 0 0"/>
              <a:gd name="G2" fmla="+- 5625 0 0"/>
              <a:gd name="G3" fmla="*/ 13623 1 2"/>
              <a:gd name="G4" fmla="+- G3 10800 0"/>
              <a:gd name="G5" fmla="+- 21600 13623 18518"/>
              <a:gd name="G6" fmla="+- 18518 5625 0"/>
              <a:gd name="G7" fmla="*/ G6 1 2"/>
              <a:gd name="G8" fmla="*/ 18518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8 1 2"/>
              <a:gd name="G15" fmla="+- G5 0 G4"/>
              <a:gd name="G16" fmla="+- G0 0 G4"/>
              <a:gd name="G17" fmla="*/ G2 G15 G16"/>
              <a:gd name="T0" fmla="*/ 17612 w 21600"/>
              <a:gd name="T1" fmla="*/ 0 h 21600"/>
              <a:gd name="T2" fmla="*/ 13623 w 21600"/>
              <a:gd name="T3" fmla="*/ 5625 h 21600"/>
              <a:gd name="T4" fmla="*/ 0 w 21600"/>
              <a:gd name="T5" fmla="*/ 20543 h 21600"/>
              <a:gd name="T6" fmla="*/ 9259 w 21600"/>
              <a:gd name="T7" fmla="*/ 21600 h 21600"/>
              <a:gd name="T8" fmla="*/ 18518 w 21600"/>
              <a:gd name="T9" fmla="*/ 14081 h 21600"/>
              <a:gd name="T10" fmla="*/ 21600 w 21600"/>
              <a:gd name="T11" fmla="*/ 562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12" y="0"/>
                </a:moveTo>
                <a:lnTo>
                  <a:pt x="13623" y="5625"/>
                </a:lnTo>
                <a:lnTo>
                  <a:pt x="16705" y="5625"/>
                </a:lnTo>
                <a:lnTo>
                  <a:pt x="16705" y="19485"/>
                </a:lnTo>
                <a:lnTo>
                  <a:pt x="0" y="19485"/>
                </a:lnTo>
                <a:lnTo>
                  <a:pt x="0" y="21600"/>
                </a:lnTo>
                <a:lnTo>
                  <a:pt x="18518" y="21600"/>
                </a:lnTo>
                <a:lnTo>
                  <a:pt x="18518" y="5625"/>
                </a:lnTo>
                <a:lnTo>
                  <a:pt x="21600" y="5625"/>
                </a:lnTo>
                <a:close/>
              </a:path>
            </a:pathLst>
          </a:cu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39" name="AutoShape 19">
            <a:extLst>
              <a:ext uri="{FF2B5EF4-FFF2-40B4-BE49-F238E27FC236}">
                <a16:creationId xmlns:a16="http://schemas.microsoft.com/office/drawing/2014/main" id="{C4BEC45B-375A-4A94-82C3-FBBA0E6956A0}"/>
              </a:ext>
            </a:extLst>
          </p:cNvPr>
          <p:cNvSpPr>
            <a:spLocks/>
          </p:cNvSpPr>
          <p:nvPr/>
        </p:nvSpPr>
        <p:spPr bwMode="auto">
          <a:xfrm>
            <a:off x="6248400" y="1600200"/>
            <a:ext cx="2743200" cy="1219200"/>
          </a:xfrm>
          <a:prstGeom prst="accentCallout1">
            <a:avLst>
              <a:gd name="adj1" fmla="val 9375"/>
              <a:gd name="adj2" fmla="val -2778"/>
              <a:gd name="adj3" fmla="val 82292"/>
              <a:gd name="adj4" fmla="val -42130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s-ES_tradnl" altLang="es-AR" sz="1050" dirty="0">
              <a:latin typeface="Script MT Bold" panose="03040602040607080904" pitchFamily="66" charset="0"/>
            </a:endParaRPr>
          </a:p>
          <a:p>
            <a:pPr algn="just"/>
            <a:r>
              <a:rPr lang="es-ES_tradnl" altLang="es-AR" sz="2000" dirty="0">
                <a:latin typeface="Script MT Bold" panose="03040602040607080904" pitchFamily="66" charset="0"/>
              </a:rPr>
              <a:t>Escala Nominal</a:t>
            </a:r>
          </a:p>
          <a:p>
            <a:pPr algn="just"/>
            <a:endParaRPr lang="es-ES_tradnl" altLang="es-AR" sz="2000" dirty="0">
              <a:latin typeface="Script MT Bold" panose="03040602040607080904" pitchFamily="66" charset="0"/>
            </a:endParaRPr>
          </a:p>
          <a:p>
            <a:pPr algn="just"/>
            <a:r>
              <a:rPr lang="es-ES_tradnl" altLang="es-AR" sz="2000" dirty="0">
                <a:latin typeface="Script MT Bold" panose="03040602040607080904" pitchFamily="66" charset="0"/>
              </a:rPr>
              <a:t>Escala Ordinal</a:t>
            </a:r>
            <a:endParaRPr lang="es-ES" altLang="es-AR" sz="2000" dirty="0">
              <a:latin typeface="Script MT Bold" panose="03040602040607080904" pitchFamily="66" charset="0"/>
            </a:endParaRPr>
          </a:p>
        </p:txBody>
      </p:sp>
      <p:sp>
        <p:nvSpPr>
          <p:cNvPr id="30743" name="Rectangle 23">
            <a:extLst>
              <a:ext uri="{FF2B5EF4-FFF2-40B4-BE49-F238E27FC236}">
                <a16:creationId xmlns:a16="http://schemas.microsoft.com/office/drawing/2014/main" id="{1BA67DCC-2EB8-40A9-92A3-F8D8A09A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AR"/>
          </a:p>
        </p:txBody>
      </p:sp>
      <p:sp>
        <p:nvSpPr>
          <p:cNvPr id="30745" name="AutoShape 25">
            <a:extLst>
              <a:ext uri="{FF2B5EF4-FFF2-40B4-BE49-F238E27FC236}">
                <a16:creationId xmlns:a16="http://schemas.microsoft.com/office/drawing/2014/main" id="{054F74DC-A51F-4C1D-AE9E-101461380BF1}"/>
              </a:ext>
            </a:extLst>
          </p:cNvPr>
          <p:cNvSpPr>
            <a:spLocks/>
          </p:cNvSpPr>
          <p:nvPr/>
        </p:nvSpPr>
        <p:spPr bwMode="auto">
          <a:xfrm flipV="1">
            <a:off x="6283325" y="3810000"/>
            <a:ext cx="2743200" cy="1219200"/>
          </a:xfrm>
          <a:prstGeom prst="accentCallout1">
            <a:avLst>
              <a:gd name="adj1" fmla="val 9375"/>
              <a:gd name="adj2" fmla="val -2778"/>
              <a:gd name="adj3" fmla="val 82292"/>
              <a:gd name="adj4" fmla="val -42130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s-ES_tradnl" altLang="es-AR" sz="1200" dirty="0">
              <a:latin typeface="Script MT Bold" panose="03040602040607080904" pitchFamily="66" charset="0"/>
            </a:endParaRPr>
          </a:p>
          <a:p>
            <a:pPr algn="just"/>
            <a:r>
              <a:rPr lang="es-ES_tradnl" altLang="es-AR" sz="2000" dirty="0">
                <a:latin typeface="Script MT Bold" panose="03040602040607080904" pitchFamily="66" charset="0"/>
              </a:rPr>
              <a:t>Escala de razón</a:t>
            </a:r>
          </a:p>
          <a:p>
            <a:pPr algn="just"/>
            <a:endParaRPr lang="es-ES_tradnl" altLang="es-AR" sz="2000" dirty="0">
              <a:latin typeface="Script MT Bold" panose="03040602040607080904" pitchFamily="66" charset="0"/>
            </a:endParaRPr>
          </a:p>
          <a:p>
            <a:pPr algn="just"/>
            <a:r>
              <a:rPr lang="es-ES_tradnl" altLang="es-AR" sz="2000" dirty="0">
                <a:latin typeface="Script MT Bold" panose="03040602040607080904" pitchFamily="66" charset="0"/>
              </a:rPr>
              <a:t>Escala de intervalos</a:t>
            </a:r>
            <a:endParaRPr lang="es-ES" altLang="es-AR" sz="2000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 autoUpdateAnimBg="0"/>
      <p:bldP spid="30730" grpId="0" animBg="1" autoUpdateAnimBg="0"/>
      <p:bldP spid="30731" grpId="0" animBg="1" autoUpdateAnimBg="0"/>
      <p:bldP spid="30739" grpId="0" animBg="1" autoUpdateAnimBg="0"/>
      <p:bldP spid="3074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>
            <a:extLst>
              <a:ext uri="{FF2B5EF4-FFF2-40B4-BE49-F238E27FC236}">
                <a16:creationId xmlns:a16="http://schemas.microsoft.com/office/drawing/2014/main" id="{72752E68-6686-4F73-B094-FD1E209B3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089150"/>
            <a:ext cx="49164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8000">
                <a:solidFill>
                  <a:srgbClr val="0033CC"/>
                </a:solidFill>
                <a:latin typeface="Script MT Bold" panose="03040602040607080904" pitchFamily="66" charset="0"/>
              </a:rPr>
              <a:t>Variables</a:t>
            </a:r>
          </a:p>
          <a:p>
            <a:pPr algn="ctr"/>
            <a:r>
              <a:rPr lang="es-ES_tradnl" altLang="es-AR" sz="8000">
                <a:solidFill>
                  <a:srgbClr val="0033CC"/>
                </a:solidFill>
                <a:latin typeface="Script MT Bold" panose="03040602040607080904" pitchFamily="66" charset="0"/>
              </a:rPr>
              <a:t>cualitativas</a:t>
            </a:r>
            <a:endParaRPr lang="es-ES" altLang="es-AR" sz="8000">
              <a:solidFill>
                <a:srgbClr val="0033CC"/>
              </a:solidFill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6">
            <a:extLst>
              <a:ext uri="{FF2B5EF4-FFF2-40B4-BE49-F238E27FC236}">
                <a16:creationId xmlns:a16="http://schemas.microsoft.com/office/drawing/2014/main" id="{53AA638F-3C23-4718-95ED-49D2F50B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_tradnl" altLang="es-AR" sz="2000" dirty="0"/>
              <a:t>Se reunió a 507 adultos con cierta enfermedad, a fin de analizar las enfermedades halladas en sus hijos.</a:t>
            </a:r>
            <a:endParaRPr lang="es-ES" altLang="es-AR" sz="2000" dirty="0"/>
          </a:p>
        </p:txBody>
      </p:sp>
      <p:sp>
        <p:nvSpPr>
          <p:cNvPr id="32771" name="Text Box 1027">
            <a:extLst>
              <a:ext uri="{FF2B5EF4-FFF2-40B4-BE49-F238E27FC236}">
                <a16:creationId xmlns:a16="http://schemas.microsoft.com/office/drawing/2014/main" id="{3E441D3C-A176-4D27-92C0-26274FAA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28688"/>
            <a:ext cx="389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s-ES_tradnl" altLang="es-AR" sz="2000"/>
              <a:t>La variable en estudio es, por tanto:</a:t>
            </a:r>
            <a:endParaRPr lang="es-ES" altLang="es-AR" sz="2000"/>
          </a:p>
        </p:txBody>
      </p:sp>
      <p:sp>
        <p:nvSpPr>
          <p:cNvPr id="32772" name="Text Box 1028">
            <a:extLst>
              <a:ext uri="{FF2B5EF4-FFF2-40B4-BE49-F238E27FC236}">
                <a16:creationId xmlns:a16="http://schemas.microsoft.com/office/drawing/2014/main" id="{884BE6E8-166E-4E02-B6F9-3775A93A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83" y="1371600"/>
            <a:ext cx="8191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dirty="0">
                <a:solidFill>
                  <a:srgbClr val="0033CC"/>
                </a:solidFill>
              </a:rPr>
              <a:t>X: “Hallazgos anormales en los hijos de cierto tipo de enfermos”</a:t>
            </a:r>
            <a:endParaRPr lang="es-ES" altLang="es-AR" dirty="0">
              <a:solidFill>
                <a:srgbClr val="0033CC"/>
              </a:solidFill>
            </a:endParaRPr>
          </a:p>
        </p:txBody>
      </p:sp>
      <p:sp>
        <p:nvSpPr>
          <p:cNvPr id="32773" name="Text Box 1029">
            <a:extLst>
              <a:ext uri="{FF2B5EF4-FFF2-40B4-BE49-F238E27FC236}">
                <a16:creationId xmlns:a16="http://schemas.microsoft.com/office/drawing/2014/main" id="{144FC528-804B-47B1-ABC5-528F5C1F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288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_tradnl" altLang="es-AR" sz="2000"/>
              <a:t>Los datos se presentan mediante una tabla que ofrezca una visión numérica sintética y global de la variable.</a:t>
            </a:r>
            <a:endParaRPr lang="es-ES" altLang="es-AR" sz="2000"/>
          </a:p>
        </p:txBody>
      </p:sp>
      <p:sp>
        <p:nvSpPr>
          <p:cNvPr id="32849" name="Text Box 1105">
            <a:extLst>
              <a:ext uri="{FF2B5EF4-FFF2-40B4-BE49-F238E27FC236}">
                <a16:creationId xmlns:a16="http://schemas.microsoft.com/office/drawing/2014/main" id="{612BFC2E-C170-45B7-93CF-E3C04A20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895600"/>
            <a:ext cx="4071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2000" b="1" dirty="0">
                <a:solidFill>
                  <a:srgbClr val="0033CC"/>
                </a:solidFill>
              </a:rPr>
              <a:t>Enfermedades que manifiestan</a:t>
            </a:r>
          </a:p>
          <a:p>
            <a:pPr algn="ctr"/>
            <a:r>
              <a:rPr lang="es-ES_tradnl" altLang="es-AR" sz="2000" b="1" dirty="0">
                <a:solidFill>
                  <a:srgbClr val="0033CC"/>
                </a:solidFill>
              </a:rPr>
              <a:t>los hijos de ciertos enfermos</a:t>
            </a:r>
            <a:endParaRPr lang="es-ES" altLang="es-AR" sz="2000" b="1" dirty="0">
              <a:solidFill>
                <a:srgbClr val="0033CC"/>
              </a:solidFill>
            </a:endParaRPr>
          </a:p>
        </p:txBody>
      </p:sp>
      <p:sp>
        <p:nvSpPr>
          <p:cNvPr id="32851" name="Text Box 1107">
            <a:extLst>
              <a:ext uri="{FF2B5EF4-FFF2-40B4-BE49-F238E27FC236}">
                <a16:creationId xmlns:a16="http://schemas.microsoft.com/office/drawing/2014/main" id="{819A1FD1-738C-4467-9DB8-510B2E2E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287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Epilepsia</a:t>
            </a:r>
          </a:p>
        </p:txBody>
      </p:sp>
      <p:sp>
        <p:nvSpPr>
          <p:cNvPr id="32852" name="Text Box 1108">
            <a:extLst>
              <a:ext uri="{FF2B5EF4-FFF2-40B4-BE49-F238E27FC236}">
                <a16:creationId xmlns:a16="http://schemas.microsoft.com/office/drawing/2014/main" id="{AA90A197-8C6A-427D-893B-AB90012FE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54450"/>
            <a:ext cx="287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Debilidad mental</a:t>
            </a:r>
          </a:p>
        </p:txBody>
      </p:sp>
      <p:sp>
        <p:nvSpPr>
          <p:cNvPr id="32853" name="Text Box 1109">
            <a:extLst>
              <a:ext uri="{FF2B5EF4-FFF2-40B4-BE49-F238E27FC236}">
                <a16:creationId xmlns:a16="http://schemas.microsoft.com/office/drawing/2014/main" id="{0C66AD25-177A-4A99-9975-F7BFAD13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35450"/>
            <a:ext cx="287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Psicosis</a:t>
            </a:r>
          </a:p>
        </p:txBody>
      </p:sp>
      <p:sp>
        <p:nvSpPr>
          <p:cNvPr id="32854" name="Text Box 1110">
            <a:extLst>
              <a:ext uri="{FF2B5EF4-FFF2-40B4-BE49-F238E27FC236}">
                <a16:creationId xmlns:a16="http://schemas.microsoft.com/office/drawing/2014/main" id="{2105638B-7249-44CD-9A0E-335BE11B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1645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Personalidades anormales</a:t>
            </a:r>
          </a:p>
        </p:txBody>
      </p:sp>
      <p:sp>
        <p:nvSpPr>
          <p:cNvPr id="32855" name="Text Box 1111">
            <a:extLst>
              <a:ext uri="{FF2B5EF4-FFF2-40B4-BE49-F238E27FC236}">
                <a16:creationId xmlns:a16="http://schemas.microsoft.com/office/drawing/2014/main" id="{E31DC62A-EA5D-4965-96F2-AD2DDC23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97450"/>
            <a:ext cx="4038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2300">
                <a:solidFill>
                  <a:srgbClr val="0033CC"/>
                </a:solidFill>
              </a:rPr>
              <a:t>Estados morfológicos anormales</a:t>
            </a:r>
          </a:p>
        </p:txBody>
      </p:sp>
      <p:sp>
        <p:nvSpPr>
          <p:cNvPr id="32856" name="Text Box 1112">
            <a:extLst>
              <a:ext uri="{FF2B5EF4-FFF2-40B4-BE49-F238E27FC236}">
                <a16:creationId xmlns:a16="http://schemas.microsoft.com/office/drawing/2014/main" id="{44CEA27E-27DB-4C96-88BE-EA7A7056D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7845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Estados funcionales anormales</a:t>
            </a:r>
          </a:p>
        </p:txBody>
      </p:sp>
      <p:sp>
        <p:nvSpPr>
          <p:cNvPr id="32857" name="Text Box 1113">
            <a:extLst>
              <a:ext uri="{FF2B5EF4-FFF2-40B4-BE49-F238E27FC236}">
                <a16:creationId xmlns:a16="http://schemas.microsoft.com/office/drawing/2014/main" id="{45025556-43E4-4FDF-919D-EAE6F968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5945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Enfermedades neurológicas</a:t>
            </a:r>
          </a:p>
        </p:txBody>
      </p:sp>
      <p:sp>
        <p:nvSpPr>
          <p:cNvPr id="32858" name="Text Box 1114">
            <a:extLst>
              <a:ext uri="{FF2B5EF4-FFF2-40B4-BE49-F238E27FC236}">
                <a16:creationId xmlns:a16="http://schemas.microsoft.com/office/drawing/2014/main" id="{CCD31BE5-A382-4A00-A889-AA2C6087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956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2000" b="1">
                <a:solidFill>
                  <a:srgbClr val="0033CC"/>
                </a:solidFill>
              </a:rPr>
              <a:t>Frecuencia</a:t>
            </a:r>
          </a:p>
          <a:p>
            <a:pPr algn="ctr"/>
            <a:r>
              <a:rPr lang="es-ES_tradnl" altLang="es-AR" sz="2000" b="1">
                <a:solidFill>
                  <a:srgbClr val="0033CC"/>
                </a:solidFill>
              </a:rPr>
              <a:t>f</a:t>
            </a:r>
            <a:r>
              <a:rPr lang="es-ES_tradnl" altLang="es-AR" sz="1200" b="1">
                <a:solidFill>
                  <a:srgbClr val="0033CC"/>
                </a:solidFill>
              </a:rPr>
              <a:t>i</a:t>
            </a:r>
          </a:p>
        </p:txBody>
      </p:sp>
      <p:sp>
        <p:nvSpPr>
          <p:cNvPr id="32860" name="Text Box 1116">
            <a:extLst>
              <a:ext uri="{FF2B5EF4-FFF2-40B4-BE49-F238E27FC236}">
                <a16:creationId xmlns:a16="http://schemas.microsoft.com/office/drawing/2014/main" id="{1FEA81DC-BE1F-49FD-A748-3833DAC8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845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70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1" name="Text Box 1117">
            <a:extLst>
              <a:ext uri="{FF2B5EF4-FFF2-40B4-BE49-F238E27FC236}">
                <a16:creationId xmlns:a16="http://schemas.microsoft.com/office/drawing/2014/main" id="{4288106D-CE4F-4758-87D9-8FD4ABE4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3381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200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2" name="Text Box 1118">
            <a:extLst>
              <a:ext uri="{FF2B5EF4-FFF2-40B4-BE49-F238E27FC236}">
                <a16:creationId xmlns:a16="http://schemas.microsoft.com/office/drawing/2014/main" id="{73A3862B-9C7A-431D-94C7-B725C083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214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45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3" name="Text Box 1119">
            <a:extLst>
              <a:ext uri="{FF2B5EF4-FFF2-40B4-BE49-F238E27FC236}">
                <a16:creationId xmlns:a16="http://schemas.microsoft.com/office/drawing/2014/main" id="{0FC46AA1-13F1-4EE3-8A42-87FC4A68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95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93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4" name="Text Box 1120">
            <a:extLst>
              <a:ext uri="{FF2B5EF4-FFF2-40B4-BE49-F238E27FC236}">
                <a16:creationId xmlns:a16="http://schemas.microsoft.com/office/drawing/2014/main" id="{F2D017D1-831A-4B5F-ADE0-AD0475AD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76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50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5" name="Text Box 1121">
            <a:extLst>
              <a:ext uri="{FF2B5EF4-FFF2-40B4-BE49-F238E27FC236}">
                <a16:creationId xmlns:a16="http://schemas.microsoft.com/office/drawing/2014/main" id="{F704D4E1-8A06-4517-BDE8-D9BB9290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357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29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866" name="Text Box 1122">
            <a:extLst>
              <a:ext uri="{FF2B5EF4-FFF2-40B4-BE49-F238E27FC236}">
                <a16:creationId xmlns:a16="http://schemas.microsoft.com/office/drawing/2014/main" id="{43E8B201-6B37-4E0F-9E58-6B6D5CA1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388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20</a:t>
            </a:r>
            <a:endParaRPr lang="es-ES" altLang="es-AR">
              <a:solidFill>
                <a:srgbClr val="0033CC"/>
              </a:solidFill>
            </a:endParaRPr>
          </a:p>
        </p:txBody>
      </p:sp>
      <p:grpSp>
        <p:nvGrpSpPr>
          <p:cNvPr id="32941" name="Group 1197">
            <a:extLst>
              <a:ext uri="{FF2B5EF4-FFF2-40B4-BE49-F238E27FC236}">
                <a16:creationId xmlns:a16="http://schemas.microsoft.com/office/drawing/2014/main" id="{8DED8D68-1498-4602-8588-DCA2333B12D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8763000" cy="3201988"/>
            <a:chOff x="-2" y="-2"/>
            <a:chExt cx="3970" cy="3458"/>
          </a:xfrm>
        </p:grpSpPr>
        <p:grpSp>
          <p:nvGrpSpPr>
            <p:cNvPr id="32939" name="Group 1195">
              <a:extLst>
                <a:ext uri="{FF2B5EF4-FFF2-40B4-BE49-F238E27FC236}">
                  <a16:creationId xmlns:a16="http://schemas.microsoft.com/office/drawing/2014/main" id="{738BFA83-0388-48C8-B79F-C9CC5933F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966" cy="3454"/>
              <a:chOff x="0" y="0"/>
              <a:chExt cx="3966" cy="3454"/>
            </a:xfrm>
          </p:grpSpPr>
          <p:grpSp>
            <p:nvGrpSpPr>
              <p:cNvPr id="32892" name="Group 1148">
                <a:extLst>
                  <a:ext uri="{FF2B5EF4-FFF2-40B4-BE49-F238E27FC236}">
                    <a16:creationId xmlns:a16="http://schemas.microsoft.com/office/drawing/2014/main" id="{FFACDD65-4D7E-4597-AA3C-462D988F50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860" cy="633"/>
                <a:chOff x="0" y="0"/>
                <a:chExt cx="1860" cy="633"/>
              </a:xfrm>
            </p:grpSpPr>
            <p:sp>
              <p:nvSpPr>
                <p:cNvPr id="32867" name="Rectangle 1123">
                  <a:extLst>
                    <a:ext uri="{FF2B5EF4-FFF2-40B4-BE49-F238E27FC236}">
                      <a16:creationId xmlns:a16="http://schemas.microsoft.com/office/drawing/2014/main" id="{D0F302B8-7C25-40AF-810E-9ED4E0C5E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804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891" name="Rectangle 1147">
                  <a:extLst>
                    <a:ext uri="{FF2B5EF4-FFF2-40B4-BE49-F238E27FC236}">
                      <a16:creationId xmlns:a16="http://schemas.microsoft.com/office/drawing/2014/main" id="{3B4E3AC1-C5F0-423B-8084-F60822C14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6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894" name="Group 1150">
                <a:extLst>
                  <a:ext uri="{FF2B5EF4-FFF2-40B4-BE49-F238E27FC236}">
                    <a16:creationId xmlns:a16="http://schemas.microsoft.com/office/drawing/2014/main" id="{0878B38F-0C16-4643-8F19-BDF8767FE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0"/>
                <a:ext cx="728" cy="633"/>
                <a:chOff x="1860" y="0"/>
                <a:chExt cx="728" cy="633"/>
              </a:xfrm>
            </p:grpSpPr>
            <p:sp>
              <p:nvSpPr>
                <p:cNvPr id="32868" name="Rectangle 1124">
                  <a:extLst>
                    <a:ext uri="{FF2B5EF4-FFF2-40B4-BE49-F238E27FC236}">
                      <a16:creationId xmlns:a16="http://schemas.microsoft.com/office/drawing/2014/main" id="{6AA2E6D3-5CF7-4E8D-A79B-99F517F91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0"/>
                  <a:ext cx="67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893" name="Rectangle 1149">
                  <a:extLst>
                    <a:ext uri="{FF2B5EF4-FFF2-40B4-BE49-F238E27FC236}">
                      <a16:creationId xmlns:a16="http://schemas.microsoft.com/office/drawing/2014/main" id="{B7EDF494-CF04-4B85-88FE-58535C3BD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0"/>
                  <a:ext cx="72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896" name="Group 1152">
                <a:extLst>
                  <a:ext uri="{FF2B5EF4-FFF2-40B4-BE49-F238E27FC236}">
                    <a16:creationId xmlns:a16="http://schemas.microsoft.com/office/drawing/2014/main" id="{3E34E195-6B52-4B14-88C9-EF838C27E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0"/>
                <a:ext cx="1378" cy="633"/>
                <a:chOff x="2588" y="0"/>
                <a:chExt cx="1378" cy="633"/>
              </a:xfrm>
            </p:grpSpPr>
            <p:sp>
              <p:nvSpPr>
                <p:cNvPr id="32869" name="Rectangle 1125">
                  <a:extLst>
                    <a:ext uri="{FF2B5EF4-FFF2-40B4-BE49-F238E27FC236}">
                      <a16:creationId xmlns:a16="http://schemas.microsoft.com/office/drawing/2014/main" id="{F3F64168-E83A-4C5B-99D0-FC1072883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0"/>
                  <a:ext cx="132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895" name="Rectangle 1151">
                  <a:extLst>
                    <a:ext uri="{FF2B5EF4-FFF2-40B4-BE49-F238E27FC236}">
                      <a16:creationId xmlns:a16="http://schemas.microsoft.com/office/drawing/2014/main" id="{4E9E04D1-4340-4464-9005-D5CA2ED92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0"/>
                  <a:ext cx="13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898" name="Group 1154">
                <a:extLst>
                  <a:ext uri="{FF2B5EF4-FFF2-40B4-BE49-F238E27FC236}">
                    <a16:creationId xmlns:a16="http://schemas.microsoft.com/office/drawing/2014/main" id="{61AE59A0-AC40-4BDD-A9A1-907ECD193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33"/>
                <a:ext cx="1860" cy="403"/>
                <a:chOff x="0" y="633"/>
                <a:chExt cx="1860" cy="403"/>
              </a:xfrm>
            </p:grpSpPr>
            <p:sp>
              <p:nvSpPr>
                <p:cNvPr id="32870" name="Rectangle 1126">
                  <a:extLst>
                    <a:ext uri="{FF2B5EF4-FFF2-40B4-BE49-F238E27FC236}">
                      <a16:creationId xmlns:a16="http://schemas.microsoft.com/office/drawing/2014/main" id="{ADD061BE-A84E-4673-8318-5B1662770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633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897" name="Rectangle 1153">
                  <a:extLst>
                    <a:ext uri="{FF2B5EF4-FFF2-40B4-BE49-F238E27FC236}">
                      <a16:creationId xmlns:a16="http://schemas.microsoft.com/office/drawing/2014/main" id="{6EADED54-11EB-4400-AA91-C1950CB13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33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00" name="Group 1156">
                <a:extLst>
                  <a:ext uri="{FF2B5EF4-FFF2-40B4-BE49-F238E27FC236}">
                    <a16:creationId xmlns:a16="http://schemas.microsoft.com/office/drawing/2014/main" id="{551F0724-D5A2-453E-AA5F-1A7313D212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633"/>
                <a:ext cx="728" cy="403"/>
                <a:chOff x="1860" y="633"/>
                <a:chExt cx="728" cy="403"/>
              </a:xfrm>
            </p:grpSpPr>
            <p:sp>
              <p:nvSpPr>
                <p:cNvPr id="32871" name="Rectangle 1127">
                  <a:extLst>
                    <a:ext uri="{FF2B5EF4-FFF2-40B4-BE49-F238E27FC236}">
                      <a16:creationId xmlns:a16="http://schemas.microsoft.com/office/drawing/2014/main" id="{94797AEF-3970-444D-82C7-F039BBBFA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633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899" name="Rectangle 1155">
                  <a:extLst>
                    <a:ext uri="{FF2B5EF4-FFF2-40B4-BE49-F238E27FC236}">
                      <a16:creationId xmlns:a16="http://schemas.microsoft.com/office/drawing/2014/main" id="{657D907D-97B5-4665-A6FE-45D9D17FF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633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02" name="Group 1158">
                <a:extLst>
                  <a:ext uri="{FF2B5EF4-FFF2-40B4-BE49-F238E27FC236}">
                    <a16:creationId xmlns:a16="http://schemas.microsoft.com/office/drawing/2014/main" id="{4CEFC7ED-B65F-4EBC-AA64-BA7D5C411A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633"/>
                <a:ext cx="1378" cy="403"/>
                <a:chOff x="2588" y="633"/>
                <a:chExt cx="1378" cy="403"/>
              </a:xfrm>
            </p:grpSpPr>
            <p:sp>
              <p:nvSpPr>
                <p:cNvPr id="32872" name="Rectangle 1128">
                  <a:extLst>
                    <a:ext uri="{FF2B5EF4-FFF2-40B4-BE49-F238E27FC236}">
                      <a16:creationId xmlns:a16="http://schemas.microsoft.com/office/drawing/2014/main" id="{85C2B8F6-1320-49CB-A4CA-D8CBBEB8E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633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01" name="Rectangle 1157">
                  <a:extLst>
                    <a:ext uri="{FF2B5EF4-FFF2-40B4-BE49-F238E27FC236}">
                      <a16:creationId xmlns:a16="http://schemas.microsoft.com/office/drawing/2014/main" id="{36C0D1E3-D393-43B6-BE50-29529E990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633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04" name="Group 1160">
                <a:extLst>
                  <a:ext uri="{FF2B5EF4-FFF2-40B4-BE49-F238E27FC236}">
                    <a16:creationId xmlns:a16="http://schemas.microsoft.com/office/drawing/2014/main" id="{F90B06D5-3CC9-46A1-ADF0-F09509D6F7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36"/>
                <a:ext cx="1860" cy="403"/>
                <a:chOff x="0" y="1036"/>
                <a:chExt cx="1860" cy="403"/>
              </a:xfrm>
            </p:grpSpPr>
            <p:sp>
              <p:nvSpPr>
                <p:cNvPr id="32873" name="Rectangle 1129">
                  <a:extLst>
                    <a:ext uri="{FF2B5EF4-FFF2-40B4-BE49-F238E27FC236}">
                      <a16:creationId xmlns:a16="http://schemas.microsoft.com/office/drawing/2014/main" id="{FDAEACC5-75C7-49C7-8E37-86E649124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036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03" name="Rectangle 1159">
                  <a:extLst>
                    <a:ext uri="{FF2B5EF4-FFF2-40B4-BE49-F238E27FC236}">
                      <a16:creationId xmlns:a16="http://schemas.microsoft.com/office/drawing/2014/main" id="{88145556-5837-4F03-AF54-CB54BCB611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06" name="Group 1162">
                <a:extLst>
                  <a:ext uri="{FF2B5EF4-FFF2-40B4-BE49-F238E27FC236}">
                    <a16:creationId xmlns:a16="http://schemas.microsoft.com/office/drawing/2014/main" id="{3FB22668-390C-4DC5-A42D-4CE609BCC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1036"/>
                <a:ext cx="728" cy="403"/>
                <a:chOff x="1860" y="1036"/>
                <a:chExt cx="728" cy="403"/>
              </a:xfrm>
            </p:grpSpPr>
            <p:sp>
              <p:nvSpPr>
                <p:cNvPr id="32874" name="Rectangle 1130">
                  <a:extLst>
                    <a:ext uri="{FF2B5EF4-FFF2-40B4-BE49-F238E27FC236}">
                      <a16:creationId xmlns:a16="http://schemas.microsoft.com/office/drawing/2014/main" id="{0170F827-7A19-4347-B993-D4996627A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1036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05" name="Rectangle 1161">
                  <a:extLst>
                    <a:ext uri="{FF2B5EF4-FFF2-40B4-BE49-F238E27FC236}">
                      <a16:creationId xmlns:a16="http://schemas.microsoft.com/office/drawing/2014/main" id="{CBF537FE-0E76-4EA3-A004-DD051510A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1036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08" name="Group 1164">
                <a:extLst>
                  <a:ext uri="{FF2B5EF4-FFF2-40B4-BE49-F238E27FC236}">
                    <a16:creationId xmlns:a16="http://schemas.microsoft.com/office/drawing/2014/main" id="{874FE3FC-0C15-4AA1-8F26-276E2C237B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1036"/>
                <a:ext cx="1378" cy="403"/>
                <a:chOff x="2588" y="1036"/>
                <a:chExt cx="1378" cy="403"/>
              </a:xfrm>
            </p:grpSpPr>
            <p:sp>
              <p:nvSpPr>
                <p:cNvPr id="32875" name="Rectangle 1131">
                  <a:extLst>
                    <a:ext uri="{FF2B5EF4-FFF2-40B4-BE49-F238E27FC236}">
                      <a16:creationId xmlns:a16="http://schemas.microsoft.com/office/drawing/2014/main" id="{3BA63FA5-7E7D-438E-ADC9-13B2851B8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036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07" name="Rectangle 1163">
                  <a:extLst>
                    <a:ext uri="{FF2B5EF4-FFF2-40B4-BE49-F238E27FC236}">
                      <a16:creationId xmlns:a16="http://schemas.microsoft.com/office/drawing/2014/main" id="{2E17A590-EBFB-48D1-B2A4-5565225DD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1036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10" name="Group 1166">
                <a:extLst>
                  <a:ext uri="{FF2B5EF4-FFF2-40B4-BE49-F238E27FC236}">
                    <a16:creationId xmlns:a16="http://schemas.microsoft.com/office/drawing/2014/main" id="{062CE6AE-1504-465D-A7BE-16487E2C96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39"/>
                <a:ext cx="1860" cy="403"/>
                <a:chOff x="0" y="1439"/>
                <a:chExt cx="1860" cy="403"/>
              </a:xfrm>
            </p:grpSpPr>
            <p:sp>
              <p:nvSpPr>
                <p:cNvPr id="32876" name="Rectangle 1132">
                  <a:extLst>
                    <a:ext uri="{FF2B5EF4-FFF2-40B4-BE49-F238E27FC236}">
                      <a16:creationId xmlns:a16="http://schemas.microsoft.com/office/drawing/2014/main" id="{F98A2959-750F-4F04-B847-23F0F1281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439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09" name="Rectangle 1165">
                  <a:extLst>
                    <a:ext uri="{FF2B5EF4-FFF2-40B4-BE49-F238E27FC236}">
                      <a16:creationId xmlns:a16="http://schemas.microsoft.com/office/drawing/2014/main" id="{75A9F6BA-0220-437F-8727-16E0FA179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12" name="Group 1168">
                <a:extLst>
                  <a:ext uri="{FF2B5EF4-FFF2-40B4-BE49-F238E27FC236}">
                    <a16:creationId xmlns:a16="http://schemas.microsoft.com/office/drawing/2014/main" id="{AAEF39C0-E802-4B17-8124-0B433A260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1439"/>
                <a:ext cx="728" cy="403"/>
                <a:chOff x="1860" y="1439"/>
                <a:chExt cx="728" cy="403"/>
              </a:xfrm>
            </p:grpSpPr>
            <p:sp>
              <p:nvSpPr>
                <p:cNvPr id="32877" name="Rectangle 1133">
                  <a:extLst>
                    <a:ext uri="{FF2B5EF4-FFF2-40B4-BE49-F238E27FC236}">
                      <a16:creationId xmlns:a16="http://schemas.microsoft.com/office/drawing/2014/main" id="{C00FE9B5-B61E-409B-BEC1-1C3F4DEC0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1439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11" name="Rectangle 1167">
                  <a:extLst>
                    <a:ext uri="{FF2B5EF4-FFF2-40B4-BE49-F238E27FC236}">
                      <a16:creationId xmlns:a16="http://schemas.microsoft.com/office/drawing/2014/main" id="{EC9E4097-46A3-41D2-B2C4-596663497F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1439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14" name="Group 1170">
                <a:extLst>
                  <a:ext uri="{FF2B5EF4-FFF2-40B4-BE49-F238E27FC236}">
                    <a16:creationId xmlns:a16="http://schemas.microsoft.com/office/drawing/2014/main" id="{5F7113D0-FFE4-4056-A74A-2013A4B43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1439"/>
                <a:ext cx="1378" cy="403"/>
                <a:chOff x="2588" y="1439"/>
                <a:chExt cx="1378" cy="403"/>
              </a:xfrm>
            </p:grpSpPr>
            <p:sp>
              <p:nvSpPr>
                <p:cNvPr id="32878" name="Rectangle 1134">
                  <a:extLst>
                    <a:ext uri="{FF2B5EF4-FFF2-40B4-BE49-F238E27FC236}">
                      <a16:creationId xmlns:a16="http://schemas.microsoft.com/office/drawing/2014/main" id="{9D280755-0DA7-4CE0-8B7B-11CF30DCB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439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13" name="Rectangle 1169">
                  <a:extLst>
                    <a:ext uri="{FF2B5EF4-FFF2-40B4-BE49-F238E27FC236}">
                      <a16:creationId xmlns:a16="http://schemas.microsoft.com/office/drawing/2014/main" id="{D21FC626-B8E6-48F9-8F9B-AB29E3DE6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1439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16" name="Group 1172">
                <a:extLst>
                  <a:ext uri="{FF2B5EF4-FFF2-40B4-BE49-F238E27FC236}">
                    <a16:creationId xmlns:a16="http://schemas.microsoft.com/office/drawing/2014/main" id="{235CB480-63C3-4B5C-B69B-C504644CA4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42"/>
                <a:ext cx="1860" cy="403"/>
                <a:chOff x="0" y="1842"/>
                <a:chExt cx="1860" cy="403"/>
              </a:xfrm>
            </p:grpSpPr>
            <p:sp>
              <p:nvSpPr>
                <p:cNvPr id="32879" name="Rectangle 1135">
                  <a:extLst>
                    <a:ext uri="{FF2B5EF4-FFF2-40B4-BE49-F238E27FC236}">
                      <a16:creationId xmlns:a16="http://schemas.microsoft.com/office/drawing/2014/main" id="{C8D25CC5-7C26-42F4-BA43-08F2F2F9C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842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15" name="Rectangle 1171">
                  <a:extLst>
                    <a:ext uri="{FF2B5EF4-FFF2-40B4-BE49-F238E27FC236}">
                      <a16:creationId xmlns:a16="http://schemas.microsoft.com/office/drawing/2014/main" id="{72B3187A-1522-42ED-9F18-6988CF6F93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42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18" name="Group 1174">
                <a:extLst>
                  <a:ext uri="{FF2B5EF4-FFF2-40B4-BE49-F238E27FC236}">
                    <a16:creationId xmlns:a16="http://schemas.microsoft.com/office/drawing/2014/main" id="{B56D818F-8A1F-4AF6-B265-57D86191FB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1842"/>
                <a:ext cx="728" cy="403"/>
                <a:chOff x="1860" y="1842"/>
                <a:chExt cx="728" cy="403"/>
              </a:xfrm>
            </p:grpSpPr>
            <p:sp>
              <p:nvSpPr>
                <p:cNvPr id="32880" name="Rectangle 1136">
                  <a:extLst>
                    <a:ext uri="{FF2B5EF4-FFF2-40B4-BE49-F238E27FC236}">
                      <a16:creationId xmlns:a16="http://schemas.microsoft.com/office/drawing/2014/main" id="{D2B2A307-D594-4E29-8C0F-76C405F7F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1842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17" name="Rectangle 1173">
                  <a:extLst>
                    <a:ext uri="{FF2B5EF4-FFF2-40B4-BE49-F238E27FC236}">
                      <a16:creationId xmlns:a16="http://schemas.microsoft.com/office/drawing/2014/main" id="{CC828C35-B2A1-4DE0-B07C-70B10B20B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1842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20" name="Group 1176">
                <a:extLst>
                  <a:ext uri="{FF2B5EF4-FFF2-40B4-BE49-F238E27FC236}">
                    <a16:creationId xmlns:a16="http://schemas.microsoft.com/office/drawing/2014/main" id="{EA51530D-01FF-4079-A714-15BE888B8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1842"/>
                <a:ext cx="1378" cy="403"/>
                <a:chOff x="2588" y="1842"/>
                <a:chExt cx="1378" cy="403"/>
              </a:xfrm>
            </p:grpSpPr>
            <p:sp>
              <p:nvSpPr>
                <p:cNvPr id="32881" name="Rectangle 1137">
                  <a:extLst>
                    <a:ext uri="{FF2B5EF4-FFF2-40B4-BE49-F238E27FC236}">
                      <a16:creationId xmlns:a16="http://schemas.microsoft.com/office/drawing/2014/main" id="{DEB69084-EFD0-462F-B62D-229AE01FED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1842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19" name="Rectangle 1175">
                  <a:extLst>
                    <a:ext uri="{FF2B5EF4-FFF2-40B4-BE49-F238E27FC236}">
                      <a16:creationId xmlns:a16="http://schemas.microsoft.com/office/drawing/2014/main" id="{92184617-797A-4B29-8905-D9875E20C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1842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22" name="Group 1178">
                <a:extLst>
                  <a:ext uri="{FF2B5EF4-FFF2-40B4-BE49-F238E27FC236}">
                    <a16:creationId xmlns:a16="http://schemas.microsoft.com/office/drawing/2014/main" id="{60232A52-2C81-4F4E-A75D-185D2643A4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45"/>
                <a:ext cx="1860" cy="403"/>
                <a:chOff x="0" y="2245"/>
                <a:chExt cx="1860" cy="403"/>
              </a:xfrm>
            </p:grpSpPr>
            <p:sp>
              <p:nvSpPr>
                <p:cNvPr id="32882" name="Rectangle 1138">
                  <a:extLst>
                    <a:ext uri="{FF2B5EF4-FFF2-40B4-BE49-F238E27FC236}">
                      <a16:creationId xmlns:a16="http://schemas.microsoft.com/office/drawing/2014/main" id="{A55F90A0-07FA-4E09-8F27-9A1C1A397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245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21" name="Rectangle 1177">
                  <a:extLst>
                    <a:ext uri="{FF2B5EF4-FFF2-40B4-BE49-F238E27FC236}">
                      <a16:creationId xmlns:a16="http://schemas.microsoft.com/office/drawing/2014/main" id="{E6A91694-3B0B-45AE-9448-9402A6DDB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45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24" name="Group 1180">
                <a:extLst>
                  <a:ext uri="{FF2B5EF4-FFF2-40B4-BE49-F238E27FC236}">
                    <a16:creationId xmlns:a16="http://schemas.microsoft.com/office/drawing/2014/main" id="{21E6B620-CA93-4934-B070-69A4A303A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2245"/>
                <a:ext cx="728" cy="403"/>
                <a:chOff x="1860" y="2245"/>
                <a:chExt cx="728" cy="403"/>
              </a:xfrm>
            </p:grpSpPr>
            <p:sp>
              <p:nvSpPr>
                <p:cNvPr id="32883" name="Rectangle 1139">
                  <a:extLst>
                    <a:ext uri="{FF2B5EF4-FFF2-40B4-BE49-F238E27FC236}">
                      <a16:creationId xmlns:a16="http://schemas.microsoft.com/office/drawing/2014/main" id="{1F54A843-3732-41EA-BC16-932360161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245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23" name="Rectangle 1179">
                  <a:extLst>
                    <a:ext uri="{FF2B5EF4-FFF2-40B4-BE49-F238E27FC236}">
                      <a16:creationId xmlns:a16="http://schemas.microsoft.com/office/drawing/2014/main" id="{67F8FBB8-CF31-43E3-B48E-DE56E61DD3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2245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26" name="Group 1182">
                <a:extLst>
                  <a:ext uri="{FF2B5EF4-FFF2-40B4-BE49-F238E27FC236}">
                    <a16:creationId xmlns:a16="http://schemas.microsoft.com/office/drawing/2014/main" id="{E17A432A-8D32-4798-974E-42BABA9620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2245"/>
                <a:ext cx="1378" cy="403"/>
                <a:chOff x="2588" y="2245"/>
                <a:chExt cx="1378" cy="403"/>
              </a:xfrm>
            </p:grpSpPr>
            <p:sp>
              <p:nvSpPr>
                <p:cNvPr id="32884" name="Rectangle 1140">
                  <a:extLst>
                    <a:ext uri="{FF2B5EF4-FFF2-40B4-BE49-F238E27FC236}">
                      <a16:creationId xmlns:a16="http://schemas.microsoft.com/office/drawing/2014/main" id="{FC1F06CD-4E19-4B18-BD3E-D96BE5859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2245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25" name="Rectangle 1181">
                  <a:extLst>
                    <a:ext uri="{FF2B5EF4-FFF2-40B4-BE49-F238E27FC236}">
                      <a16:creationId xmlns:a16="http://schemas.microsoft.com/office/drawing/2014/main" id="{EFED4C69-4A9D-41DA-A723-6BC4EBC65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2245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28" name="Group 1184">
                <a:extLst>
                  <a:ext uri="{FF2B5EF4-FFF2-40B4-BE49-F238E27FC236}">
                    <a16:creationId xmlns:a16="http://schemas.microsoft.com/office/drawing/2014/main" id="{B169557E-40F3-441C-8C72-82CD8A0CB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648"/>
                <a:ext cx="1860" cy="403"/>
                <a:chOff x="0" y="2648"/>
                <a:chExt cx="1860" cy="403"/>
              </a:xfrm>
            </p:grpSpPr>
            <p:sp>
              <p:nvSpPr>
                <p:cNvPr id="32885" name="Rectangle 1141">
                  <a:extLst>
                    <a:ext uri="{FF2B5EF4-FFF2-40B4-BE49-F238E27FC236}">
                      <a16:creationId xmlns:a16="http://schemas.microsoft.com/office/drawing/2014/main" id="{15056071-29C9-4E09-BB76-AE5322A35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648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27" name="Rectangle 1183">
                  <a:extLst>
                    <a:ext uri="{FF2B5EF4-FFF2-40B4-BE49-F238E27FC236}">
                      <a16:creationId xmlns:a16="http://schemas.microsoft.com/office/drawing/2014/main" id="{256C1EBF-A991-42E8-A248-571D17C7D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648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30" name="Group 1186">
                <a:extLst>
                  <a:ext uri="{FF2B5EF4-FFF2-40B4-BE49-F238E27FC236}">
                    <a16:creationId xmlns:a16="http://schemas.microsoft.com/office/drawing/2014/main" id="{1F1E140D-5497-40A2-8EC9-94C0AEA63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2648"/>
                <a:ext cx="728" cy="403"/>
                <a:chOff x="1860" y="2648"/>
                <a:chExt cx="728" cy="403"/>
              </a:xfrm>
            </p:grpSpPr>
            <p:sp>
              <p:nvSpPr>
                <p:cNvPr id="32886" name="Rectangle 1142">
                  <a:extLst>
                    <a:ext uri="{FF2B5EF4-FFF2-40B4-BE49-F238E27FC236}">
                      <a16:creationId xmlns:a16="http://schemas.microsoft.com/office/drawing/2014/main" id="{C694A765-9743-4006-BBBD-8D5623EC3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648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29" name="Rectangle 1185">
                  <a:extLst>
                    <a:ext uri="{FF2B5EF4-FFF2-40B4-BE49-F238E27FC236}">
                      <a16:creationId xmlns:a16="http://schemas.microsoft.com/office/drawing/2014/main" id="{DE0F9134-F565-4B9E-90CC-166988065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2648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32" name="Group 1188">
                <a:extLst>
                  <a:ext uri="{FF2B5EF4-FFF2-40B4-BE49-F238E27FC236}">
                    <a16:creationId xmlns:a16="http://schemas.microsoft.com/office/drawing/2014/main" id="{77AD462A-D82B-43AC-89C7-1E0BF89DB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2648"/>
                <a:ext cx="1378" cy="403"/>
                <a:chOff x="2588" y="2648"/>
                <a:chExt cx="1378" cy="403"/>
              </a:xfrm>
            </p:grpSpPr>
            <p:sp>
              <p:nvSpPr>
                <p:cNvPr id="32887" name="Rectangle 1143">
                  <a:extLst>
                    <a:ext uri="{FF2B5EF4-FFF2-40B4-BE49-F238E27FC236}">
                      <a16:creationId xmlns:a16="http://schemas.microsoft.com/office/drawing/2014/main" id="{D3A6AD01-C1A8-49A5-81CC-E14D36920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2648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31" name="Rectangle 1187">
                  <a:extLst>
                    <a:ext uri="{FF2B5EF4-FFF2-40B4-BE49-F238E27FC236}">
                      <a16:creationId xmlns:a16="http://schemas.microsoft.com/office/drawing/2014/main" id="{9DCB01F1-F814-4579-B15A-5C03BE7D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2648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34" name="Group 1190">
                <a:extLst>
                  <a:ext uri="{FF2B5EF4-FFF2-40B4-BE49-F238E27FC236}">
                    <a16:creationId xmlns:a16="http://schemas.microsoft.com/office/drawing/2014/main" id="{C5CC85DF-8149-4047-8CDC-D69551F1A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051"/>
                <a:ext cx="1860" cy="403"/>
                <a:chOff x="0" y="3051"/>
                <a:chExt cx="1860" cy="403"/>
              </a:xfrm>
            </p:grpSpPr>
            <p:sp>
              <p:nvSpPr>
                <p:cNvPr id="32888" name="Rectangle 1144">
                  <a:extLst>
                    <a:ext uri="{FF2B5EF4-FFF2-40B4-BE49-F238E27FC236}">
                      <a16:creationId xmlns:a16="http://schemas.microsoft.com/office/drawing/2014/main" id="{DCB5CC18-499C-4097-8B15-94CB1DF92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3051"/>
                  <a:ext cx="180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33" name="Rectangle 1189">
                  <a:extLst>
                    <a:ext uri="{FF2B5EF4-FFF2-40B4-BE49-F238E27FC236}">
                      <a16:creationId xmlns:a16="http://schemas.microsoft.com/office/drawing/2014/main" id="{B45D59EA-E35A-4F37-8174-CC39519D5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051"/>
                  <a:ext cx="18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36" name="Group 1192">
                <a:extLst>
                  <a:ext uri="{FF2B5EF4-FFF2-40B4-BE49-F238E27FC236}">
                    <a16:creationId xmlns:a16="http://schemas.microsoft.com/office/drawing/2014/main" id="{71D7D591-6A3B-4D98-90BC-A7F2BB1561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0" y="3051"/>
                <a:ext cx="728" cy="403"/>
                <a:chOff x="1860" y="3051"/>
                <a:chExt cx="728" cy="403"/>
              </a:xfrm>
            </p:grpSpPr>
            <p:sp>
              <p:nvSpPr>
                <p:cNvPr id="32889" name="Rectangle 1145">
                  <a:extLst>
                    <a:ext uri="{FF2B5EF4-FFF2-40B4-BE49-F238E27FC236}">
                      <a16:creationId xmlns:a16="http://schemas.microsoft.com/office/drawing/2014/main" id="{09591C13-D977-4F25-89FC-FBC191F23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3051"/>
                  <a:ext cx="67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35" name="Rectangle 1191">
                  <a:extLst>
                    <a:ext uri="{FF2B5EF4-FFF2-40B4-BE49-F238E27FC236}">
                      <a16:creationId xmlns:a16="http://schemas.microsoft.com/office/drawing/2014/main" id="{FD4CD043-A1EA-47F2-8B84-840FC6344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0" y="3051"/>
                  <a:ext cx="72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grpSp>
            <p:nvGrpSpPr>
              <p:cNvPr id="32938" name="Group 1194">
                <a:extLst>
                  <a:ext uri="{FF2B5EF4-FFF2-40B4-BE49-F238E27FC236}">
                    <a16:creationId xmlns:a16="http://schemas.microsoft.com/office/drawing/2014/main" id="{0955273E-A842-41FC-8DE3-502E75297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8" y="3051"/>
                <a:ext cx="1378" cy="403"/>
                <a:chOff x="2588" y="3051"/>
                <a:chExt cx="1378" cy="403"/>
              </a:xfrm>
            </p:grpSpPr>
            <p:sp>
              <p:nvSpPr>
                <p:cNvPr id="32890" name="Rectangle 1146">
                  <a:extLst>
                    <a:ext uri="{FF2B5EF4-FFF2-40B4-BE49-F238E27FC236}">
                      <a16:creationId xmlns:a16="http://schemas.microsoft.com/office/drawing/2014/main" id="{5783F06A-1DED-42E8-9496-7848D416B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3051"/>
                  <a:ext cx="132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571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7145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286000" defTabSz="7620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7432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32004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6576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4114800" defTabSz="7620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AR" sz="1200"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es-ES" altLang="es-AR"/>
                </a:p>
              </p:txBody>
            </p:sp>
            <p:sp>
              <p:nvSpPr>
                <p:cNvPr id="32937" name="Rectangle 1193">
                  <a:extLst>
                    <a:ext uri="{FF2B5EF4-FFF2-40B4-BE49-F238E27FC236}">
                      <a16:creationId xmlns:a16="http://schemas.microsoft.com/office/drawing/2014/main" id="{F23A5B65-0457-47E6-ADA0-F42764C06F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8" y="3051"/>
                  <a:ext cx="137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</p:grpSp>
        <p:sp>
          <p:nvSpPr>
            <p:cNvPr id="32940" name="Rectangle 1196">
              <a:extLst>
                <a:ext uri="{FF2B5EF4-FFF2-40B4-BE49-F238E27FC236}">
                  <a16:creationId xmlns:a16="http://schemas.microsoft.com/office/drawing/2014/main" id="{5857C858-5FC3-4A29-AB51-26F30174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-2"/>
              <a:ext cx="3970" cy="3458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2942" name="Text Box 1198">
            <a:extLst>
              <a:ext uri="{FF2B5EF4-FFF2-40B4-BE49-F238E27FC236}">
                <a16:creationId xmlns:a16="http://schemas.microsoft.com/office/drawing/2014/main" id="{E64ECFCC-91C8-4305-860F-B18486AC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2000" b="1">
                <a:solidFill>
                  <a:srgbClr val="0033CC"/>
                </a:solidFill>
              </a:rPr>
              <a:t>Frecuencia relativa            fr</a:t>
            </a:r>
            <a:r>
              <a:rPr lang="es-ES_tradnl" altLang="es-AR" sz="1200" b="1">
                <a:solidFill>
                  <a:srgbClr val="0033CC"/>
                </a:solidFill>
              </a:rPr>
              <a:t>i</a:t>
            </a:r>
            <a:r>
              <a:rPr lang="es-ES_tradnl" altLang="es-AR" sz="2000" b="1">
                <a:solidFill>
                  <a:srgbClr val="0033CC"/>
                </a:solidFill>
              </a:rPr>
              <a:t> = f</a:t>
            </a:r>
            <a:r>
              <a:rPr lang="es-ES_tradnl" altLang="es-AR" sz="1200" b="1">
                <a:solidFill>
                  <a:srgbClr val="0033CC"/>
                </a:solidFill>
              </a:rPr>
              <a:t>i  </a:t>
            </a:r>
            <a:r>
              <a:rPr lang="es-ES_tradnl" altLang="es-AR" sz="2000" b="1">
                <a:solidFill>
                  <a:srgbClr val="0033CC"/>
                </a:solidFill>
              </a:rPr>
              <a:t>/</a:t>
            </a:r>
            <a:r>
              <a:rPr lang="es-ES_tradnl" altLang="es-AR" sz="1600" b="1">
                <a:solidFill>
                  <a:srgbClr val="0033CC"/>
                </a:solidFill>
              </a:rPr>
              <a:t> </a:t>
            </a:r>
            <a:r>
              <a:rPr lang="es-ES_tradnl" altLang="es-AR" sz="2000" b="1">
                <a:solidFill>
                  <a:srgbClr val="0033CC"/>
                </a:solidFill>
              </a:rPr>
              <a:t>n</a:t>
            </a:r>
            <a:endParaRPr lang="es-ES" altLang="es-AR" sz="700" b="1">
              <a:solidFill>
                <a:srgbClr val="0033CC"/>
              </a:solidFill>
            </a:endParaRPr>
          </a:p>
        </p:txBody>
      </p:sp>
      <p:sp>
        <p:nvSpPr>
          <p:cNvPr id="32943" name="Text Box 1199">
            <a:extLst>
              <a:ext uri="{FF2B5EF4-FFF2-40B4-BE49-F238E27FC236}">
                <a16:creationId xmlns:a16="http://schemas.microsoft.com/office/drawing/2014/main" id="{4EA5DAE7-70A2-497F-97C7-88A08F640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70/507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0,1381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44" name="Line 1200">
            <a:extLst>
              <a:ext uri="{FF2B5EF4-FFF2-40B4-BE49-F238E27FC236}">
                <a16:creationId xmlns:a16="http://schemas.microsoft.com/office/drawing/2014/main" id="{A27B820E-BBC9-4F78-955B-1493340DA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971800"/>
            <a:ext cx="0" cy="3200400"/>
          </a:xfrm>
          <a:prstGeom prst="line">
            <a:avLst/>
          </a:prstGeom>
          <a:noFill/>
          <a:ln w="12700">
            <a:solidFill>
              <a:srgbClr val="00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2945" name="Text Box 1201">
            <a:extLst>
              <a:ext uri="{FF2B5EF4-FFF2-40B4-BE49-F238E27FC236}">
                <a16:creationId xmlns:a16="http://schemas.microsoft.com/office/drawing/2014/main" id="{94871957-FEA0-459E-9402-D62B4EE9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86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200/507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0,3945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46" name="Text Box 1202">
            <a:extLst>
              <a:ext uri="{FF2B5EF4-FFF2-40B4-BE49-F238E27FC236}">
                <a16:creationId xmlns:a16="http://schemas.microsoft.com/office/drawing/2014/main" id="{1AA1AE2C-1217-41DC-B222-78850124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267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45/507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0,0888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47" name="Text Box 1203">
            <a:extLst>
              <a:ext uri="{FF2B5EF4-FFF2-40B4-BE49-F238E27FC236}">
                <a16:creationId xmlns:a16="http://schemas.microsoft.com/office/drawing/2014/main" id="{0BA56E19-FFC1-47EA-8B79-B1159EA2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48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93/507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0,1834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48" name="Text Box 1204">
            <a:extLst>
              <a:ext uri="{FF2B5EF4-FFF2-40B4-BE49-F238E27FC236}">
                <a16:creationId xmlns:a16="http://schemas.microsoft.com/office/drawing/2014/main" id="{13F358ED-E4A4-4DC2-96B3-7016133B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029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50/507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0,0986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49" name="Text Box 1205">
            <a:extLst>
              <a:ext uri="{FF2B5EF4-FFF2-40B4-BE49-F238E27FC236}">
                <a16:creationId xmlns:a16="http://schemas.microsoft.com/office/drawing/2014/main" id="{EE558101-83B8-4E0A-9628-EB8B0F608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1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29/507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0,0572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50" name="Text Box 1206">
            <a:extLst>
              <a:ext uri="{FF2B5EF4-FFF2-40B4-BE49-F238E27FC236}">
                <a16:creationId xmlns:a16="http://schemas.microsoft.com/office/drawing/2014/main" id="{1EFEEFEE-4E9F-4BEB-B125-E6239C72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91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1800">
                <a:solidFill>
                  <a:srgbClr val="0033CC"/>
                </a:solidFill>
              </a:rPr>
              <a:t>20/507 =</a:t>
            </a:r>
            <a:r>
              <a:rPr lang="es-ES_tradnl" altLang="es-AR" sz="2000">
                <a:solidFill>
                  <a:srgbClr val="0033CC"/>
                </a:solidFill>
              </a:rPr>
              <a:t> </a:t>
            </a:r>
            <a:r>
              <a:rPr lang="es-ES_tradnl" altLang="es-AR">
                <a:solidFill>
                  <a:srgbClr val="0033CC"/>
                </a:solidFill>
              </a:rPr>
              <a:t>0,0394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51" name="Rectangle 1207">
            <a:extLst>
              <a:ext uri="{FF2B5EF4-FFF2-40B4-BE49-F238E27FC236}">
                <a16:creationId xmlns:a16="http://schemas.microsoft.com/office/drawing/2014/main" id="{878C9C17-17A9-49B1-8E2E-24EC4E5DE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3200400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2000" b="1">
                <a:solidFill>
                  <a:srgbClr val="0033CC"/>
                </a:solidFill>
              </a:rPr>
              <a:t>fr</a:t>
            </a:r>
            <a:r>
              <a:rPr lang="es-ES_tradnl" altLang="es-AR" sz="1200" b="1">
                <a:solidFill>
                  <a:srgbClr val="0033CC"/>
                </a:solidFill>
              </a:rPr>
              <a:t>i</a:t>
            </a:r>
            <a:r>
              <a:rPr lang="es-ES_tradnl" altLang="es-AR" sz="2000" b="1">
                <a:solidFill>
                  <a:srgbClr val="0033CC"/>
                </a:solidFill>
              </a:rPr>
              <a:t>%</a:t>
            </a:r>
            <a:endParaRPr lang="es-ES" altLang="es-AR" sz="1000" b="1">
              <a:solidFill>
                <a:srgbClr val="0033CC"/>
              </a:solidFill>
            </a:endParaRPr>
          </a:p>
        </p:txBody>
      </p:sp>
      <p:sp>
        <p:nvSpPr>
          <p:cNvPr id="32952" name="Text Box 1208">
            <a:extLst>
              <a:ext uri="{FF2B5EF4-FFF2-40B4-BE49-F238E27FC236}">
                <a16:creationId xmlns:a16="http://schemas.microsoft.com/office/drawing/2014/main" id="{7C3D6CC8-3F30-486B-8915-A054A4936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361950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13,81%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3" name="Text Box 1209">
            <a:extLst>
              <a:ext uri="{FF2B5EF4-FFF2-40B4-BE49-F238E27FC236}">
                <a16:creationId xmlns:a16="http://schemas.microsoft.com/office/drawing/2014/main" id="{127CE72A-59EF-4F65-A8AA-B4AC66F06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39766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39,45%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4" name="Text Box 1210">
            <a:extLst>
              <a:ext uri="{FF2B5EF4-FFF2-40B4-BE49-F238E27FC236}">
                <a16:creationId xmlns:a16="http://schemas.microsoft.com/office/drawing/2014/main" id="{40523902-5814-4771-9818-023DE87A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43434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8,88%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5" name="Text Box 1211">
            <a:extLst>
              <a:ext uri="{FF2B5EF4-FFF2-40B4-BE49-F238E27FC236}">
                <a16:creationId xmlns:a16="http://schemas.microsoft.com/office/drawing/2014/main" id="{FD9720F3-76E5-47AC-A275-89222C1A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46624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18,34%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6" name="Text Box 1212">
            <a:extLst>
              <a:ext uri="{FF2B5EF4-FFF2-40B4-BE49-F238E27FC236}">
                <a16:creationId xmlns:a16="http://schemas.microsoft.com/office/drawing/2014/main" id="{885FBCD9-BF20-4791-B39D-D5114D3DF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043488"/>
            <a:ext cx="77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9,86%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7" name="Text Box 1213">
            <a:extLst>
              <a:ext uri="{FF2B5EF4-FFF2-40B4-BE49-F238E27FC236}">
                <a16:creationId xmlns:a16="http://schemas.microsoft.com/office/drawing/2014/main" id="{574E6E66-74FA-49A3-A825-EDFA94FDE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424488"/>
            <a:ext cx="77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5,72%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8" name="Text Box 1214">
            <a:extLst>
              <a:ext uri="{FF2B5EF4-FFF2-40B4-BE49-F238E27FC236}">
                <a16:creationId xmlns:a16="http://schemas.microsoft.com/office/drawing/2014/main" id="{71EE53F5-05C1-4CD1-96FF-502DA394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805488"/>
            <a:ext cx="774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3,94%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32959" name="Text Box 1215">
            <a:extLst>
              <a:ext uri="{FF2B5EF4-FFF2-40B4-BE49-F238E27FC236}">
                <a16:creationId xmlns:a16="http://schemas.microsoft.com/office/drawing/2014/main" id="{469BD020-9208-4EC4-A16D-9F600E082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960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solidFill>
                  <a:srgbClr val="0033CC"/>
                </a:solidFill>
              </a:rPr>
              <a:t>n = 507</a:t>
            </a:r>
            <a:endParaRPr lang="es-ES" altLang="es-AR">
              <a:solidFill>
                <a:srgbClr val="0033CC"/>
              </a:solidFill>
            </a:endParaRPr>
          </a:p>
        </p:txBody>
      </p:sp>
      <p:sp>
        <p:nvSpPr>
          <p:cNvPr id="32960" name="Text Box 1216">
            <a:extLst>
              <a:ext uri="{FF2B5EF4-FFF2-40B4-BE49-F238E27FC236}">
                <a16:creationId xmlns:a16="http://schemas.microsoft.com/office/drawing/2014/main" id="{CE9A2229-DDF1-4A1F-ADDB-742E15CDC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491288"/>
            <a:ext cx="885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>
                <a:solidFill>
                  <a:srgbClr val="0033CC"/>
                </a:solidFill>
              </a:rPr>
              <a:t>Fuente: Becker, P.E.. </a:t>
            </a:r>
            <a:r>
              <a:rPr lang="es-ES_tradnl" altLang="es-AR" sz="1800" i="1">
                <a:solidFill>
                  <a:srgbClr val="0033CC"/>
                </a:solidFill>
              </a:rPr>
              <a:t>Genética Humana</a:t>
            </a:r>
            <a:r>
              <a:rPr lang="es-ES_tradnl" altLang="es-AR" sz="1800">
                <a:solidFill>
                  <a:srgbClr val="0033CC"/>
                </a:solidFill>
              </a:rPr>
              <a:t>. Editorial Toray</a:t>
            </a:r>
            <a:endParaRPr lang="es-ES" altLang="es-AR" sz="1800" i="1">
              <a:solidFill>
                <a:srgbClr val="0033CC"/>
              </a:solidFill>
            </a:endParaRPr>
          </a:p>
        </p:txBody>
      </p:sp>
      <p:sp>
        <p:nvSpPr>
          <p:cNvPr id="32961" name="Text Box 1217">
            <a:extLst>
              <a:ext uri="{FF2B5EF4-FFF2-40B4-BE49-F238E27FC236}">
                <a16:creationId xmlns:a16="http://schemas.microsoft.com/office/drawing/2014/main" id="{6470A82E-791A-4994-895E-8567EB93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92363"/>
            <a:ext cx="861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sz="3200" b="1">
                <a:solidFill>
                  <a:srgbClr val="0033CC"/>
                </a:solidFill>
                <a:latin typeface="Comic Sans MS" panose="030F0702030302020204" pitchFamily="66" charset="0"/>
              </a:rPr>
              <a:t>Tabla de distribución de frecuencias</a:t>
            </a:r>
            <a:endParaRPr lang="es-ES" altLang="es-AR" sz="32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75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25"/>
                            </p:stCondLst>
                            <p:childTnLst>
                              <p:par>
                                <p:cTn id="9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75"/>
                                        <p:tgtEl>
                                          <p:spTgt spid="3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9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75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25"/>
                            </p:stCondLst>
                            <p:childTnLst>
                              <p:par>
                                <p:cTn id="9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75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75"/>
                            </p:stCondLst>
                            <p:childTnLst>
                              <p:par>
                                <p:cTn id="10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75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25"/>
                            </p:stCondLst>
                            <p:childTnLst>
                              <p:par>
                                <p:cTn id="10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75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3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3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3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3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3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3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5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3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" fill="hold"/>
                                        <p:tgtEl>
                                          <p:spTgt spid="3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" fill="hold"/>
                                        <p:tgtEl>
                                          <p:spTgt spid="3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2475"/>
                            </p:stCondLst>
                            <p:childTnLst>
                              <p:par>
                                <p:cTn id="16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5" fill="hold"/>
                                        <p:tgtEl>
                                          <p:spTgt spid="3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5" fill="hold"/>
                                        <p:tgtEl>
                                          <p:spTgt spid="3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45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75" fill="hold"/>
                                        <p:tgtEl>
                                          <p:spTgt spid="3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75" fill="hold"/>
                                        <p:tgtEl>
                                          <p:spTgt spid="3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3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3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3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3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3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  <p:bldP spid="32773" grpId="0" autoUpdateAnimBg="0"/>
      <p:bldP spid="32849" grpId="0" autoUpdateAnimBg="0"/>
      <p:bldP spid="32851" grpId="0" autoUpdateAnimBg="0"/>
      <p:bldP spid="32852" grpId="0" autoUpdateAnimBg="0"/>
      <p:bldP spid="32853" grpId="0" autoUpdateAnimBg="0"/>
      <p:bldP spid="32854" grpId="0" autoUpdateAnimBg="0"/>
      <p:bldP spid="32855" grpId="0" autoUpdateAnimBg="0"/>
      <p:bldP spid="32856" grpId="0" autoUpdateAnimBg="0"/>
      <p:bldP spid="32857" grpId="0" autoUpdateAnimBg="0"/>
      <p:bldP spid="32858" grpId="0" autoUpdateAnimBg="0"/>
      <p:bldP spid="32860" grpId="0" autoUpdateAnimBg="0"/>
      <p:bldP spid="32861" grpId="0" autoUpdateAnimBg="0"/>
      <p:bldP spid="32862" grpId="0" autoUpdateAnimBg="0"/>
      <p:bldP spid="32863" grpId="0" autoUpdateAnimBg="0"/>
      <p:bldP spid="32864" grpId="0" autoUpdateAnimBg="0"/>
      <p:bldP spid="32865" grpId="0" autoUpdateAnimBg="0"/>
      <p:bldP spid="32866" grpId="0" autoUpdateAnimBg="0"/>
      <p:bldP spid="32942" grpId="0" autoUpdateAnimBg="0"/>
      <p:bldP spid="32943" grpId="0" autoUpdateAnimBg="0"/>
      <p:bldP spid="32945" grpId="0" autoUpdateAnimBg="0"/>
      <p:bldP spid="32946" grpId="0" autoUpdateAnimBg="0"/>
      <p:bldP spid="32947" grpId="0" autoUpdateAnimBg="0"/>
      <p:bldP spid="32948" grpId="0" autoUpdateAnimBg="0"/>
      <p:bldP spid="32949" grpId="0" autoUpdateAnimBg="0"/>
      <p:bldP spid="32950" grpId="0" autoUpdateAnimBg="0"/>
      <p:bldP spid="32951" grpId="0" autoUpdateAnimBg="0"/>
      <p:bldP spid="32952" grpId="0" autoUpdateAnimBg="0"/>
      <p:bldP spid="32953" grpId="0" autoUpdateAnimBg="0"/>
      <p:bldP spid="32954" grpId="0" autoUpdateAnimBg="0"/>
      <p:bldP spid="32955" grpId="0" autoUpdateAnimBg="0"/>
      <p:bldP spid="32956" grpId="0" autoUpdateAnimBg="0"/>
      <p:bldP spid="32957" grpId="0" autoUpdateAnimBg="0"/>
      <p:bldP spid="32958" grpId="0" autoUpdateAnimBg="0"/>
      <p:bldP spid="32959" grpId="0" autoUpdateAnimBg="0"/>
      <p:bldP spid="32960" grpId="0" autoUpdateAnimBg="0"/>
      <p:bldP spid="3296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>
                <a16:creationId xmlns:a16="http://schemas.microsoft.com/office/drawing/2014/main" id="{A02FE20D-5CAB-4C61-B4E0-3690688A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15088"/>
            <a:ext cx="5883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/>
              <a:t>Fuente: Becker, P.E.. </a:t>
            </a:r>
            <a:r>
              <a:rPr lang="es-ES_tradnl" altLang="es-AR" sz="1800" i="1"/>
              <a:t>Genética Humana</a:t>
            </a:r>
            <a:r>
              <a:rPr lang="es-ES_tradnl" altLang="es-AR" sz="1800"/>
              <a:t>. Editorial Toray</a:t>
            </a:r>
            <a:endParaRPr lang="es-ES" altLang="es-AR" sz="1800" i="1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BB25484-C09F-4C41-B5B1-A7AC840B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66800"/>
            <a:ext cx="706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 dirty="0"/>
              <a:t>Hallazgos anormales en los hijos de ciertos enfermos</a:t>
            </a:r>
            <a:endParaRPr lang="es-ES" altLang="es-AR" b="1" dirty="0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328BE95E-6F06-4671-9E97-C448DC84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482725"/>
            <a:ext cx="8445500" cy="496728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0" name="Freeform 8">
            <a:extLst>
              <a:ext uri="{FF2B5EF4-FFF2-40B4-BE49-F238E27FC236}">
                <a16:creationId xmlns:a16="http://schemas.microsoft.com/office/drawing/2014/main" id="{99E8302C-27AA-4D4E-8EC9-AFE1F05AD856}"/>
              </a:ext>
            </a:extLst>
          </p:cNvPr>
          <p:cNvSpPr>
            <a:spLocks/>
          </p:cNvSpPr>
          <p:nvPr/>
        </p:nvSpPr>
        <p:spPr bwMode="auto">
          <a:xfrm>
            <a:off x="2814638" y="2482850"/>
            <a:ext cx="1238250" cy="1601788"/>
          </a:xfrm>
          <a:custGeom>
            <a:avLst/>
            <a:gdLst>
              <a:gd name="T0" fmla="*/ 0 w 780"/>
              <a:gd name="T1" fmla="*/ 0 h 1009"/>
              <a:gd name="T2" fmla="*/ 30 w 780"/>
              <a:gd name="T3" fmla="*/ 0 h 1009"/>
              <a:gd name="T4" fmla="*/ 50 w 780"/>
              <a:gd name="T5" fmla="*/ 0 h 1009"/>
              <a:gd name="T6" fmla="*/ 91 w 780"/>
              <a:gd name="T7" fmla="*/ 0 h 1009"/>
              <a:gd name="T8" fmla="*/ 121 w 780"/>
              <a:gd name="T9" fmla="*/ 10 h 1009"/>
              <a:gd name="T10" fmla="*/ 142 w 780"/>
              <a:gd name="T11" fmla="*/ 10 h 1009"/>
              <a:gd name="T12" fmla="*/ 172 w 780"/>
              <a:gd name="T13" fmla="*/ 10 h 1009"/>
              <a:gd name="T14" fmla="*/ 213 w 780"/>
              <a:gd name="T15" fmla="*/ 20 h 1009"/>
              <a:gd name="T16" fmla="*/ 223 w 780"/>
              <a:gd name="T17" fmla="*/ 20 h 1009"/>
              <a:gd name="T18" fmla="*/ 263 w 780"/>
              <a:gd name="T19" fmla="*/ 30 h 1009"/>
              <a:gd name="T20" fmla="*/ 294 w 780"/>
              <a:gd name="T21" fmla="*/ 40 h 1009"/>
              <a:gd name="T22" fmla="*/ 314 w 780"/>
              <a:gd name="T23" fmla="*/ 50 h 1009"/>
              <a:gd name="T24" fmla="*/ 344 w 780"/>
              <a:gd name="T25" fmla="*/ 60 h 1009"/>
              <a:gd name="T26" fmla="*/ 385 w 780"/>
              <a:gd name="T27" fmla="*/ 70 h 1009"/>
              <a:gd name="T28" fmla="*/ 395 w 780"/>
              <a:gd name="T29" fmla="*/ 80 h 1009"/>
              <a:gd name="T30" fmla="*/ 425 w 780"/>
              <a:gd name="T31" fmla="*/ 90 h 1009"/>
              <a:gd name="T32" fmla="*/ 466 w 780"/>
              <a:gd name="T33" fmla="*/ 110 h 1009"/>
              <a:gd name="T34" fmla="*/ 476 w 780"/>
              <a:gd name="T35" fmla="*/ 120 h 1009"/>
              <a:gd name="T36" fmla="*/ 506 w 780"/>
              <a:gd name="T37" fmla="*/ 130 h 1009"/>
              <a:gd name="T38" fmla="*/ 537 w 780"/>
              <a:gd name="T39" fmla="*/ 150 h 1009"/>
              <a:gd name="T40" fmla="*/ 557 w 780"/>
              <a:gd name="T41" fmla="*/ 160 h 1009"/>
              <a:gd name="T42" fmla="*/ 588 w 780"/>
              <a:gd name="T43" fmla="*/ 180 h 1009"/>
              <a:gd name="T44" fmla="*/ 618 w 780"/>
              <a:gd name="T45" fmla="*/ 200 h 1009"/>
              <a:gd name="T46" fmla="*/ 628 w 780"/>
              <a:gd name="T47" fmla="*/ 210 h 1009"/>
              <a:gd name="T48" fmla="*/ 658 w 780"/>
              <a:gd name="T49" fmla="*/ 230 h 1009"/>
              <a:gd name="T50" fmla="*/ 679 w 780"/>
              <a:gd name="T51" fmla="*/ 260 h 1009"/>
              <a:gd name="T52" fmla="*/ 699 w 780"/>
              <a:gd name="T53" fmla="*/ 270 h 1009"/>
              <a:gd name="T54" fmla="*/ 719 w 780"/>
              <a:gd name="T55" fmla="*/ 290 h 1009"/>
              <a:gd name="T56" fmla="*/ 750 w 780"/>
              <a:gd name="T57" fmla="*/ 320 h 1009"/>
              <a:gd name="T58" fmla="*/ 760 w 780"/>
              <a:gd name="T59" fmla="*/ 330 h 1009"/>
              <a:gd name="T60" fmla="*/ 780 w 780"/>
              <a:gd name="T61" fmla="*/ 360 h 1009"/>
              <a:gd name="T62" fmla="*/ 0 w 780"/>
              <a:gd name="T63" fmla="*/ 1009 h 1009"/>
              <a:gd name="T64" fmla="*/ 0 w 780"/>
              <a:gd name="T65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80" h="1009">
                <a:moveTo>
                  <a:pt x="0" y="0"/>
                </a:moveTo>
                <a:lnTo>
                  <a:pt x="30" y="0"/>
                </a:lnTo>
                <a:lnTo>
                  <a:pt x="50" y="0"/>
                </a:lnTo>
                <a:lnTo>
                  <a:pt x="91" y="0"/>
                </a:lnTo>
                <a:lnTo>
                  <a:pt x="121" y="10"/>
                </a:lnTo>
                <a:lnTo>
                  <a:pt x="142" y="10"/>
                </a:lnTo>
                <a:lnTo>
                  <a:pt x="172" y="10"/>
                </a:lnTo>
                <a:lnTo>
                  <a:pt x="213" y="20"/>
                </a:lnTo>
                <a:lnTo>
                  <a:pt x="223" y="20"/>
                </a:lnTo>
                <a:lnTo>
                  <a:pt x="263" y="30"/>
                </a:lnTo>
                <a:lnTo>
                  <a:pt x="294" y="40"/>
                </a:lnTo>
                <a:lnTo>
                  <a:pt x="314" y="50"/>
                </a:lnTo>
                <a:lnTo>
                  <a:pt x="344" y="60"/>
                </a:lnTo>
                <a:lnTo>
                  <a:pt x="385" y="70"/>
                </a:lnTo>
                <a:lnTo>
                  <a:pt x="395" y="80"/>
                </a:lnTo>
                <a:lnTo>
                  <a:pt x="425" y="90"/>
                </a:lnTo>
                <a:lnTo>
                  <a:pt x="466" y="110"/>
                </a:lnTo>
                <a:lnTo>
                  <a:pt x="476" y="120"/>
                </a:lnTo>
                <a:lnTo>
                  <a:pt x="506" y="130"/>
                </a:lnTo>
                <a:lnTo>
                  <a:pt x="537" y="150"/>
                </a:lnTo>
                <a:lnTo>
                  <a:pt x="557" y="160"/>
                </a:lnTo>
                <a:lnTo>
                  <a:pt x="588" y="180"/>
                </a:lnTo>
                <a:lnTo>
                  <a:pt x="618" y="200"/>
                </a:lnTo>
                <a:lnTo>
                  <a:pt x="628" y="210"/>
                </a:lnTo>
                <a:lnTo>
                  <a:pt x="658" y="230"/>
                </a:lnTo>
                <a:lnTo>
                  <a:pt x="679" y="260"/>
                </a:lnTo>
                <a:lnTo>
                  <a:pt x="699" y="270"/>
                </a:lnTo>
                <a:lnTo>
                  <a:pt x="719" y="290"/>
                </a:lnTo>
                <a:lnTo>
                  <a:pt x="750" y="320"/>
                </a:lnTo>
                <a:lnTo>
                  <a:pt x="760" y="330"/>
                </a:lnTo>
                <a:lnTo>
                  <a:pt x="780" y="360"/>
                </a:lnTo>
                <a:lnTo>
                  <a:pt x="0" y="1009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1" name="Freeform 9">
            <a:extLst>
              <a:ext uri="{FF2B5EF4-FFF2-40B4-BE49-F238E27FC236}">
                <a16:creationId xmlns:a16="http://schemas.microsoft.com/office/drawing/2014/main" id="{8722D3DE-5012-4B31-9344-75E62F01E0AE}"/>
              </a:ext>
            </a:extLst>
          </p:cNvPr>
          <p:cNvSpPr>
            <a:spLocks/>
          </p:cNvSpPr>
          <p:nvPr/>
        </p:nvSpPr>
        <p:spPr bwMode="auto">
          <a:xfrm>
            <a:off x="2476500" y="3054350"/>
            <a:ext cx="1962150" cy="2633663"/>
          </a:xfrm>
          <a:custGeom>
            <a:avLst/>
            <a:gdLst>
              <a:gd name="T0" fmla="*/ 1013 w 1236"/>
              <a:gd name="T1" fmla="*/ 30 h 1659"/>
              <a:gd name="T2" fmla="*/ 1044 w 1236"/>
              <a:gd name="T3" fmla="*/ 70 h 1659"/>
              <a:gd name="T4" fmla="*/ 1074 w 1236"/>
              <a:gd name="T5" fmla="*/ 110 h 1659"/>
              <a:gd name="T6" fmla="*/ 1105 w 1236"/>
              <a:gd name="T7" fmla="*/ 160 h 1659"/>
              <a:gd name="T8" fmla="*/ 1135 w 1236"/>
              <a:gd name="T9" fmla="*/ 220 h 1659"/>
              <a:gd name="T10" fmla="*/ 1155 w 1236"/>
              <a:gd name="T11" fmla="*/ 270 h 1659"/>
              <a:gd name="T12" fmla="*/ 1175 w 1236"/>
              <a:gd name="T13" fmla="*/ 320 h 1659"/>
              <a:gd name="T14" fmla="*/ 1196 w 1236"/>
              <a:gd name="T15" fmla="*/ 370 h 1659"/>
              <a:gd name="T16" fmla="*/ 1216 w 1236"/>
              <a:gd name="T17" fmla="*/ 440 h 1659"/>
              <a:gd name="T18" fmla="*/ 1226 w 1236"/>
              <a:gd name="T19" fmla="*/ 490 h 1659"/>
              <a:gd name="T20" fmla="*/ 1226 w 1236"/>
              <a:gd name="T21" fmla="*/ 540 h 1659"/>
              <a:gd name="T22" fmla="*/ 1236 w 1236"/>
              <a:gd name="T23" fmla="*/ 609 h 1659"/>
              <a:gd name="T24" fmla="*/ 1236 w 1236"/>
              <a:gd name="T25" fmla="*/ 669 h 1659"/>
              <a:gd name="T26" fmla="*/ 1236 w 1236"/>
              <a:gd name="T27" fmla="*/ 719 h 1659"/>
              <a:gd name="T28" fmla="*/ 1226 w 1236"/>
              <a:gd name="T29" fmla="*/ 769 h 1659"/>
              <a:gd name="T30" fmla="*/ 1216 w 1236"/>
              <a:gd name="T31" fmla="*/ 839 h 1659"/>
              <a:gd name="T32" fmla="*/ 1206 w 1236"/>
              <a:gd name="T33" fmla="*/ 889 h 1659"/>
              <a:gd name="T34" fmla="*/ 1186 w 1236"/>
              <a:gd name="T35" fmla="*/ 939 h 1659"/>
              <a:gd name="T36" fmla="*/ 1175 w 1236"/>
              <a:gd name="T37" fmla="*/ 989 h 1659"/>
              <a:gd name="T38" fmla="*/ 1145 w 1236"/>
              <a:gd name="T39" fmla="*/ 1059 h 1659"/>
              <a:gd name="T40" fmla="*/ 1125 w 1236"/>
              <a:gd name="T41" fmla="*/ 1109 h 1659"/>
              <a:gd name="T42" fmla="*/ 1094 w 1236"/>
              <a:gd name="T43" fmla="*/ 1149 h 1659"/>
              <a:gd name="T44" fmla="*/ 1064 w 1236"/>
              <a:gd name="T45" fmla="*/ 1199 h 1659"/>
              <a:gd name="T46" fmla="*/ 1023 w 1236"/>
              <a:gd name="T47" fmla="*/ 1259 h 1659"/>
              <a:gd name="T48" fmla="*/ 993 w 1236"/>
              <a:gd name="T49" fmla="*/ 1299 h 1659"/>
              <a:gd name="T50" fmla="*/ 963 w 1236"/>
              <a:gd name="T51" fmla="*/ 1339 h 1659"/>
              <a:gd name="T52" fmla="*/ 912 w 1236"/>
              <a:gd name="T53" fmla="*/ 1389 h 1659"/>
              <a:gd name="T54" fmla="*/ 871 w 1236"/>
              <a:gd name="T55" fmla="*/ 1419 h 1659"/>
              <a:gd name="T56" fmla="*/ 831 w 1236"/>
              <a:gd name="T57" fmla="*/ 1449 h 1659"/>
              <a:gd name="T58" fmla="*/ 780 w 1236"/>
              <a:gd name="T59" fmla="*/ 1479 h 1659"/>
              <a:gd name="T60" fmla="*/ 719 w 1236"/>
              <a:gd name="T61" fmla="*/ 1519 h 1659"/>
              <a:gd name="T62" fmla="*/ 679 w 1236"/>
              <a:gd name="T63" fmla="*/ 1549 h 1659"/>
              <a:gd name="T64" fmla="*/ 628 w 1236"/>
              <a:gd name="T65" fmla="*/ 1569 h 1659"/>
              <a:gd name="T66" fmla="*/ 578 w 1236"/>
              <a:gd name="T67" fmla="*/ 1589 h 1659"/>
              <a:gd name="T68" fmla="*/ 507 w 1236"/>
              <a:gd name="T69" fmla="*/ 1609 h 1659"/>
              <a:gd name="T70" fmla="*/ 456 w 1236"/>
              <a:gd name="T71" fmla="*/ 1629 h 1659"/>
              <a:gd name="T72" fmla="*/ 405 w 1236"/>
              <a:gd name="T73" fmla="*/ 1639 h 1659"/>
              <a:gd name="T74" fmla="*/ 355 w 1236"/>
              <a:gd name="T75" fmla="*/ 1649 h 1659"/>
              <a:gd name="T76" fmla="*/ 284 w 1236"/>
              <a:gd name="T77" fmla="*/ 1659 h 1659"/>
              <a:gd name="T78" fmla="*/ 233 w 1236"/>
              <a:gd name="T79" fmla="*/ 1659 h 1659"/>
              <a:gd name="T80" fmla="*/ 172 w 1236"/>
              <a:gd name="T81" fmla="*/ 1659 h 1659"/>
              <a:gd name="T82" fmla="*/ 122 w 1236"/>
              <a:gd name="T83" fmla="*/ 1649 h 1659"/>
              <a:gd name="T84" fmla="*/ 51 w 1236"/>
              <a:gd name="T85" fmla="*/ 1649 h 1659"/>
              <a:gd name="T86" fmla="*/ 0 w 1236"/>
              <a:gd name="T87" fmla="*/ 1639 h 1659"/>
              <a:gd name="T88" fmla="*/ 993 w 1236"/>
              <a:gd name="T89" fmla="*/ 0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6" h="1659">
                <a:moveTo>
                  <a:pt x="993" y="0"/>
                </a:moveTo>
                <a:lnTo>
                  <a:pt x="1013" y="30"/>
                </a:lnTo>
                <a:lnTo>
                  <a:pt x="1023" y="40"/>
                </a:lnTo>
                <a:lnTo>
                  <a:pt x="1044" y="70"/>
                </a:lnTo>
                <a:lnTo>
                  <a:pt x="1064" y="100"/>
                </a:lnTo>
                <a:lnTo>
                  <a:pt x="1074" y="110"/>
                </a:lnTo>
                <a:lnTo>
                  <a:pt x="1094" y="140"/>
                </a:lnTo>
                <a:lnTo>
                  <a:pt x="1105" y="160"/>
                </a:lnTo>
                <a:lnTo>
                  <a:pt x="1125" y="190"/>
                </a:lnTo>
                <a:lnTo>
                  <a:pt x="1135" y="220"/>
                </a:lnTo>
                <a:lnTo>
                  <a:pt x="1145" y="240"/>
                </a:lnTo>
                <a:lnTo>
                  <a:pt x="1155" y="270"/>
                </a:lnTo>
                <a:lnTo>
                  <a:pt x="1175" y="300"/>
                </a:lnTo>
                <a:lnTo>
                  <a:pt x="1175" y="320"/>
                </a:lnTo>
                <a:lnTo>
                  <a:pt x="1186" y="350"/>
                </a:lnTo>
                <a:lnTo>
                  <a:pt x="1196" y="370"/>
                </a:lnTo>
                <a:lnTo>
                  <a:pt x="1206" y="400"/>
                </a:lnTo>
                <a:lnTo>
                  <a:pt x="1216" y="440"/>
                </a:lnTo>
                <a:lnTo>
                  <a:pt x="1216" y="450"/>
                </a:lnTo>
                <a:lnTo>
                  <a:pt x="1226" y="490"/>
                </a:lnTo>
                <a:lnTo>
                  <a:pt x="1226" y="520"/>
                </a:lnTo>
                <a:lnTo>
                  <a:pt x="1226" y="540"/>
                </a:lnTo>
                <a:lnTo>
                  <a:pt x="1236" y="579"/>
                </a:lnTo>
                <a:lnTo>
                  <a:pt x="1236" y="609"/>
                </a:lnTo>
                <a:lnTo>
                  <a:pt x="1236" y="629"/>
                </a:lnTo>
                <a:lnTo>
                  <a:pt x="1236" y="669"/>
                </a:lnTo>
                <a:lnTo>
                  <a:pt x="1236" y="679"/>
                </a:lnTo>
                <a:lnTo>
                  <a:pt x="1236" y="719"/>
                </a:lnTo>
                <a:lnTo>
                  <a:pt x="1226" y="749"/>
                </a:lnTo>
                <a:lnTo>
                  <a:pt x="1226" y="769"/>
                </a:lnTo>
                <a:lnTo>
                  <a:pt x="1226" y="809"/>
                </a:lnTo>
                <a:lnTo>
                  <a:pt x="1216" y="839"/>
                </a:lnTo>
                <a:lnTo>
                  <a:pt x="1216" y="859"/>
                </a:lnTo>
                <a:lnTo>
                  <a:pt x="1206" y="889"/>
                </a:lnTo>
                <a:lnTo>
                  <a:pt x="1196" y="909"/>
                </a:lnTo>
                <a:lnTo>
                  <a:pt x="1186" y="939"/>
                </a:lnTo>
                <a:lnTo>
                  <a:pt x="1175" y="979"/>
                </a:lnTo>
                <a:lnTo>
                  <a:pt x="1175" y="989"/>
                </a:lnTo>
                <a:lnTo>
                  <a:pt x="1155" y="1029"/>
                </a:lnTo>
                <a:lnTo>
                  <a:pt x="1145" y="1059"/>
                </a:lnTo>
                <a:lnTo>
                  <a:pt x="1135" y="1069"/>
                </a:lnTo>
                <a:lnTo>
                  <a:pt x="1125" y="1109"/>
                </a:lnTo>
                <a:lnTo>
                  <a:pt x="1105" y="1139"/>
                </a:lnTo>
                <a:lnTo>
                  <a:pt x="1094" y="1149"/>
                </a:lnTo>
                <a:lnTo>
                  <a:pt x="1074" y="1179"/>
                </a:lnTo>
                <a:lnTo>
                  <a:pt x="1064" y="1199"/>
                </a:lnTo>
                <a:lnTo>
                  <a:pt x="1044" y="1229"/>
                </a:lnTo>
                <a:lnTo>
                  <a:pt x="1023" y="1259"/>
                </a:lnTo>
                <a:lnTo>
                  <a:pt x="1013" y="1269"/>
                </a:lnTo>
                <a:lnTo>
                  <a:pt x="993" y="1299"/>
                </a:lnTo>
                <a:lnTo>
                  <a:pt x="973" y="1319"/>
                </a:lnTo>
                <a:lnTo>
                  <a:pt x="963" y="1339"/>
                </a:lnTo>
                <a:lnTo>
                  <a:pt x="932" y="1359"/>
                </a:lnTo>
                <a:lnTo>
                  <a:pt x="912" y="1389"/>
                </a:lnTo>
                <a:lnTo>
                  <a:pt x="892" y="1399"/>
                </a:lnTo>
                <a:lnTo>
                  <a:pt x="871" y="1419"/>
                </a:lnTo>
                <a:lnTo>
                  <a:pt x="851" y="1429"/>
                </a:lnTo>
                <a:lnTo>
                  <a:pt x="831" y="1449"/>
                </a:lnTo>
                <a:lnTo>
                  <a:pt x="801" y="1469"/>
                </a:lnTo>
                <a:lnTo>
                  <a:pt x="780" y="1479"/>
                </a:lnTo>
                <a:lnTo>
                  <a:pt x="750" y="1499"/>
                </a:lnTo>
                <a:lnTo>
                  <a:pt x="719" y="1519"/>
                </a:lnTo>
                <a:lnTo>
                  <a:pt x="709" y="1529"/>
                </a:lnTo>
                <a:lnTo>
                  <a:pt x="679" y="1549"/>
                </a:lnTo>
                <a:lnTo>
                  <a:pt x="659" y="1559"/>
                </a:lnTo>
                <a:lnTo>
                  <a:pt x="628" y="1569"/>
                </a:lnTo>
                <a:lnTo>
                  <a:pt x="598" y="1579"/>
                </a:lnTo>
                <a:lnTo>
                  <a:pt x="578" y="1589"/>
                </a:lnTo>
                <a:lnTo>
                  <a:pt x="547" y="1599"/>
                </a:lnTo>
                <a:lnTo>
                  <a:pt x="507" y="1609"/>
                </a:lnTo>
                <a:lnTo>
                  <a:pt x="497" y="1619"/>
                </a:lnTo>
                <a:lnTo>
                  <a:pt x="456" y="1629"/>
                </a:lnTo>
                <a:lnTo>
                  <a:pt x="426" y="1639"/>
                </a:lnTo>
                <a:lnTo>
                  <a:pt x="405" y="1639"/>
                </a:lnTo>
                <a:lnTo>
                  <a:pt x="375" y="1649"/>
                </a:lnTo>
                <a:lnTo>
                  <a:pt x="355" y="1649"/>
                </a:lnTo>
                <a:lnTo>
                  <a:pt x="314" y="1649"/>
                </a:lnTo>
                <a:lnTo>
                  <a:pt x="284" y="1659"/>
                </a:lnTo>
                <a:lnTo>
                  <a:pt x="263" y="1659"/>
                </a:lnTo>
                <a:lnTo>
                  <a:pt x="233" y="1659"/>
                </a:lnTo>
                <a:lnTo>
                  <a:pt x="193" y="1659"/>
                </a:lnTo>
                <a:lnTo>
                  <a:pt x="172" y="1659"/>
                </a:lnTo>
                <a:lnTo>
                  <a:pt x="142" y="1659"/>
                </a:lnTo>
                <a:lnTo>
                  <a:pt x="122" y="1649"/>
                </a:lnTo>
                <a:lnTo>
                  <a:pt x="81" y="1649"/>
                </a:lnTo>
                <a:lnTo>
                  <a:pt x="51" y="1649"/>
                </a:lnTo>
                <a:lnTo>
                  <a:pt x="30" y="1639"/>
                </a:lnTo>
                <a:lnTo>
                  <a:pt x="0" y="1639"/>
                </a:lnTo>
                <a:lnTo>
                  <a:pt x="213" y="649"/>
                </a:lnTo>
                <a:lnTo>
                  <a:pt x="993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2" name="Freeform 10">
            <a:extLst>
              <a:ext uri="{FF2B5EF4-FFF2-40B4-BE49-F238E27FC236}">
                <a16:creationId xmlns:a16="http://schemas.microsoft.com/office/drawing/2014/main" id="{8CDCF3C7-F379-4BDA-93E6-FB313BCDB74E}"/>
              </a:ext>
            </a:extLst>
          </p:cNvPr>
          <p:cNvSpPr>
            <a:spLocks/>
          </p:cNvSpPr>
          <p:nvPr/>
        </p:nvSpPr>
        <p:spPr bwMode="auto">
          <a:xfrm>
            <a:off x="1687513" y="4084638"/>
            <a:ext cx="1127125" cy="1571625"/>
          </a:xfrm>
          <a:custGeom>
            <a:avLst/>
            <a:gdLst>
              <a:gd name="T0" fmla="*/ 497 w 710"/>
              <a:gd name="T1" fmla="*/ 990 h 990"/>
              <a:gd name="T2" fmla="*/ 456 w 710"/>
              <a:gd name="T3" fmla="*/ 980 h 990"/>
              <a:gd name="T4" fmla="*/ 446 w 710"/>
              <a:gd name="T5" fmla="*/ 970 h 990"/>
              <a:gd name="T6" fmla="*/ 406 w 710"/>
              <a:gd name="T7" fmla="*/ 960 h 990"/>
              <a:gd name="T8" fmla="*/ 396 w 710"/>
              <a:gd name="T9" fmla="*/ 960 h 990"/>
              <a:gd name="T10" fmla="*/ 355 w 710"/>
              <a:gd name="T11" fmla="*/ 950 h 990"/>
              <a:gd name="T12" fmla="*/ 345 w 710"/>
              <a:gd name="T13" fmla="*/ 940 h 990"/>
              <a:gd name="T14" fmla="*/ 304 w 710"/>
              <a:gd name="T15" fmla="*/ 930 h 990"/>
              <a:gd name="T16" fmla="*/ 294 w 710"/>
              <a:gd name="T17" fmla="*/ 920 h 990"/>
              <a:gd name="T18" fmla="*/ 254 w 710"/>
              <a:gd name="T19" fmla="*/ 910 h 990"/>
              <a:gd name="T20" fmla="*/ 244 w 710"/>
              <a:gd name="T21" fmla="*/ 900 h 990"/>
              <a:gd name="T22" fmla="*/ 213 w 710"/>
              <a:gd name="T23" fmla="*/ 880 h 990"/>
              <a:gd name="T24" fmla="*/ 193 w 710"/>
              <a:gd name="T25" fmla="*/ 870 h 990"/>
              <a:gd name="T26" fmla="*/ 163 w 710"/>
              <a:gd name="T27" fmla="*/ 850 h 990"/>
              <a:gd name="T28" fmla="*/ 152 w 710"/>
              <a:gd name="T29" fmla="*/ 840 h 990"/>
              <a:gd name="T30" fmla="*/ 122 w 710"/>
              <a:gd name="T31" fmla="*/ 820 h 990"/>
              <a:gd name="T32" fmla="*/ 102 w 710"/>
              <a:gd name="T33" fmla="*/ 810 h 990"/>
              <a:gd name="T34" fmla="*/ 82 w 710"/>
              <a:gd name="T35" fmla="*/ 790 h 990"/>
              <a:gd name="T36" fmla="*/ 61 w 710"/>
              <a:gd name="T37" fmla="*/ 780 h 990"/>
              <a:gd name="T38" fmla="*/ 31 w 710"/>
              <a:gd name="T39" fmla="*/ 760 h 990"/>
              <a:gd name="T40" fmla="*/ 21 w 710"/>
              <a:gd name="T41" fmla="*/ 750 h 990"/>
              <a:gd name="T42" fmla="*/ 0 w 710"/>
              <a:gd name="T43" fmla="*/ 720 h 990"/>
              <a:gd name="T44" fmla="*/ 710 w 710"/>
              <a:gd name="T45" fmla="*/ 0 h 990"/>
              <a:gd name="T46" fmla="*/ 497 w 710"/>
              <a:gd name="T47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0" h="990">
                <a:moveTo>
                  <a:pt x="497" y="990"/>
                </a:moveTo>
                <a:lnTo>
                  <a:pt x="456" y="980"/>
                </a:lnTo>
                <a:lnTo>
                  <a:pt x="446" y="970"/>
                </a:lnTo>
                <a:lnTo>
                  <a:pt x="406" y="960"/>
                </a:lnTo>
                <a:lnTo>
                  <a:pt x="396" y="960"/>
                </a:lnTo>
                <a:lnTo>
                  <a:pt x="355" y="950"/>
                </a:lnTo>
                <a:lnTo>
                  <a:pt x="345" y="940"/>
                </a:lnTo>
                <a:lnTo>
                  <a:pt x="304" y="930"/>
                </a:lnTo>
                <a:lnTo>
                  <a:pt x="294" y="920"/>
                </a:lnTo>
                <a:lnTo>
                  <a:pt x="254" y="910"/>
                </a:lnTo>
                <a:lnTo>
                  <a:pt x="244" y="900"/>
                </a:lnTo>
                <a:lnTo>
                  <a:pt x="213" y="880"/>
                </a:lnTo>
                <a:lnTo>
                  <a:pt x="193" y="870"/>
                </a:lnTo>
                <a:lnTo>
                  <a:pt x="163" y="850"/>
                </a:lnTo>
                <a:lnTo>
                  <a:pt x="152" y="840"/>
                </a:lnTo>
                <a:lnTo>
                  <a:pt x="122" y="820"/>
                </a:lnTo>
                <a:lnTo>
                  <a:pt x="102" y="810"/>
                </a:lnTo>
                <a:lnTo>
                  <a:pt x="82" y="790"/>
                </a:lnTo>
                <a:lnTo>
                  <a:pt x="61" y="780"/>
                </a:lnTo>
                <a:lnTo>
                  <a:pt x="31" y="760"/>
                </a:lnTo>
                <a:lnTo>
                  <a:pt x="21" y="750"/>
                </a:lnTo>
                <a:lnTo>
                  <a:pt x="0" y="720"/>
                </a:lnTo>
                <a:lnTo>
                  <a:pt x="710" y="0"/>
                </a:lnTo>
                <a:lnTo>
                  <a:pt x="497" y="990"/>
                </a:lnTo>
                <a:close/>
              </a:path>
            </a:pathLst>
          </a:custGeom>
          <a:solidFill>
            <a:srgbClr val="339933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3" name="Freeform 11">
            <a:extLst>
              <a:ext uri="{FF2B5EF4-FFF2-40B4-BE49-F238E27FC236}">
                <a16:creationId xmlns:a16="http://schemas.microsoft.com/office/drawing/2014/main" id="{22445A9C-34CE-4EE1-924D-910782BAE88A}"/>
              </a:ext>
            </a:extLst>
          </p:cNvPr>
          <p:cNvSpPr>
            <a:spLocks/>
          </p:cNvSpPr>
          <p:nvPr/>
        </p:nvSpPr>
        <p:spPr bwMode="auto">
          <a:xfrm>
            <a:off x="1189038" y="3530600"/>
            <a:ext cx="1625600" cy="1697038"/>
          </a:xfrm>
          <a:custGeom>
            <a:avLst/>
            <a:gdLst>
              <a:gd name="T0" fmla="*/ 314 w 1024"/>
              <a:gd name="T1" fmla="*/ 1069 h 1069"/>
              <a:gd name="T2" fmla="*/ 284 w 1024"/>
              <a:gd name="T3" fmla="*/ 1049 h 1069"/>
              <a:gd name="T4" fmla="*/ 274 w 1024"/>
              <a:gd name="T5" fmla="*/ 1039 h 1069"/>
              <a:gd name="T6" fmla="*/ 254 w 1024"/>
              <a:gd name="T7" fmla="*/ 1009 h 1069"/>
              <a:gd name="T8" fmla="*/ 233 w 1024"/>
              <a:gd name="T9" fmla="*/ 999 h 1069"/>
              <a:gd name="T10" fmla="*/ 213 w 1024"/>
              <a:gd name="T11" fmla="*/ 969 h 1069"/>
              <a:gd name="T12" fmla="*/ 203 w 1024"/>
              <a:gd name="T13" fmla="*/ 959 h 1069"/>
              <a:gd name="T14" fmla="*/ 183 w 1024"/>
              <a:gd name="T15" fmla="*/ 929 h 1069"/>
              <a:gd name="T16" fmla="*/ 162 w 1024"/>
              <a:gd name="T17" fmla="*/ 899 h 1069"/>
              <a:gd name="T18" fmla="*/ 152 w 1024"/>
              <a:gd name="T19" fmla="*/ 879 h 1069"/>
              <a:gd name="T20" fmla="*/ 132 w 1024"/>
              <a:gd name="T21" fmla="*/ 849 h 1069"/>
              <a:gd name="T22" fmla="*/ 122 w 1024"/>
              <a:gd name="T23" fmla="*/ 839 h 1069"/>
              <a:gd name="T24" fmla="*/ 112 w 1024"/>
              <a:gd name="T25" fmla="*/ 809 h 1069"/>
              <a:gd name="T26" fmla="*/ 102 w 1024"/>
              <a:gd name="T27" fmla="*/ 789 h 1069"/>
              <a:gd name="T28" fmla="*/ 81 w 1024"/>
              <a:gd name="T29" fmla="*/ 759 h 1069"/>
              <a:gd name="T30" fmla="*/ 71 w 1024"/>
              <a:gd name="T31" fmla="*/ 729 h 1069"/>
              <a:gd name="T32" fmla="*/ 61 w 1024"/>
              <a:gd name="T33" fmla="*/ 709 h 1069"/>
              <a:gd name="T34" fmla="*/ 51 w 1024"/>
              <a:gd name="T35" fmla="*/ 679 h 1069"/>
              <a:gd name="T36" fmla="*/ 51 w 1024"/>
              <a:gd name="T37" fmla="*/ 659 h 1069"/>
              <a:gd name="T38" fmla="*/ 41 w 1024"/>
              <a:gd name="T39" fmla="*/ 629 h 1069"/>
              <a:gd name="T40" fmla="*/ 31 w 1024"/>
              <a:gd name="T41" fmla="*/ 609 h 1069"/>
              <a:gd name="T42" fmla="*/ 21 w 1024"/>
              <a:gd name="T43" fmla="*/ 569 h 1069"/>
              <a:gd name="T44" fmla="*/ 21 w 1024"/>
              <a:gd name="T45" fmla="*/ 539 h 1069"/>
              <a:gd name="T46" fmla="*/ 10 w 1024"/>
              <a:gd name="T47" fmla="*/ 519 h 1069"/>
              <a:gd name="T48" fmla="*/ 10 w 1024"/>
              <a:gd name="T49" fmla="*/ 489 h 1069"/>
              <a:gd name="T50" fmla="*/ 10 w 1024"/>
              <a:gd name="T51" fmla="*/ 469 h 1069"/>
              <a:gd name="T52" fmla="*/ 0 w 1024"/>
              <a:gd name="T53" fmla="*/ 439 h 1069"/>
              <a:gd name="T54" fmla="*/ 0 w 1024"/>
              <a:gd name="T55" fmla="*/ 419 h 1069"/>
              <a:gd name="T56" fmla="*/ 0 w 1024"/>
              <a:gd name="T57" fmla="*/ 379 h 1069"/>
              <a:gd name="T58" fmla="*/ 0 w 1024"/>
              <a:gd name="T59" fmla="*/ 349 h 1069"/>
              <a:gd name="T60" fmla="*/ 0 w 1024"/>
              <a:gd name="T61" fmla="*/ 329 h 1069"/>
              <a:gd name="T62" fmla="*/ 0 w 1024"/>
              <a:gd name="T63" fmla="*/ 289 h 1069"/>
              <a:gd name="T64" fmla="*/ 0 w 1024"/>
              <a:gd name="T65" fmla="*/ 279 h 1069"/>
              <a:gd name="T66" fmla="*/ 0 w 1024"/>
              <a:gd name="T67" fmla="*/ 240 h 1069"/>
              <a:gd name="T68" fmla="*/ 10 w 1024"/>
              <a:gd name="T69" fmla="*/ 220 h 1069"/>
              <a:gd name="T70" fmla="*/ 10 w 1024"/>
              <a:gd name="T71" fmla="*/ 190 h 1069"/>
              <a:gd name="T72" fmla="*/ 21 w 1024"/>
              <a:gd name="T73" fmla="*/ 150 h 1069"/>
              <a:gd name="T74" fmla="*/ 21 w 1024"/>
              <a:gd name="T75" fmla="*/ 140 h 1069"/>
              <a:gd name="T76" fmla="*/ 31 w 1024"/>
              <a:gd name="T77" fmla="*/ 100 h 1069"/>
              <a:gd name="T78" fmla="*/ 31 w 1024"/>
              <a:gd name="T79" fmla="*/ 90 h 1069"/>
              <a:gd name="T80" fmla="*/ 41 w 1024"/>
              <a:gd name="T81" fmla="*/ 50 h 1069"/>
              <a:gd name="T82" fmla="*/ 51 w 1024"/>
              <a:gd name="T83" fmla="*/ 40 h 1069"/>
              <a:gd name="T84" fmla="*/ 61 w 1024"/>
              <a:gd name="T85" fmla="*/ 0 h 1069"/>
              <a:gd name="T86" fmla="*/ 1024 w 1024"/>
              <a:gd name="T87" fmla="*/ 349 h 1069"/>
              <a:gd name="T88" fmla="*/ 314 w 1024"/>
              <a:gd name="T89" fmla="*/ 1069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4" h="1069">
                <a:moveTo>
                  <a:pt x="314" y="1069"/>
                </a:moveTo>
                <a:lnTo>
                  <a:pt x="284" y="1049"/>
                </a:lnTo>
                <a:lnTo>
                  <a:pt x="274" y="1039"/>
                </a:lnTo>
                <a:lnTo>
                  <a:pt x="254" y="1009"/>
                </a:lnTo>
                <a:lnTo>
                  <a:pt x="233" y="999"/>
                </a:lnTo>
                <a:lnTo>
                  <a:pt x="213" y="969"/>
                </a:lnTo>
                <a:lnTo>
                  <a:pt x="203" y="959"/>
                </a:lnTo>
                <a:lnTo>
                  <a:pt x="183" y="929"/>
                </a:lnTo>
                <a:lnTo>
                  <a:pt x="162" y="899"/>
                </a:lnTo>
                <a:lnTo>
                  <a:pt x="152" y="879"/>
                </a:lnTo>
                <a:lnTo>
                  <a:pt x="132" y="849"/>
                </a:lnTo>
                <a:lnTo>
                  <a:pt x="122" y="839"/>
                </a:lnTo>
                <a:lnTo>
                  <a:pt x="112" y="809"/>
                </a:lnTo>
                <a:lnTo>
                  <a:pt x="102" y="789"/>
                </a:lnTo>
                <a:lnTo>
                  <a:pt x="81" y="759"/>
                </a:lnTo>
                <a:lnTo>
                  <a:pt x="71" y="729"/>
                </a:lnTo>
                <a:lnTo>
                  <a:pt x="61" y="709"/>
                </a:lnTo>
                <a:lnTo>
                  <a:pt x="51" y="679"/>
                </a:lnTo>
                <a:lnTo>
                  <a:pt x="51" y="659"/>
                </a:lnTo>
                <a:lnTo>
                  <a:pt x="41" y="629"/>
                </a:lnTo>
                <a:lnTo>
                  <a:pt x="31" y="609"/>
                </a:lnTo>
                <a:lnTo>
                  <a:pt x="21" y="569"/>
                </a:lnTo>
                <a:lnTo>
                  <a:pt x="21" y="539"/>
                </a:lnTo>
                <a:lnTo>
                  <a:pt x="10" y="519"/>
                </a:lnTo>
                <a:lnTo>
                  <a:pt x="10" y="489"/>
                </a:lnTo>
                <a:lnTo>
                  <a:pt x="10" y="469"/>
                </a:lnTo>
                <a:lnTo>
                  <a:pt x="0" y="439"/>
                </a:lnTo>
                <a:lnTo>
                  <a:pt x="0" y="419"/>
                </a:lnTo>
                <a:lnTo>
                  <a:pt x="0" y="379"/>
                </a:lnTo>
                <a:lnTo>
                  <a:pt x="0" y="349"/>
                </a:lnTo>
                <a:lnTo>
                  <a:pt x="0" y="329"/>
                </a:lnTo>
                <a:lnTo>
                  <a:pt x="0" y="289"/>
                </a:lnTo>
                <a:lnTo>
                  <a:pt x="0" y="279"/>
                </a:lnTo>
                <a:lnTo>
                  <a:pt x="0" y="240"/>
                </a:lnTo>
                <a:lnTo>
                  <a:pt x="10" y="220"/>
                </a:lnTo>
                <a:lnTo>
                  <a:pt x="10" y="190"/>
                </a:lnTo>
                <a:lnTo>
                  <a:pt x="21" y="150"/>
                </a:lnTo>
                <a:lnTo>
                  <a:pt x="21" y="140"/>
                </a:lnTo>
                <a:lnTo>
                  <a:pt x="31" y="100"/>
                </a:lnTo>
                <a:lnTo>
                  <a:pt x="31" y="90"/>
                </a:lnTo>
                <a:lnTo>
                  <a:pt x="41" y="50"/>
                </a:lnTo>
                <a:lnTo>
                  <a:pt x="51" y="40"/>
                </a:lnTo>
                <a:lnTo>
                  <a:pt x="61" y="0"/>
                </a:lnTo>
                <a:lnTo>
                  <a:pt x="1024" y="349"/>
                </a:lnTo>
                <a:lnTo>
                  <a:pt x="314" y="1069"/>
                </a:lnTo>
                <a:close/>
              </a:path>
            </a:pathLst>
          </a:custGeom>
          <a:solidFill>
            <a:srgbClr val="0000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4" name="Freeform 12">
            <a:extLst>
              <a:ext uri="{FF2B5EF4-FFF2-40B4-BE49-F238E27FC236}">
                <a16:creationId xmlns:a16="http://schemas.microsoft.com/office/drawing/2014/main" id="{93D0291B-B243-46CF-88A5-280D0977D042}"/>
              </a:ext>
            </a:extLst>
          </p:cNvPr>
          <p:cNvSpPr>
            <a:spLocks/>
          </p:cNvSpPr>
          <p:nvPr/>
        </p:nvSpPr>
        <p:spPr bwMode="auto">
          <a:xfrm>
            <a:off x="1285875" y="2768600"/>
            <a:ext cx="1528763" cy="1316038"/>
          </a:xfrm>
          <a:custGeom>
            <a:avLst/>
            <a:gdLst>
              <a:gd name="T0" fmla="*/ 0 w 963"/>
              <a:gd name="T1" fmla="*/ 480 h 829"/>
              <a:gd name="T2" fmla="*/ 10 w 963"/>
              <a:gd name="T3" fmla="*/ 450 h 829"/>
              <a:gd name="T4" fmla="*/ 20 w 963"/>
              <a:gd name="T5" fmla="*/ 430 h 829"/>
              <a:gd name="T6" fmla="*/ 31 w 963"/>
              <a:gd name="T7" fmla="*/ 400 h 829"/>
              <a:gd name="T8" fmla="*/ 51 w 963"/>
              <a:gd name="T9" fmla="*/ 370 h 829"/>
              <a:gd name="T10" fmla="*/ 61 w 963"/>
              <a:gd name="T11" fmla="*/ 350 h 829"/>
              <a:gd name="T12" fmla="*/ 71 w 963"/>
              <a:gd name="T13" fmla="*/ 320 h 829"/>
              <a:gd name="T14" fmla="*/ 91 w 963"/>
              <a:gd name="T15" fmla="*/ 290 h 829"/>
              <a:gd name="T16" fmla="*/ 101 w 963"/>
              <a:gd name="T17" fmla="*/ 280 h 829"/>
              <a:gd name="T18" fmla="*/ 122 w 963"/>
              <a:gd name="T19" fmla="*/ 250 h 829"/>
              <a:gd name="T20" fmla="*/ 142 w 963"/>
              <a:gd name="T21" fmla="*/ 220 h 829"/>
              <a:gd name="T22" fmla="*/ 152 w 963"/>
              <a:gd name="T23" fmla="*/ 210 h 829"/>
              <a:gd name="T24" fmla="*/ 172 w 963"/>
              <a:gd name="T25" fmla="*/ 180 h 829"/>
              <a:gd name="T26" fmla="*/ 203 w 963"/>
              <a:gd name="T27" fmla="*/ 150 h 829"/>
              <a:gd name="T28" fmla="*/ 213 w 963"/>
              <a:gd name="T29" fmla="*/ 140 h 829"/>
              <a:gd name="T30" fmla="*/ 233 w 963"/>
              <a:gd name="T31" fmla="*/ 110 h 829"/>
              <a:gd name="T32" fmla="*/ 264 w 963"/>
              <a:gd name="T33" fmla="*/ 90 h 829"/>
              <a:gd name="T34" fmla="*/ 274 w 963"/>
              <a:gd name="T35" fmla="*/ 80 h 829"/>
              <a:gd name="T36" fmla="*/ 304 w 963"/>
              <a:gd name="T37" fmla="*/ 50 h 829"/>
              <a:gd name="T38" fmla="*/ 335 w 963"/>
              <a:gd name="T39" fmla="*/ 30 h 829"/>
              <a:gd name="T40" fmla="*/ 345 w 963"/>
              <a:gd name="T41" fmla="*/ 20 h 829"/>
              <a:gd name="T42" fmla="*/ 375 w 963"/>
              <a:gd name="T43" fmla="*/ 0 h 829"/>
              <a:gd name="T44" fmla="*/ 963 w 963"/>
              <a:gd name="T45" fmla="*/ 829 h 829"/>
              <a:gd name="T46" fmla="*/ 0 w 963"/>
              <a:gd name="T47" fmla="*/ 4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63" h="829">
                <a:moveTo>
                  <a:pt x="0" y="480"/>
                </a:moveTo>
                <a:lnTo>
                  <a:pt x="10" y="450"/>
                </a:lnTo>
                <a:lnTo>
                  <a:pt x="20" y="430"/>
                </a:lnTo>
                <a:lnTo>
                  <a:pt x="31" y="400"/>
                </a:lnTo>
                <a:lnTo>
                  <a:pt x="51" y="370"/>
                </a:lnTo>
                <a:lnTo>
                  <a:pt x="61" y="350"/>
                </a:lnTo>
                <a:lnTo>
                  <a:pt x="71" y="320"/>
                </a:lnTo>
                <a:lnTo>
                  <a:pt x="91" y="290"/>
                </a:lnTo>
                <a:lnTo>
                  <a:pt x="101" y="280"/>
                </a:lnTo>
                <a:lnTo>
                  <a:pt x="122" y="250"/>
                </a:lnTo>
                <a:lnTo>
                  <a:pt x="142" y="220"/>
                </a:lnTo>
                <a:lnTo>
                  <a:pt x="152" y="210"/>
                </a:lnTo>
                <a:lnTo>
                  <a:pt x="172" y="180"/>
                </a:lnTo>
                <a:lnTo>
                  <a:pt x="203" y="150"/>
                </a:lnTo>
                <a:lnTo>
                  <a:pt x="213" y="140"/>
                </a:lnTo>
                <a:lnTo>
                  <a:pt x="233" y="110"/>
                </a:lnTo>
                <a:lnTo>
                  <a:pt x="264" y="90"/>
                </a:lnTo>
                <a:lnTo>
                  <a:pt x="274" y="80"/>
                </a:lnTo>
                <a:lnTo>
                  <a:pt x="304" y="50"/>
                </a:lnTo>
                <a:lnTo>
                  <a:pt x="335" y="30"/>
                </a:lnTo>
                <a:lnTo>
                  <a:pt x="345" y="20"/>
                </a:lnTo>
                <a:lnTo>
                  <a:pt x="375" y="0"/>
                </a:lnTo>
                <a:lnTo>
                  <a:pt x="963" y="829"/>
                </a:lnTo>
                <a:lnTo>
                  <a:pt x="0" y="480"/>
                </a:lnTo>
                <a:close/>
              </a:path>
            </a:pathLst>
          </a:custGeom>
          <a:solidFill>
            <a:srgbClr val="FF00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5" name="Freeform 13">
            <a:extLst>
              <a:ext uri="{FF2B5EF4-FFF2-40B4-BE49-F238E27FC236}">
                <a16:creationId xmlns:a16="http://schemas.microsoft.com/office/drawing/2014/main" id="{3085DB63-18EC-4245-AB54-FD77F4B90DBD}"/>
              </a:ext>
            </a:extLst>
          </p:cNvPr>
          <p:cNvSpPr>
            <a:spLocks/>
          </p:cNvSpPr>
          <p:nvPr/>
        </p:nvSpPr>
        <p:spPr bwMode="auto">
          <a:xfrm>
            <a:off x="1881188" y="2530475"/>
            <a:ext cx="933450" cy="1554163"/>
          </a:xfrm>
          <a:custGeom>
            <a:avLst/>
            <a:gdLst>
              <a:gd name="T0" fmla="*/ 0 w 588"/>
              <a:gd name="T1" fmla="*/ 150 h 979"/>
              <a:gd name="T2" fmla="*/ 10 w 588"/>
              <a:gd name="T3" fmla="*/ 140 h 979"/>
              <a:gd name="T4" fmla="*/ 41 w 588"/>
              <a:gd name="T5" fmla="*/ 120 h 979"/>
              <a:gd name="T6" fmla="*/ 61 w 588"/>
              <a:gd name="T7" fmla="*/ 110 h 979"/>
              <a:gd name="T8" fmla="*/ 91 w 588"/>
              <a:gd name="T9" fmla="*/ 90 h 979"/>
              <a:gd name="T10" fmla="*/ 101 w 588"/>
              <a:gd name="T11" fmla="*/ 90 h 979"/>
              <a:gd name="T12" fmla="*/ 122 w 588"/>
              <a:gd name="T13" fmla="*/ 80 h 979"/>
              <a:gd name="T14" fmla="*/ 152 w 588"/>
              <a:gd name="T15" fmla="*/ 60 h 979"/>
              <a:gd name="T16" fmla="*/ 172 w 588"/>
              <a:gd name="T17" fmla="*/ 50 h 979"/>
              <a:gd name="T18" fmla="*/ 203 w 588"/>
              <a:gd name="T19" fmla="*/ 40 h 979"/>
              <a:gd name="T20" fmla="*/ 223 w 588"/>
              <a:gd name="T21" fmla="*/ 30 h 979"/>
              <a:gd name="T22" fmla="*/ 233 w 588"/>
              <a:gd name="T23" fmla="*/ 30 h 979"/>
              <a:gd name="T24" fmla="*/ 274 w 588"/>
              <a:gd name="T25" fmla="*/ 20 h 979"/>
              <a:gd name="T26" fmla="*/ 284 w 588"/>
              <a:gd name="T27" fmla="*/ 10 h 979"/>
              <a:gd name="T28" fmla="*/ 324 w 588"/>
              <a:gd name="T29" fmla="*/ 0 h 979"/>
              <a:gd name="T30" fmla="*/ 334 w 588"/>
              <a:gd name="T31" fmla="*/ 0 h 979"/>
              <a:gd name="T32" fmla="*/ 588 w 588"/>
              <a:gd name="T33" fmla="*/ 979 h 979"/>
              <a:gd name="T34" fmla="*/ 0 w 588"/>
              <a:gd name="T35" fmla="*/ 15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8" h="979">
                <a:moveTo>
                  <a:pt x="0" y="150"/>
                </a:moveTo>
                <a:lnTo>
                  <a:pt x="10" y="140"/>
                </a:lnTo>
                <a:lnTo>
                  <a:pt x="41" y="120"/>
                </a:lnTo>
                <a:lnTo>
                  <a:pt x="61" y="110"/>
                </a:lnTo>
                <a:lnTo>
                  <a:pt x="91" y="90"/>
                </a:lnTo>
                <a:lnTo>
                  <a:pt x="101" y="90"/>
                </a:lnTo>
                <a:lnTo>
                  <a:pt x="122" y="80"/>
                </a:lnTo>
                <a:lnTo>
                  <a:pt x="152" y="60"/>
                </a:lnTo>
                <a:lnTo>
                  <a:pt x="172" y="50"/>
                </a:lnTo>
                <a:lnTo>
                  <a:pt x="203" y="40"/>
                </a:lnTo>
                <a:lnTo>
                  <a:pt x="223" y="30"/>
                </a:lnTo>
                <a:lnTo>
                  <a:pt x="233" y="30"/>
                </a:lnTo>
                <a:lnTo>
                  <a:pt x="274" y="20"/>
                </a:lnTo>
                <a:lnTo>
                  <a:pt x="284" y="10"/>
                </a:lnTo>
                <a:lnTo>
                  <a:pt x="324" y="0"/>
                </a:lnTo>
                <a:lnTo>
                  <a:pt x="334" y="0"/>
                </a:lnTo>
                <a:lnTo>
                  <a:pt x="588" y="979"/>
                </a:lnTo>
                <a:lnTo>
                  <a:pt x="0" y="150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6" name="Freeform 14">
            <a:extLst>
              <a:ext uri="{FF2B5EF4-FFF2-40B4-BE49-F238E27FC236}">
                <a16:creationId xmlns:a16="http://schemas.microsoft.com/office/drawing/2014/main" id="{5B68E13D-A658-41C2-B374-FF97134E770C}"/>
              </a:ext>
            </a:extLst>
          </p:cNvPr>
          <p:cNvSpPr>
            <a:spLocks/>
          </p:cNvSpPr>
          <p:nvPr/>
        </p:nvSpPr>
        <p:spPr bwMode="auto">
          <a:xfrm>
            <a:off x="2411413" y="2482850"/>
            <a:ext cx="403225" cy="1601788"/>
          </a:xfrm>
          <a:custGeom>
            <a:avLst/>
            <a:gdLst>
              <a:gd name="T0" fmla="*/ 0 w 254"/>
              <a:gd name="T1" fmla="*/ 30 h 1009"/>
              <a:gd name="T2" fmla="*/ 41 w 254"/>
              <a:gd name="T3" fmla="*/ 20 h 1009"/>
              <a:gd name="T4" fmla="*/ 51 w 254"/>
              <a:gd name="T5" fmla="*/ 20 h 1009"/>
              <a:gd name="T6" fmla="*/ 92 w 254"/>
              <a:gd name="T7" fmla="*/ 10 h 1009"/>
              <a:gd name="T8" fmla="*/ 112 w 254"/>
              <a:gd name="T9" fmla="*/ 10 h 1009"/>
              <a:gd name="T10" fmla="*/ 142 w 254"/>
              <a:gd name="T11" fmla="*/ 0 h 1009"/>
              <a:gd name="T12" fmla="*/ 163 w 254"/>
              <a:gd name="T13" fmla="*/ 0 h 1009"/>
              <a:gd name="T14" fmla="*/ 193 w 254"/>
              <a:gd name="T15" fmla="*/ 0 h 1009"/>
              <a:gd name="T16" fmla="*/ 213 w 254"/>
              <a:gd name="T17" fmla="*/ 0 h 1009"/>
              <a:gd name="T18" fmla="*/ 254 w 254"/>
              <a:gd name="T19" fmla="*/ 0 h 1009"/>
              <a:gd name="T20" fmla="*/ 254 w 254"/>
              <a:gd name="T21" fmla="*/ 1009 h 1009"/>
              <a:gd name="T22" fmla="*/ 0 w 254"/>
              <a:gd name="T23" fmla="*/ 3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4" h="1009">
                <a:moveTo>
                  <a:pt x="0" y="30"/>
                </a:moveTo>
                <a:lnTo>
                  <a:pt x="41" y="20"/>
                </a:lnTo>
                <a:lnTo>
                  <a:pt x="51" y="20"/>
                </a:lnTo>
                <a:lnTo>
                  <a:pt x="92" y="10"/>
                </a:lnTo>
                <a:lnTo>
                  <a:pt x="112" y="10"/>
                </a:lnTo>
                <a:lnTo>
                  <a:pt x="142" y="0"/>
                </a:lnTo>
                <a:lnTo>
                  <a:pt x="163" y="0"/>
                </a:lnTo>
                <a:lnTo>
                  <a:pt x="193" y="0"/>
                </a:lnTo>
                <a:lnTo>
                  <a:pt x="213" y="0"/>
                </a:lnTo>
                <a:lnTo>
                  <a:pt x="254" y="0"/>
                </a:lnTo>
                <a:lnTo>
                  <a:pt x="254" y="1009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EEE46593-D8D4-4648-A489-FC7D6D96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2292350"/>
            <a:ext cx="498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14%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C72E0ABA-512C-423F-A89E-A35DD8A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941888"/>
            <a:ext cx="498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39%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16EE3D58-9877-4E60-A29F-35A885AD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08638"/>
            <a:ext cx="3857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9%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88C90FB4-F1E5-4C9B-8BF3-2720977C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4402138"/>
            <a:ext cx="498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18%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EF936972-3291-4437-B8C2-A0E05A592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2847975"/>
            <a:ext cx="4984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10%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8AC161D4-1AE3-43C7-A155-D0016EA0D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2292350"/>
            <a:ext cx="3857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6%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3" name="Rectangle 21">
            <a:extLst>
              <a:ext uri="{FF2B5EF4-FFF2-40B4-BE49-F238E27FC236}">
                <a16:creationId xmlns:a16="http://schemas.microsoft.com/office/drawing/2014/main" id="{E40A2DC9-80F2-408E-9E57-A222F50D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2165350"/>
            <a:ext cx="3857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4%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06545306-0BB0-499C-88B6-90F3C951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1752600"/>
            <a:ext cx="3281363" cy="45545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90C1BC7A-145A-4DE3-8785-D32EC80A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022475"/>
            <a:ext cx="112713" cy="111125"/>
          </a:xfrm>
          <a:prstGeom prst="rect">
            <a:avLst/>
          </a:prstGeom>
          <a:solidFill>
            <a:srgbClr val="00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96" name="Rectangle 24">
            <a:extLst>
              <a:ext uri="{FF2B5EF4-FFF2-40B4-BE49-F238E27FC236}">
                <a16:creationId xmlns:a16="http://schemas.microsoft.com/office/drawing/2014/main" id="{F55568BB-E94E-4DA3-9D76-9C25E2E0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1958975"/>
            <a:ext cx="9175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Epilepsia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7" name="Rectangle 25">
            <a:extLst>
              <a:ext uri="{FF2B5EF4-FFF2-40B4-BE49-F238E27FC236}">
                <a16:creationId xmlns:a16="http://schemas.microsoft.com/office/drawing/2014/main" id="{966FB754-ECD7-41E4-BC7D-19BE200D4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673350"/>
            <a:ext cx="112713" cy="111125"/>
          </a:xfrm>
          <a:prstGeom prst="rect">
            <a:avLst/>
          </a:prstGeom>
          <a:solidFill>
            <a:srgbClr val="FF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698" name="Rectangle 26">
            <a:extLst>
              <a:ext uri="{FF2B5EF4-FFF2-40B4-BE49-F238E27FC236}">
                <a16:creationId xmlns:a16="http://schemas.microsoft.com/office/drawing/2014/main" id="{CB133204-8AB8-4675-893F-7FD1E566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2609850"/>
            <a:ext cx="16240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Debilidad mental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699" name="Rectangle 27">
            <a:extLst>
              <a:ext uri="{FF2B5EF4-FFF2-40B4-BE49-F238E27FC236}">
                <a16:creationId xmlns:a16="http://schemas.microsoft.com/office/drawing/2014/main" id="{478FE148-CF5B-4378-9866-247ECCFA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3308350"/>
            <a:ext cx="112713" cy="111125"/>
          </a:xfrm>
          <a:prstGeom prst="rect">
            <a:avLst/>
          </a:prstGeom>
          <a:solidFill>
            <a:srgbClr val="33993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700" name="Rectangle 28">
            <a:extLst>
              <a:ext uri="{FF2B5EF4-FFF2-40B4-BE49-F238E27FC236}">
                <a16:creationId xmlns:a16="http://schemas.microsoft.com/office/drawing/2014/main" id="{A7D9F0A4-D20A-4359-9F48-99D03B05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3244850"/>
            <a:ext cx="8048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Psicosis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701" name="Rectangle 29">
            <a:extLst>
              <a:ext uri="{FF2B5EF4-FFF2-40B4-BE49-F238E27FC236}">
                <a16:creationId xmlns:a16="http://schemas.microsoft.com/office/drawing/2014/main" id="{8086073E-2E7C-4362-B354-01FF7936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3959225"/>
            <a:ext cx="112713" cy="109538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702" name="Rectangle 30">
            <a:extLst>
              <a:ext uri="{FF2B5EF4-FFF2-40B4-BE49-F238E27FC236}">
                <a16:creationId xmlns:a16="http://schemas.microsoft.com/office/drawing/2014/main" id="{B385D986-8F64-46E8-B9C4-F52A5355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3895725"/>
            <a:ext cx="2397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Personalidades anormales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703" name="Rectangle 31">
            <a:extLst>
              <a:ext uri="{FF2B5EF4-FFF2-40B4-BE49-F238E27FC236}">
                <a16:creationId xmlns:a16="http://schemas.microsoft.com/office/drawing/2014/main" id="{0106BAF5-3D8F-4D5E-9032-E51E3FB4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4608513"/>
            <a:ext cx="112713" cy="111125"/>
          </a:xfrm>
          <a:prstGeom prst="rect">
            <a:avLst/>
          </a:prstGeom>
          <a:solidFill>
            <a:srgbClr val="FF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704" name="Rectangle 32">
            <a:extLst>
              <a:ext uri="{FF2B5EF4-FFF2-40B4-BE49-F238E27FC236}">
                <a16:creationId xmlns:a16="http://schemas.microsoft.com/office/drawing/2014/main" id="{3CFEA4CF-3FC6-4760-8445-CB0BEE979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4545013"/>
            <a:ext cx="29924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Estados morfológicos anormales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705" name="Rectangle 33">
            <a:extLst>
              <a:ext uri="{FF2B5EF4-FFF2-40B4-BE49-F238E27FC236}">
                <a16:creationId xmlns:a16="http://schemas.microsoft.com/office/drawing/2014/main" id="{94C6E720-9FF6-47D7-9497-D32F8EE19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5259388"/>
            <a:ext cx="112713" cy="111125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706" name="Rectangle 34">
            <a:extLst>
              <a:ext uri="{FF2B5EF4-FFF2-40B4-BE49-F238E27FC236}">
                <a16:creationId xmlns:a16="http://schemas.microsoft.com/office/drawing/2014/main" id="{BB9E56E6-4C44-42B4-8030-420AA958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5195888"/>
            <a:ext cx="28305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Estados funcionales anormales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707" name="Rectangle 35">
            <a:extLst>
              <a:ext uri="{FF2B5EF4-FFF2-40B4-BE49-F238E27FC236}">
                <a16:creationId xmlns:a16="http://schemas.microsoft.com/office/drawing/2014/main" id="{1E7E8DC8-4076-4CAE-BD03-230D767F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5894388"/>
            <a:ext cx="112713" cy="1111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8708" name="Rectangle 36">
            <a:extLst>
              <a:ext uri="{FF2B5EF4-FFF2-40B4-BE49-F238E27FC236}">
                <a16:creationId xmlns:a16="http://schemas.microsoft.com/office/drawing/2014/main" id="{4BFFC76C-7AF3-442D-B95E-28F9A832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5830888"/>
            <a:ext cx="25574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 sz="1600">
                <a:solidFill>
                  <a:srgbClr val="000000"/>
                </a:solidFill>
              </a:rPr>
              <a:t>Enfermedades neurológicas</a:t>
            </a:r>
            <a:endParaRPr lang="es-ES" altLang="es-AR" sz="1800">
              <a:solidFill>
                <a:srgbClr val="0033CC"/>
              </a:solidFill>
            </a:endParaRPr>
          </a:p>
        </p:txBody>
      </p:sp>
      <p:sp>
        <p:nvSpPr>
          <p:cNvPr id="28709" name="Rectangle 37">
            <a:extLst>
              <a:ext uri="{FF2B5EF4-FFF2-40B4-BE49-F238E27FC236}">
                <a16:creationId xmlns:a16="http://schemas.microsoft.com/office/drawing/2014/main" id="{8CE592DE-F9A7-4D77-B613-0EC807FB9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482725"/>
            <a:ext cx="8445500" cy="496728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34ADA35-8722-4825-8B03-1E591C68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s-AR" sz="4000" b="1">
                <a:solidFill>
                  <a:srgbClr val="0033CC"/>
                </a:solidFill>
                <a:latin typeface="Comic Sans MS" panose="030F0702030302020204" pitchFamily="66" charset="0"/>
              </a:rPr>
              <a:t>Diagrama circular o de sectores</a:t>
            </a:r>
            <a:endParaRPr lang="es-ES" altLang="es-AR" sz="4000" b="1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4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9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87" grpId="0" autoUpdateAnimBg="0"/>
      <p:bldP spid="28688" grpId="0" autoUpdateAnimBg="0"/>
      <p:bldP spid="28689" grpId="0" autoUpdateAnimBg="0"/>
      <p:bldP spid="28690" grpId="0" autoUpdateAnimBg="0"/>
      <p:bldP spid="28691" grpId="0" autoUpdateAnimBg="0"/>
      <p:bldP spid="28692" grpId="0" autoUpdateAnimBg="0"/>
      <p:bldP spid="28693" grpId="0" autoUpdateAnimBg="0"/>
      <p:bldP spid="28696" grpId="0" autoUpdateAnimBg="0"/>
      <p:bldP spid="28698" grpId="0" autoUpdateAnimBg="0"/>
      <p:bldP spid="28700" grpId="0" autoUpdateAnimBg="0"/>
      <p:bldP spid="28702" grpId="0" autoUpdateAnimBg="0"/>
      <p:bldP spid="28704" grpId="0" autoUpdateAnimBg="0"/>
      <p:bldP spid="28706" grpId="0" autoUpdateAnimBg="0"/>
      <p:bldP spid="28708" grpId="0" autoUpdateAnimBg="0"/>
      <p:bldP spid="286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E45EB91E-26E4-45A2-BEA6-079438696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85800"/>
          <a:ext cx="80772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4115297" imgH="3208278" progId="Excel.Chart.8">
                  <p:embed/>
                </p:oleObj>
              </mc:Choice>
              <mc:Fallback>
                <p:oleObj name="Gráfico" r:id="rId3" imgW="4115297" imgH="3208278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80772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9BEA26A0-3B21-4BEA-BC87-A729A502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04800"/>
            <a:ext cx="706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b="1" dirty="0"/>
              <a:t>Hallazgos anormales en los hijos de ciertos enfermos</a:t>
            </a:r>
            <a:endParaRPr lang="es-ES" altLang="es-AR" b="1" dirty="0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812775F8-7C40-4FD5-BD3D-D2F82CCE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550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 sz="1800"/>
              <a:t>Fuente: Becker, P.E.. </a:t>
            </a:r>
            <a:r>
              <a:rPr lang="es-ES_tradnl" altLang="es-AR" sz="1800" i="1"/>
              <a:t>Genética Humana</a:t>
            </a:r>
            <a:r>
              <a:rPr lang="es-ES_tradnl" altLang="es-AR" sz="1800"/>
              <a:t>. Editorial Toray</a:t>
            </a:r>
            <a:endParaRPr lang="es-ES" altLang="es-AR" sz="18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794" grpId="0" bld="category"/>
      <p:bldP spid="33795" grpId="0" autoUpdateAnimBg="0"/>
      <p:bldP spid="33796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Pages>4</Pages>
  <Words>1511</Words>
  <Application>Microsoft Office PowerPoint</Application>
  <PresentationFormat>Presentación en pantalla (4:3)</PresentationFormat>
  <Paragraphs>821</Paragraphs>
  <Slides>31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Comic Sans MS</vt:lpstr>
      <vt:lpstr>French Script MT</vt:lpstr>
      <vt:lpstr>Impact</vt:lpstr>
      <vt:lpstr>Script MT Bold</vt:lpstr>
      <vt:lpstr>Small Fonts</vt:lpstr>
      <vt:lpstr>Times New Roman</vt:lpstr>
      <vt:lpstr>Diseño predeterminado</vt:lpstr>
      <vt:lpstr>Gráfico</vt:lpstr>
      <vt:lpstr>CorelPhotoPaint.Image.6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Cantidad de miembros de las familias que aspiran  a obtener un préstamo hipotecario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Mónica Guitart</dc:creator>
  <cp:keywords/>
  <dc:description/>
  <cp:lastModifiedBy>Mónica</cp:lastModifiedBy>
  <cp:revision>150</cp:revision>
  <cp:lastPrinted>1999-07-18T22:43:02Z</cp:lastPrinted>
  <dcterms:created xsi:type="dcterms:W3CDTF">1999-07-18T21:18:56Z</dcterms:created>
  <dcterms:modified xsi:type="dcterms:W3CDTF">2021-03-10T20:52:36Z</dcterms:modified>
</cp:coreProperties>
</file>