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36" r:id="rId4"/>
    <p:sldId id="420" r:id="rId5"/>
    <p:sldId id="438" r:id="rId6"/>
    <p:sldId id="437" r:id="rId7"/>
    <p:sldId id="439" r:id="rId8"/>
    <p:sldId id="423" r:id="rId9"/>
    <p:sldId id="416" r:id="rId10"/>
    <p:sldId id="440" r:id="rId11"/>
    <p:sldId id="441" r:id="rId12"/>
    <p:sldId id="442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A1D95-BAA7-4869-8771-9EB806A18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BE3F4C-2153-40B8-847A-EDF33FE6C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A3950-A38B-498A-A593-8D98332A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2CA4E-6B7C-4858-8338-99F73A0E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32921-1403-41C2-88FC-8DC6B7D4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55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CAC66-403E-473F-80C5-E734CBC0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F0765F-49F2-499E-8A2C-71B244B5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48D8D-B1A6-4C97-B4F6-A5CDF9EB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CEBF8-4AAA-4945-B5EF-28223D45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78BE7-8B52-4370-B911-D4C6D9DB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994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792813-5EAF-4CDC-85F3-191A7C429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7543ED-570C-4400-820D-4E90409CE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DE523-6349-4F60-B194-D6171873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5E868-6ADD-4781-BCCC-65D29CA9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52625-BCFC-4EE3-845E-587DAEA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729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88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153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9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746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718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41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55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95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8539E-37FB-48AD-A425-55C9C78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E5E6C-9FD0-4449-BC88-4AD404AB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F9D87B-4EC1-4188-9681-A07D07DE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2A582-4263-4DBA-84CB-4D7E5C87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62692-B013-430B-B668-6498880C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6227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536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30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71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A674-74CD-4D43-BD13-B06DAD8A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FDD25-664A-4EB0-AC5C-FAD01B36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694C9-6CB7-4A20-A400-D555CE0E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B0921-559A-4E94-AEBD-8E0947BB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B2641-C254-464F-9EB4-5198C649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175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2C673-85EF-4D6F-8357-D5D74416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687A5-8494-4B84-9519-3A0B8CB2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A0416E-5A88-410A-ACCD-4CC46ED07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FC3BE-6F0D-46D8-B2F0-D59E2CBB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04B06F-012D-4656-928B-E6E4AE93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551C9A-17AE-48CB-867F-D573BEE3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9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7B05F-5C56-42ED-88FE-44B8C49C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F0C44-5AB2-4770-AB7D-443DB59E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D41299-2F69-4BD2-AA2E-7E35508B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85AFEA-0B68-4F99-99D1-0CAEC3A48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3F18F4-077E-450F-909E-EB27A040D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FA6745-76C5-4718-964A-10D7B19D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FD57D-020B-47DD-BE25-403DE4D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B2AEF-CFF5-4FE0-9469-4266B44E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44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1C600-CB97-4CD6-9391-23B7B94B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B4A1A5-C109-4F38-AAD8-BAF5433A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F00610-0917-4ADF-8D18-19C9E674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5A991A-E676-47B5-9BCD-24FA69D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12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629825-2042-4146-B471-7BACE490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6B11AF-ABD5-4736-952C-E0F500EF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918BC1-7BA5-4AD3-A273-1D094CFB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216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2B084-2A76-48CE-B7CE-9074958B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1C750-C19A-4425-899A-8622408E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8526D6-7CA3-40CD-973C-DB4859F96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557FC-C0C5-4D96-8CAB-FCE5FDB8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91E82C-41AB-48A1-ADB2-82891C1F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C740B-87C6-4246-BD1F-F70896F2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41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F7FB6-980C-4781-897F-81B1539A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051DB0-4295-4333-BEC1-75C846CE7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DF519D-46F3-4575-96A2-BE25E82B0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8D547-844B-4F03-A19F-E3379CB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F2EEAF-6E72-48F9-8ACF-63F5F5B3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E45284-550F-4827-8D17-F01D4511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524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660D31-6CF0-44AC-B555-872063F0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896BAA-9633-49F9-9D9D-111B0A53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36593-ECCB-469F-B5DC-CD9F836C3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5862-9EB3-4F39-BF81-9FBE5559934F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C7EED-5533-4A4E-BD82-7DFFE2D1B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3A6EE-2494-4734-9BC7-644DABD5C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226F-E3E5-4AD1-8F25-73203ACA332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02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381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jxO7b4EJwov-LjwTpOMesihK81TVBRz/view?usp=drive_li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ile/d/13iXEG5fNn_kFfqtBLSbZ7eWbUyHP60eq/view?usp=drive_lin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V8OQomyzDGeN-pS3Cr6LaNxwIRrDfY8/view?usp=drive_li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TZtW5KpjU2zMOz29tUV8fzH8QPbKwCF/view?usp=drive_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4OF8Mqf902dccjCM0MCxHZk4p2ABhcG8/view?usp=drive_li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283B1-9E79-4A5B-AE92-9D730A4B0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963"/>
            <a:ext cx="9144000" cy="1328237"/>
          </a:xfrm>
        </p:spPr>
        <p:txBody>
          <a:bodyPr/>
          <a:lstStyle/>
          <a:p>
            <a:r>
              <a:rPr lang="es-AR" dirty="0"/>
              <a:t>7C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E5F7F6-8179-4FA7-B0E9-4D7B8BDEE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9144000" cy="1655762"/>
          </a:xfrm>
        </p:spPr>
        <p:txBody>
          <a:bodyPr/>
          <a:lstStyle/>
          <a:p>
            <a:r>
              <a:rPr lang="es-AR" sz="6000" dirty="0"/>
              <a:t>HAPPY NEW YEAR?</a:t>
            </a:r>
          </a:p>
        </p:txBody>
      </p:sp>
      <p:pic>
        <p:nvPicPr>
          <p:cNvPr id="1026" name="Picture 2" descr="Happy New Year Background Vector Art, Icons, and Graphics for Free Download">
            <a:extLst>
              <a:ext uri="{FF2B5EF4-FFF2-40B4-BE49-F238E27FC236}">
                <a16:creationId xmlns:a16="http://schemas.microsoft.com/office/drawing/2014/main" id="{30FDB026-0EEB-37FB-C269-A79F52A9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69" y="3706066"/>
            <a:ext cx="3688430" cy="23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37939-CD28-B7E0-860B-CC442BDC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>
            <a:extLst>
              <a:ext uri="{FF2B5EF4-FFF2-40B4-BE49-F238E27FC236}">
                <a16:creationId xmlns:a16="http://schemas.microsoft.com/office/drawing/2014/main" id="{F3E9B8BF-36C1-D798-0FF9-C85CA95EA9DF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59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9961F5-BFA4-511C-2805-18A8BE45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81" y="377464"/>
            <a:ext cx="5505052" cy="5971582"/>
          </a:xfrm>
          <a:prstGeom prst="rect">
            <a:avLst/>
          </a:prstGeom>
        </p:spPr>
      </p:pic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320841F5-1FE5-4766-C38B-FF8A60DD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340" y="889525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A0B1-F73C-50E5-39D7-1334CB239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>
            <a:extLst>
              <a:ext uri="{FF2B5EF4-FFF2-40B4-BE49-F238E27FC236}">
                <a16:creationId xmlns:a16="http://schemas.microsoft.com/office/drawing/2014/main" id="{923223E4-E954-C77F-7D0A-E0A12C2C150F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59</a:t>
            </a:r>
            <a:endParaRPr lang="es-AR" dirty="0"/>
          </a:p>
        </p:txBody>
      </p:sp>
      <p:pic>
        <p:nvPicPr>
          <p:cNvPr id="8" name="Imagen 7">
            <a:hlinkClick r:id="rId2"/>
            <a:extLst>
              <a:ext uri="{FF2B5EF4-FFF2-40B4-BE49-F238E27FC236}">
                <a16:creationId xmlns:a16="http://schemas.microsoft.com/office/drawing/2014/main" id="{DB6A5B23-331E-524F-CDA9-A5CE3D96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97" y="3696894"/>
            <a:ext cx="314441" cy="3144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172584-1368-D361-494B-12AC4BF72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838" y="666364"/>
            <a:ext cx="4820323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158A2-7A7B-4DD4-C21C-354914C7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7195D3-564B-A500-AE74-CA90468E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9" y="199481"/>
            <a:ext cx="4463080" cy="6361739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E0E51464-A114-6B85-85CC-836671B15394}"/>
              </a:ext>
            </a:extLst>
          </p:cNvPr>
          <p:cNvSpPr txBox="1"/>
          <p:nvPr/>
        </p:nvSpPr>
        <p:spPr>
          <a:xfrm>
            <a:off x="10419188" y="199482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58</a:t>
            </a: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AA606A7-DAFA-E47C-8126-86291344B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65" y="773896"/>
            <a:ext cx="5449060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9">
            <a:extLst>
              <a:ext uri="{FF2B5EF4-FFF2-40B4-BE49-F238E27FC236}">
                <a16:creationId xmlns:a16="http://schemas.microsoft.com/office/drawing/2014/main" id="{26DB3347-6BB1-6338-B4C0-7FABE9AB7EF4}"/>
              </a:ext>
            </a:extLst>
          </p:cNvPr>
          <p:cNvSpPr txBox="1"/>
          <p:nvPr/>
        </p:nvSpPr>
        <p:spPr>
          <a:xfrm>
            <a:off x="10282989" y="199482"/>
            <a:ext cx="14939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Pages 58 / 59</a:t>
            </a:r>
            <a:endParaRPr lang="es-AR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8F67571-2CA4-9ED4-ACCA-B645378D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1130956"/>
            <a:ext cx="5502442" cy="47952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28A9E94-5C2A-ADAD-746F-9DF2AAEA5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27" y="1258812"/>
            <a:ext cx="5222158" cy="4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7E908-45B5-2861-3531-1E44BC282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9">
            <a:extLst>
              <a:ext uri="{FF2B5EF4-FFF2-40B4-BE49-F238E27FC236}">
                <a16:creationId xmlns:a16="http://schemas.microsoft.com/office/drawing/2014/main" id="{972E5801-8E44-4089-1FFC-D92215601658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58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E98FD7-17D1-C214-E6B5-A61E4D91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27" y="634616"/>
            <a:ext cx="4098745" cy="5476474"/>
          </a:xfrm>
          <a:prstGeom prst="rect">
            <a:avLst/>
          </a:prstGeom>
        </p:spPr>
      </p:pic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AE177201-9AB9-226F-2D70-FF1831F27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971" y="5621948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CD1A-81BB-D7FB-6570-5A4CB8516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9">
            <a:extLst>
              <a:ext uri="{FF2B5EF4-FFF2-40B4-BE49-F238E27FC236}">
                <a16:creationId xmlns:a16="http://schemas.microsoft.com/office/drawing/2014/main" id="{D44EC4FC-949B-3511-BB6D-7EF575C31625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136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BEEAA5-E205-BB37-2AD8-9AFDCBB0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3" y="775146"/>
            <a:ext cx="11453474" cy="5307708"/>
          </a:xfrm>
          <a:prstGeom prst="rect">
            <a:avLst/>
          </a:prstGeom>
        </p:spPr>
      </p:pic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86C5CBCB-9939-2302-DF07-E8A3D90A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435" y="1755800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A8D49-3FCE-EF2C-5DE9-28D9B8888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9">
            <a:extLst>
              <a:ext uri="{FF2B5EF4-FFF2-40B4-BE49-F238E27FC236}">
                <a16:creationId xmlns:a16="http://schemas.microsoft.com/office/drawing/2014/main" id="{8C726C2B-F4F4-E166-CD09-64D422AC9388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137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42A3E9-7A34-581B-1186-C272FF67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6" y="1752592"/>
            <a:ext cx="10207580" cy="4431639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0B1F3C50-0090-5CAE-8E0E-63BC11A109C7}"/>
              </a:ext>
            </a:extLst>
          </p:cNvPr>
          <p:cNvSpPr txBox="1">
            <a:spLocks/>
          </p:cNvSpPr>
          <p:nvPr/>
        </p:nvSpPr>
        <p:spPr>
          <a:xfrm>
            <a:off x="1130809" y="5895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/>
              <a:t>L</a:t>
            </a:r>
            <a:r>
              <a:rPr lang="es-AR" sz="6000" dirty="0"/>
              <a:t>ET’S PRACTISE</a:t>
            </a:r>
          </a:p>
        </p:txBody>
      </p:sp>
    </p:spTree>
    <p:extLst>
      <p:ext uri="{BB962C8B-B14F-4D97-AF65-F5344CB8AC3E}">
        <p14:creationId xmlns:p14="http://schemas.microsoft.com/office/powerpoint/2010/main" val="41981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28A523-C6BE-0C74-6A56-DA0ED3F8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36" y="1494371"/>
            <a:ext cx="10918651" cy="4786114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FCCA1FB6-AE8D-091B-F848-0881518D043D}"/>
              </a:ext>
            </a:extLst>
          </p:cNvPr>
          <p:cNvSpPr txBox="1"/>
          <p:nvPr/>
        </p:nvSpPr>
        <p:spPr>
          <a:xfrm>
            <a:off x="10419188" y="199482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137</a:t>
            </a:r>
            <a:endParaRPr lang="es-AR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B07EB59-076C-D52B-DE73-99188CBFD4D9}"/>
              </a:ext>
            </a:extLst>
          </p:cNvPr>
          <p:cNvSpPr txBox="1">
            <a:spLocks/>
          </p:cNvSpPr>
          <p:nvPr/>
        </p:nvSpPr>
        <p:spPr>
          <a:xfrm>
            <a:off x="463216" y="510965"/>
            <a:ext cx="10515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AR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dirty="0"/>
              <a:t>LET’S CHECK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197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D13C57-FA0D-7A67-BDD8-310D41FC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6" y="1868745"/>
            <a:ext cx="4600321" cy="2983992"/>
          </a:xfrm>
          <a:prstGeom prst="rect">
            <a:avLst/>
          </a:prstGeom>
        </p:spPr>
      </p:pic>
      <p:sp>
        <p:nvSpPr>
          <p:cNvPr id="4" name="CuadroTexto 9">
            <a:extLst>
              <a:ext uri="{FF2B5EF4-FFF2-40B4-BE49-F238E27FC236}">
                <a16:creationId xmlns:a16="http://schemas.microsoft.com/office/drawing/2014/main" id="{57EC14A6-8242-EB79-6163-EF2BABB53B3E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160</a:t>
            </a:r>
            <a:endParaRPr lang="es-AR" dirty="0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2FACFF3D-7C17-9354-3CA4-3B220D884E12}"/>
              </a:ext>
            </a:extLst>
          </p:cNvPr>
          <p:cNvSpPr txBox="1"/>
          <p:nvPr/>
        </p:nvSpPr>
        <p:spPr>
          <a:xfrm>
            <a:off x="3421323" y="14626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58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B7747E-222A-2430-E8D0-2D0B2493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52" y="2045368"/>
            <a:ext cx="7188292" cy="33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2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8193-5300-33A4-7A8C-14B1CCC3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>
            <a:extLst>
              <a:ext uri="{FF2B5EF4-FFF2-40B4-BE49-F238E27FC236}">
                <a16:creationId xmlns:a16="http://schemas.microsoft.com/office/drawing/2014/main" id="{F472CCA9-D2DC-149B-502F-961F01CA3A9D}"/>
              </a:ext>
            </a:extLst>
          </p:cNvPr>
          <p:cNvSpPr txBox="1"/>
          <p:nvPr/>
        </p:nvSpPr>
        <p:spPr>
          <a:xfrm>
            <a:off x="10274809" y="159377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Page 160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1DBD30-B589-C2B5-1562-752AF889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80" y="159377"/>
            <a:ext cx="8545118" cy="6525536"/>
          </a:xfrm>
          <a:prstGeom prst="rect">
            <a:avLst/>
          </a:prstGeom>
        </p:spPr>
      </p:pic>
      <p:pic>
        <p:nvPicPr>
          <p:cNvPr id="8" name="Imagen 7">
            <a:hlinkClick r:id="rId3"/>
            <a:extLst>
              <a:ext uri="{FF2B5EF4-FFF2-40B4-BE49-F238E27FC236}">
                <a16:creationId xmlns:a16="http://schemas.microsoft.com/office/drawing/2014/main" id="{B8714677-8137-4F57-05EF-00ADA0057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139" y="4474937"/>
            <a:ext cx="314441" cy="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27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</Words>
  <Application>Microsoft Office PowerPoint</Application>
  <PresentationFormat>Panorámica</PresentationFormat>
  <Paragraphs>15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1_Tema de Office</vt:lpstr>
      <vt:lpstr>7C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</dc:title>
  <dc:creator>Gladys</dc:creator>
  <cp:lastModifiedBy>Miss Clara</cp:lastModifiedBy>
  <cp:revision>7</cp:revision>
  <dcterms:created xsi:type="dcterms:W3CDTF">2020-11-24T01:15:18Z</dcterms:created>
  <dcterms:modified xsi:type="dcterms:W3CDTF">2025-03-18T16:45:35Z</dcterms:modified>
</cp:coreProperties>
</file>