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7" r:id="rId4"/>
    <p:sldId id="268" r:id="rId5"/>
    <p:sldId id="269" r:id="rId6"/>
    <p:sldId id="273" r:id="rId7"/>
    <p:sldId id="274" r:id="rId8"/>
    <p:sldId id="275" r:id="rId9"/>
    <p:sldId id="276" r:id="rId10"/>
    <p:sldId id="277" r:id="rId11"/>
    <p:sldId id="286" r:id="rId12"/>
    <p:sldId id="279" r:id="rId13"/>
    <p:sldId id="278" r:id="rId14"/>
    <p:sldId id="271" r:id="rId15"/>
    <p:sldId id="272" r:id="rId16"/>
    <p:sldId id="281" r:id="rId17"/>
    <p:sldId id="282" r:id="rId18"/>
    <p:sldId id="283" r:id="rId19"/>
    <p:sldId id="284" r:id="rId20"/>
    <p:sldId id="285" r:id="rId21"/>
    <p:sldId id="258" r:id="rId22"/>
    <p:sldId id="259" r:id="rId23"/>
    <p:sldId id="260" r:id="rId24"/>
    <p:sldId id="288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4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7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38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617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6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3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0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66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02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67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5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7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985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99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19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4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7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4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8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8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7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3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23/10/2023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55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8B5B5-3D7F-4DF5-8B0C-1E9A869E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7B</a:t>
            </a:r>
            <a:endParaRPr lang="es-AR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C320216-8A71-4967-B23E-6C38CDE97B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8800" b="1" dirty="0" smtClean="0"/>
              <a:t>IDEAL  HOME</a:t>
            </a:r>
            <a:endParaRPr lang="es-A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36" y="5429386"/>
            <a:ext cx="2162514" cy="72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9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63" y="1048512"/>
            <a:ext cx="10900715" cy="433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81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16864" y="705177"/>
            <a:ext cx="5900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 I'd cook dinner every day if </a:t>
            </a:r>
            <a:r>
              <a:rPr lang="en-US" sz="2400" dirty="0" smtClean="0"/>
              <a:t>I</a:t>
            </a:r>
          </a:p>
          <a:p>
            <a:endParaRPr lang="en-US" sz="2400" dirty="0"/>
          </a:p>
          <a:p>
            <a:r>
              <a:rPr lang="en-US" sz="2400" dirty="0"/>
              <a:t>2 </a:t>
            </a:r>
            <a:r>
              <a:rPr lang="en-US" sz="2400" dirty="0" smtClean="0"/>
              <a:t>If  we didn't </a:t>
            </a:r>
            <a:r>
              <a:rPr lang="en-US" sz="2400" dirty="0"/>
              <a:t>go on holiday this </a:t>
            </a:r>
            <a:r>
              <a:rPr lang="en-US" sz="2400" dirty="0" smtClean="0"/>
              <a:t>summer, maybe we</a:t>
            </a:r>
          </a:p>
          <a:p>
            <a:endParaRPr lang="en-US" sz="2400" dirty="0"/>
          </a:p>
          <a:p>
            <a:r>
              <a:rPr lang="en-US" sz="2400" dirty="0"/>
              <a:t>3 I </a:t>
            </a:r>
            <a:r>
              <a:rPr lang="en-US" sz="2400" dirty="0" smtClean="0"/>
              <a:t>think </a:t>
            </a:r>
            <a:r>
              <a:rPr lang="en-US" sz="2400" dirty="0"/>
              <a:t>you would enjoy the film m</a:t>
            </a:r>
            <a:r>
              <a:rPr lang="en-US" sz="2400" dirty="0" smtClean="0"/>
              <a:t>ore if</a:t>
            </a:r>
          </a:p>
          <a:p>
            <a:endParaRPr lang="en-US" sz="2400" dirty="0"/>
          </a:p>
          <a:p>
            <a:r>
              <a:rPr lang="en-US" sz="2400" dirty="0"/>
              <a:t>4 I</a:t>
            </a:r>
            <a:r>
              <a:rPr lang="en-US" sz="2400" dirty="0" smtClean="0"/>
              <a:t>'d </a:t>
            </a:r>
            <a:r>
              <a:rPr lang="en-US" sz="2400" dirty="0"/>
              <a:t>see m</a:t>
            </a:r>
            <a:r>
              <a:rPr lang="en-US" sz="2400" dirty="0" smtClean="0"/>
              <a:t>y </a:t>
            </a:r>
            <a:r>
              <a:rPr lang="en-US" sz="2400" dirty="0"/>
              <a:t>grandparents more often if </a:t>
            </a:r>
            <a:r>
              <a:rPr lang="en-US" sz="2400" dirty="0" smtClean="0"/>
              <a:t>they</a:t>
            </a:r>
          </a:p>
          <a:p>
            <a:endParaRPr lang="en-US" sz="2400" dirty="0"/>
          </a:p>
          <a:p>
            <a:r>
              <a:rPr lang="en-US" sz="2400" dirty="0"/>
              <a:t>5 I wouldn't have the fish </a:t>
            </a:r>
            <a:r>
              <a:rPr lang="en-US" sz="2400" dirty="0" smtClean="0"/>
              <a:t>if I …It </a:t>
            </a:r>
            <a:r>
              <a:rPr lang="en-US" sz="2400" dirty="0"/>
              <a:t>isn't usually very good here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6 l 'd go swimming if the </a:t>
            </a:r>
            <a:r>
              <a:rPr lang="en-US" sz="2400" dirty="0" smtClean="0"/>
              <a:t>water</a:t>
            </a:r>
            <a:endParaRPr lang="es-AR" sz="2400" dirty="0"/>
          </a:p>
        </p:txBody>
      </p:sp>
      <p:sp>
        <p:nvSpPr>
          <p:cNvPr id="3" name="2 Rectángulo"/>
          <p:cNvSpPr/>
          <p:nvPr/>
        </p:nvSpPr>
        <p:spPr>
          <a:xfrm>
            <a:off x="7727298" y="705177"/>
            <a:ext cx="3707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got home earlier from work.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727298" y="1685681"/>
            <a:ext cx="3808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couId</a:t>
            </a:r>
            <a:r>
              <a:rPr lang="en-US" sz="2400" dirty="0"/>
              <a:t> afford to get a new car.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727298" y="2510349"/>
            <a:ext cx="3811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you saw  the original version.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727298" y="3285744"/>
            <a:ext cx="1720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lived nearer.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7774325" y="4051083"/>
            <a:ext cx="1487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were you. </a:t>
            </a:r>
            <a:endParaRPr lang="es-AR" sz="2400" dirty="0"/>
          </a:p>
        </p:txBody>
      </p:sp>
      <p:sp>
        <p:nvSpPr>
          <p:cNvPr id="8" name="7 Rectángulo"/>
          <p:cNvSpPr/>
          <p:nvPr/>
        </p:nvSpPr>
        <p:spPr>
          <a:xfrm>
            <a:off x="7751315" y="4993903"/>
            <a:ext cx="2381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was a bit warmer.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20762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63167" y="529732"/>
            <a:ext cx="65836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7 T</a:t>
            </a:r>
            <a:r>
              <a:rPr lang="en-US" sz="2400" dirty="0" smtClean="0"/>
              <a:t>he </a:t>
            </a:r>
            <a:r>
              <a:rPr lang="en-US" sz="2400" dirty="0"/>
              <a:t>house would look better if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8 </a:t>
            </a:r>
            <a:r>
              <a:rPr lang="en-US" sz="2400" dirty="0"/>
              <a:t>If I met my ex in the street, </a:t>
            </a:r>
            <a:r>
              <a:rPr lang="en-US" sz="2400" dirty="0" smtClean="0"/>
              <a:t>I wouldn't </a:t>
            </a:r>
          </a:p>
          <a:p>
            <a:endParaRPr lang="en-US" sz="2400" dirty="0" smtClean="0"/>
          </a:p>
          <a:p>
            <a:r>
              <a:rPr lang="en-US" sz="2400" dirty="0" smtClean="0"/>
              <a:t>9 </a:t>
            </a:r>
            <a:r>
              <a:rPr lang="en-US" sz="2400" dirty="0"/>
              <a:t>If it wasn't so late, I'd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10 </a:t>
            </a:r>
            <a:r>
              <a:rPr lang="en-US" sz="2400" dirty="0"/>
              <a:t>The flight would be more comfortable </a:t>
            </a:r>
            <a:r>
              <a:rPr lang="en-US" sz="2400" dirty="0" smtClean="0"/>
              <a:t>if </a:t>
            </a:r>
          </a:p>
          <a:p>
            <a:endParaRPr lang="en-US" sz="2400" dirty="0"/>
          </a:p>
          <a:p>
            <a:r>
              <a:rPr lang="en-US" sz="2400" dirty="0" smtClean="0"/>
              <a:t>11 </a:t>
            </a:r>
            <a:r>
              <a:rPr lang="en-US" sz="2400" dirty="0"/>
              <a:t>I  </a:t>
            </a:r>
            <a:r>
              <a:rPr lang="en-US" sz="2400" dirty="0" smtClean="0"/>
              <a:t>wouldn't mind </a:t>
            </a:r>
            <a:r>
              <a:rPr lang="en-US" sz="2400" dirty="0"/>
              <a:t>the w</a:t>
            </a:r>
            <a:r>
              <a:rPr lang="en-US" sz="2400" dirty="0" smtClean="0"/>
              <a:t>inter </a:t>
            </a:r>
            <a:r>
              <a:rPr lang="en-US" sz="2400" dirty="0"/>
              <a:t>so much if </a:t>
            </a:r>
            <a:r>
              <a:rPr lang="en-US" sz="2400" dirty="0" smtClean="0"/>
              <a:t>it </a:t>
            </a:r>
          </a:p>
          <a:p>
            <a:endParaRPr lang="en-US" sz="2400" dirty="0"/>
          </a:p>
          <a:p>
            <a:r>
              <a:rPr lang="en-US" sz="2400" dirty="0" smtClean="0"/>
              <a:t>12 If I </a:t>
            </a:r>
            <a:r>
              <a:rPr lang="en-US" sz="2400" dirty="0"/>
              <a:t>had m</a:t>
            </a:r>
            <a:r>
              <a:rPr lang="en-US" sz="2400" dirty="0" smtClean="0"/>
              <a:t>ore money</a:t>
            </a:r>
            <a:r>
              <a:rPr lang="en-US" sz="2400" dirty="0"/>
              <a:t>, </a:t>
            </a:r>
            <a:endParaRPr lang="es-AR" sz="2400" dirty="0"/>
          </a:p>
        </p:txBody>
      </p:sp>
      <p:sp>
        <p:nvSpPr>
          <p:cNvPr id="3" name="2 Rectángulo"/>
          <p:cNvSpPr/>
          <p:nvPr/>
        </p:nvSpPr>
        <p:spPr>
          <a:xfrm>
            <a:off x="7966766" y="529732"/>
            <a:ext cx="1986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you painted it.</a:t>
            </a:r>
            <a:endParaRPr lang="es-AR" sz="2400" dirty="0"/>
          </a:p>
        </p:txBody>
      </p:sp>
      <p:sp>
        <p:nvSpPr>
          <p:cNvPr id="4" name="3 Rectángulo"/>
          <p:cNvSpPr/>
          <p:nvPr/>
        </p:nvSpPr>
        <p:spPr>
          <a:xfrm>
            <a:off x="7966766" y="1239591"/>
            <a:ext cx="2227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say </a:t>
            </a:r>
            <a:r>
              <a:rPr lang="es-AR" sz="2400" dirty="0" err="1"/>
              <a:t>hello</a:t>
            </a:r>
            <a:r>
              <a:rPr lang="es-AR" sz="2400" dirty="0"/>
              <a:t> to </a:t>
            </a:r>
            <a:r>
              <a:rPr lang="es-AR" sz="2400" dirty="0" err="1"/>
              <a:t>him</a:t>
            </a:r>
            <a:r>
              <a:rPr lang="es-AR" sz="2400" dirty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980487" y="1967222"/>
            <a:ext cx="2214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stay a bit longer.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8012628" y="2765196"/>
            <a:ext cx="3427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we were in business class.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7980487" y="3501997"/>
            <a:ext cx="3096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didn't get dark so early.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086237" y="4269217"/>
            <a:ext cx="3733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I'd buy a house with a </a:t>
            </a:r>
            <a:r>
              <a:rPr lang="es-AR" sz="2400" dirty="0" err="1"/>
              <a:t>beautiful</a:t>
            </a:r>
            <a:r>
              <a:rPr lang="es-AR" sz="2400" dirty="0"/>
              <a:t> </a:t>
            </a:r>
            <a:r>
              <a:rPr lang="es-AR" sz="2400" dirty="0" err="1" smtClean="0"/>
              <a:t>garden</a:t>
            </a:r>
            <a:r>
              <a:rPr lang="es-AR" sz="2400" dirty="0" smtClean="0"/>
              <a:t> </a:t>
            </a:r>
            <a:r>
              <a:rPr lang="es-A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02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6" y="287588"/>
            <a:ext cx="10119360" cy="641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55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" y="462238"/>
            <a:ext cx="9314689" cy="539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292096" y="2353056"/>
            <a:ext cx="41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in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44496" y="2505456"/>
            <a:ext cx="41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292096" y="460679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565648" y="4053840"/>
            <a:ext cx="50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92096" y="3572256"/>
            <a:ext cx="41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in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292096" y="4980432"/>
            <a:ext cx="41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in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279904" y="2819696"/>
            <a:ext cx="57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on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4" name="7B 4.19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376" y="1743456"/>
            <a:ext cx="609600" cy="609600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067096"/>
            <a:ext cx="4343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62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04" y="654876"/>
            <a:ext cx="20288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429" y="712026"/>
            <a:ext cx="23526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1" y="1710749"/>
            <a:ext cx="9650806" cy="409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7B 4.20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5760" y="583438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420368" y="2481072"/>
            <a:ext cx="4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267968" y="2760375"/>
            <a:ext cx="4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5</a:t>
            </a:r>
            <a:endParaRPr lang="es-AR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261872" y="2314254"/>
            <a:ext cx="4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2</a:t>
            </a:r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267968" y="3219219"/>
            <a:ext cx="4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3</a:t>
            </a:r>
            <a:endParaRPr lang="es-AR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98448" y="3757641"/>
            <a:ext cx="4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98448" y="3776130"/>
            <a:ext cx="42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4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8662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5" y="643255"/>
            <a:ext cx="319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5" y="1470060"/>
            <a:ext cx="7639431" cy="411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B 4.20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5760" y="583438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412992" y="871855"/>
            <a:ext cx="10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0.32</a:t>
            </a:r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170432" y="3080124"/>
            <a:ext cx="34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5</a:t>
            </a:r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164336" y="2622924"/>
            <a:ext cx="34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7</a:t>
            </a:r>
            <a:endParaRPr lang="es-AR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603248" y="3127779"/>
            <a:ext cx="34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33856" y="3886971"/>
            <a:ext cx="34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4</a:t>
            </a:r>
            <a:endParaRPr lang="es-AR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164336" y="3486861"/>
            <a:ext cx="34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2</a:t>
            </a:r>
            <a:endParaRPr lang="es-AR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00912" y="5108979"/>
            <a:ext cx="34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6</a:t>
            </a:r>
            <a:endParaRPr lang="es-AR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133856" y="4313058"/>
            <a:ext cx="34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3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86096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08" y="218058"/>
            <a:ext cx="8463597" cy="239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06" y="2618003"/>
            <a:ext cx="30099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55" y="2704211"/>
            <a:ext cx="302895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90" y="5142674"/>
            <a:ext cx="61356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7B 4.21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58272" y="941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12" y="327849"/>
            <a:ext cx="5513832" cy="628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1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560513"/>
            <a:ext cx="1022191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6450549"/>
            <a:ext cx="786923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67" y="427717"/>
            <a:ext cx="3990934" cy="137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63920" y="319137"/>
            <a:ext cx="655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If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had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to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es-E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06077" y="3360676"/>
            <a:ext cx="118143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328160" y="4639183"/>
            <a:ext cx="168249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2" name="1 Elipse"/>
          <p:cNvSpPr/>
          <p:nvPr/>
        </p:nvSpPr>
        <p:spPr>
          <a:xfrm>
            <a:off x="7206266" y="2353056"/>
            <a:ext cx="352774" cy="4145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5579229" y="2676144"/>
            <a:ext cx="340582" cy="4145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4902566" y="4684902"/>
            <a:ext cx="450310" cy="4145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10504202" y="1113537"/>
            <a:ext cx="346678" cy="4145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987066" y="4270374"/>
            <a:ext cx="414528" cy="4145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13055"/>
            <a:ext cx="2838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" y="1393327"/>
            <a:ext cx="5887770" cy="51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521" y="1393328"/>
            <a:ext cx="5967448" cy="51697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4" y="1686296"/>
            <a:ext cx="11194179" cy="364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4" y="6403048"/>
            <a:ext cx="786923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63920" y="319137"/>
            <a:ext cx="655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If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had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to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es-E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4 Elipse"/>
          <p:cNvSpPr/>
          <p:nvPr/>
        </p:nvSpPr>
        <p:spPr>
          <a:xfrm>
            <a:off x="5558414" y="2234310"/>
            <a:ext cx="720466" cy="4145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342860" y="2603119"/>
            <a:ext cx="13868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613025"/>
            <a:ext cx="10240962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6379297"/>
            <a:ext cx="786923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63920" y="319137"/>
            <a:ext cx="655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If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had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to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es-E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6 Elipse"/>
          <p:cNvSpPr/>
          <p:nvPr/>
        </p:nvSpPr>
        <p:spPr>
          <a:xfrm>
            <a:off x="5198179" y="3224911"/>
            <a:ext cx="898613" cy="4145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760538"/>
            <a:ext cx="10345738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94" y="6177416"/>
            <a:ext cx="786923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63920" y="319137"/>
            <a:ext cx="6555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If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had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to </a:t>
            </a:r>
            <a:r>
              <a:rPr lang="es-ES" sz="54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</a:t>
            </a:r>
            <a:r>
              <a:rPr lang="es-ES" sz="54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es-E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486481" y="2741394"/>
            <a:ext cx="7558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4364817" y="2727057"/>
            <a:ext cx="7558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4364817" y="4220577"/>
            <a:ext cx="187748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7252161" y="3897489"/>
            <a:ext cx="27030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6111766" y="3081245"/>
            <a:ext cx="37791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5486481" y="3080625"/>
            <a:ext cx="51198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79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77952" y="302359"/>
            <a:ext cx="1122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/>
              <a:t>LISTENING &amp; SPEAKING</a:t>
            </a:r>
          </a:p>
          <a:p>
            <a:r>
              <a:rPr lang="pt-BR" dirty="0" err="1" smtClean="0"/>
              <a:t>Listen</a:t>
            </a:r>
            <a:r>
              <a:rPr lang="pt-BR" dirty="0" smtClean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smtClean="0"/>
              <a:t>four American</a:t>
            </a:r>
            <a:r>
              <a:rPr lang="pt-BR" dirty="0"/>
              <a:t> </a:t>
            </a:r>
            <a:r>
              <a:rPr lang="en-US" dirty="0" smtClean="0"/>
              <a:t>architecture </a:t>
            </a:r>
            <a:r>
              <a:rPr lang="en-US" dirty="0"/>
              <a:t>students describing </a:t>
            </a:r>
            <a:r>
              <a:rPr lang="en-US" dirty="0" smtClean="0"/>
              <a:t>their 'dream </a:t>
            </a:r>
            <a:r>
              <a:rPr lang="en-US" dirty="0"/>
              <a:t>house'. Which speaker's house is .. . ?</a:t>
            </a:r>
          </a:p>
          <a:p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 smtClean="0"/>
              <a:t>most</a:t>
            </a:r>
            <a:r>
              <a:rPr lang="es-AR" dirty="0" smtClean="0"/>
              <a:t> hi-</a:t>
            </a:r>
            <a:r>
              <a:rPr lang="es-AR" dirty="0" err="1" smtClean="0"/>
              <a:t>tech</a:t>
            </a:r>
            <a:r>
              <a:rPr lang="es-AR" dirty="0"/>
              <a:t> </a:t>
            </a:r>
            <a:r>
              <a:rPr lang="es-AR" dirty="0" smtClean="0"/>
              <a:t>                    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/>
              <a:t>m</a:t>
            </a:r>
            <a:r>
              <a:rPr lang="es-AR" dirty="0" err="1" smtClean="0"/>
              <a:t>ost</a:t>
            </a:r>
            <a:r>
              <a:rPr lang="es-AR" dirty="0" smtClean="0"/>
              <a:t> </a:t>
            </a:r>
            <a:r>
              <a:rPr lang="es-AR" dirty="0" err="1" smtClean="0"/>
              <a:t>luxurious</a:t>
            </a:r>
            <a:r>
              <a:rPr lang="es-AR" dirty="0"/>
              <a:t> </a:t>
            </a:r>
            <a:r>
              <a:rPr lang="es-AR" dirty="0" smtClean="0"/>
              <a:t>                         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/>
              <a:t>most</a:t>
            </a:r>
            <a:r>
              <a:rPr lang="es-AR" dirty="0"/>
              <a:t> </a:t>
            </a:r>
            <a:r>
              <a:rPr lang="es-AR" dirty="0" smtClean="0"/>
              <a:t>eco-</a:t>
            </a:r>
            <a:r>
              <a:rPr lang="es-AR" dirty="0" err="1" smtClean="0"/>
              <a:t>friendly</a:t>
            </a:r>
            <a:r>
              <a:rPr lang="es-AR" dirty="0"/>
              <a:t> </a:t>
            </a:r>
            <a:r>
              <a:rPr lang="es-AR" dirty="0" smtClean="0"/>
              <a:t>                          </a:t>
            </a:r>
            <a:r>
              <a:rPr lang="es-AR" dirty="0" err="1" smtClean="0"/>
              <a:t>the</a:t>
            </a:r>
            <a:r>
              <a:rPr lang="es-AR" dirty="0" smtClean="0"/>
              <a:t> </a:t>
            </a:r>
            <a:r>
              <a:rPr lang="es-AR" dirty="0" err="1"/>
              <a:t>most</a:t>
            </a:r>
            <a:r>
              <a:rPr lang="es-AR" dirty="0"/>
              <a:t> </a:t>
            </a:r>
            <a:r>
              <a:rPr lang="es-AR" dirty="0" err="1" smtClean="0"/>
              <a:t>romantic</a:t>
            </a:r>
            <a:endParaRPr lang="es-AR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377952" y="1225689"/>
            <a:ext cx="11460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1</a:t>
            </a:r>
          </a:p>
          <a:p>
            <a:r>
              <a:rPr lang="en-US" dirty="0"/>
              <a:t>My dream house would be in one of our national parks </a:t>
            </a:r>
            <a:r>
              <a:rPr lang="en-US" dirty="0" smtClean="0"/>
              <a:t>like Yellowstone </a:t>
            </a:r>
            <a:r>
              <a:rPr lang="en-US" dirty="0"/>
              <a:t>or Redwood. It would be totally green - I'd </a:t>
            </a:r>
            <a:r>
              <a:rPr lang="en-US" dirty="0" smtClean="0"/>
              <a:t>have solar </a:t>
            </a:r>
            <a:r>
              <a:rPr lang="en-US" dirty="0"/>
              <a:t>panels and wind turbines, and I'd collect rainwater. </a:t>
            </a:r>
            <a:r>
              <a:rPr lang="en-US" dirty="0" smtClean="0"/>
              <a:t>The house </a:t>
            </a:r>
            <a:r>
              <a:rPr lang="en-US" dirty="0"/>
              <a:t>would be made of wood and would be heated by </a:t>
            </a:r>
            <a:r>
              <a:rPr lang="en-US" dirty="0" smtClean="0"/>
              <a:t>wood fires</a:t>
            </a:r>
            <a:r>
              <a:rPr lang="en-US" dirty="0"/>
              <a:t>. I would try to live off the land as much as possible and </a:t>
            </a:r>
            <a:r>
              <a:rPr lang="en-US" dirty="0" smtClean="0"/>
              <a:t>I'd plant </a:t>
            </a:r>
            <a:r>
              <a:rPr lang="en-US" dirty="0"/>
              <a:t>vegetables and fruit, and maybe have chickens. It </a:t>
            </a:r>
            <a:r>
              <a:rPr lang="en-US" dirty="0" smtClean="0"/>
              <a:t>would all </a:t>
            </a:r>
            <a:r>
              <a:rPr lang="en-US" dirty="0"/>
              <a:t>be organic, with no pesticides or anything like that</a:t>
            </a:r>
            <a:r>
              <a:rPr lang="en-US" dirty="0" smtClean="0"/>
              <a:t>.</a:t>
            </a:r>
          </a:p>
          <a:p>
            <a:r>
              <a:rPr lang="es-AR" dirty="0"/>
              <a:t>2</a:t>
            </a:r>
          </a:p>
          <a:p>
            <a:r>
              <a:rPr lang="en-US" dirty="0"/>
              <a:t>My dream house would be in Paris. It 'd be on the top floor of </a:t>
            </a:r>
            <a:r>
              <a:rPr lang="en-US" dirty="0" smtClean="0"/>
              <a:t>an old </a:t>
            </a:r>
            <a:r>
              <a:rPr lang="en-US" dirty="0"/>
              <a:t>apartment building and I'd have a view of the Eiffel </a:t>
            </a:r>
            <a:r>
              <a:rPr lang="en-US" dirty="0" smtClean="0"/>
              <a:t>Tower or </a:t>
            </a:r>
            <a:r>
              <a:rPr lang="en-US" dirty="0"/>
              <a:t>Notre Dame. It would be full of furniture that I'd found </a:t>
            </a:r>
            <a:r>
              <a:rPr lang="en-US" dirty="0" smtClean="0"/>
              <a:t>in antiques </a:t>
            </a:r>
            <a:r>
              <a:rPr lang="en-US" dirty="0"/>
              <a:t>markets, places like that, and amazing </a:t>
            </a:r>
            <a:r>
              <a:rPr lang="en-US" dirty="0" smtClean="0"/>
              <a:t>paintings, one </a:t>
            </a:r>
            <a:r>
              <a:rPr lang="en-US" dirty="0"/>
              <a:t>of which would turn out to be an undiscovered Picasso </a:t>
            </a:r>
            <a:r>
              <a:rPr lang="en-US" dirty="0" smtClean="0"/>
              <a:t>or Matisse</a:t>
            </a:r>
            <a:r>
              <a:rPr lang="en-US" dirty="0"/>
              <a:t>. There would be </a:t>
            </a:r>
            <a:r>
              <a:rPr lang="en-US" i="1" dirty="0"/>
              <a:t>a </a:t>
            </a:r>
            <a:r>
              <a:rPr lang="en-US" dirty="0"/>
              <a:t>beautiful old dining </a:t>
            </a:r>
            <a:r>
              <a:rPr lang="en-US" dirty="0" smtClean="0"/>
              <a:t>table </a:t>
            </a:r>
            <a:r>
              <a:rPr lang="en-US" dirty="0"/>
              <a:t>and </a:t>
            </a:r>
            <a:r>
              <a:rPr lang="en-US" dirty="0" smtClean="0"/>
              <a:t>chairs for </a:t>
            </a:r>
            <a:r>
              <a:rPr lang="en-US" dirty="0"/>
              <a:t>candlelit dinners ... then all I'd need would be </a:t>
            </a:r>
            <a:r>
              <a:rPr lang="en-US" dirty="0" smtClean="0"/>
              <a:t>the right person </a:t>
            </a:r>
            <a:r>
              <a:rPr lang="en-US" dirty="0"/>
              <a:t>to share it with</a:t>
            </a:r>
            <a:r>
              <a:rPr lang="en-US" dirty="0" smtClean="0"/>
              <a:t>.</a:t>
            </a:r>
          </a:p>
          <a:p>
            <a:r>
              <a:rPr lang="es-AR" dirty="0"/>
              <a:t>3</a:t>
            </a:r>
          </a:p>
          <a:p>
            <a:r>
              <a:rPr lang="en-US" dirty="0"/>
              <a:t>My dream house would be a flat in SoHo in New York </a:t>
            </a:r>
            <a:r>
              <a:rPr lang="en-US" dirty="0" smtClean="0"/>
              <a:t>It wouldn't </a:t>
            </a:r>
            <a:r>
              <a:rPr lang="en-US" dirty="0"/>
              <a:t>be too big, it 'd just have a couple of bedrooms, and</a:t>
            </a:r>
          </a:p>
          <a:p>
            <a:r>
              <a:rPr lang="en-US" dirty="0"/>
              <a:t>a huge living room with a home cinema. It would be </a:t>
            </a:r>
            <a:r>
              <a:rPr lang="en-US" dirty="0" smtClean="0"/>
              <a:t>very modern </a:t>
            </a:r>
            <a:r>
              <a:rPr lang="en-US" dirty="0"/>
              <a:t>and incredibly </a:t>
            </a:r>
            <a:r>
              <a:rPr lang="en-US" dirty="0" smtClean="0"/>
              <a:t>practical</a:t>
            </a:r>
            <a:r>
              <a:rPr lang="en-US" dirty="0"/>
              <a:t>, with things like </a:t>
            </a:r>
            <a:r>
              <a:rPr lang="en-US" dirty="0" smtClean="0"/>
              <a:t>automatic</a:t>
            </a:r>
            <a:endParaRPr lang="en-US" dirty="0"/>
          </a:p>
          <a:p>
            <a:r>
              <a:rPr lang="en-US" dirty="0"/>
              <a:t>temperature control, </a:t>
            </a:r>
            <a:r>
              <a:rPr lang="en-US" i="1" dirty="0"/>
              <a:t>a </a:t>
            </a:r>
            <a:r>
              <a:rPr lang="en-US" dirty="0"/>
              <a:t>kitchen with all the latest gadgets </a:t>
            </a:r>
            <a:r>
              <a:rPr lang="en-US" dirty="0" smtClean="0"/>
              <a:t>– if possible</a:t>
            </a:r>
            <a:r>
              <a:rPr lang="en-US" dirty="0"/>
              <a:t>, </a:t>
            </a:r>
            <a:r>
              <a:rPr lang="en-US" i="1" dirty="0"/>
              <a:t>a </a:t>
            </a:r>
            <a:r>
              <a:rPr lang="en-US" dirty="0"/>
              <a:t>stove that would produce amazing meals on </a:t>
            </a:r>
            <a:r>
              <a:rPr lang="en-US" dirty="0" smtClean="0"/>
              <a:t>its own </a:t>
            </a:r>
            <a:r>
              <a:rPr lang="en-US" dirty="0"/>
              <a:t>- I'm </a:t>
            </a:r>
            <a:r>
              <a:rPr lang="en-US" i="1" dirty="0"/>
              <a:t>a </a:t>
            </a:r>
            <a:r>
              <a:rPr lang="en-US" dirty="0"/>
              <a:t>lazy kind of guy</a:t>
            </a:r>
            <a:r>
              <a:rPr lang="en-US" dirty="0" smtClean="0"/>
              <a:t>.</a:t>
            </a:r>
          </a:p>
          <a:p>
            <a:r>
              <a:rPr lang="es-AR" dirty="0"/>
              <a:t>4</a:t>
            </a:r>
          </a:p>
          <a:p>
            <a:r>
              <a:rPr lang="en-US" dirty="0"/>
              <a:t>If I had to choose where to live, I'd choose Hawaii. So my </a:t>
            </a:r>
            <a:r>
              <a:rPr lang="en-US" dirty="0" smtClean="0"/>
              <a:t>dream house </a:t>
            </a:r>
            <a:r>
              <a:rPr lang="en-US" dirty="0"/>
              <a:t>would be made of glass with the most amazing </a:t>
            </a:r>
            <a:r>
              <a:rPr lang="en-US" dirty="0" smtClean="0"/>
              <a:t>view of </a:t>
            </a:r>
            <a:r>
              <a:rPr lang="en-US" dirty="0"/>
              <a:t>the beach from every room in the house, and it'd </a:t>
            </a:r>
            <a:r>
              <a:rPr lang="en-US" dirty="0" smtClean="0"/>
              <a:t>have indoor </a:t>
            </a:r>
            <a:r>
              <a:rPr lang="en-US" dirty="0"/>
              <a:t>and outdoor pools, and maybe a tennis court - I'm</a:t>
            </a:r>
          </a:p>
          <a:p>
            <a:r>
              <a:rPr lang="en-US" dirty="0"/>
              <a:t>quite </a:t>
            </a:r>
            <a:r>
              <a:rPr lang="en-US" dirty="0" smtClean="0"/>
              <a:t>sporty</a:t>
            </a:r>
            <a:r>
              <a:rPr lang="en-US" dirty="0"/>
              <a:t>. It would also have </a:t>
            </a:r>
            <a:r>
              <a:rPr lang="en-US" i="1" dirty="0"/>
              <a:t>a </a:t>
            </a:r>
            <a:r>
              <a:rPr lang="en-US" dirty="0"/>
              <a:t>big indoor aquarium. </a:t>
            </a:r>
            <a:r>
              <a:rPr lang="en-US" dirty="0" smtClean="0"/>
              <a:t>There's something </a:t>
            </a:r>
            <a:r>
              <a:rPr lang="en-US" dirty="0"/>
              <a:t>so peaceful about looking at fish. And fabulous</a:t>
            </a:r>
          </a:p>
          <a:p>
            <a:r>
              <a:rPr lang="es-AR" dirty="0" err="1"/>
              <a:t>bathrooms</a:t>
            </a:r>
            <a:r>
              <a:rPr lang="es-AR" dirty="0"/>
              <a:t> of </a:t>
            </a:r>
            <a:r>
              <a:rPr lang="es-AR" dirty="0" err="1"/>
              <a:t>course</a:t>
            </a:r>
            <a:r>
              <a:rPr lang="es-AR" dirty="0"/>
              <a:t>.</a:t>
            </a:r>
          </a:p>
        </p:txBody>
      </p:sp>
      <p:pic>
        <p:nvPicPr>
          <p:cNvPr id="6" name="7B 4.23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7184" y="2254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6" y="423799"/>
            <a:ext cx="44291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3799"/>
            <a:ext cx="424423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6" y="3676822"/>
            <a:ext cx="4672394" cy="282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64" y="3882656"/>
            <a:ext cx="4814356" cy="262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511808" y="6504559"/>
            <a:ext cx="197510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938499" y="4633087"/>
            <a:ext cx="142674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 flipV="1">
            <a:off x="3566160" y="4377055"/>
            <a:ext cx="98755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084831" y="5571871"/>
            <a:ext cx="292169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5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4" y="152477"/>
            <a:ext cx="4069842" cy="340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848" y="152477"/>
            <a:ext cx="4391216" cy="3706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4" y="3623764"/>
            <a:ext cx="4069842" cy="3029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36" y="4019516"/>
            <a:ext cx="4376928" cy="2545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619232" y="792480"/>
            <a:ext cx="1121664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Do </a:t>
            </a:r>
            <a:r>
              <a:rPr lang="es-MX" b="1" dirty="0" err="1" smtClean="0"/>
              <a:t>you</a:t>
            </a:r>
            <a:r>
              <a:rPr lang="es-MX" b="1" dirty="0" smtClean="0"/>
              <a:t> </a:t>
            </a:r>
            <a:r>
              <a:rPr lang="es-MX" b="1" dirty="0" err="1" smtClean="0"/>
              <a:t>still</a:t>
            </a:r>
            <a:r>
              <a:rPr lang="es-MX" b="1" dirty="0" smtClean="0"/>
              <a:t> </a:t>
            </a:r>
            <a:r>
              <a:rPr lang="es-MX" b="1" dirty="0" err="1" smtClean="0"/>
              <a:t>live</a:t>
            </a:r>
            <a:r>
              <a:rPr lang="es-MX" b="1" dirty="0" smtClean="0"/>
              <a:t> </a:t>
            </a:r>
            <a:r>
              <a:rPr lang="es-MX" b="1" dirty="0" err="1" smtClean="0"/>
              <a:t>with</a:t>
            </a:r>
            <a:r>
              <a:rPr lang="es-MX" b="1" dirty="0" smtClean="0"/>
              <a:t> </a:t>
            </a:r>
            <a:r>
              <a:rPr lang="es-MX" b="1" dirty="0" err="1" smtClean="0"/>
              <a:t>your</a:t>
            </a:r>
            <a:r>
              <a:rPr lang="es-MX" b="1" dirty="0" smtClean="0"/>
              <a:t> </a:t>
            </a:r>
            <a:r>
              <a:rPr lang="es-MX" b="1" dirty="0" err="1" smtClean="0"/>
              <a:t>parents</a:t>
            </a:r>
            <a:r>
              <a:rPr lang="es-MX" b="1" dirty="0" smtClean="0"/>
              <a:t>?</a:t>
            </a:r>
          </a:p>
          <a:p>
            <a:endParaRPr lang="es-MX" b="1" dirty="0"/>
          </a:p>
          <a:p>
            <a:r>
              <a:rPr lang="es-MX" b="1" dirty="0" smtClean="0"/>
              <a:t>Do </a:t>
            </a:r>
            <a:r>
              <a:rPr lang="es-MX" b="1" dirty="0" err="1" smtClean="0"/>
              <a:t>you</a:t>
            </a:r>
            <a:r>
              <a:rPr lang="es-MX" b="1" dirty="0" smtClean="0"/>
              <a:t> </a:t>
            </a:r>
            <a:r>
              <a:rPr lang="es-MX" b="1" dirty="0" err="1" smtClean="0"/>
              <a:t>agree</a:t>
            </a:r>
            <a:r>
              <a:rPr lang="es-MX" b="1" dirty="0" smtClean="0"/>
              <a:t> </a:t>
            </a:r>
            <a:r>
              <a:rPr lang="es-MX" b="1" dirty="0" err="1" smtClean="0"/>
              <a:t>with</a:t>
            </a:r>
            <a:r>
              <a:rPr lang="es-MX" b="1" dirty="0" smtClean="0"/>
              <a:t> </a:t>
            </a:r>
            <a:r>
              <a:rPr lang="es-MX" b="1" dirty="0" err="1" smtClean="0"/>
              <a:t>any</a:t>
            </a:r>
            <a:r>
              <a:rPr lang="es-MX" b="1" dirty="0" smtClean="0"/>
              <a:t> of </a:t>
            </a:r>
            <a:r>
              <a:rPr lang="es-MX" b="1" dirty="0" err="1" smtClean="0"/>
              <a:t>the</a:t>
            </a:r>
            <a:r>
              <a:rPr lang="es-MX" b="1" dirty="0" smtClean="0"/>
              <a:t> </a:t>
            </a:r>
            <a:r>
              <a:rPr lang="es-MX" b="1" dirty="0" err="1" smtClean="0"/>
              <a:t>writers</a:t>
            </a:r>
            <a:r>
              <a:rPr lang="es-MX" dirty="0" smtClean="0"/>
              <a:t>?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359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96" y="481330"/>
            <a:ext cx="7965560" cy="326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53" y="5014150"/>
            <a:ext cx="6097587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76" y="4979670"/>
            <a:ext cx="42957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27" y="2763393"/>
            <a:ext cx="5779009" cy="221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7B 4.17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6064" y="929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7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9" y="625832"/>
            <a:ext cx="6497500" cy="511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507" y="3486912"/>
            <a:ext cx="4372917" cy="281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680960" y="1572768"/>
            <a:ext cx="401116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WHAT WOULD YOUR IDEAL HOLIDAY BE?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9683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" y="457548"/>
            <a:ext cx="6388608" cy="623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3" y="1613276"/>
            <a:ext cx="5137213" cy="47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2" y="2185449"/>
            <a:ext cx="4856797" cy="48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2" y="2980062"/>
            <a:ext cx="5003102" cy="2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3" y="3327192"/>
            <a:ext cx="4911090" cy="49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2" y="4035945"/>
            <a:ext cx="4625150" cy="24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2" y="4454458"/>
            <a:ext cx="4710494" cy="21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3" y="4832094"/>
            <a:ext cx="4856796" cy="44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2" y="5388671"/>
            <a:ext cx="4710494" cy="24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3" y="5723017"/>
            <a:ext cx="4856796" cy="2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91" y="6141514"/>
            <a:ext cx="4986527" cy="44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1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182880"/>
            <a:ext cx="8026164" cy="650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99920" y="219447"/>
            <a:ext cx="3510768" cy="2554545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First</a:t>
            </a:r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</a:t>
            </a:r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second</a:t>
            </a:r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Conditional</a:t>
            </a:r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  <a:p>
            <a:pPr algn="ctr"/>
            <a:endParaRPr lang="es-E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" y="1963390"/>
            <a:ext cx="3838575" cy="84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114032" y="1706880"/>
            <a:ext cx="14020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smtClean="0"/>
              <a:t>‘ll do</a:t>
            </a:r>
            <a:endParaRPr lang="es-AR" sz="19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8570976" y="3248494"/>
            <a:ext cx="14020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 smtClean="0"/>
              <a:t>sell</a:t>
            </a:r>
            <a:endParaRPr lang="es-AR" sz="19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327904" y="944880"/>
            <a:ext cx="14020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 smtClean="0"/>
              <a:t>will</a:t>
            </a:r>
            <a:endParaRPr lang="es-AR" sz="19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583424" y="3998976"/>
            <a:ext cx="14020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/>
              <a:t>w</a:t>
            </a:r>
            <a:r>
              <a:rPr lang="es-MX" sz="1900" b="1" dirty="0" err="1" smtClean="0"/>
              <a:t>on’t</a:t>
            </a:r>
            <a:r>
              <a:rPr lang="es-MX" sz="1900" b="1" dirty="0" smtClean="0"/>
              <a:t> </a:t>
            </a:r>
            <a:r>
              <a:rPr lang="es-MX" sz="1900" b="1" dirty="0" err="1" smtClean="0"/>
              <a:t>get</a:t>
            </a:r>
            <a:endParaRPr lang="es-AR" sz="19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809232" y="944880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0507236" y="5189782"/>
            <a:ext cx="14020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/>
              <a:t>d</a:t>
            </a:r>
            <a:r>
              <a:rPr lang="es-MX" sz="1900" b="1" dirty="0" err="1" smtClean="0"/>
              <a:t>oesn’t</a:t>
            </a:r>
            <a:r>
              <a:rPr lang="es-MX" sz="1900" b="1" dirty="0" smtClean="0"/>
              <a:t> </a:t>
            </a:r>
            <a:r>
              <a:rPr lang="es-MX" sz="1900" b="1" dirty="0" err="1" smtClean="0"/>
              <a:t>find</a:t>
            </a:r>
            <a:endParaRPr lang="es-AR" sz="19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437632" y="182880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w</a:t>
            </a:r>
            <a:r>
              <a:rPr lang="es-MX" dirty="0" err="1" smtClean="0"/>
              <a:t>ould</a:t>
            </a:r>
            <a:r>
              <a:rPr lang="es-MX" dirty="0" smtClean="0"/>
              <a:t> </a:t>
            </a:r>
            <a:r>
              <a:rPr lang="es-MX" dirty="0" err="1" smtClean="0"/>
              <a:t>get</a:t>
            </a:r>
            <a:r>
              <a:rPr lang="es-MX" dirty="0" smtClean="0"/>
              <a:t> up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7168896" y="981456"/>
            <a:ext cx="14020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 smtClean="0"/>
              <a:t>live</a:t>
            </a:r>
            <a:endParaRPr lang="es-AR" sz="19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870192" y="5900928"/>
            <a:ext cx="1402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/>
              <a:t>w</a:t>
            </a:r>
            <a:r>
              <a:rPr lang="es-MX" sz="1900" b="1" dirty="0" err="1" smtClean="0"/>
              <a:t>ould’t</a:t>
            </a:r>
            <a:r>
              <a:rPr lang="es-MX" sz="1900" b="1" dirty="0" smtClean="0"/>
              <a:t> </a:t>
            </a:r>
            <a:r>
              <a:rPr lang="es-MX" sz="1900" b="1" dirty="0" err="1" smtClean="0"/>
              <a:t>stay</a:t>
            </a:r>
            <a:r>
              <a:rPr lang="es-MX" sz="1900" b="1" dirty="0" smtClean="0"/>
              <a:t> up</a:t>
            </a:r>
            <a:endParaRPr lang="es-AR" sz="19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7571232" y="1706880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093166" y="2122081"/>
            <a:ext cx="14020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smtClean="0"/>
              <a:t>  lose</a:t>
            </a:r>
            <a:endParaRPr lang="es-AR" sz="19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494005" y="4761787"/>
            <a:ext cx="14020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smtClean="0"/>
              <a:t>  be</a:t>
            </a:r>
            <a:endParaRPr lang="es-AR" sz="19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8211312" y="2533412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/>
              <a:t>d</a:t>
            </a:r>
            <a:r>
              <a:rPr lang="es-MX" b="1" dirty="0" err="1" smtClean="0"/>
              <a:t>idn’t</a:t>
            </a:r>
            <a:r>
              <a:rPr lang="es-MX" b="1" dirty="0" smtClean="0"/>
              <a:t> </a:t>
            </a:r>
            <a:r>
              <a:rPr lang="es-MX" b="1" dirty="0" err="1" smtClean="0"/>
              <a:t>have</a:t>
            </a:r>
            <a:endParaRPr lang="es-AR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0686037" y="4386076"/>
            <a:ext cx="14020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err="1" smtClean="0"/>
              <a:t>would</a:t>
            </a:r>
            <a:endParaRPr lang="es-AR" sz="1900" b="1" dirty="0"/>
          </a:p>
        </p:txBody>
      </p:sp>
      <p:sp>
        <p:nvSpPr>
          <p:cNvPr id="3" name="2 Flecha derecha"/>
          <p:cNvSpPr/>
          <p:nvPr/>
        </p:nvSpPr>
        <p:spPr>
          <a:xfrm>
            <a:off x="659320" y="4372186"/>
            <a:ext cx="2791968" cy="7079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5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08" y="597408"/>
            <a:ext cx="7625925" cy="354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7B 4.18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3328" y="1002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659</Words>
  <Application>Microsoft Office PowerPoint</Application>
  <PresentationFormat>Personalizado</PresentationFormat>
  <Paragraphs>91</Paragraphs>
  <Slides>23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Tema de Office</vt:lpstr>
      <vt:lpstr>1_Tema de Office</vt:lpstr>
      <vt:lpstr>7B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59</cp:revision>
  <dcterms:created xsi:type="dcterms:W3CDTF">2020-04-08T01:26:02Z</dcterms:created>
  <dcterms:modified xsi:type="dcterms:W3CDTF">2023-10-24T01:01:24Z</dcterms:modified>
</cp:coreProperties>
</file>