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7" r:id="rId4"/>
    <p:sldId id="268" r:id="rId5"/>
    <p:sldId id="269" r:id="rId6"/>
    <p:sldId id="273" r:id="rId7"/>
    <p:sldId id="274" r:id="rId8"/>
    <p:sldId id="275" r:id="rId9"/>
    <p:sldId id="276" r:id="rId10"/>
    <p:sldId id="277" r:id="rId11"/>
    <p:sldId id="286" r:id="rId12"/>
    <p:sldId id="279" r:id="rId13"/>
    <p:sldId id="278" r:id="rId14"/>
    <p:sldId id="271" r:id="rId15"/>
    <p:sldId id="272" r:id="rId16"/>
    <p:sldId id="281" r:id="rId17"/>
    <p:sldId id="282" r:id="rId18"/>
    <p:sldId id="283" r:id="rId19"/>
    <p:sldId id="284" r:id="rId20"/>
    <p:sldId id="285" r:id="rId21"/>
    <p:sldId id="258" r:id="rId22"/>
    <p:sldId id="259" r:id="rId23"/>
    <p:sldId id="260" r:id="rId24"/>
    <p:sldId id="288" r:id="rId25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-40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5EA2932-EFA7-4AAA-B53C-268C2224F3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D804D82E-C623-4ABA-8D43-D4834467A0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A242687-1E8B-4477-93C2-37A97219D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23/10/2023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E2C138D-974B-4924-AE65-9358E0F1B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9CBD001-A79F-4388-9CAD-6EDD0B976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2672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F648D42-8E6F-4C5B-A8DF-8245FEA8F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190F623-01DD-4787-9B1C-8BF301C57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C0DC891-3450-4C73-8BCD-E8B051991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23/10/2023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28C32E0-ACC8-449B-A707-EFF2C4070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1CB203C-DC95-433A-AD68-9C802830F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4383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C8FB7D84-85FF-4C7D-9934-D3F534B567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A71ADE79-22C9-4C5F-9AF2-2E4FF67AD2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6075B5E-451A-4FF9-96DA-5CE91F9F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23/10/2023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EA720B9-42C1-4E50-9B05-D2799D120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F16E898-10AF-4B61-8F89-6B36E53A8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80617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5EA2932-EFA7-4AAA-B53C-268C2224F3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D804D82E-C623-4ABA-8D43-D4834467A0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A242687-1E8B-4477-93C2-37A97219D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23/10/2023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E2C138D-974B-4924-AE65-9358E0F1B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9CBD001-A79F-4388-9CAD-6EDD0B976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2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BD5D6E2-FA86-4AB7-A2D6-F9659748C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29D9673D-321B-478E-A3E4-C65BADB67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C4ABD08-7B58-48C5-8D4F-88B2657E8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23/10/2023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FC8E6DF-DB1C-48F3-B578-8033A69C6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A3BD4CF-EEA3-4364-ACEE-B03E48C24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9361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55D242D-5989-4FDD-B18B-59D7CEA72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FDE4696-F90B-44A4-82B5-7F371D632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4B8A297-EBD2-4CCE-AA38-A554D432E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23/10/2023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1799933-E717-4737-82D5-0D0938738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CEF53875-6D6F-443F-AAC7-D377237D1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6090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C606B74-9ACA-4140-8BFE-FC030C4CB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78D23004-D379-4A63-A735-3730838115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990138B-0EB5-4D31-A211-F8C2D5AED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0B087435-5D9D-4F4E-A2E7-290FF8512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23/10/2023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364A7599-8196-4EAC-9714-9E45DBFBE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0028075-3777-465C-BD42-70127F10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266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6EBE993-BC5A-4946-B0F3-C98F441C3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F1B5C84B-7A3C-4512-B4EE-7DDC74996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026D4215-A9C5-4422-A348-07780D2A4F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43EBC34B-3DE2-40EC-9A5D-F17B29DC98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52C990E8-E333-40FD-A4E3-FBAB7821A5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51AB47C6-5805-4A88-9AF3-E0AC48B00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23/10/2023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3F7E7033-BFCD-4433-9298-A575956AC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7F626640-4176-48C0-8E37-9EB7114C6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402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FD2E7D4-B59F-4987-9510-5614C5C61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9F01A35B-AF89-413E-887A-3DA3661B4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23/10/2023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7F75FED3-3B2A-4380-8530-391238696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16D9A11A-975E-44E0-AE16-9B9268FBF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2671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73DD02FE-0DC1-4A50-B440-973BFC1B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23/10/2023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D2E68D2D-6C81-46EC-8E99-3FAD2D7EE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431DCED9-884A-4715-B701-8F27A989D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4508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41A07D1-F0A9-486B-BA92-0F28DD7F0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1DB9A9F-44E8-4423-A5DC-642FCD5CD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8DD02BA7-58E0-413E-BEB2-84C97D11E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E182F90E-542C-49B6-AE46-F82EDF9A6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23/10/2023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ECFA7F7-190C-4EBE-8A5E-9BC09CE8A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013E481B-8A0A-46DA-9B48-AF8459B64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270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BD5D6E2-FA86-4AB7-A2D6-F9659748C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29D9673D-321B-478E-A3E4-C65BADB67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C4ABD08-7B58-48C5-8D4F-88B2657E8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23/10/2023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FC8E6DF-DB1C-48F3-B578-8033A69C6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A3BD4CF-EEA3-4364-ACEE-B03E48C24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79859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E23B662-1520-46AE-A7D3-8060B2E97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B18E600D-C1D2-403F-8F82-20B9476F41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B11BCDF6-4EFC-459A-9B39-53744BD27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E912A84-9F34-4072-B872-8D69A236F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23/10/2023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7CB3F0A7-D72B-429A-A355-9D4F1D5BA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B3D006E2-D3EE-47C6-8BE7-B36AFD0F5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7991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F648D42-8E6F-4C5B-A8DF-8245FEA8F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0190F623-01DD-4787-9B1C-8BF301C57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2C0DC891-3450-4C73-8BCD-E8B051991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23/10/2023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28C32E0-ACC8-449B-A707-EFF2C4070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1CB203C-DC95-433A-AD68-9C802830F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619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C8FB7D84-85FF-4C7D-9934-D3F534B567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A71ADE79-22C9-4C5F-9AF2-2E4FF67AD2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6075B5E-451A-4FF9-96DA-5CE91F9F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23/10/2023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EA720B9-42C1-4E50-9B05-D2799D120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F16E898-10AF-4B61-8F89-6B36E53A8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649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55D242D-5989-4FDD-B18B-59D7CEA72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FDE4696-F90B-44A4-82B5-7F371D632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4B8A297-EBD2-4CCE-AA38-A554D432E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23/10/2023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1799933-E717-4737-82D5-0D0938738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EF53875-6D6F-443F-AAC7-D377237D1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66734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C606B74-9ACA-4140-8BFE-FC030C4CB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8D23004-D379-4A63-A735-3730838115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4990138B-0EB5-4D31-A211-F8C2D5AED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B087435-5D9D-4F4E-A2E7-290FF8512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23/10/2023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64A7599-8196-4EAC-9714-9E45DBFBE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40028075-3777-465C-BD42-70127F10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53416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6EBE993-BC5A-4946-B0F3-C98F441C3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1B5C84B-7A3C-4512-B4EE-7DDC74996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026D4215-A9C5-4422-A348-07780D2A4F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43EBC34B-3DE2-40EC-9A5D-F17B29DC98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52C990E8-E333-40FD-A4E3-FBAB7821A5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51AB47C6-5805-4A88-9AF3-E0AC48B00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23/10/2023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3F7E7033-BFCD-4433-9298-A575956AC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7F626640-4176-48C0-8E37-9EB7114C6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053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FD2E7D4-B59F-4987-9510-5614C5C61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9F01A35B-AF89-413E-887A-3DA3661B4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23/10/2023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7F75FED3-3B2A-4380-8530-391238696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16D9A11A-975E-44E0-AE16-9B9268FBF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9489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3DD02FE-0DC1-4A50-B440-973BFC1B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23/10/2023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D2E68D2D-6C81-46EC-8E99-3FAD2D7EE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431DCED9-884A-4715-B701-8F27A989D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5890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1A07D1-F0A9-486B-BA92-0F28DD7F0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1DB9A9F-44E8-4423-A5DC-642FCD5CD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8DD02BA7-58E0-413E-BEB2-84C97D11E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182F90E-542C-49B6-AE46-F82EDF9A6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23/10/2023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AECFA7F7-190C-4EBE-8A5E-9BC09CE8A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13E481B-8A0A-46DA-9B48-AF8459B64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37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E23B662-1520-46AE-A7D3-8060B2E97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B18E600D-C1D2-403F-8F82-20B9476F41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B11BCDF6-4EFC-459A-9B39-53744BD27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FE912A84-9F34-4072-B872-8D69A236F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23/10/2023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CB3F0A7-D72B-429A-A355-9D4F1D5BA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B3D006E2-D3EE-47C6-8BE7-B36AFD0F5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7303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D28C43FC-7C1F-4283-8B93-0DEE87A4F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962A8BF-2423-45A1-AF69-B80827BB1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7A1A1D0-ADE6-43C2-A333-078F2AF605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AA118-E99A-4B95-950B-F5DB93412EBF}" type="datetimeFigureOut">
              <a:rPr lang="es-AR" smtClean="0"/>
              <a:t>23/10/2023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0786B43-1B65-40CC-AC3C-3FB5F4F30B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BF362B3-50FD-428C-A5BE-B26D1F78DA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1558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D28C43FC-7C1F-4283-8B93-0DEE87A4F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B962A8BF-2423-45A1-AF69-B80827BB1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7A1A1D0-ADE6-43C2-A333-078F2AF605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AA118-E99A-4B95-950B-F5DB93412EBF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23/10/2023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0786B43-1B65-40CC-AC3C-3FB5F4F30B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BF362B3-50FD-428C-A5BE-B26D1F78DA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C76A9-6B58-47ED-9ACB-B63EAE8ABD47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73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7.png"/><Relationship Id="rId5" Type="http://schemas.openxmlformats.org/officeDocument/2006/relationships/image" Target="../media/image1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7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46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7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298B5B5-3D7F-4DF5-8B0C-1E9A869ED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7B</a:t>
            </a:r>
            <a:endParaRPr lang="es-AR" sz="8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C320216-8A71-4967-B23E-6C38CDE97B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MX" sz="8800" b="1" dirty="0" smtClean="0"/>
              <a:t>IDEAL  HOME</a:t>
            </a:r>
            <a:endParaRPr lang="es-AR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136" y="5429386"/>
            <a:ext cx="2162514" cy="72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390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63" y="1048512"/>
            <a:ext cx="10900715" cy="4334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681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16864" y="705177"/>
            <a:ext cx="59009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1 I'd cook dinner every day if </a:t>
            </a:r>
            <a:r>
              <a:rPr lang="en-US" sz="2400" dirty="0" smtClean="0"/>
              <a:t>I</a:t>
            </a:r>
          </a:p>
          <a:p>
            <a:endParaRPr lang="en-US" sz="2400" dirty="0"/>
          </a:p>
          <a:p>
            <a:r>
              <a:rPr lang="en-US" sz="2400" dirty="0"/>
              <a:t>2 </a:t>
            </a:r>
            <a:r>
              <a:rPr lang="en-US" sz="2400" dirty="0" smtClean="0"/>
              <a:t>If  we didn't </a:t>
            </a:r>
            <a:r>
              <a:rPr lang="en-US" sz="2400" dirty="0"/>
              <a:t>go on holiday this </a:t>
            </a:r>
            <a:r>
              <a:rPr lang="en-US" sz="2400" dirty="0" smtClean="0"/>
              <a:t>summer, maybe we</a:t>
            </a:r>
          </a:p>
          <a:p>
            <a:endParaRPr lang="en-US" sz="2400" dirty="0"/>
          </a:p>
          <a:p>
            <a:r>
              <a:rPr lang="en-US" sz="2400" dirty="0"/>
              <a:t>3 I </a:t>
            </a:r>
            <a:r>
              <a:rPr lang="en-US" sz="2400" dirty="0" smtClean="0"/>
              <a:t>think </a:t>
            </a:r>
            <a:r>
              <a:rPr lang="en-US" sz="2400" dirty="0"/>
              <a:t>you would enjoy the film m</a:t>
            </a:r>
            <a:r>
              <a:rPr lang="en-US" sz="2400" dirty="0" smtClean="0"/>
              <a:t>ore if</a:t>
            </a:r>
          </a:p>
          <a:p>
            <a:endParaRPr lang="en-US" sz="2400" dirty="0"/>
          </a:p>
          <a:p>
            <a:r>
              <a:rPr lang="en-US" sz="2400" dirty="0"/>
              <a:t>4 I</a:t>
            </a:r>
            <a:r>
              <a:rPr lang="en-US" sz="2400" dirty="0" smtClean="0"/>
              <a:t>'d </a:t>
            </a:r>
            <a:r>
              <a:rPr lang="en-US" sz="2400" dirty="0"/>
              <a:t>see m</a:t>
            </a:r>
            <a:r>
              <a:rPr lang="en-US" sz="2400" dirty="0" smtClean="0"/>
              <a:t>y </a:t>
            </a:r>
            <a:r>
              <a:rPr lang="en-US" sz="2400" dirty="0"/>
              <a:t>grandparents more often if </a:t>
            </a:r>
            <a:r>
              <a:rPr lang="en-US" sz="2400" dirty="0" smtClean="0"/>
              <a:t>they</a:t>
            </a:r>
          </a:p>
          <a:p>
            <a:endParaRPr lang="en-US" sz="2400" dirty="0"/>
          </a:p>
          <a:p>
            <a:r>
              <a:rPr lang="en-US" sz="2400" dirty="0"/>
              <a:t>5 I wouldn't have the fish </a:t>
            </a:r>
            <a:r>
              <a:rPr lang="en-US" sz="2400" dirty="0" smtClean="0"/>
              <a:t>if I …It </a:t>
            </a:r>
            <a:r>
              <a:rPr lang="en-US" sz="2400" dirty="0"/>
              <a:t>isn't usually very good here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r>
              <a:rPr lang="en-US" sz="2400" dirty="0"/>
              <a:t>6 l 'd go swimming if the </a:t>
            </a:r>
            <a:r>
              <a:rPr lang="en-US" sz="2400" dirty="0" smtClean="0"/>
              <a:t>water</a:t>
            </a:r>
            <a:endParaRPr lang="es-AR" sz="2400" dirty="0"/>
          </a:p>
        </p:txBody>
      </p:sp>
      <p:sp>
        <p:nvSpPr>
          <p:cNvPr id="3" name="2 Rectángulo"/>
          <p:cNvSpPr/>
          <p:nvPr/>
        </p:nvSpPr>
        <p:spPr>
          <a:xfrm>
            <a:off x="7727298" y="705177"/>
            <a:ext cx="37077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got home earlier from work.</a:t>
            </a:r>
          </a:p>
        </p:txBody>
      </p:sp>
      <p:sp>
        <p:nvSpPr>
          <p:cNvPr id="4" name="3 Rectángulo"/>
          <p:cNvSpPr/>
          <p:nvPr/>
        </p:nvSpPr>
        <p:spPr>
          <a:xfrm>
            <a:off x="7727298" y="1685681"/>
            <a:ext cx="38080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/>
              <a:t>couId</a:t>
            </a:r>
            <a:r>
              <a:rPr lang="en-US" sz="2400" dirty="0"/>
              <a:t> afford to get a new car.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7727298" y="2510349"/>
            <a:ext cx="38111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you saw  the original version.</a:t>
            </a:r>
          </a:p>
        </p:txBody>
      </p:sp>
      <p:sp>
        <p:nvSpPr>
          <p:cNvPr id="6" name="5 Rectángulo"/>
          <p:cNvSpPr/>
          <p:nvPr/>
        </p:nvSpPr>
        <p:spPr>
          <a:xfrm>
            <a:off x="7727298" y="3285744"/>
            <a:ext cx="17207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lived nearer.</a:t>
            </a:r>
          </a:p>
        </p:txBody>
      </p:sp>
      <p:sp>
        <p:nvSpPr>
          <p:cNvPr id="7" name="6 Rectángulo"/>
          <p:cNvSpPr/>
          <p:nvPr/>
        </p:nvSpPr>
        <p:spPr>
          <a:xfrm>
            <a:off x="7774325" y="4051083"/>
            <a:ext cx="14872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were you. </a:t>
            </a:r>
            <a:endParaRPr lang="es-AR" sz="2400" dirty="0"/>
          </a:p>
        </p:txBody>
      </p:sp>
      <p:sp>
        <p:nvSpPr>
          <p:cNvPr id="8" name="7 Rectángulo"/>
          <p:cNvSpPr/>
          <p:nvPr/>
        </p:nvSpPr>
        <p:spPr>
          <a:xfrm>
            <a:off x="7751315" y="4993903"/>
            <a:ext cx="23813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was a bit warmer.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07624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63167" y="529732"/>
            <a:ext cx="658368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7 T</a:t>
            </a:r>
            <a:r>
              <a:rPr lang="en-US" sz="2400" dirty="0" smtClean="0"/>
              <a:t>he </a:t>
            </a:r>
            <a:r>
              <a:rPr lang="en-US" sz="2400" dirty="0"/>
              <a:t>house would look better if 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8 </a:t>
            </a:r>
            <a:r>
              <a:rPr lang="en-US" sz="2400" dirty="0"/>
              <a:t>If I met my ex in the street, </a:t>
            </a:r>
            <a:r>
              <a:rPr lang="en-US" sz="2400" dirty="0" smtClean="0"/>
              <a:t>I wouldn't </a:t>
            </a:r>
          </a:p>
          <a:p>
            <a:endParaRPr lang="en-US" sz="2400" dirty="0" smtClean="0"/>
          </a:p>
          <a:p>
            <a:r>
              <a:rPr lang="en-US" sz="2400" dirty="0" smtClean="0"/>
              <a:t>9 </a:t>
            </a:r>
            <a:r>
              <a:rPr lang="en-US" sz="2400" dirty="0"/>
              <a:t>If it wasn't so late, I'd 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10 </a:t>
            </a:r>
            <a:r>
              <a:rPr lang="en-US" sz="2400" dirty="0"/>
              <a:t>The flight would be more comfortable </a:t>
            </a:r>
            <a:r>
              <a:rPr lang="en-US" sz="2400" dirty="0" smtClean="0"/>
              <a:t>if </a:t>
            </a:r>
          </a:p>
          <a:p>
            <a:endParaRPr lang="en-US" sz="2400" dirty="0"/>
          </a:p>
          <a:p>
            <a:r>
              <a:rPr lang="en-US" sz="2400" dirty="0" smtClean="0"/>
              <a:t>11 </a:t>
            </a:r>
            <a:r>
              <a:rPr lang="en-US" sz="2400" dirty="0"/>
              <a:t>I  </a:t>
            </a:r>
            <a:r>
              <a:rPr lang="en-US" sz="2400" dirty="0" smtClean="0"/>
              <a:t>wouldn't mind </a:t>
            </a:r>
            <a:r>
              <a:rPr lang="en-US" sz="2400" dirty="0"/>
              <a:t>the w</a:t>
            </a:r>
            <a:r>
              <a:rPr lang="en-US" sz="2400" dirty="0" smtClean="0"/>
              <a:t>inter </a:t>
            </a:r>
            <a:r>
              <a:rPr lang="en-US" sz="2400" dirty="0"/>
              <a:t>so much if </a:t>
            </a:r>
            <a:r>
              <a:rPr lang="en-US" sz="2400" dirty="0" smtClean="0"/>
              <a:t>it </a:t>
            </a:r>
          </a:p>
          <a:p>
            <a:endParaRPr lang="en-US" sz="2400" dirty="0"/>
          </a:p>
          <a:p>
            <a:r>
              <a:rPr lang="en-US" sz="2400" dirty="0" smtClean="0"/>
              <a:t>12 If I </a:t>
            </a:r>
            <a:r>
              <a:rPr lang="en-US" sz="2400" dirty="0"/>
              <a:t>had m</a:t>
            </a:r>
            <a:r>
              <a:rPr lang="en-US" sz="2400" dirty="0" smtClean="0"/>
              <a:t>ore money</a:t>
            </a:r>
            <a:r>
              <a:rPr lang="en-US" sz="2400" dirty="0"/>
              <a:t>, </a:t>
            </a:r>
            <a:endParaRPr lang="es-AR" sz="2400" dirty="0"/>
          </a:p>
        </p:txBody>
      </p:sp>
      <p:sp>
        <p:nvSpPr>
          <p:cNvPr id="3" name="2 Rectángulo"/>
          <p:cNvSpPr/>
          <p:nvPr/>
        </p:nvSpPr>
        <p:spPr>
          <a:xfrm>
            <a:off x="7966766" y="529732"/>
            <a:ext cx="19862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you painted it.</a:t>
            </a:r>
            <a:endParaRPr lang="es-AR" sz="2400" dirty="0"/>
          </a:p>
        </p:txBody>
      </p:sp>
      <p:sp>
        <p:nvSpPr>
          <p:cNvPr id="4" name="3 Rectángulo"/>
          <p:cNvSpPr/>
          <p:nvPr/>
        </p:nvSpPr>
        <p:spPr>
          <a:xfrm>
            <a:off x="7966766" y="1239591"/>
            <a:ext cx="22277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say </a:t>
            </a:r>
            <a:r>
              <a:rPr lang="es-AR" sz="2400" dirty="0" err="1"/>
              <a:t>hello</a:t>
            </a:r>
            <a:r>
              <a:rPr lang="es-AR" sz="2400" dirty="0"/>
              <a:t> to </a:t>
            </a:r>
            <a:r>
              <a:rPr lang="es-AR" sz="2400" dirty="0" err="1"/>
              <a:t>him</a:t>
            </a:r>
            <a:r>
              <a:rPr lang="es-AR" sz="2400" dirty="0"/>
              <a:t>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7980487" y="1967222"/>
            <a:ext cx="2214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stay a bit longer.</a:t>
            </a:r>
          </a:p>
        </p:txBody>
      </p:sp>
      <p:sp>
        <p:nvSpPr>
          <p:cNvPr id="6" name="5 Rectángulo"/>
          <p:cNvSpPr/>
          <p:nvPr/>
        </p:nvSpPr>
        <p:spPr>
          <a:xfrm>
            <a:off x="8012628" y="2765196"/>
            <a:ext cx="34277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we were in business class.</a:t>
            </a:r>
          </a:p>
        </p:txBody>
      </p:sp>
      <p:sp>
        <p:nvSpPr>
          <p:cNvPr id="7" name="6 Rectángulo"/>
          <p:cNvSpPr/>
          <p:nvPr/>
        </p:nvSpPr>
        <p:spPr>
          <a:xfrm>
            <a:off x="7980487" y="3501997"/>
            <a:ext cx="30968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didn't get dark so early.</a:t>
            </a:r>
          </a:p>
        </p:txBody>
      </p:sp>
      <p:sp>
        <p:nvSpPr>
          <p:cNvPr id="8" name="7 Rectángulo"/>
          <p:cNvSpPr/>
          <p:nvPr/>
        </p:nvSpPr>
        <p:spPr>
          <a:xfrm>
            <a:off x="8086237" y="4269217"/>
            <a:ext cx="37335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I'd buy a house with a </a:t>
            </a:r>
            <a:r>
              <a:rPr lang="es-AR" sz="2400" dirty="0" err="1"/>
              <a:t>beautiful</a:t>
            </a:r>
            <a:r>
              <a:rPr lang="es-AR" sz="2400" dirty="0"/>
              <a:t> </a:t>
            </a:r>
            <a:r>
              <a:rPr lang="es-AR" sz="2400" dirty="0" err="1" smtClean="0"/>
              <a:t>garden</a:t>
            </a:r>
            <a:r>
              <a:rPr lang="es-AR" sz="2400" dirty="0" smtClean="0"/>
              <a:t> </a:t>
            </a:r>
            <a:r>
              <a:rPr lang="es-A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021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76" y="287588"/>
            <a:ext cx="10119360" cy="6416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855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76" y="462238"/>
            <a:ext cx="9314689" cy="5397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292096" y="2353056"/>
            <a:ext cx="414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in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444496" y="2505456"/>
            <a:ext cx="414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292096" y="460679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on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565648" y="4053840"/>
            <a:ext cx="505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on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292096" y="3572256"/>
            <a:ext cx="414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in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292096" y="4980432"/>
            <a:ext cx="414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in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279904" y="2819696"/>
            <a:ext cx="579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on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4" name="7B 4.19 Vocabulary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1376" y="1743456"/>
            <a:ext cx="609600" cy="609600"/>
          </a:xfrm>
          <a:prstGeom prst="rect">
            <a:avLst/>
          </a:prstGeom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1067096"/>
            <a:ext cx="43434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0629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604" y="654876"/>
            <a:ext cx="202882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429" y="712026"/>
            <a:ext cx="235267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701" y="1710749"/>
            <a:ext cx="9650806" cy="4093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7B 4.20 Vocabulary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85760" y="583438"/>
            <a:ext cx="609600" cy="6096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1420368" y="2481072"/>
            <a:ext cx="426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1267968" y="2760375"/>
            <a:ext cx="426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5</a:t>
            </a:r>
            <a:endParaRPr lang="es-AR" sz="20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1261872" y="2314254"/>
            <a:ext cx="426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2</a:t>
            </a:r>
            <a:endParaRPr lang="es-AR" sz="20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1267968" y="3219219"/>
            <a:ext cx="426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3</a:t>
            </a:r>
            <a:endParaRPr lang="es-AR" sz="20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298448" y="3757641"/>
            <a:ext cx="426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298448" y="3776130"/>
            <a:ext cx="426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/>
              <a:t>4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86624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1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95" y="643255"/>
            <a:ext cx="3190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95" y="1470060"/>
            <a:ext cx="7639431" cy="4115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7B 4.20 Vocabulary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85760" y="583438"/>
            <a:ext cx="609600" cy="6096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6412992" y="871855"/>
            <a:ext cx="1011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0.32</a:t>
            </a:r>
            <a:endParaRPr lang="es-AR" dirty="0">
              <a:solidFill>
                <a:prstClr val="black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170432" y="3080124"/>
            <a:ext cx="341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5</a:t>
            </a:r>
            <a:endParaRPr lang="es-AR" sz="20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1164336" y="2622924"/>
            <a:ext cx="341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7</a:t>
            </a:r>
            <a:endParaRPr lang="es-AR" sz="20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1603248" y="3127779"/>
            <a:ext cx="341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1133856" y="3886971"/>
            <a:ext cx="341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4</a:t>
            </a:r>
            <a:endParaRPr lang="es-AR" sz="20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164336" y="3486861"/>
            <a:ext cx="341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2</a:t>
            </a:r>
            <a:endParaRPr lang="es-AR" sz="20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200912" y="5108979"/>
            <a:ext cx="341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6</a:t>
            </a:r>
            <a:endParaRPr lang="es-AR" sz="20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1133856" y="4313058"/>
            <a:ext cx="341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/>
              <a:t>3</a:t>
            </a:r>
            <a:endParaRPr lang="es-AR" sz="2000" b="1" dirty="0"/>
          </a:p>
        </p:txBody>
      </p:sp>
    </p:spTree>
    <p:extLst>
      <p:ext uri="{BB962C8B-B14F-4D97-AF65-F5344CB8AC3E}">
        <p14:creationId xmlns:p14="http://schemas.microsoft.com/office/powerpoint/2010/main" val="3860960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1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408" y="218058"/>
            <a:ext cx="8463597" cy="239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306" y="2618003"/>
            <a:ext cx="30099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055" y="2704211"/>
            <a:ext cx="3028950" cy="239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990" y="5142674"/>
            <a:ext cx="6135687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7B 4.21 Vocabulary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558272" y="9418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57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112" y="327849"/>
            <a:ext cx="5513832" cy="6288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610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38" y="1560513"/>
            <a:ext cx="10221912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38" y="6450549"/>
            <a:ext cx="7869238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67" y="427717"/>
            <a:ext cx="3990934" cy="137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763920" y="319137"/>
            <a:ext cx="65552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If</a:t>
            </a:r>
            <a:r>
              <a:rPr lang="es-ES" sz="54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you</a:t>
            </a:r>
            <a:r>
              <a:rPr lang="es-ES" sz="54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had</a:t>
            </a:r>
            <a:r>
              <a:rPr lang="es-ES" sz="54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to </a:t>
            </a:r>
            <a:r>
              <a:rPr lang="es-ES" sz="54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choose</a:t>
            </a:r>
            <a:r>
              <a:rPr lang="es-ES" sz="54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es-ES" sz="5400" b="1" dirty="0">
              <a:ln w="11430"/>
              <a:gradFill>
                <a:gsLst>
                  <a:gs pos="0">
                    <a:srgbClr val="ED7D31">
                      <a:tint val="70000"/>
                      <a:satMod val="245000"/>
                    </a:srgbClr>
                  </a:gs>
                  <a:gs pos="75000">
                    <a:srgbClr val="ED7D31">
                      <a:tint val="90000"/>
                      <a:shade val="60000"/>
                      <a:satMod val="240000"/>
                    </a:srgbClr>
                  </a:gs>
                  <a:gs pos="100000">
                    <a:srgbClr val="ED7D31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506077" y="3360676"/>
            <a:ext cx="1181433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4328160" y="4639183"/>
            <a:ext cx="1682496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2" name="1 Elipse"/>
          <p:cNvSpPr/>
          <p:nvPr/>
        </p:nvSpPr>
        <p:spPr>
          <a:xfrm>
            <a:off x="7206266" y="2353056"/>
            <a:ext cx="352774" cy="4145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0" name="9 Elipse"/>
          <p:cNvSpPr/>
          <p:nvPr/>
        </p:nvSpPr>
        <p:spPr>
          <a:xfrm>
            <a:off x="5579229" y="2676144"/>
            <a:ext cx="340582" cy="4145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4902566" y="4684902"/>
            <a:ext cx="450310" cy="4145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10504202" y="1113537"/>
            <a:ext cx="346678" cy="4145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5987066" y="4270374"/>
            <a:ext cx="414528" cy="4145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05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313055"/>
            <a:ext cx="283845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89" y="1393327"/>
            <a:ext cx="5887770" cy="51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521" y="1393328"/>
            <a:ext cx="5967448" cy="516971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58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74" y="1686296"/>
            <a:ext cx="11194179" cy="3647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74" y="6403048"/>
            <a:ext cx="7869238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763920" y="319137"/>
            <a:ext cx="65552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If</a:t>
            </a:r>
            <a:r>
              <a:rPr lang="es-ES" sz="54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you</a:t>
            </a:r>
            <a:r>
              <a:rPr lang="es-ES" sz="54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had</a:t>
            </a:r>
            <a:r>
              <a:rPr lang="es-ES" sz="54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to </a:t>
            </a:r>
            <a:r>
              <a:rPr lang="es-ES" sz="54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choose</a:t>
            </a:r>
            <a:r>
              <a:rPr lang="es-ES" sz="54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es-ES" sz="5400" b="1" dirty="0">
              <a:ln w="11430"/>
              <a:gradFill>
                <a:gsLst>
                  <a:gs pos="0">
                    <a:srgbClr val="ED7D31">
                      <a:tint val="70000"/>
                      <a:satMod val="245000"/>
                    </a:srgbClr>
                  </a:gs>
                  <a:gs pos="75000">
                    <a:srgbClr val="ED7D31">
                      <a:tint val="90000"/>
                      <a:shade val="60000"/>
                      <a:satMod val="240000"/>
                    </a:srgbClr>
                  </a:gs>
                  <a:gs pos="100000">
                    <a:srgbClr val="ED7D31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4 Elipse"/>
          <p:cNvSpPr/>
          <p:nvPr/>
        </p:nvSpPr>
        <p:spPr>
          <a:xfrm>
            <a:off x="5558414" y="2234310"/>
            <a:ext cx="720466" cy="4145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342860" y="2603119"/>
            <a:ext cx="13868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15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13" y="2613025"/>
            <a:ext cx="10240962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13" y="6379297"/>
            <a:ext cx="7869238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763920" y="319137"/>
            <a:ext cx="65552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If</a:t>
            </a:r>
            <a:r>
              <a:rPr lang="es-ES" sz="54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you</a:t>
            </a:r>
            <a:r>
              <a:rPr lang="es-ES" sz="54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had</a:t>
            </a:r>
            <a:r>
              <a:rPr lang="es-ES" sz="54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to </a:t>
            </a:r>
            <a:r>
              <a:rPr lang="es-ES" sz="54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choose</a:t>
            </a:r>
            <a:r>
              <a:rPr lang="es-ES" sz="54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es-ES" sz="5400" b="1" dirty="0">
              <a:ln w="11430"/>
              <a:gradFill>
                <a:gsLst>
                  <a:gs pos="0">
                    <a:srgbClr val="ED7D31">
                      <a:tint val="70000"/>
                      <a:satMod val="245000"/>
                    </a:srgbClr>
                  </a:gs>
                  <a:gs pos="75000">
                    <a:srgbClr val="ED7D31">
                      <a:tint val="90000"/>
                      <a:shade val="60000"/>
                      <a:satMod val="240000"/>
                    </a:srgbClr>
                  </a:gs>
                  <a:gs pos="100000">
                    <a:srgbClr val="ED7D31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6 Elipse"/>
          <p:cNvSpPr/>
          <p:nvPr/>
        </p:nvSpPr>
        <p:spPr>
          <a:xfrm>
            <a:off x="5198179" y="3224911"/>
            <a:ext cx="898613" cy="4145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43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" y="1760538"/>
            <a:ext cx="10345738" cy="334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94" y="6177416"/>
            <a:ext cx="7869238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763920" y="319137"/>
            <a:ext cx="65552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If</a:t>
            </a:r>
            <a:r>
              <a:rPr lang="es-ES" sz="54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you</a:t>
            </a:r>
            <a:r>
              <a:rPr lang="es-ES" sz="54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54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had</a:t>
            </a:r>
            <a:r>
              <a:rPr lang="es-ES" sz="54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to </a:t>
            </a:r>
            <a:r>
              <a:rPr lang="es-ES" sz="5400" b="1" dirty="0" err="1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choose</a:t>
            </a:r>
            <a:r>
              <a:rPr lang="es-ES" sz="5400" b="1" dirty="0" smtClean="0">
                <a:ln w="11430"/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</a:t>
            </a:r>
            <a:endParaRPr lang="es-ES" sz="5400" b="1" dirty="0">
              <a:ln w="11430"/>
              <a:gradFill>
                <a:gsLst>
                  <a:gs pos="0">
                    <a:srgbClr val="ED7D31">
                      <a:tint val="70000"/>
                      <a:satMod val="245000"/>
                    </a:srgbClr>
                  </a:gs>
                  <a:gs pos="75000">
                    <a:srgbClr val="ED7D31">
                      <a:tint val="90000"/>
                      <a:shade val="60000"/>
                      <a:satMod val="240000"/>
                    </a:srgbClr>
                  </a:gs>
                  <a:gs pos="100000">
                    <a:srgbClr val="ED7D31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5486481" y="2741394"/>
            <a:ext cx="755823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4364817" y="2727057"/>
            <a:ext cx="755823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4364817" y="4220577"/>
            <a:ext cx="1877487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7252161" y="3897489"/>
            <a:ext cx="270304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6111766" y="3081245"/>
            <a:ext cx="377911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5486481" y="3080625"/>
            <a:ext cx="511983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6799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77952" y="302359"/>
            <a:ext cx="11228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/>
              <a:t>LISTENING &amp; SPEAKING</a:t>
            </a:r>
          </a:p>
          <a:p>
            <a:r>
              <a:rPr lang="pt-BR" dirty="0" err="1" smtClean="0"/>
              <a:t>Listen</a:t>
            </a:r>
            <a:r>
              <a:rPr lang="pt-BR" dirty="0" smtClean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smtClean="0"/>
              <a:t>four American</a:t>
            </a:r>
            <a:r>
              <a:rPr lang="pt-BR" dirty="0"/>
              <a:t> </a:t>
            </a:r>
            <a:r>
              <a:rPr lang="en-US" dirty="0" smtClean="0"/>
              <a:t>architecture </a:t>
            </a:r>
            <a:r>
              <a:rPr lang="en-US" dirty="0"/>
              <a:t>students describing </a:t>
            </a:r>
            <a:r>
              <a:rPr lang="en-US" dirty="0" smtClean="0"/>
              <a:t>their 'dream </a:t>
            </a:r>
            <a:r>
              <a:rPr lang="en-US" dirty="0"/>
              <a:t>house'. Which speaker's house is .. . ?</a:t>
            </a:r>
          </a:p>
          <a:p>
            <a:r>
              <a:rPr lang="es-AR" dirty="0" err="1" smtClean="0"/>
              <a:t>the</a:t>
            </a:r>
            <a:r>
              <a:rPr lang="es-AR" dirty="0" smtClean="0"/>
              <a:t> </a:t>
            </a:r>
            <a:r>
              <a:rPr lang="es-AR" dirty="0" err="1" smtClean="0"/>
              <a:t>most</a:t>
            </a:r>
            <a:r>
              <a:rPr lang="es-AR" dirty="0" smtClean="0"/>
              <a:t> hi-</a:t>
            </a:r>
            <a:r>
              <a:rPr lang="es-AR" dirty="0" err="1" smtClean="0"/>
              <a:t>tech</a:t>
            </a:r>
            <a:r>
              <a:rPr lang="es-AR" dirty="0"/>
              <a:t> </a:t>
            </a:r>
            <a:r>
              <a:rPr lang="es-AR" dirty="0" smtClean="0"/>
              <a:t>                     </a:t>
            </a:r>
            <a:r>
              <a:rPr lang="es-AR" dirty="0" err="1" smtClean="0"/>
              <a:t>the</a:t>
            </a:r>
            <a:r>
              <a:rPr lang="es-AR" dirty="0" smtClean="0"/>
              <a:t> </a:t>
            </a:r>
            <a:r>
              <a:rPr lang="es-AR" dirty="0" err="1"/>
              <a:t>m</a:t>
            </a:r>
            <a:r>
              <a:rPr lang="es-AR" dirty="0" err="1" smtClean="0"/>
              <a:t>ost</a:t>
            </a:r>
            <a:r>
              <a:rPr lang="es-AR" dirty="0" smtClean="0"/>
              <a:t> </a:t>
            </a:r>
            <a:r>
              <a:rPr lang="es-AR" dirty="0" err="1" smtClean="0"/>
              <a:t>luxurious</a:t>
            </a:r>
            <a:r>
              <a:rPr lang="es-AR" dirty="0"/>
              <a:t> </a:t>
            </a:r>
            <a:r>
              <a:rPr lang="es-AR" dirty="0" smtClean="0"/>
              <a:t>                          </a:t>
            </a:r>
            <a:r>
              <a:rPr lang="es-AR" dirty="0" err="1" smtClean="0"/>
              <a:t>the</a:t>
            </a:r>
            <a:r>
              <a:rPr lang="es-AR" dirty="0" smtClean="0"/>
              <a:t> </a:t>
            </a:r>
            <a:r>
              <a:rPr lang="es-AR" dirty="0" err="1"/>
              <a:t>most</a:t>
            </a:r>
            <a:r>
              <a:rPr lang="es-AR" dirty="0"/>
              <a:t> </a:t>
            </a:r>
            <a:r>
              <a:rPr lang="es-AR" dirty="0" smtClean="0"/>
              <a:t>eco-</a:t>
            </a:r>
            <a:r>
              <a:rPr lang="es-AR" dirty="0" err="1" smtClean="0"/>
              <a:t>friendly</a:t>
            </a:r>
            <a:r>
              <a:rPr lang="es-AR" dirty="0"/>
              <a:t> </a:t>
            </a:r>
            <a:r>
              <a:rPr lang="es-AR" dirty="0" smtClean="0"/>
              <a:t>                          </a:t>
            </a:r>
            <a:r>
              <a:rPr lang="es-AR" dirty="0" err="1" smtClean="0"/>
              <a:t>the</a:t>
            </a:r>
            <a:r>
              <a:rPr lang="es-AR" dirty="0" smtClean="0"/>
              <a:t> </a:t>
            </a:r>
            <a:r>
              <a:rPr lang="es-AR" dirty="0" err="1"/>
              <a:t>most</a:t>
            </a:r>
            <a:r>
              <a:rPr lang="es-AR" dirty="0"/>
              <a:t> </a:t>
            </a:r>
            <a:r>
              <a:rPr lang="es-AR" dirty="0" err="1" smtClean="0"/>
              <a:t>romantic</a:t>
            </a:r>
            <a:endParaRPr lang="es-AR" dirty="0" smtClean="0"/>
          </a:p>
        </p:txBody>
      </p:sp>
      <p:sp>
        <p:nvSpPr>
          <p:cNvPr id="5" name="4 Rectángulo"/>
          <p:cNvSpPr/>
          <p:nvPr/>
        </p:nvSpPr>
        <p:spPr>
          <a:xfrm>
            <a:off x="377952" y="1225689"/>
            <a:ext cx="114604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1</a:t>
            </a:r>
          </a:p>
          <a:p>
            <a:r>
              <a:rPr lang="en-US" dirty="0"/>
              <a:t>My dream house would be in one of our national parks </a:t>
            </a:r>
            <a:r>
              <a:rPr lang="en-US" dirty="0" smtClean="0"/>
              <a:t>like Yellowstone </a:t>
            </a:r>
            <a:r>
              <a:rPr lang="en-US" dirty="0"/>
              <a:t>or Redwood. It would be totally green - I'd </a:t>
            </a:r>
            <a:r>
              <a:rPr lang="en-US" dirty="0" smtClean="0"/>
              <a:t>have solar </a:t>
            </a:r>
            <a:r>
              <a:rPr lang="en-US" dirty="0"/>
              <a:t>panels and wind turbines, and I'd collect rainwater. </a:t>
            </a:r>
            <a:r>
              <a:rPr lang="en-US" dirty="0" smtClean="0"/>
              <a:t>The house </a:t>
            </a:r>
            <a:r>
              <a:rPr lang="en-US" dirty="0"/>
              <a:t>would be made of wood and would be heated by </a:t>
            </a:r>
            <a:r>
              <a:rPr lang="en-US" dirty="0" smtClean="0"/>
              <a:t>wood fires</a:t>
            </a:r>
            <a:r>
              <a:rPr lang="en-US" dirty="0"/>
              <a:t>. I would try to live off the land as much as possible and </a:t>
            </a:r>
            <a:r>
              <a:rPr lang="en-US" dirty="0" smtClean="0"/>
              <a:t>I'd plant </a:t>
            </a:r>
            <a:r>
              <a:rPr lang="en-US" dirty="0"/>
              <a:t>vegetables and fruit, and maybe have chickens. It </a:t>
            </a:r>
            <a:r>
              <a:rPr lang="en-US" dirty="0" smtClean="0"/>
              <a:t>would all </a:t>
            </a:r>
            <a:r>
              <a:rPr lang="en-US" dirty="0"/>
              <a:t>be organic, with no pesticides or anything like that</a:t>
            </a:r>
            <a:r>
              <a:rPr lang="en-US" dirty="0" smtClean="0"/>
              <a:t>.</a:t>
            </a:r>
          </a:p>
          <a:p>
            <a:r>
              <a:rPr lang="es-AR" dirty="0"/>
              <a:t>2</a:t>
            </a:r>
          </a:p>
          <a:p>
            <a:r>
              <a:rPr lang="en-US" dirty="0"/>
              <a:t>My dream house would be in Paris. It 'd be on the top floor of </a:t>
            </a:r>
            <a:r>
              <a:rPr lang="en-US" dirty="0" smtClean="0"/>
              <a:t>an old </a:t>
            </a:r>
            <a:r>
              <a:rPr lang="en-US" dirty="0"/>
              <a:t>apartment building and I'd have a view of the Eiffel </a:t>
            </a:r>
            <a:r>
              <a:rPr lang="en-US" dirty="0" smtClean="0"/>
              <a:t>Tower or </a:t>
            </a:r>
            <a:r>
              <a:rPr lang="en-US" dirty="0"/>
              <a:t>Notre Dame. It would be full of furniture that I'd found </a:t>
            </a:r>
            <a:r>
              <a:rPr lang="en-US" dirty="0" smtClean="0"/>
              <a:t>in antiques </a:t>
            </a:r>
            <a:r>
              <a:rPr lang="en-US" dirty="0"/>
              <a:t>markets, places like that, and amazing </a:t>
            </a:r>
            <a:r>
              <a:rPr lang="en-US" dirty="0" smtClean="0"/>
              <a:t>paintings, one </a:t>
            </a:r>
            <a:r>
              <a:rPr lang="en-US" dirty="0"/>
              <a:t>of which would turn out to be an undiscovered Picasso </a:t>
            </a:r>
            <a:r>
              <a:rPr lang="en-US" dirty="0" smtClean="0"/>
              <a:t>or Matisse</a:t>
            </a:r>
            <a:r>
              <a:rPr lang="en-US" dirty="0"/>
              <a:t>. There would be </a:t>
            </a:r>
            <a:r>
              <a:rPr lang="en-US" i="1" dirty="0"/>
              <a:t>a </a:t>
            </a:r>
            <a:r>
              <a:rPr lang="en-US" dirty="0"/>
              <a:t>beautiful old dining </a:t>
            </a:r>
            <a:r>
              <a:rPr lang="en-US" dirty="0" smtClean="0"/>
              <a:t>table </a:t>
            </a:r>
            <a:r>
              <a:rPr lang="en-US" dirty="0"/>
              <a:t>and </a:t>
            </a:r>
            <a:r>
              <a:rPr lang="en-US" dirty="0" smtClean="0"/>
              <a:t>chairs for </a:t>
            </a:r>
            <a:r>
              <a:rPr lang="en-US" dirty="0"/>
              <a:t>candlelit dinners ... then all I'd need would be </a:t>
            </a:r>
            <a:r>
              <a:rPr lang="en-US" dirty="0" smtClean="0"/>
              <a:t>the right person </a:t>
            </a:r>
            <a:r>
              <a:rPr lang="en-US" dirty="0"/>
              <a:t>to share it with</a:t>
            </a:r>
            <a:r>
              <a:rPr lang="en-US" dirty="0" smtClean="0"/>
              <a:t>.</a:t>
            </a:r>
          </a:p>
          <a:p>
            <a:r>
              <a:rPr lang="es-AR" dirty="0"/>
              <a:t>3</a:t>
            </a:r>
          </a:p>
          <a:p>
            <a:r>
              <a:rPr lang="en-US" dirty="0"/>
              <a:t>My dream house would be a flat in SoHo in New York </a:t>
            </a:r>
            <a:r>
              <a:rPr lang="en-US" dirty="0" smtClean="0"/>
              <a:t>It wouldn't </a:t>
            </a:r>
            <a:r>
              <a:rPr lang="en-US" dirty="0"/>
              <a:t>be too big, it 'd just have a couple of bedrooms, and</a:t>
            </a:r>
          </a:p>
          <a:p>
            <a:r>
              <a:rPr lang="en-US" dirty="0"/>
              <a:t>a huge living room with a home cinema. It would be </a:t>
            </a:r>
            <a:r>
              <a:rPr lang="en-US" dirty="0" smtClean="0"/>
              <a:t>very modern </a:t>
            </a:r>
            <a:r>
              <a:rPr lang="en-US" dirty="0"/>
              <a:t>and incredibly </a:t>
            </a:r>
            <a:r>
              <a:rPr lang="en-US" dirty="0" smtClean="0"/>
              <a:t>practical</a:t>
            </a:r>
            <a:r>
              <a:rPr lang="en-US" dirty="0"/>
              <a:t>, with things like </a:t>
            </a:r>
            <a:r>
              <a:rPr lang="en-US" dirty="0" smtClean="0"/>
              <a:t>automatic</a:t>
            </a:r>
            <a:endParaRPr lang="en-US" dirty="0"/>
          </a:p>
          <a:p>
            <a:r>
              <a:rPr lang="en-US" dirty="0"/>
              <a:t>temperature control, </a:t>
            </a:r>
            <a:r>
              <a:rPr lang="en-US" i="1" dirty="0"/>
              <a:t>a </a:t>
            </a:r>
            <a:r>
              <a:rPr lang="en-US" dirty="0"/>
              <a:t>kitchen with all the latest gadgets </a:t>
            </a:r>
            <a:r>
              <a:rPr lang="en-US" dirty="0" smtClean="0"/>
              <a:t>– if possible</a:t>
            </a:r>
            <a:r>
              <a:rPr lang="en-US" dirty="0"/>
              <a:t>, </a:t>
            </a:r>
            <a:r>
              <a:rPr lang="en-US" i="1" dirty="0"/>
              <a:t>a </a:t>
            </a:r>
            <a:r>
              <a:rPr lang="en-US" dirty="0"/>
              <a:t>stove that would produce amazing meals on </a:t>
            </a:r>
            <a:r>
              <a:rPr lang="en-US" dirty="0" smtClean="0"/>
              <a:t>its own </a:t>
            </a:r>
            <a:r>
              <a:rPr lang="en-US" dirty="0"/>
              <a:t>- I'm </a:t>
            </a:r>
            <a:r>
              <a:rPr lang="en-US" i="1" dirty="0"/>
              <a:t>a </a:t>
            </a:r>
            <a:r>
              <a:rPr lang="en-US" dirty="0"/>
              <a:t>lazy kind of guy</a:t>
            </a:r>
            <a:r>
              <a:rPr lang="en-US" dirty="0" smtClean="0"/>
              <a:t>.</a:t>
            </a:r>
          </a:p>
          <a:p>
            <a:r>
              <a:rPr lang="es-AR" dirty="0"/>
              <a:t>4</a:t>
            </a:r>
          </a:p>
          <a:p>
            <a:r>
              <a:rPr lang="en-US" dirty="0"/>
              <a:t>If I had to choose where to live, I'd choose Hawaii. So my </a:t>
            </a:r>
            <a:r>
              <a:rPr lang="en-US" dirty="0" smtClean="0"/>
              <a:t>dream house </a:t>
            </a:r>
            <a:r>
              <a:rPr lang="en-US" dirty="0"/>
              <a:t>would be made of glass with the most amazing </a:t>
            </a:r>
            <a:r>
              <a:rPr lang="en-US" dirty="0" smtClean="0"/>
              <a:t>view of </a:t>
            </a:r>
            <a:r>
              <a:rPr lang="en-US" dirty="0"/>
              <a:t>the beach from every room in the house, and it'd </a:t>
            </a:r>
            <a:r>
              <a:rPr lang="en-US" dirty="0" smtClean="0"/>
              <a:t>have indoor </a:t>
            </a:r>
            <a:r>
              <a:rPr lang="en-US" dirty="0"/>
              <a:t>and outdoor pools, and maybe a tennis court - I'm</a:t>
            </a:r>
          </a:p>
          <a:p>
            <a:r>
              <a:rPr lang="en-US" dirty="0"/>
              <a:t>quite </a:t>
            </a:r>
            <a:r>
              <a:rPr lang="en-US" dirty="0" smtClean="0"/>
              <a:t>sporty</a:t>
            </a:r>
            <a:r>
              <a:rPr lang="en-US" dirty="0"/>
              <a:t>. It would also have </a:t>
            </a:r>
            <a:r>
              <a:rPr lang="en-US" i="1" dirty="0"/>
              <a:t>a </a:t>
            </a:r>
            <a:r>
              <a:rPr lang="en-US" dirty="0"/>
              <a:t>big indoor aquarium. </a:t>
            </a:r>
            <a:r>
              <a:rPr lang="en-US" dirty="0" smtClean="0"/>
              <a:t>There's something </a:t>
            </a:r>
            <a:r>
              <a:rPr lang="en-US" dirty="0"/>
              <a:t>so peaceful about looking at fish. And fabulous</a:t>
            </a:r>
          </a:p>
          <a:p>
            <a:r>
              <a:rPr lang="es-AR" dirty="0" err="1"/>
              <a:t>bathrooms</a:t>
            </a:r>
            <a:r>
              <a:rPr lang="es-AR" dirty="0"/>
              <a:t> of </a:t>
            </a:r>
            <a:r>
              <a:rPr lang="es-AR" dirty="0" err="1"/>
              <a:t>course</a:t>
            </a:r>
            <a:r>
              <a:rPr lang="es-AR" dirty="0"/>
              <a:t>.</a:t>
            </a:r>
          </a:p>
        </p:txBody>
      </p:sp>
      <p:pic>
        <p:nvPicPr>
          <p:cNvPr id="6" name="7B 4.23 Listen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97184" y="22544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781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2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06" y="423799"/>
            <a:ext cx="4429125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3799"/>
            <a:ext cx="4244236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06" y="3676822"/>
            <a:ext cx="4672394" cy="282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464" y="3882656"/>
            <a:ext cx="4814356" cy="2621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1511808" y="6504559"/>
            <a:ext cx="1975104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938499" y="4633087"/>
            <a:ext cx="1426749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 flipV="1">
            <a:off x="3566160" y="4377055"/>
            <a:ext cx="987552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2084831" y="5571871"/>
            <a:ext cx="2921699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551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54" y="152477"/>
            <a:ext cx="4069842" cy="34001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848" y="152477"/>
            <a:ext cx="4391216" cy="37060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54" y="3623764"/>
            <a:ext cx="4069842" cy="30298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136" y="4019516"/>
            <a:ext cx="4376928" cy="25459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0619232" y="792480"/>
            <a:ext cx="1121664" cy="286232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/>
              <a:t>Do </a:t>
            </a:r>
            <a:r>
              <a:rPr lang="es-MX" b="1" dirty="0" err="1" smtClean="0"/>
              <a:t>you</a:t>
            </a:r>
            <a:r>
              <a:rPr lang="es-MX" b="1" dirty="0" smtClean="0"/>
              <a:t> </a:t>
            </a:r>
            <a:r>
              <a:rPr lang="es-MX" b="1" dirty="0" err="1" smtClean="0"/>
              <a:t>still</a:t>
            </a:r>
            <a:r>
              <a:rPr lang="es-MX" b="1" dirty="0" smtClean="0"/>
              <a:t> </a:t>
            </a:r>
            <a:r>
              <a:rPr lang="es-MX" b="1" dirty="0" err="1" smtClean="0"/>
              <a:t>live</a:t>
            </a:r>
            <a:r>
              <a:rPr lang="es-MX" b="1" dirty="0" smtClean="0"/>
              <a:t> </a:t>
            </a:r>
            <a:r>
              <a:rPr lang="es-MX" b="1" dirty="0" err="1" smtClean="0"/>
              <a:t>with</a:t>
            </a:r>
            <a:r>
              <a:rPr lang="es-MX" b="1" dirty="0" smtClean="0"/>
              <a:t> </a:t>
            </a:r>
            <a:r>
              <a:rPr lang="es-MX" b="1" dirty="0" err="1" smtClean="0"/>
              <a:t>your</a:t>
            </a:r>
            <a:r>
              <a:rPr lang="es-MX" b="1" dirty="0" smtClean="0"/>
              <a:t> </a:t>
            </a:r>
            <a:r>
              <a:rPr lang="es-MX" b="1" dirty="0" err="1" smtClean="0"/>
              <a:t>parents</a:t>
            </a:r>
            <a:r>
              <a:rPr lang="es-MX" b="1" dirty="0" smtClean="0"/>
              <a:t>?</a:t>
            </a:r>
          </a:p>
          <a:p>
            <a:endParaRPr lang="es-MX" b="1" dirty="0"/>
          </a:p>
          <a:p>
            <a:r>
              <a:rPr lang="es-MX" b="1" dirty="0" smtClean="0"/>
              <a:t>Do </a:t>
            </a:r>
            <a:r>
              <a:rPr lang="es-MX" b="1" dirty="0" err="1" smtClean="0"/>
              <a:t>you</a:t>
            </a:r>
            <a:r>
              <a:rPr lang="es-MX" b="1" dirty="0" smtClean="0"/>
              <a:t> </a:t>
            </a:r>
            <a:r>
              <a:rPr lang="es-MX" b="1" dirty="0" err="1" smtClean="0"/>
              <a:t>agree</a:t>
            </a:r>
            <a:r>
              <a:rPr lang="es-MX" b="1" dirty="0" smtClean="0"/>
              <a:t> </a:t>
            </a:r>
            <a:r>
              <a:rPr lang="es-MX" b="1" dirty="0" err="1" smtClean="0"/>
              <a:t>with</a:t>
            </a:r>
            <a:r>
              <a:rPr lang="es-MX" b="1" dirty="0" smtClean="0"/>
              <a:t> </a:t>
            </a:r>
            <a:r>
              <a:rPr lang="es-MX" b="1" dirty="0" err="1" smtClean="0"/>
              <a:t>any</a:t>
            </a:r>
            <a:r>
              <a:rPr lang="es-MX" b="1" dirty="0" smtClean="0"/>
              <a:t> of </a:t>
            </a:r>
            <a:r>
              <a:rPr lang="es-MX" b="1" dirty="0" err="1" smtClean="0"/>
              <a:t>the</a:t>
            </a:r>
            <a:r>
              <a:rPr lang="es-MX" b="1" dirty="0" smtClean="0"/>
              <a:t> </a:t>
            </a:r>
            <a:r>
              <a:rPr lang="es-MX" b="1" dirty="0" err="1" smtClean="0"/>
              <a:t>writers</a:t>
            </a:r>
            <a:r>
              <a:rPr lang="es-MX" dirty="0" smtClean="0"/>
              <a:t>?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43596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96" y="481330"/>
            <a:ext cx="7965560" cy="3261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053" y="5014150"/>
            <a:ext cx="6097587" cy="122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176" y="4979670"/>
            <a:ext cx="429577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727" y="2763393"/>
            <a:ext cx="5779009" cy="2216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7B 4.17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56064" y="929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57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49" y="625832"/>
            <a:ext cx="6497500" cy="5116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507" y="3486912"/>
            <a:ext cx="4372917" cy="2815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7680960" y="1572768"/>
            <a:ext cx="401116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WHAT WOULD YOUR IDEAL HOLIDAY BE?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79683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72" y="457548"/>
            <a:ext cx="6388608" cy="6232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523" y="1613276"/>
            <a:ext cx="5137213" cy="477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522" y="2185449"/>
            <a:ext cx="4856797" cy="485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522" y="2980062"/>
            <a:ext cx="5003102" cy="232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523" y="3327192"/>
            <a:ext cx="4911090" cy="493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522" y="4035945"/>
            <a:ext cx="4625150" cy="245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522" y="4454458"/>
            <a:ext cx="4710494" cy="216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523" y="4832094"/>
            <a:ext cx="4856796" cy="443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522" y="5388671"/>
            <a:ext cx="4710494" cy="24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523" y="5723017"/>
            <a:ext cx="4856796" cy="26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4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791" y="6141514"/>
            <a:ext cx="4986527" cy="448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4125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480" y="182880"/>
            <a:ext cx="8026164" cy="650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99920" y="219447"/>
            <a:ext cx="3510768" cy="2554545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ES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First</a:t>
            </a:r>
            <a:r>
              <a:rPr lang="es-E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s-ES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or</a:t>
            </a:r>
            <a:r>
              <a:rPr lang="es-E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s-ES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second</a:t>
            </a:r>
            <a:r>
              <a:rPr lang="es-E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s-ES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Conditional</a:t>
            </a:r>
            <a:r>
              <a:rPr lang="es-E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s-E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</a:p>
          <a:p>
            <a:pPr algn="ctr"/>
            <a:endParaRPr lang="es-ES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17" y="1963390"/>
            <a:ext cx="3838575" cy="843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7114032" y="1706880"/>
            <a:ext cx="140208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900" b="1" dirty="0" smtClean="0"/>
              <a:t>‘ll do</a:t>
            </a:r>
            <a:endParaRPr lang="es-AR" sz="19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8570976" y="3248494"/>
            <a:ext cx="140208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900" b="1" dirty="0" err="1" smtClean="0"/>
              <a:t>sell</a:t>
            </a:r>
            <a:endParaRPr lang="es-AR" sz="19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5327904" y="944880"/>
            <a:ext cx="140208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900" b="1" dirty="0" err="1" smtClean="0"/>
              <a:t>will</a:t>
            </a:r>
            <a:endParaRPr lang="es-AR" sz="19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7583424" y="3998976"/>
            <a:ext cx="140208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900" b="1" dirty="0" err="1"/>
              <a:t>w</a:t>
            </a:r>
            <a:r>
              <a:rPr lang="es-MX" sz="1900" b="1" dirty="0" err="1" smtClean="0"/>
              <a:t>on’t</a:t>
            </a:r>
            <a:r>
              <a:rPr lang="es-MX" sz="1900" b="1" dirty="0" smtClean="0"/>
              <a:t> </a:t>
            </a:r>
            <a:r>
              <a:rPr lang="es-MX" sz="1900" b="1" dirty="0" err="1" smtClean="0"/>
              <a:t>get</a:t>
            </a:r>
            <a:endParaRPr lang="es-AR" sz="19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809232" y="944880"/>
            <a:ext cx="1402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0507236" y="5189782"/>
            <a:ext cx="140208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900" b="1" dirty="0" err="1"/>
              <a:t>d</a:t>
            </a:r>
            <a:r>
              <a:rPr lang="es-MX" sz="1900" b="1" dirty="0" err="1" smtClean="0"/>
              <a:t>oesn’t</a:t>
            </a:r>
            <a:r>
              <a:rPr lang="es-MX" sz="1900" b="1" dirty="0" smtClean="0"/>
              <a:t> </a:t>
            </a:r>
            <a:r>
              <a:rPr lang="es-MX" sz="1900" b="1" dirty="0" err="1" smtClean="0"/>
              <a:t>find</a:t>
            </a:r>
            <a:endParaRPr lang="es-AR" sz="19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5437632" y="182880"/>
            <a:ext cx="1402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/>
              <a:t>w</a:t>
            </a:r>
            <a:r>
              <a:rPr lang="es-MX" dirty="0" err="1" smtClean="0"/>
              <a:t>ould</a:t>
            </a:r>
            <a:r>
              <a:rPr lang="es-MX" dirty="0" smtClean="0"/>
              <a:t> </a:t>
            </a:r>
            <a:r>
              <a:rPr lang="es-MX" dirty="0" err="1" smtClean="0"/>
              <a:t>get</a:t>
            </a:r>
            <a:r>
              <a:rPr lang="es-MX" dirty="0" smtClean="0"/>
              <a:t> up</a:t>
            </a:r>
            <a:endParaRPr lang="es-AR" dirty="0"/>
          </a:p>
        </p:txBody>
      </p:sp>
      <p:sp>
        <p:nvSpPr>
          <p:cNvPr id="14" name="13 CuadroTexto"/>
          <p:cNvSpPr txBox="1"/>
          <p:nvPr/>
        </p:nvSpPr>
        <p:spPr>
          <a:xfrm>
            <a:off x="7168896" y="981456"/>
            <a:ext cx="140208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900" b="1" dirty="0" err="1" smtClean="0"/>
              <a:t>live</a:t>
            </a:r>
            <a:endParaRPr lang="es-AR" sz="19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6870192" y="5900928"/>
            <a:ext cx="140208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900" b="1" dirty="0" err="1"/>
              <a:t>w</a:t>
            </a:r>
            <a:r>
              <a:rPr lang="es-MX" sz="1900" b="1" dirty="0" err="1" smtClean="0"/>
              <a:t>ould’t</a:t>
            </a:r>
            <a:r>
              <a:rPr lang="es-MX" sz="1900" b="1" dirty="0" smtClean="0"/>
              <a:t> </a:t>
            </a:r>
            <a:r>
              <a:rPr lang="es-MX" sz="1900" b="1" dirty="0" err="1" smtClean="0"/>
              <a:t>stay</a:t>
            </a:r>
            <a:r>
              <a:rPr lang="es-MX" sz="1900" b="1" dirty="0" smtClean="0"/>
              <a:t> up</a:t>
            </a:r>
            <a:endParaRPr lang="es-AR" sz="19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7571232" y="1706880"/>
            <a:ext cx="1402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17" name="16 CuadroTexto"/>
          <p:cNvSpPr txBox="1"/>
          <p:nvPr/>
        </p:nvSpPr>
        <p:spPr>
          <a:xfrm>
            <a:off x="5093166" y="2122081"/>
            <a:ext cx="140208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900" b="1" dirty="0" smtClean="0"/>
              <a:t>  lose</a:t>
            </a:r>
            <a:endParaRPr lang="es-AR" sz="1900" b="1" dirty="0"/>
          </a:p>
        </p:txBody>
      </p:sp>
      <p:sp>
        <p:nvSpPr>
          <p:cNvPr id="19" name="18 CuadroTexto"/>
          <p:cNvSpPr txBox="1"/>
          <p:nvPr/>
        </p:nvSpPr>
        <p:spPr>
          <a:xfrm>
            <a:off x="4494005" y="4761787"/>
            <a:ext cx="140208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900" b="1" dirty="0" smtClean="0"/>
              <a:t>  be</a:t>
            </a:r>
            <a:endParaRPr lang="es-AR" sz="1900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8211312" y="2533412"/>
            <a:ext cx="1402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/>
              <a:t>d</a:t>
            </a:r>
            <a:r>
              <a:rPr lang="es-MX" b="1" dirty="0" err="1" smtClean="0"/>
              <a:t>idn’t</a:t>
            </a:r>
            <a:r>
              <a:rPr lang="es-MX" b="1" dirty="0" smtClean="0"/>
              <a:t> </a:t>
            </a:r>
            <a:r>
              <a:rPr lang="es-MX" b="1" dirty="0" err="1" smtClean="0"/>
              <a:t>have</a:t>
            </a:r>
            <a:endParaRPr lang="es-AR" b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10686037" y="4386076"/>
            <a:ext cx="140208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900" b="1" dirty="0" err="1" smtClean="0"/>
              <a:t>would</a:t>
            </a:r>
            <a:endParaRPr lang="es-AR" sz="1900" b="1" dirty="0"/>
          </a:p>
        </p:txBody>
      </p:sp>
      <p:sp>
        <p:nvSpPr>
          <p:cNvPr id="3" name="2 Flecha derecha"/>
          <p:cNvSpPr/>
          <p:nvPr/>
        </p:nvSpPr>
        <p:spPr>
          <a:xfrm>
            <a:off x="659320" y="4372186"/>
            <a:ext cx="2791968" cy="70793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85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3" grpId="0"/>
      <p:bldP spid="14" grpId="0"/>
      <p:bldP spid="15" grpId="0"/>
      <p:bldP spid="17" grpId="0"/>
      <p:bldP spid="19" grpId="0"/>
      <p:bldP spid="20" grpId="0"/>
      <p:bldP spid="21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408" y="597408"/>
            <a:ext cx="7625925" cy="3540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7B 4.18 Pronunciati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63328" y="10027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8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6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659</Words>
  <Application>Microsoft Office PowerPoint</Application>
  <PresentationFormat>Personalizado</PresentationFormat>
  <Paragraphs>91</Paragraphs>
  <Slides>23</Slides>
  <Notes>0</Notes>
  <HiddenSlides>0</HiddenSlides>
  <MMClips>7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23</vt:i4>
      </vt:variant>
    </vt:vector>
  </HeadingPairs>
  <TitlesOfParts>
    <vt:vector size="25" baseType="lpstr">
      <vt:lpstr>Tema de Office</vt:lpstr>
      <vt:lpstr>1_Tema de Office</vt:lpstr>
      <vt:lpstr>7B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59</cp:revision>
  <dcterms:created xsi:type="dcterms:W3CDTF">2020-04-08T01:26:02Z</dcterms:created>
  <dcterms:modified xsi:type="dcterms:W3CDTF">2023-10-24T01:01:24Z</dcterms:modified>
</cp:coreProperties>
</file>