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6" r:id="rId4"/>
    <p:sldId id="271" r:id="rId5"/>
    <p:sldId id="268" r:id="rId6"/>
    <p:sldId id="269" r:id="rId7"/>
    <p:sldId id="270" r:id="rId8"/>
    <p:sldId id="272" r:id="rId9"/>
    <p:sldId id="278" r:id="rId10"/>
    <p:sldId id="274" r:id="rId11"/>
    <p:sldId id="275" r:id="rId12"/>
    <p:sldId id="276" r:id="rId13"/>
    <p:sldId id="279" r:id="rId14"/>
    <p:sldId id="277" r:id="rId15"/>
    <p:sldId id="281" r:id="rId16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6" autoAdjust="0"/>
    <p:restoredTop sz="94660"/>
  </p:normalViewPr>
  <p:slideViewPr>
    <p:cSldViewPr snapToGrid="0">
      <p:cViewPr>
        <p:scale>
          <a:sx n="65" d="100"/>
          <a:sy n="65" d="100"/>
        </p:scale>
        <p:origin x="78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4271E5-21C8-46A1-822B-E9935E342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5EBF417-D3BF-46FB-94C7-17A552BED3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3B0342-D458-456B-AF91-7D91D2158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513F-EF9B-4DD8-B534-601A3C61894D}" type="datetimeFigureOut">
              <a:rPr lang="es-AR" smtClean="0"/>
              <a:t>12/10/2020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AB7EDA-1E1B-48BC-AD58-E4A229DBD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83F541-195A-4196-849C-687FA94A3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C84-4C22-45A5-B262-EFC1395877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69703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7F8B79-E0C7-4783-9D21-E8494EAFE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D9BF86-4C59-4B2C-BDF1-E5BA414140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B9294A-3C1B-4B92-A919-577B03ED2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513F-EF9B-4DD8-B534-601A3C61894D}" type="datetimeFigureOut">
              <a:rPr lang="es-AR" smtClean="0"/>
              <a:t>12/10/2020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D13A19-1B3E-47AD-884F-A24B8C3B4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1D4953-1E2F-47C2-9D30-75E6D263B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C84-4C22-45A5-B262-EFC1395877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52616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6554122-DCFB-4A10-8976-53507CA1CB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7534ACB-B554-4C04-A384-F759213B0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5C6B96B-2C8C-402B-950B-6CB7D4BD0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513F-EF9B-4DD8-B534-601A3C61894D}" type="datetimeFigureOut">
              <a:rPr lang="es-AR" smtClean="0"/>
              <a:t>12/10/2020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26B4C1-BCF1-44B6-B2F1-0968F36BF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AC0349-108C-4138-8EB6-9F4C8BCF0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C84-4C22-45A5-B262-EFC1395877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25523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7D6728-40DF-4FE1-AB9E-AF162F55B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023B77-79AD-447E-8236-0AD974F24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0589626-3E3A-4381-995A-E5776C96A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513F-EF9B-4DD8-B534-601A3C61894D}" type="datetimeFigureOut">
              <a:rPr lang="es-AR" smtClean="0"/>
              <a:t>12/10/2020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6869EA-F573-4B27-8E03-9032CB8E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833838-0FA4-43FE-B5C1-50899856F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C84-4C22-45A5-B262-EFC1395877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11020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6FD1C1-6BEE-43A3-A3E1-0FA70CDFF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BFC10EE-97B7-4535-BA54-396DE303F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9A767F-6C92-4A12-B033-62B4EF10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513F-EF9B-4DD8-B534-601A3C61894D}" type="datetimeFigureOut">
              <a:rPr lang="es-AR" smtClean="0"/>
              <a:t>12/10/2020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045BBB-E193-4E78-AB0A-A29A0E88E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4DD1E3-FA4B-4F5B-85B2-3B5928456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C84-4C22-45A5-B262-EFC1395877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20347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4C38EF-F5E6-417E-BA6E-1E5423591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AE2850-10E2-4C70-90BF-3DF8CBE1E0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155F006-80B6-4010-9DB6-457BA3C55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D664ABC-40CB-4774-BE13-624D2F386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513F-EF9B-4DD8-B534-601A3C61894D}" type="datetimeFigureOut">
              <a:rPr lang="es-AR" smtClean="0"/>
              <a:t>12/10/2020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7EF46C-740E-43B7-99C8-B31907F5C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192C594-45E9-4910-AD2C-DF7986F39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C84-4C22-45A5-B262-EFC1395877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47115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4129D4-5E8D-42C0-A93B-6CB319D84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2EAB50-2A08-4727-AFE5-9AA1ACAC9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3F8BE7D-CE75-416D-9013-7521A39E9C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8D6D16D-CAF1-4F99-998D-4E83E6C053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FD3F79A-43B9-4B27-AA8A-F446C64F0F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A46CA02-FB2B-4F66-809A-3CA2DFCAC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513F-EF9B-4DD8-B534-601A3C61894D}" type="datetimeFigureOut">
              <a:rPr lang="es-AR" smtClean="0"/>
              <a:t>12/10/2020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27692C3-BFEA-4F01-83C0-251F8213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91B2B36-6899-40CD-9D41-F5A44C7BA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C84-4C22-45A5-B262-EFC1395877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15046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748047-FBEE-49E2-9593-6E278EA8E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AC5E319-A2DC-4B01-A0F6-12B2D3FB3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513F-EF9B-4DD8-B534-601A3C61894D}" type="datetimeFigureOut">
              <a:rPr lang="es-AR" smtClean="0"/>
              <a:t>12/10/2020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11C6870-732E-4641-94F6-C2FD01C82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B173893-82F3-4782-B605-BA423C17E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C84-4C22-45A5-B262-EFC1395877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64068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13AA95D-8832-4801-83DA-215400012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513F-EF9B-4DD8-B534-601A3C61894D}" type="datetimeFigureOut">
              <a:rPr lang="es-AR" smtClean="0"/>
              <a:t>12/10/2020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5FB0344-372F-424B-916C-6683FB32E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22CE594-612F-4125-932C-27AA8655D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C84-4C22-45A5-B262-EFC1395877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90550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39C703-FEF8-493C-9DE0-7B48E10EE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8709F15-ED0D-4DC2-8C4E-6A42719BE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B0A4650-A091-4DCF-8A1F-B7A0C95381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A62F62D-9295-4434-92EE-042B8FBF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513F-EF9B-4DD8-B534-601A3C61894D}" type="datetimeFigureOut">
              <a:rPr lang="es-AR" smtClean="0"/>
              <a:t>12/10/2020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6AE2800-521C-4C22-A289-91F3FCB67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1924056-C116-4344-8022-FE0A5EC69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C84-4C22-45A5-B262-EFC1395877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42661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B6DC0C-DF77-44B3-89C8-6092A90EF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59FA207-0C56-4238-B1D0-79A3CE859C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DA2A956-CE5E-4DDA-A7E4-702A515F29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11174D-5A75-4A7E-9182-93365D145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513F-EF9B-4DD8-B534-601A3C61894D}" type="datetimeFigureOut">
              <a:rPr lang="es-AR" smtClean="0"/>
              <a:t>12/10/2020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5FF4B2A-B3D5-4039-BBCF-D0AF31B9F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C29F8E-3ED4-4395-AFB2-018504BBB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C84-4C22-45A5-B262-EFC1395877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4846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83000">
              <a:schemeClr val="accent3">
                <a:lumMod val="20000"/>
                <a:lumOff val="8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9AE689E-6C57-4A95-BBCF-454008978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73FA12F-A309-4A2F-A52A-220CC0677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A2EA5A9-C26E-4C65-96ED-040E04104B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0513F-EF9B-4DD8-B534-601A3C61894D}" type="datetimeFigureOut">
              <a:rPr lang="es-AR" smtClean="0"/>
              <a:t>12/10/2020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9C7EFE-8316-4831-BDA7-54F0D4BDE1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203414-A39A-43EF-A464-02A1493A16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9FC84-4C22-45A5-B262-EFC1395877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2644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7.mp3"/><Relationship Id="rId7" Type="http://schemas.openxmlformats.org/officeDocument/2006/relationships/image" Target="../media/image4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4.png"/><Relationship Id="rId4" Type="http://schemas.openxmlformats.org/officeDocument/2006/relationships/audio" Target="../media/media7.mp3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C125DEB1-D1D2-4760-AF38-1A4C508EF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120" y="2649591"/>
            <a:ext cx="9381253" cy="1558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0498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B_1.22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3632" y="2867376"/>
            <a:ext cx="609600" cy="609600"/>
          </a:xfr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2" y="258465"/>
            <a:ext cx="6017545" cy="2320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429" y="258465"/>
            <a:ext cx="5504777" cy="323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2" y="4278970"/>
            <a:ext cx="6983074" cy="2444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B7F33C0-E56A-492A-BFAF-E9A1C448E5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03172" y="3765321"/>
            <a:ext cx="3487611" cy="295772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FE80437-E5C2-49EE-B371-225BFD4FB91C}"/>
              </a:ext>
            </a:extLst>
          </p:cNvPr>
          <p:cNvSpPr txBox="1"/>
          <p:nvPr/>
        </p:nvSpPr>
        <p:spPr>
          <a:xfrm>
            <a:off x="1088689" y="3765321"/>
            <a:ext cx="4146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 and role </a:t>
            </a:r>
            <a:r>
              <a:rPr lang="es-AR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</a:t>
            </a:r>
            <a:endParaRPr lang="es-AR" sz="2800" dirty="0"/>
          </a:p>
        </p:txBody>
      </p:sp>
    </p:spTree>
    <p:extLst>
      <p:ext uri="{BB962C8B-B14F-4D97-AF65-F5344CB8AC3E}">
        <p14:creationId xmlns:p14="http://schemas.microsoft.com/office/powerpoint/2010/main" val="350950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DA84F0D-B0CB-4606-B6A9-48EFCBCAD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750" y="386209"/>
            <a:ext cx="5410955" cy="461074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416C3F9-1ABA-44CA-B049-AC16210391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0071" y="1822424"/>
            <a:ext cx="6306179" cy="4118861"/>
          </a:xfrm>
          <a:prstGeom prst="rect">
            <a:avLst/>
          </a:prstGeom>
        </p:spPr>
      </p:pic>
      <p:pic>
        <p:nvPicPr>
          <p:cNvPr id="6" name="1B_1.23">
            <a:hlinkClick r:id="" action="ppaction://media"/>
            <a:extLst>
              <a:ext uri="{FF2B5EF4-FFF2-40B4-BE49-F238E27FC236}">
                <a16:creationId xmlns:a16="http://schemas.microsoft.com/office/drawing/2014/main" id="{0BF35EBE-2675-466E-8C41-DEB823B884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50497" y="2554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73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94" y="232886"/>
            <a:ext cx="5627254" cy="4374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2886"/>
            <a:ext cx="5476874" cy="429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66FB386-0984-4B0A-BA39-826C4C802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0283" y="4571681"/>
            <a:ext cx="3886742" cy="228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226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20000"/>
                <a:lumOff val="80000"/>
              </a:schemeClr>
            </a:gs>
            <a:gs pos="83000">
              <a:schemeClr val="accent6">
                <a:lumMod val="20000"/>
                <a:lumOff val="8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BAD0069-C834-445A-94D6-EBBDBB7D2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6438" y="2617839"/>
            <a:ext cx="5217015" cy="274514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1042B36-00DC-424B-8D62-227FCCEC7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683" y="2617839"/>
            <a:ext cx="5464871" cy="27451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90B7E50-9404-4F3B-89C5-EE9699307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9044" y="443375"/>
            <a:ext cx="4586749" cy="18667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FE87DEC-E7B8-4BBA-AAA5-7C86E4990B31}"/>
              </a:ext>
            </a:extLst>
          </p:cNvPr>
          <p:cNvSpPr txBox="1"/>
          <p:nvPr/>
        </p:nvSpPr>
        <p:spPr>
          <a:xfrm>
            <a:off x="2079523" y="5768294"/>
            <a:ext cx="4159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err="1"/>
              <a:t>Japan</a:t>
            </a:r>
            <a:r>
              <a:rPr lang="es-AR" dirty="0"/>
              <a:t>                  </a:t>
            </a:r>
            <a:r>
              <a:rPr lang="es-AR" dirty="0" err="1"/>
              <a:t>Italy</a:t>
            </a:r>
            <a:r>
              <a:rPr lang="es-AR" dirty="0"/>
              <a:t>                      </a:t>
            </a:r>
            <a:r>
              <a:rPr lang="es-AR" dirty="0" err="1"/>
              <a:t>Hungary</a:t>
            </a:r>
            <a:endParaRPr lang="es-AR" dirty="0"/>
          </a:p>
          <a:p>
            <a:r>
              <a:rPr lang="es-AR" dirty="0"/>
              <a:t>(Osaka)               (</a:t>
            </a:r>
            <a:r>
              <a:rPr lang="es-AR" dirty="0" err="1"/>
              <a:t>Milan</a:t>
            </a:r>
            <a:r>
              <a:rPr lang="es-AR" dirty="0"/>
              <a:t>)              (Budapest)</a:t>
            </a:r>
          </a:p>
        </p:txBody>
      </p:sp>
    </p:spTree>
    <p:extLst>
      <p:ext uri="{BB962C8B-B14F-4D97-AF65-F5344CB8AC3E}">
        <p14:creationId xmlns:p14="http://schemas.microsoft.com/office/powerpoint/2010/main" val="300468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06090"/>
          </a:xfrm>
        </p:spPr>
        <p:txBody>
          <a:bodyPr>
            <a:normAutofit/>
          </a:bodyPr>
          <a:lstStyle/>
          <a:p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Vocabulary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NUMBERS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76" y="1695398"/>
            <a:ext cx="5827011" cy="3244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6EFC81B-0387-4BE7-BCCF-9F42CEB71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4361" y="886998"/>
            <a:ext cx="4538650" cy="569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80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371128"/>
            <a:ext cx="5584723" cy="609600"/>
          </a:xfrm>
        </p:spPr>
        <p:txBody>
          <a:bodyPr>
            <a:normAutofit fontScale="90000"/>
          </a:bodyPr>
          <a:lstStyle/>
          <a:p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Vocabulary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NUMBERS </a:t>
            </a:r>
          </a:p>
        </p:txBody>
      </p:sp>
      <p:pic>
        <p:nvPicPr>
          <p:cNvPr id="4" name="1B_1.27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08592" y="2413696"/>
            <a:ext cx="609600" cy="609600"/>
          </a:xfr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63" y="1942256"/>
            <a:ext cx="5875591" cy="146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63" y="3594164"/>
            <a:ext cx="5163609" cy="3012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1B_1.28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46541" y="5065865"/>
            <a:ext cx="609600" cy="6096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6450A00-2701-40C4-A9EA-EBE8DCB606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97677" y="4716041"/>
            <a:ext cx="2667372" cy="48584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E76CD0C-1414-401A-9E23-4EF4D256F8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97677" y="5408171"/>
            <a:ext cx="2848373" cy="28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0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4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41" y="292547"/>
            <a:ext cx="7030994" cy="6085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1B_1.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738675"/>
            <a:ext cx="609600" cy="60960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971BEA81-0F0B-4702-A18B-F1FD183A1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603" y="738675"/>
            <a:ext cx="4761359" cy="3592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537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B_1.15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2384" y="738280"/>
            <a:ext cx="609600" cy="609600"/>
          </a:xfrm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597" y="1043080"/>
            <a:ext cx="6650051" cy="5017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AF57B2C-6D08-4ED4-A23B-6592B2C91A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0196" y="2229052"/>
            <a:ext cx="3143575" cy="1322972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79272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B_1.16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68408" y="332656"/>
            <a:ext cx="609600" cy="609600"/>
          </a:xfr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54" y="0"/>
            <a:ext cx="5976664" cy="5041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54" y="5107821"/>
            <a:ext cx="5976664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422" y="5582261"/>
            <a:ext cx="5549578" cy="742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F681F46-4E02-41A3-9E5C-29FB35D53B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3881" y="1746460"/>
            <a:ext cx="3695680" cy="2390241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4713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41" y="879229"/>
            <a:ext cx="8261917" cy="509954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B7154F6-4212-4EAB-BDFF-170A1BD9A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4056" y="3917397"/>
            <a:ext cx="3077004" cy="15146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577490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125" y="950351"/>
            <a:ext cx="8712968" cy="537645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D040C3E-5E65-4BB2-837D-6E6D21884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609" y="579495"/>
            <a:ext cx="6119133" cy="74171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715907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568" y="1082538"/>
            <a:ext cx="7508677" cy="469292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5410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B_1.17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947" y="496643"/>
            <a:ext cx="609600" cy="6096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359" y="248598"/>
            <a:ext cx="7255495" cy="103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04" y="1510355"/>
            <a:ext cx="3857625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944" y="1394259"/>
            <a:ext cx="8948595" cy="10055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78" y="3087913"/>
            <a:ext cx="3600451" cy="1692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77" y="4862764"/>
            <a:ext cx="3917279" cy="1692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491" y="2740431"/>
            <a:ext cx="4422144" cy="157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491" y="4346367"/>
            <a:ext cx="3610635" cy="2112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062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6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A6F78BC4-422D-480B-B53C-F5D9E63E48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84238" y="391610"/>
            <a:ext cx="3219776" cy="264655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3BF92B5-C600-4317-8AE1-E1BF8E8661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6618" y="391610"/>
            <a:ext cx="2836404" cy="312004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0497919-DFC2-4A82-8E30-BE8E4C4CB1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6618" y="3511654"/>
            <a:ext cx="2836404" cy="144971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E37E5EE-EDDA-40DA-9D64-D175D73A1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6618" y="4961371"/>
            <a:ext cx="2836404" cy="1668473"/>
          </a:xfrm>
          <a:prstGeom prst="rect">
            <a:avLst/>
          </a:prstGeom>
        </p:spPr>
      </p:pic>
      <p:pic>
        <p:nvPicPr>
          <p:cNvPr id="8" name="1B_1.17.mp3">
            <a:hlinkClick r:id="" action="ppaction://media"/>
            <a:extLst>
              <a:ext uri="{FF2B5EF4-FFF2-40B4-BE49-F238E27FC236}">
                <a16:creationId xmlns:a16="http://schemas.microsoft.com/office/drawing/2014/main" id="{DD242092-9D99-4768-820B-C5215CE711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4312" y="3525975"/>
            <a:ext cx="1435396" cy="143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0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6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23</Words>
  <Application>Microsoft Office PowerPoint</Application>
  <PresentationFormat>Panorámica</PresentationFormat>
  <Paragraphs>5</Paragraphs>
  <Slides>15</Slides>
  <Notes>0</Notes>
  <HiddenSlides>0</HiddenSlides>
  <MMClips>9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Vocabulary:  NUMBERS </vt:lpstr>
      <vt:lpstr>Vocabulary: NUMBERS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</cp:lastModifiedBy>
  <cp:revision>15</cp:revision>
  <dcterms:created xsi:type="dcterms:W3CDTF">2020-08-17T21:55:40Z</dcterms:created>
  <dcterms:modified xsi:type="dcterms:W3CDTF">2020-10-13T00:04:33Z</dcterms:modified>
</cp:coreProperties>
</file>