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680" r:id="rId4"/>
    <p:sldId id="725" r:id="rId5"/>
    <p:sldId id="726" r:id="rId6"/>
    <p:sldId id="727" r:id="rId7"/>
    <p:sldId id="681" r:id="rId8"/>
    <p:sldId id="728" r:id="rId9"/>
    <p:sldId id="682" r:id="rId10"/>
    <p:sldId id="729" r:id="rId11"/>
    <p:sldId id="683" r:id="rId12"/>
    <p:sldId id="684" r:id="rId13"/>
    <p:sldId id="730" r:id="rId14"/>
    <p:sldId id="685" r:id="rId15"/>
    <p:sldId id="731" r:id="rId16"/>
    <p:sldId id="686" r:id="rId17"/>
    <p:sldId id="687" r:id="rId18"/>
    <p:sldId id="732" r:id="rId19"/>
    <p:sldId id="688" r:id="rId20"/>
    <p:sldId id="689" r:id="rId21"/>
    <p:sldId id="690" r:id="rId22"/>
    <p:sldId id="691" r:id="rId23"/>
    <p:sldId id="692" r:id="rId24"/>
    <p:sldId id="694" r:id="rId25"/>
    <p:sldId id="695" r:id="rId26"/>
    <p:sldId id="696" r:id="rId27"/>
    <p:sldId id="697" r:id="rId28"/>
    <p:sldId id="717" r:id="rId29"/>
    <p:sldId id="718" r:id="rId30"/>
    <p:sldId id="719" r:id="rId31"/>
    <p:sldId id="720" r:id="rId32"/>
  </p:sldIdLst>
  <p:sldSz cx="12192000" cy="6858000"/>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9BD"/>
    <a:srgbClr val="EC12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78" d="100"/>
          <a:sy n="78" d="100"/>
        </p:scale>
        <p:origin x="45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1920" max="1366" units="cm"/>
          <inkml:channel name="Y" type="integer" min="-313" max="768" units="cm"/>
          <inkml:channel name="T" type="integer" max="2.14748E9" units="dev"/>
        </inkml:traceFormat>
        <inkml:channelProperties>
          <inkml:channelProperty channel="X" name="resolution" value="106.34304" units="1/cm"/>
          <inkml:channelProperty channel="Y" name="resolution" value="62.48555" units="1/cm"/>
          <inkml:channelProperty channel="T" name="resolution" value="1" units="1/dev"/>
        </inkml:channelProperties>
      </inkml:inkSource>
      <inkml:timestamp xml:id="ts0" timeString="2021-06-07T23:27:54.03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3371 2286 0,'40'0'297,"0"0"-282,0 0-15,0 0 16,0 0-1,0 0-15,1 0 16,39 0 0,-40 0-16,0 0 15,0 0 1,40 0 0,-39 0-1,39 0 1,-40 0-1,40 0 1,-40 0-16,0 0 16,1 0-16,-1 0 15,0 0 1,40 0-16,-40 0 31,40 0-31,-39 0 16,-1 0-16,0 0 15,0 0 1,0 0-16,40 0 16,-40 0-1,1 0-15,39 0 16,-40 0 0,0 0-16,0 0 15,40 0-15,-39 40 31,39-40-31,-40 0 16,0 0 0,0 0-16,-40 40 15,40-40-15,0 0 32,1 0-32,-1 0 15,0 0 1,0 0-1,0 0 1,0 40 0,0-40 15,0 0-31,1 0 31,-1 0-15,0 0-16,0 0 15,0 0 1,0 0 0,0 0-16,0 40 15,1-40 1,39 0 0,-40 0-1,0 0 1,0 0-1,0 0-15,0 0 16,1 0 0,-1 0-1,0 0-15,0 40 16,0-40 0,0 0-1,0 0-15,0 0 16,1 0-1,-1 0 1,0 41 0,0-41-1,0 0 1,40 0 0,-40 0-1,1 0 1,-1 0-16,0 0 15,0 0-15,0 0 16,40 0 0,-39 0-16,39 0 31,-40 0-31,0 0 16,40 0-1,-40 0 1,1 0-1,-1 0 1,0 0-16,0 0 16,0 0-1,0 0-15,0 0 16,0 0 0,41 40-1,-41-40 16,0 0-31,0 0 16,0 0-16,0 0 16,0 0-1,1 0-15,-1 0 32,0 0-32,0 0 15,40 0 1,-40 0-1,0 0 1,1 0 0,-1 0-16,0 0 15,0 0 1,0 0 0,0 0-16,40 0 15,1 0 1,-41 0 15,0 0-15,0 0-1,0 0 1,0 0-16,0 0 31,1 0-15,-1 0-1,0 0-15,0 0 16,0 0-16,0 0 16,0 0-1,0 0 1,1 0 0,-1 0-1,40 0 16,-40 0 1,0 0 15</inkml:trace>
</inkml:ink>
</file>

<file path=ppt/ink/ink10.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44.20712" units="1/cm"/>
          <inkml:channelProperty channel="Y" name="resolution" value="44.39306" units="1/cm"/>
        </inkml:channelProperties>
      </inkml:inkSource>
      <inkml:timestamp xml:id="ts0" timeString="2018-06-05T02:28:45.15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17761 2431,'49'0,"1"-25,-1 25,26-25,-26 25,26-25,-26 25,-24 0,0 0,25 0,-1 0,-24 0,0 0,24 0,-24 0,0 0,25 0,-1 0,-24 0,25 0,-26 0,1 0,0 0,25 0,-26 0,1 0,0 0,0 0,0 0,0 0</inkml:trace>
</inkml:ink>
</file>

<file path=ppt/ink/ink11.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44.20712" units="1/cm"/>
          <inkml:channelProperty channel="Y" name="resolution" value="44.39306" units="1/cm"/>
        </inkml:channelProperties>
      </inkml:inkSource>
      <inkml:timestamp xml:id="ts0" timeString="2018-06-05T02:28:59.752"/>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8880 2604,'25'0,"0"0,0 0,0 0,24 0,-24 0,0 0,0 0,-1 0,1 0,0 0,0 0,0 0,-1 0,1 0,0 0,0 0,0 0,0 0,-1 0,1 0,0 0,0 0,0 0,-1 0,1 0,0 0,0 0,0 0,-1 0,1 0,0 0,0 0,0 0,-1 0,1 0,0 0,0 0,0 0,-1 0,26 0,-25 0,0 0,-1 0,1 0,0 0,0 0,0 0,-1 0,1 0,0 0,0 0,0 0,24 25,-24-25,0 0,0 0,0 0,-1 0,1 0,0 0,0 0,0 0,-1 0,1 0,0 0,0 0,0 0,-1 0,1 0,0 0,0 0,0 0,-1 0,1 0,0 0,0 0,0 0,-1 0,1 0,0 0,0 0,0 0,-1 0,1 0,0 0,0 0</inkml:trace>
</inkml:ink>
</file>

<file path=ppt/ink/ink12.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44.20712" units="1/cm"/>
          <inkml:channelProperty channel="Y" name="resolution" value="44.39306" units="1/cm"/>
        </inkml:channelProperties>
      </inkml:inkSource>
      <inkml:timestamp xml:id="ts0" timeString="2018-06-05T02:30:01.472"/>
    </inkml:context>
    <inkml:brush xml:id="br0">
      <inkml:brushProperty name="width" value="0.08819" units="cm"/>
      <inkml:brushProperty name="height" value="0.35278" units="cm"/>
      <inkml:brushProperty name="color" value="#00B0F0"/>
      <inkml:brushProperty name="tip" value="rectangle"/>
      <inkml:brushProperty name="rasterOp" value="maskPen"/>
    </inkml:brush>
  </inkml:definitions>
  <inkml:trace contextRef="#ctx0" brushRef="#br0">6970 6375,'50'0,"-25"0,0 0,-1 0,1 0,0 0,0 0,0 0,0 0,-1 0,1 0,25 0,-25 0,-1 0,1 0,0 0,0 0,0 0,-1 0,1 0,25 0,-25 0,-1 0,1 0,0 0,0 0,0 0,-1 0,1 0,0 0,0 0,0 0,-1 0,1 0,0 0,0 0,0 0,-1 0,1 0,0 0,0 0,0 0,-1 0,1 0,0 0,0 0,0 0,0 0,-1 0,1 0,0 0,0 0,0 0,-1 0,1 0,0 0,0 0,0 0,-1 0,1 0,0 0,0 0,0 0,-1 0,1 0,0 0,0 0,0 0,-1 0,1 0,0 0,0 0,0 0,-1 0,1 0,0 0,0 0,0 0,-1 0,1 0,0 0,0 0,0 0,-1 0,1 0,0 0,0 0,0 0,-1 0,1 0,0 0,25 0,-25 0,-1 0,1 0,0 0,0 0,0 0,-1 0,1 0,0 0,0 0,0 0,-1 0,1 0,0 0,0 0,0 0,-1 0,1 0,0 0,0 0,0 0,-1 0</inkml:trace>
</inkml:ink>
</file>

<file path=ppt/ink/ink13.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44.20712" units="1/cm"/>
          <inkml:channelProperty channel="Y" name="resolution" value="44.39306" units="1/cm"/>
        </inkml:channelProperties>
      </inkml:inkSource>
      <inkml:timestamp xml:id="ts0" timeString="2018-06-05T02:30:41.258"/>
    </inkml:context>
    <inkml:brush xml:id="br0">
      <inkml:brushProperty name="width" value="0.08819" units="cm"/>
      <inkml:brushProperty name="height" value="0.35278" units="cm"/>
      <inkml:brushProperty name="color" value="#92D050"/>
      <inkml:brushProperty name="tip" value="rectangle"/>
      <inkml:brushProperty name="rasterOp" value="maskPen"/>
    </inkml:brush>
  </inkml:definitions>
  <inkml:trace contextRef="#ctx0" brushRef="#br0">14139 6350,'25'0,"0"0,-1 0,-24 25,25-25,0 0,0 0,0 0,-1 0,1 25,0-25,0 0,0 0,-1 0,1 0,0 0,0 0,0 0,0 24,-1-24,1 0,0 0,0 0,0 0,-1 0,1 0,0 0,0 0,-25 25,25-25,-1 0,1 0,0 0,0 0,0 0,-1 0,1 0,0 0,0 0,0 0,-1 25,1-25,0 0,0 0,0 0,-1 0,1 0,0 0,0 0,24 0,-24 0,25 0,-25 0,-1 0,1 0,0 0,0 0,0 0,-1 0,1 0,0 0,0 0,0 0,0 0,-1 0,1 0,0 0,25 0,-26 0,1 0,0 0,0 0,0 0,24 0,-24 0,0 0,0 0,-1 0,1 0,0 0,0 0,0 0,-1 0,1 0,0 0,0 0,0 0,-1 0,1 0,0 0,0 0,0 0,-1 0,1 0,0 0,0 0,0 0,-1 0,1 0,0 0,0 0,0 0,0 0,-1 0,1 0,0 0,0 0,0 0,-1-25,1 25,0 0,0 0,0 0,-1 0,1 0,0 0,0 0,0 0,-1 0,1 0,0 0,0-25,24 25,-24 0,0 0,0 0,0 0,-1 0,1 0,25-24,-1 24,-24 0,0 0,0 0,0 0,-1 0,1 0,0 0,0 0,0 0,0 0,-25-25,24 25,1 0,0 0,0 0,0 0,-1 0,1 0,0 0,0 0,-25-25,0 0</inkml:trace>
</inkml:ink>
</file>

<file path=ppt/ink/ink14.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44.20712" units="1/cm"/>
          <inkml:channelProperty channel="Y" name="resolution" value="44.39306" units="1/cm"/>
        </inkml:channelProperties>
      </inkml:inkSource>
      <inkml:timestamp xml:id="ts0" timeString="2018-06-05T02:30:48.328"/>
    </inkml:context>
    <inkml:brush xml:id="br0">
      <inkml:brushProperty name="width" value="0.08819" units="cm"/>
      <inkml:brushProperty name="height" value="0.35278" units="cm"/>
      <inkml:brushProperty name="color" value="#92D050"/>
      <inkml:brushProperty name="tip" value="rectangle"/>
      <inkml:brushProperty name="rasterOp" value="maskPen"/>
    </inkml:brush>
  </inkml:definitions>
  <inkml:trace contextRef="#ctx0" brushRef="#br0">20539 7541,'24'0,"1"0,25 0,-1 0,-24 0,0 0,0 0,0 0,-1 0,1 0,0 0,0 0,0 0,0 0,24 0,-24 0,0 0,0 0,-1 0,1 0,0 0,0 0,0 0,24 0,-24 0,0 0,0 0,-1 0,1 0,0 0,0 0,0 0,-1 0,1 0,0 0,0 0,0 0,-1 0,1 0,0 0,0 0,0 0,24 0,-24 0,0 0,0 0,-1 0,1 0,25 0,-25 0,-1 0,1 0,0 0,0 0,0 0,0 0,-1 0,1 0,0 0,0 0,0 0,-1 0,1 0,0 0,0 0,0 0,-1 0,1 0,0 0,0 0,0 0,-1 0</inkml:trace>
</inkml:ink>
</file>

<file path=ppt/ink/ink15.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44.20712" units="1/cm"/>
          <inkml:channelProperty channel="Y" name="resolution" value="44.39306" units="1/cm"/>
        </inkml:channelProperties>
      </inkml:inkSource>
      <inkml:timestamp xml:id="ts0" timeString="2018-06-05T02:31:05.340"/>
    </inkml:context>
    <inkml:brush xml:id="br0">
      <inkml:brushProperty name="width" value="0.08819" units="cm"/>
      <inkml:brushProperty name="height" value="0.35278" units="cm"/>
      <inkml:brushProperty name="color" value="#92D050"/>
      <inkml:brushProperty name="tip" value="rectangle"/>
      <inkml:brushProperty name="rasterOp" value="maskPen"/>
    </inkml:brush>
  </inkml:definitions>
  <inkml:trace contextRef="#ctx0" brushRef="#br0">6400 13171,'25'0,"0"0,-1 0,1 0,0 0,0 0,0 0,-1 0,1 0,0 0,25 0,-26 25,1-25,0 0,0 0,0 0,-1 0,1 0,0 0,25 0,-26 0,1 0,0 0,0 0,0 0,24 0,-24 0,25 0,-25 0,-1 0,1 0,0 0,0 0,0 0,-1 0,1 0,25 0,-25 0,-1 0,1 0,0 0,0 0,0 0,24 0,1 0,-25 0,-1 0,1 0,0 0,0 0,0 0,24 0,-24 0,0 0,0 0,-1 0,1 0,0 0,0 0,24 0,-24 0,25 0,-25 0,0 0,-1 0,1 0,0 0,0 0,0 0,-1 0,1 0,0 0,0 0,0 0,-1 0,1 0,0 0,0 0,0 0,-1 0,1 0,-25 25,25-25</inkml:trace>
</inkml:ink>
</file>

<file path=ppt/ink/ink16.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44.20712" units="1/cm"/>
          <inkml:channelProperty channel="Y" name="resolution" value="44.39306" units="1/cm"/>
        </inkml:channelProperties>
      </inkml:inkSource>
      <inkml:timestamp xml:id="ts0" timeString="2018-06-05T02:31:17.977"/>
    </inkml:context>
    <inkml:brush xml:id="br0">
      <inkml:brushProperty name="width" value="0.08819" units="cm"/>
      <inkml:brushProperty name="height" value="0.35278" units="cm"/>
      <inkml:brushProperty name="color" value="#92D050"/>
      <inkml:brushProperty name="tip" value="rectangle"/>
      <inkml:brushProperty name="rasterOp" value="maskPen"/>
    </inkml:brush>
  </inkml:definitions>
  <inkml:trace contextRef="#ctx0" brushRef="#br0">20191 15528,'50'0,"-25"0,0 0,-1 0,1 0,0 0,25 0,-26 0,1 0,0 0,0 0,0 0,24 0,-24 0,0 0,0 0,-1 0,1 0,25 0,-25 0,24 0,-24 0,25 0,-25 0,-1 0,1 0,0 0,25 0,-26 0,1 0,0 0,0 0,0 0,-1 0,1 0,0 0,25 0,-26 0,1 0,0 0,0 0,0 0,-1 0,1 0,25 0,-25 0,-1 0,1 0,0 0,25 0,-26 0,1 0,0 0,0 0,0 0,-1 0,1 0,0 0,0 0,0 0,-1 0,1 0,0 0,0 0,0 0,0 0,-1 0,26 0,0 0,-26 0,1 0,0 0,0 0,0 0,-1 0,26 0,-25 0,0 0,-1 0,1 0,0 0,0 0,0 0,-1-25,26 25,-25 0,0 0,-1 0,1 0,0 0,25 0,-26 0,26 0,-25 0,24 0,-24 0,0 0,0 0,25 0,-1 0,-24 0,0 0,24 0,-24 0,0 0,25 0,-26 0,1 0,0 0,25 0,-26 0,26 0,0 0,-26 0,1 0,0 0,0 0,0 0,-1 0</inkml:trace>
</inkml:ink>
</file>

<file path=ppt/ink/ink17.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44.20712" units="1/cm"/>
          <inkml:channelProperty channel="Y" name="resolution" value="44.39306" units="1/cm"/>
        </inkml:channelProperties>
      </inkml:inkSource>
      <inkml:timestamp xml:id="ts0" timeString="2018-06-05T02:43:10.57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4837 9823,'25'0,"-25"-25,25 25,-25-25,25 0,-1 25,1 0,0 0,0 0,0 0,0 0,24 0,-24 0,0 0,0 0,-1 0,1 0,0 0,0 0,0 0,-1 0,1 0,0 0,0 0,0 0,-1 25,1-25,0 0,0 0,0 0,-1 0,1 25,0-25,0 0,0 0,-1 0,26 0,-50 25,25-25,0 0,-1 0,1 0,0 0,0 24,0-24,-1 0,26 0,-25 0,0 0,-1 0,1 0,0 0,0 0,0 0,0 0,24 0,-24 0,0 0,0 0,-1 0,26 0,-25 0,0 0,-1 0,1 0,0 0,0 0,0 0,-1 0,1 0,0 0,0 0,24 0,-24 0,25 0,-25 0,24 0,-24 0,25 0,-26 0,1 0,0 0,25 0,-26 0,1 0,0 0,0 0,0 0,0 0,-1 0,1 0,25 0,-25 0,-1 0,1 0,0 0,0 0,0 0,-1 0,1 0,0 0,0 0,0 0,-1 0,1 0,0 0,0 0,0 0,-1 0,1 0,0 0,25 0,-26 0,1 0,0 0,0 0,0 0,-1 0,1 0,0 0,0 0,0 0,-1 0,26 0,-25 0,0 0,0 0,-1 0,1 0,0 0,0 0,0 0,-1 0,1 0,0 0,0 0,24 0,-24 0,0 0,0 0,0 0,-1 0,1 0,0 0,0 0,0 0,-1 0,1 0,0 0,0 0,0 0,-1 0,-24 25</inkml:trace>
</inkml:ink>
</file>

<file path=ppt/ink/ink18.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44.20712" units="1/cm"/>
          <inkml:channelProperty channel="Y" name="resolution" value="44.39306" units="1/cm"/>
        </inkml:channelProperties>
      </inkml:inkSource>
      <inkml:timestamp xml:id="ts0" timeString="2018-06-05T02:43:19.49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13841 9748,'25'0,"25"0,-25 0,24 0,-24 0,0 0,24 0,-24 0,0 0,0 0,24 0,-24 0,25 0,-25 0,-1 0,1 0,0 0,0 0,24 0,-24 0,0 0,0 0,0 0,24 0,-24 0,0 0,0 0,0 0,-1 0,1 0,0 0,0 0,0 0,-1 0,1 0,0 0,0 0,0 0,-1 0,1 25,0-25,0 0,0 0,24 0,-24 0,0 0,0 0,-1 0,1 0,0 0,0 0,0 0,-25 25</inkml:trace>
</inkml:ink>
</file>

<file path=ppt/ink/ink19.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44.20712" units="1/cm"/>
          <inkml:channelProperty channel="Y" name="resolution" value="44.39306" units="1/cm"/>
        </inkml:channelProperties>
      </inkml:inkSource>
      <inkml:timestamp xml:id="ts0" timeString="2018-06-05T02:45:08.78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6871 16594,'50'0,"-25"0,24 0,1 0,-25 0,24 25,-24-25,0 0,0 0,0 0,-1 25,1-25,0 25,25-25,-26 0,1 25,25-1,-25-24,-1 0,26 0,0 0,-26 25,1-25,25 25,-25-25,-1 0,1 0,0 0,0 0,24 25,-24-25,0 0,0 0,0 0,-1 0,26 25,-25-25,0 24,49-24,-49 0,25 25,-26-25,26 0,0 0,-1 0,-24 0,25 0,-1 0,26 0,-26 0,1 0,-25 0,24 0,1 0,-1 0,1 0,0 0,-1 0,26 0,-26 0,1 0,-1 0,26 0,-25 0,-1 0,-24 0,25 0,-1 0,1 0,-25 0,24 0,1 0,-1 0,26 0,-26 0,26 0,-1 0,-24 0,24 0,-24 0,-1 0,1 0,0 0,-1 0,26 0,-1 0,1 0,-1 0,25 0,25 0,0 0,-25 0,25 0,-24 0,-1 0,0 0,50 0,-25-25,25 25,24-24,-49 24,0 0,1-25,-51 25,0 0,-24 0,24 0,-24 0,0 0,24 0,0-25,1 25,24 0,-25 0,26-25,-1 25,50-25,-50 25,50 0,-50 0,0 0,-24-24,-1 24,-24-25,-1 25,-24 0,0 0,0 0,-1 0,1 0,0 0,0 0,49 0,-24 0,49-25,-24 0,24 25,0 0,-25 0,1-25,-26 25,-24 0,0-24,0 24,0 0,-1 0,1 0,74 0,100-25,-25 25,-26-25,-24 25,-24 0,-26 0,0 0,1-25,-26 25,26 0,-1 0,-24 0,49-25,-49 25,49 0,-25-24,-24 24,24 0,1-25,-26 25,51 0,-26 0,-24 0,24-25,0 25,26 0,-26-25,25 25,1-25,-26 25,0 0,1-25,-1 25,-24 0,-1 0,-24 0,0 0,0 0,0 0,-1 0,26 0,-25 0,24 0,1 0,0 0,24 0,-24 0,-1 0,1 0,-25 0,24 0,1 0,0 0,-1 0,26 0,-1 0,0 25,26-25,-26 0,0 25,1-25,-1 0,1 0,-1 0,1 25,24-25,-25 0,1 0,-1 0,25 0,-24 0,-1 0,-49 0,24 0,-24 0,25 0,-25 0,-1 0,1 0,0 0,0 25,25-25,-1 0,-24 0,25 0,-26 0,1 0,0 0,0 0,0 0,24 0,-24 0,0 25,24-25,-24 0,25 0,-25 0,24 0,-24 0,0 0,0 0,-1 0,1 0,0 0,0 0,0 0,-1 0,1 0,0 0</inkml:trace>
</inkml:ink>
</file>

<file path=ppt/ink/ink2.xml><?xml version="1.0" encoding="utf-8"?>
<inkml:ink xmlns:inkml="http://www.w3.org/2003/InkML">
  <inkml:definitions>
    <inkml:context xml:id="ctx0">
      <inkml:inkSource xml:id="inkSrc0">
        <inkml:traceFormat>
          <inkml:channel name="X" type="integer" min="-1920" max="1366" units="cm"/>
          <inkml:channel name="Y" type="integer" min="-313" max="768" units="cm"/>
          <inkml:channel name="T" type="integer" max="2.14748E9" units="dev"/>
        </inkml:traceFormat>
        <inkml:channelProperties>
          <inkml:channelProperty channel="X" name="resolution" value="106.34304" units="1/cm"/>
          <inkml:channelProperty channel="Y" name="resolution" value="62.48555" units="1/cm"/>
          <inkml:channelProperty channel="T" name="resolution" value="1" units="1/dev"/>
        </inkml:channelProperties>
      </inkml:inkSource>
      <inkml:timestamp xml:id="ts0" timeString="2021-06-07T23:27:56.87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13763 2527 0,'40'0'94,"1"0"-79,-1 0 17,0 0-32,0 0 15,40 0-15,-40 0 16,0 0-1,1 0-15,39 0 16,-40 0 0,0 0-16,40 0 15,1 0-15,-1 0 16,-40 0 0,40 0-16,-40 0 15,81 0 1,-81 0-16,40 0 15,-40 0 1,41 0-16,-1 0 16,0 0-16,-40 0 15,40 0 1,1 0-16,-41 0 16,0 0-1,0 0-15,40 0 16,-40 0-16,1 0 15,39 0 1,0 0 0,-40 0-1,40 0-15,-39 0 16,39 0 0,-40 0-16,40 0 15,-40 0-15,0 0 16,1 0-1,39 0-15,-40 0 16,0 0 0,40 0-16,-40 0 15,1 0-15,-1 0 16,0 0 0,0 0-16,0 0 15,40 0 1,-40 0-1,1 0 1,-1 0 0,0 0-16,0 0 31,0 0 0,0 0-15,0 0 31,0 0 0,1 0-32,-1 0 1,0 0-1,0 0 1,0 0 15,0 0-31,0 0 32,0 0 14,1 0 17</inkml:trace>
</inkml:ink>
</file>

<file path=ppt/ink/ink20.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44.20712" units="1/cm"/>
          <inkml:channelProperty channel="Y" name="resolution" value="44.39306" units="1/cm"/>
        </inkml:channelProperties>
      </inkml:inkSource>
      <inkml:timestamp xml:id="ts0" timeString="2018-06-05T02:48:14.70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4986 5060,'25'0,"0"0,24 0,-24 0,0 0,25 0,-26 0,26 0,-25 0,24 0,-24 0,0 0,25 0,-26 0,26 0,-25 0,0 0,24 0,-24 0,25 0,-1 0,26 0,-1 0,0 0,1 0,-26 0,1 0,0 0,24 0,-49 0,25 0,-26 0,26 0,0 0,-26 0,1 0,0 0,0 0,0 0,-1 0,1 0,0 0,0 0,-25 25,25-25,-1 0,1 0,25 0,-25 0,-1 0,1 0,0 0,0 0,24 0,1 0,-25 0,0 0,-1 0,26 0,-25 25,0-25,0 0,-1 25,26-25,-25 0,0 0,-1 0,26 0,0 0,-26 0,1 0,25 24,-25-24,-1 0,26 25,0-25,-1 0,-24 0,25 0,-26 0,26 0,0 25,-26-25,1 0,25 25,-25-25,-1 0,1 0,0 0,0 0,25 0,-26 0,26 0,0 25,-26-25,1 0,25 0,-25 0,-1 0,1 0,50 0,-51 0,1 0,0 0,25 0,-26 0,1 0,25 0,-1 0,-24 0,0 0,25 0,-1 0,1 0,-1 0,26 0,-1 0,26 0,-26 0,0 0,-24 0,0 0,-1 0,1 0,-25 0,24 0,-24 0,0 0,0 0,123-25,76 0,-51 0,1 0,-25 1,-75 24,1-25,-26 25,1 0,-1 0,1 0,0-25,-26 25,26 0,-25 0,49 0,-49 0,25 0,-25 0,24 0,1 0,-25 0,-1 0,26 0,0 0,-26 0,26 0,-25 0,49 0,-49 0,25 0,-26 0,26 0,-25 0,24 0,-24 0,0 0,25 0,-26 0,1 0,25 0,-1 0,-24 0,0 0,25 0,-26 0,1 0,0 0,25 0,-25 0,-1 0,1 0,0 0,0 0,24 0,1 0,0 0,-26 0,26 0,0 0,-1 0,-24 0,25 0,-26 0,51 0,-50 0,24 0,1 25,24-25,-24 25,24-25,1 0,-26 0,1 0,-25 0,24 0,1 0,0 0,-26 0,1 0,25 0,-25 0,-1 24,26-24,-25 0,0 0,-1 0,26 0,-25 0,0 0,-1 0,51 0,-50 0,-1 0,1 0,25 0,-25 0,-1 0,26 0,0 0,-25 0,-1 0,26 0,-25 0,0 0,24 0,1 0,-1 0,1 0,0 0,-1 0,1 0,-1 0,1 0,24 0,-24 0,0 0,-1 0,1 0,-1 0,1 0,0 0,-26 0,1 0,25 0,-25 0,74 0,50 0,-25 25,25-25,-25 0,-25 0,-25 0,25 0,-24 0,-25 0,-1 0,26 0,-26 0,1 0,-1 0,26 0,-26 0,1 0,24 0,-24 0,24 0,1 0,-1 0,1 0,-26 0,26 0,-1 0,-24 0,-1 0,-24 0,25 0,-25 0,49 0,-49 0,24 0,1 0,0 0,-1 0,26 0,-26 0,1 0,-25 0,-1 0,26 0,0 0,-1 0,1 0,-25 0,24 0,-24 0,50 0,-51 0,26 0,-25 0,24 0,1 0,0 0,-26 0,26 0,0 0,-1 0,-24 0,25 0,-26 0,26 0,-25 0,0 0,24 0,-24 0,0 0,0 0,-1 0,1 0,0 0,25 0,-26 0,1 0,25 0,0-25,-26 25,1 0,0 0,25 0,-1 0,-24 0,0 0,0 0,24-24,1 24,-25 0,24 0,-24 0,25 0,-26 0,1 0,0 0,0-25,0 25,-1 0,1 0,0 0,0 0</inkml:trace>
</inkml:ink>
</file>

<file path=ppt/ink/ink21.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44.20712" units="1/cm"/>
          <inkml:channelProperty channel="Y" name="resolution" value="44.39306" units="1/cm"/>
        </inkml:channelProperties>
      </inkml:inkSource>
      <inkml:timestamp xml:id="ts0" timeString="2018-06-05T02:48:47.301"/>
    </inkml:context>
    <inkml:brush xml:id="br0">
      <inkml:brushProperty name="width" value="0.08819" units="cm"/>
      <inkml:brushProperty name="height" value="0.35278" units="cm"/>
      <inkml:brushProperty name="color" value="#00B0F0"/>
      <inkml:brushProperty name="tip" value="rectangle"/>
      <inkml:brushProperty name="rasterOp" value="maskPen"/>
    </inkml:brush>
  </inkml:definitions>
  <inkml:trace contextRef="#ctx0" brushRef="#br0">10964 6474,'50'0,"-1"0,26 0,-26 0,1 0,-25 0,24 0,-24 0,50 0,-51 0,26 0,-25 0,24 0,1 0,-25 0,24 0,-24 0,25 0,-25 0,-1 0,26 0,-25 0,24 0,-24 0,0 0,25 0,-26 0,1 0,25 0,-25 0,-1 0,26 0,0 0,-26 0,26 0,-25 0,49 0,-24 0,0 0,-1 0,1 0,-25 0,24 0,26 0,-51 0,26 0,-25 0,24 0,1 0,-25 0,0 0,24 0,-24 0,0 0,0 0,24 0,-24 0,25 0,-26 0,26 0,-25 0,0 0,24 0,1 0,-25 0,0 0,-1 0,26 0,-25 0,0 0,-1 0,1 0,0 0,25 0,-26 0,1 0,0 0,0 0,0 0,-1 0,1 0,25 0,-25 0,24 0,-24 0,0 0,0 0,-1 0,1 0,0 0,0 0,0 0,-1 0,1 0,0 0,0 0,0 0,-1 0,1 0,0 0,0 0,-25 25</inkml:trace>
</inkml:ink>
</file>

<file path=ppt/ink/ink22.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44.20712" units="1/cm"/>
          <inkml:channelProperty channel="Y" name="resolution" value="44.39306" units="1/cm"/>
        </inkml:channelProperties>
      </inkml:inkSource>
      <inkml:timestamp xml:id="ts0" timeString="2018-06-05T02:49:07.086"/>
    </inkml:context>
    <inkml:brush xml:id="br0">
      <inkml:brushProperty name="width" value="0.08819" units="cm"/>
      <inkml:brushProperty name="height" value="0.35278" units="cm"/>
      <inkml:brushProperty name="color" value="#00B0F0"/>
      <inkml:brushProperty name="tip" value="rectangle"/>
      <inkml:brushProperty name="rasterOp" value="maskPen"/>
    </inkml:brush>
  </inkml:definitions>
  <inkml:trace contextRef="#ctx0" brushRef="#br0">12676 9103,'49'0,"-24"0,25 0,-26 0,1 0,0 0,25 0,-26 0,26 0,-25 0,24 0,-24 0,25 25,-25-25,24 0,1 0,-25 0,-1 0,1 0,0 0,0 0,0 0,-1 0,1 0,0 0,0 0,0 0,0 0,-1 0,1 0,0 0,0 0</inkml:trace>
</inkml:ink>
</file>

<file path=ppt/ink/ink23.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44.20712" units="1/cm"/>
          <inkml:channelProperty channel="Y" name="resolution" value="44.39306" units="1/cm"/>
        </inkml:channelProperties>
      </inkml:inkSource>
      <inkml:timestamp xml:id="ts0" timeString="2018-06-05T02:49:51.094"/>
    </inkml:context>
    <inkml:brush xml:id="br0">
      <inkml:brushProperty name="width" value="0.08819" units="cm"/>
      <inkml:brushProperty name="height" value="0.35278" units="cm"/>
      <inkml:brushProperty name="color" value="#92D050"/>
      <inkml:brushProperty name="tip" value="rectangle"/>
      <inkml:brushProperty name="rasterOp" value="maskPen"/>
    </inkml:brush>
  </inkml:definitions>
  <inkml:trace contextRef="#ctx0" brushRef="#br0">13569 11832,'24'0,"26"0,0 0,-1 0,26 0,-1 25,0-25,1 0,-1 0,1 0,-1 0,-24 0,-1 24,-24-24,0 0,24 0,1 0,0 0,-25 0,24 0,1 25,-1-25,1 0,-25 0,24 0,1 25,0-25,-26 0,26 0,0 0,-1 0,1 0,-25 0,-1 0,26 0,0 0,-26 0,1 0,25 0,-25 0,-1 0,26 0,0 0,-26 0,1 0,0 0,25 0,-25 0,-1 0,26 0,0 0,-26 0,1 0,25 0,-25 0,-1 0,26 0,0 0,-26 0,1 0,0 0,25 0,-26 0,26 0,-25 0,24 0,26 0,-26 0,-24 0,25 0,-1 0,1 0,0 0,-25 0,-1 0,26 0,-25 0,24 0,-24 0,25 0,-25-25,-1 25,26 0,-25 0,0 0,-1 0,1 0,0 0,0 0,24 0,-24 0,0 0,0 0,24 0,-24 0,0 0,0 0,0 0,-1 0,1 0,25 0,-25 0,-1 0,1 0,0 0,0 0,0 0,0 0,-1 0</inkml:trace>
</inkml:ink>
</file>

<file path=ppt/ink/ink24.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44.20712" units="1/cm"/>
          <inkml:channelProperty channel="Y" name="resolution" value="44.39306" units="1/cm"/>
        </inkml:channelProperties>
      </inkml:inkSource>
      <inkml:timestamp xml:id="ts0" timeString="2018-06-05T02:49:56.563"/>
    </inkml:context>
    <inkml:brush xml:id="br0">
      <inkml:brushProperty name="width" value="0.08819" units="cm"/>
      <inkml:brushProperty name="height" value="0.35278" units="cm"/>
      <inkml:brushProperty name="color" value="#92D050"/>
      <inkml:brushProperty name="tip" value="rectangle"/>
      <inkml:brushProperty name="rasterOp" value="maskPen"/>
    </inkml:brush>
  </inkml:definitions>
  <inkml:trace contextRef="#ctx0" brushRef="#br0">18430 11881,'50'0,"-1"0,-24 0,25 0,-1 0,-24 0,0 0,0 0,24 0,1 0,-25 0,0 0,0 0,-1 0,1 0,25 0,-25 0,24 0,-24 0,0 0,0 0,-1 0,1 0,25 0,-25 0,24 0,-24 0,0 0,0 0,-1 0,1 0,25 0,-25 0,-1 0,1 0,0 0,0 0,0 0,-1 0,1 0,0 0,0 0,0 0,-1 0,1 0,0 0,0 0,0 0,0 0,-1 0,1 0,0 0,0 0,0 0,-1 0,1 0,0 0,0 0,0 0,-1 0,1 0,25 0,-1 0,-24 0,25 0,-25 0,49 0,-24 0,-26 0,1 0,25 0,-25 0,-1 0,1 0,0 0,0 0,0 0,24 0,1 0,-25 0,0 0,24-24,1 24,-25 0,-1 0,1 0,0 0,0 0,0 0,-1 0,1 0,0 0,0 0,0 0,-1 0,1 0,0 0,0 0,24 0,1 0,-25 0,0 0,24 0,-24 0,0 0,0 0,24 0,-24 0,0 0,24 0,1 0,-25 0,24 0,-24 0,25-25,-25 25,49-25,-49 25,25 0,-26 0,1 0,0 0,0 0,24 0,-24 0,0 0,0 0,0 0,-1 0,1 0,0 0,0 0,0 0,-1 0,1 0,0 0,0 0,0 0,-1 0,1 0,0 0,0 0,0 0,-1 0,1 0,0 0,0 0,0-25,-1 25,26 0,-25 0,0 0,0 0,-1 0,1 0,0 0,25 0,-26 0,1 0</inkml:trace>
</inkml:ink>
</file>

<file path=ppt/ink/ink25.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44.20712" units="1/cm"/>
          <inkml:channelProperty channel="Y" name="resolution" value="44.39306" units="1/cm"/>
        </inkml:channelProperties>
      </inkml:inkSource>
      <inkml:timestamp xml:id="ts0" timeString="2018-06-05T02:51:38.431"/>
    </inkml:context>
    <inkml:brush xml:id="br0">
      <inkml:brushProperty name="width" value="0.08819" units="cm"/>
      <inkml:brushProperty name="height" value="0.35278" units="cm"/>
      <inkml:brushProperty name="color" value="#00B050"/>
      <inkml:brushProperty name="tip" value="rectangle"/>
      <inkml:brushProperty name="rasterOp" value="maskPen"/>
    </inkml:brush>
  </inkml:definitions>
  <inkml:trace contextRef="#ctx0" brushRef="#br0">1811 3894,'25'0,"0"0,0 25,-1-25,1 0,25 0,-25 25,-1-25,1 0,0 0,0 0,24 0,-24 0,25 0,-25 0,-1 0,1 0,25 25,-25-25,-1 0,1 0,0 0,0 0,24 0,-24 0,25 0,-25 0,-1 0,1 0,0 0,0 0,0 0,-1 0,1 0,25 0,-25 0,-1 0,1 0,0 0,0 0,0 0,0 0,-1 0,26 0,-25 0,24 0,1 0,-25 0,0 0,-1 0,1 0,0 0,0 0,24 0,-24 0,0 0,0 0,0 0,24 0,-24 0,0 0,0 0,-1 0,1 0,0 0,0 0,0 0,-1 0,1 0,0 0,0 0,0 0,-1 0,1 0,0 0,25 0,-25 0,-1 0,1 0,0 0,0 0,0 0,-1 0,1 0,0 0,0 0,0 0,-25 25</inkml:trace>
</inkml:ink>
</file>

<file path=ppt/ink/ink26.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44.20712" units="1/cm"/>
          <inkml:channelProperty channel="Y" name="resolution" value="44.39306" units="1/cm"/>
        </inkml:channelProperties>
      </inkml:inkSource>
      <inkml:timestamp xml:id="ts0" timeString="2018-06-05T02:52:18.156"/>
    </inkml:context>
    <inkml:brush xml:id="br0">
      <inkml:brushProperty name="width" value="0.08819" units="cm"/>
      <inkml:brushProperty name="height" value="0.35278" units="cm"/>
      <inkml:brushProperty name="color" value="#00B0F0"/>
      <inkml:brushProperty name="tip" value="rectangle"/>
      <inkml:brushProperty name="rasterOp" value="maskPen"/>
    </inkml:brush>
  </inkml:definitions>
  <inkml:trace contextRef="#ctx0" brushRef="#br0">17835 6524,'25'0,"-25"-25,25 25,-25-25,24 25,1 0,0 0,0 0,0 0,-1 0,1 0,0 0,0 0,0 0,24 0,-24 0,0 0,0 0,-1 0,1 0,0 0,0 0,0 0,-1 0,26 0,-25 0,0 0,-1 0,1 0,0 0,0 0,0 0,24 0,-24 0,0 0,0 0,-1 0,1 0,0 0,25 0,-1 0,-24 0,0 0,0 0,0 0,-1 0,26 0,-25 0,24 0,-24 0,25 25,-1-25,1 0,0 25,-26-25,26 0,-25 0,0 0,24 0,-24 0,0 0,0 0,24 0,-24 0,25 0,-26 0,1 0,0 24,0-24,0 0,24 0,1 0,-25 0,0 0,49 0,-49 0,0 0,24 0,-24 0,25 0,-26 0,1 25,0-25,0 0,0 25,-1-25,1 0,0 0,0 0,0 0,-1 0,1 0,0 0,-25 25</inkml:trace>
</inkml:ink>
</file>

<file path=ppt/ink/ink27.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44.20712" units="1/cm"/>
          <inkml:channelProperty channel="Y" name="resolution" value="44.39306" units="1/cm"/>
        </inkml:channelProperties>
      </inkml:inkSource>
      <inkml:timestamp xml:id="ts0" timeString="2018-06-05T02:53:20.425"/>
    </inkml:context>
    <inkml:brush xml:id="br0">
      <inkml:brushProperty name="width" value="0.08819" units="cm"/>
      <inkml:brushProperty name="height" value="0.35278" units="cm"/>
      <inkml:brushProperty name="color" value="#00B050"/>
      <inkml:brushProperty name="tip" value="rectangle"/>
      <inkml:brushProperty name="rasterOp" value="maskPen"/>
    </inkml:brush>
  </inkml:definitions>
  <inkml:trace contextRef="#ctx0" brushRef="#br0">1637 10641,'25'0,"0"0,0 0,0 0,-1 0,1 0,0 0,0 0,0 0,24 0,-24 25,0-25,0 0,0 25,-1-25,1 0,0 0,0 0,0 0,-1 0,1 0,0 0,-25 25,25-25,0 0,-1 0,1 0,0 0,0 0,0 0,-1 0,1 0,0 0,0 0,0 0,-1 0,26 0,-50 24,25-24,0 0,-1 0,1 25,0-25,0 0,0 0,-1 0,26 0,-25 0,0 0,-1 0,1 0,0 0,25 0,-25 0,-1 0,1 0,0 0,0 0,0 0,-1 0,1 0,25 0,-1 0,-24 0,0 0,25 0,-26 0,26 0,-25 0,0 0,-1 0,1 0,0 25,25-25,-26 0,1 0,25 0,-25 0,-1 0,26 0,0 0,-26 0,1 0,0 0,25 0,-1 0,1 0,0 0,-26 0,26 0,0 0,-26 0,26 0,-25 0,0 0,-1 0,26 0,-25 0,0 0,-1 0,1 0,0 0,0 0,0 0,24 0,-24 0,25 0,-26 0,1 0,0 0,0 0,0 0,-1 0,26 0,-25 0,0 0,0 0,-1 0,1 0,0 0,0 0,0 0,-1 0,1 0,25 0,-25 0,24 0,-24 0,0 0,0 0,24 0,-24 0,0 0,0 0,24 0,-24 0,25 0,-1 0,-24 0,0 0,24 0,-24 0,0 0,25 0,-1 0,-24 0,0 0,24 0,-24 0,0 0,0 0,25 0,-26 0,1 0,0 0,25 0,-26 0,1 0,25 0,-1 0,-24 0,25 0,-1 0,1 0,24 0,1-25,-26 25,1 0,0 0,-26 0,26 0,0 0,-1 0,-24 0,25 0,-25 0,-1 0,1 0,0 0,0 0,0 0,-1 0,1 0,0 0,0 0,0 0,-1 0,1 0,0 0,0 0,-25-25</inkml:trace>
</inkml:ink>
</file>

<file path=ppt/ink/ink28.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44.20712" units="1/cm"/>
          <inkml:channelProperty channel="Y" name="resolution" value="44.39306" units="1/cm"/>
        </inkml:channelProperties>
      </inkml:inkSource>
      <inkml:timestamp xml:id="ts0" timeString="2018-06-05T02:53:26.307"/>
    </inkml:context>
    <inkml:brush xml:id="br0">
      <inkml:brushProperty name="width" value="0.08819" units="cm"/>
      <inkml:brushProperty name="height" value="0.35278" units="cm"/>
      <inkml:brushProperty name="color" value="#00B050"/>
      <inkml:brushProperty name="tip" value="rectangle"/>
      <inkml:brushProperty name="rasterOp" value="maskPen"/>
    </inkml:brush>
  </inkml:definitions>
  <inkml:trace contextRef="#ctx0" brushRef="#br0">20613 10716,'74'0,"26"0,-1 0,-25 0,1 0,-1 0,1 0,-51 0,26 0,-25 0,24 0,-24 0,0 0,0 0,24 0,1 0,-25 0,0 0,24 0,1 0,-25 0,-1 0,1 0,25 0,-25 0,-1 0,1 0,0 0,0 0,0 0,24 0,-24 0,25 0,-1 0,1 0,0 0,24-25,-24 25,24-25,-24 25,-1 0,-24 0,0 0,24 0,-24-25,0 25,0 0,0-25,-1 25,1 0,25 0,-25 0,-1 0,1 0,0 0,0 0,0 0,24 0,-24 0,25 0,-25 0,24 0,-24 0,0 0,0 0,-1 0,1 0,0 0,0 0,0 0,-1 0,1 0,0 0,0 0,0 0,-1 0,1 0</inkml:trace>
</inkml:ink>
</file>

<file path=ppt/ink/ink29.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44.20712" units="1/cm"/>
          <inkml:channelProperty channel="Y" name="resolution" value="44.39306" units="1/cm"/>
        </inkml:channelProperties>
      </inkml:inkSource>
      <inkml:timestamp xml:id="ts0" timeString="2018-06-05T02:53:34.356"/>
    </inkml:context>
    <inkml:brush xml:id="br0">
      <inkml:brushProperty name="width" value="0.08819" units="cm"/>
      <inkml:brushProperty name="height" value="0.35278" units="cm"/>
      <inkml:brushProperty name="color" value="#00B050"/>
      <inkml:brushProperty name="tip" value="rectangle"/>
      <inkml:brushProperty name="rasterOp" value="maskPen"/>
    </inkml:brush>
  </inkml:definitions>
  <inkml:trace contextRef="#ctx0" brushRef="#br0">20638 12005,'99'0,"0"0,25 0,-74 0,-25 0,0 0,24 0,-24 0,0 0,24 0,1 0,-25 0,0 0,-1 0,26 0,-25 0,0 0,24 0,-24 0,25 0,24 0,-49 0,24 0,-24 0,25 0,-25 0,-1 0,1 0,0 0,25 0,-26 0,1 0,0 0,0 0,25 0,-26 0,26 0,0 0,-1 0,1 0,-25 0,24 0,1 0,-25 0,-1 0,26 0,0 0,-1 0,-24 0,0 0,24 0,-24 0,0 0,0 0,0 0,24 0,-24 0,0 0,0 0,-1 0</inkml:trace>
</inkml:ink>
</file>

<file path=ppt/ink/ink3.xml><?xml version="1.0" encoding="utf-8"?>
<inkml:ink xmlns:inkml="http://www.w3.org/2003/InkML">
  <inkml:definitions>
    <inkml:context xml:id="ctx0">
      <inkml:inkSource xml:id="inkSrc0">
        <inkml:traceFormat>
          <inkml:channel name="X" type="integer" min="-1920" max="1366" units="cm"/>
          <inkml:channel name="Y" type="integer" min="-313" max="768" units="cm"/>
          <inkml:channel name="T" type="integer" max="2.14748E9" units="dev"/>
        </inkml:traceFormat>
        <inkml:channelProperties>
          <inkml:channelProperty channel="X" name="resolution" value="106.34304" units="1/cm"/>
          <inkml:channelProperty channel="Y" name="resolution" value="62.48555" units="1/cm"/>
          <inkml:channelProperty channel="T" name="resolution" value="1" units="1/dev"/>
        </inkml:channelProperties>
      </inkml:inkSource>
      <inkml:timestamp xml:id="ts0" timeString="2021-06-07T23:28:01.41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3130 7740 0,'40'0'125,"0"0"-78,0 0-31,0 0-1,41 0 1,-41 0-1,0 0 1,0 0 0,0 0-16,40 0 15,-39 0-15,39 0 32,-40 0-32,0 0 15,0 0 1,40 0-16,-39 0 15,-1 0 1,40 0-16,-40 0 16,0 0-16,0 0 15,81 0 1,-81 0-16,0 0 16,0 0-1,40 0-15,-40 0 16,1 0-16,39 0 15,0 0 1,0 0-16,-40 0 16,41 0-1,-41 0-15,80 0 16,-80 0 0,41 0-16,-41 0 15,40 0-15,-40 0 16,0 0-1,0 0-15,41 0 16,-1 0 0,-40 0-16,0 0 15,40 0-15,-40 0 16,1 0 0,39 0-16,0 0 15,-40 0 1,0 0-16,41 0 15,-41 0-15,0 0 16,0 0 0,40 0-16,-40 0 15,0 0 1,41 0-16,-41 0 31,40 0-31,-40 0 16,40 0-1,-39 0 1,39 0 15,-40 0-15,40 0-16,-40 0 16,41 0-1,-41 0 1,0 0-1,40 0-15,-40 0 16,41 0 0,-41 0-1,40 0 1,-40 0 0,0 0-16,0 0 15,0 0 1,1 0-16,39 0 15,-40 0-15,0 0 16,0 0 0,0 0-16,0 0 15,41 0-15,-41 0 32,40 0-32,-40 0 15,0 0 1,0 0-16,1 0 15,-1 0 1,40 40-16,-40-40 16,0 0-1,0 0 1,0 0-16,1 0 16,-1 0-1,40 0-15,-40 0 31,0 0-31,0 0 16,0 0-16,41 0 16,-41 0-1,40 0 1,-40 0-16,0 0 16,0 0-1,1 0-15,-1 0 16,40 0-1,-40 0 1,40 0 0,-40 0-16,1 0 15,-1 0-15,40 0 32,-40 0-32,-40 40 15,40-40 1,0 0-16,0 0 15,1 0 17,-1 0-1,0 0 0</inkml:trace>
</inkml:ink>
</file>

<file path=ppt/ink/ink30.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44.20712" units="1/cm"/>
          <inkml:channelProperty channel="Y" name="resolution" value="44.39306" units="1/cm"/>
        </inkml:channelProperties>
      </inkml:inkSource>
      <inkml:timestamp xml:id="ts0" timeString="2018-06-05T02:53:37.712"/>
    </inkml:context>
    <inkml:brush xml:id="br0">
      <inkml:brushProperty name="width" value="0.08819" units="cm"/>
      <inkml:brushProperty name="height" value="0.35278" units="cm"/>
      <inkml:brushProperty name="color" value="#00B050"/>
      <inkml:brushProperty name="tip" value="rectangle"/>
      <inkml:brushProperty name="rasterOp" value="maskPen"/>
    </inkml:brush>
  </inkml:definitions>
  <inkml:trace contextRef="#ctx0" brushRef="#br0">1687 13395,'0'-25,"25"25,0-25,24 25,1 0,24-25,-24 25,0 0,-1 0,-24 0,49 0,-49 0,0 0,0 0,0 0,-1 0,1 0,0 0,25 0,-26 0,1 0,0 0,0 0,0 0,-1 0,1 0,0 0,0 0,0 0,-1 0,1 25,0-25,0 0,0 0,-1 0,1 0,0 0,0 0,0 0,-1 0,1 0,0 0,0 0,0 0,24 0,-24 25,0-25,25 0,-26 0,1 0,25 0,-1 0,-24 25,0-25,0 0,0 24,-1-24,1 0,0 0,0 0,0 0,-1 0,1 0,0 0,0 0,0 0,-1 0,1 0,0 0,0 0,0 0,-1 0,1 0,0 0,0 0,0 0,-1 0,1 0,0 0</inkml:trace>
</inkml:ink>
</file>

<file path=ppt/ink/ink31.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44.20712" units="1/cm"/>
          <inkml:channelProperty channel="Y" name="resolution" value="44.39306" units="1/cm"/>
        </inkml:channelProperties>
      </inkml:inkSource>
      <inkml:timestamp xml:id="ts0" timeString="2018-06-05T02:53:58.066"/>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4812 13320,'25'0,"0"0,0 0,24 0,-24 0,0 0,0 0,0 0,0 0,-1 0,1 0,0 0,0 0,0 0,-1 0,1 25,0-25,0 0,0 0,-1 0,1 0,0 0,0 0,0 0,-1 0,1 0,0 0,-25 25,25-25,0 0,-1 0,1 0,0 0,0 0,0 0,-1 0,1 0,0 0,0 0,0 0,-1 0,26 0,-25 0,0 0,-1 0,1 0,0 0,-25 25,25-25,0 0,-1 0,1 0,0 0,0 0,0 0,24 0,-24 0,0 0,0 0,0 0,-1 0,1 0,0 0,0 0,24 0,1 0,-25 0,0 0,24 0,-24 0,0 0,0 0,-1 0,26 0,-25 0,0 0,-1 0,1 0,0 0,0 0,0 0,-1 0,1 0,25 0,-25 0,24 0,-24 0,0 0,0 0,0 0,24 0,-24 0,0 0,24 0,-24 0,0 0,0 0,0 0,24 0,-24 0,0 0,0 0,-1 0,1 0,0 0,0 0,0 0,-1 0,1 0,0 0,0 0,0 0,-1 0,1 0,0 0,25 0,-26 0,1 0,0 0,0 0,24 0,-24 0,0 0,0 0,0 0,0 0,-1 0,1 0,0 0,0 0,0 0,-1 0,1 0,0 0,0 0,0 0,-1 0,1 0,0 0,25 0,-26 0,1 0,0 0,0 0,0 0,-1 0,1 0,0 0,25 0,-26-25,1 25,0 0,0 0,0 0,-1 0,1-25,0 25,25 0,-26 0,1 0,0 0,0 0,0 0,-1 0,1 0,0 0,0 0,0 0,0 0,-1 0,1 0,-25-25</inkml:trace>
</inkml:ink>
</file>

<file path=ppt/ink/ink32.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44.20712" units="1/cm"/>
          <inkml:channelProperty channel="Y" name="resolution" value="44.39306" units="1/cm"/>
        </inkml:channelProperties>
      </inkml:inkSource>
      <inkml:timestamp xml:id="ts0" timeString="2018-06-05T02:54:30.845"/>
    </inkml:context>
    <inkml:brush xml:id="br0">
      <inkml:brushProperty name="width" value="0.08819" units="cm"/>
      <inkml:brushProperty name="height" value="0.35278" units="cm"/>
      <inkml:brushProperty name="color" value="#00B0F0"/>
      <inkml:brushProperty name="tip" value="rectangle"/>
      <inkml:brushProperty name="rasterOp" value="maskPen"/>
    </inkml:brush>
  </inkml:definitions>
  <inkml:trace contextRef="#ctx0" brushRef="#br0">9178 16173,'25'0,"0"0,-1 0,26 0,-25 0,25 0,-26 0,1 0,0 0,0 0,0 0,-1 0,26 0,0 0,-1 0,-24 0,0 0,0 0,24 0,-24 0,0 0,24 0,-24 0,25 0,-25 0,-1 0,1 0,0 0,0 0,0 0,-1 0,26 0,-25 0,0 0,-1 0,1 0,25 0,-25 0,0 0,-1 0,1 0,0 0,25 0,-26 0,26 0,-25 0,0 0,-1 0,1 0,0 0,25 0,-26 0,26 0,-25 0,0 0,-1 0,1 0,0-25,0 25,0 0,-1 0,1 0,25 0,-25 0,24 0,-24 0,0 0,0 0,-1 0,1 0,0 0,0-25,0 25,0 0,-1 0,1 0,0 0,0 0,0 0,-1 0,26 0,-25 0,-25-25,25 25,-1 0,1 0,0 0,0 0,0 0,-1 0,1 0,0 0</inkml:trace>
</inkml:ink>
</file>

<file path=ppt/ink/ink33.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44.20712" units="1/cm"/>
          <inkml:channelProperty channel="Y" name="resolution" value="44.39306" units="1/cm"/>
        </inkml:channelProperties>
      </inkml:inkSource>
      <inkml:timestamp xml:id="ts0" timeString="2018-06-05T02:55:39.62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1662 3274,'25'0,"25"0,-26 0,26 0,-25 0,25 0,-1 0,-24 0,0 0,0 0,-1 25,26-25,-25 0,0 0,-1 0,1 0,0 0,0 0,0 0,-1 0,1 0,0 0,0 0,0 0,24 0,-24 0,0 0,0 0,-1 0,1 0,25 25,-25-25,-1 0,1 0,25 0,-25 0,24 0,-24 0,0 0,0 0,-1 0,1 0,25 0,-25 0,24 0,-24 0,0 0,0 0,24 0,-24 0,0 0,25 0,-1 0,-24 0,0 0,24 0,-24 0,0 0,0 0,24 0,-24 0,0 0,25 0,-26 0,26 0,-25 0,0 0,-1 0,1 0,0 0,25 0,-26 0,1 0,0 0,0 0,0 0,24 0,-24 0,0 0,0 0,24-25,-24 25,25 0,-25 0,-1 0,26 0,0 0,-26-25,1 25,25 0,-25 0,-1 0,1 0,0 0,0 0,0 0,-1 0,26 0,-25 0,0 0,-1 0,1 0,0 0,25 0,-26 0,26 0,-50-25,50 25,-25 0,24 0,-24 0,0 0,0 0,-1 0,1 0,0 0,0 0,0 0,-1 0,1 0,0 0,0 0,0 0,24 0,-24 0,0 0,0 0,-1 0,1 0,0 0,0 0,0 0,-1 0,1 0,0 0,0 0,0 25,-1-25,1 0</inkml:trace>
</inkml:ink>
</file>

<file path=ppt/ink/ink34.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44.20712" units="1/cm"/>
          <inkml:channelProperty channel="Y" name="resolution" value="44.39306" units="1/cm"/>
        </inkml:channelProperties>
      </inkml:inkSource>
      <inkml:timestamp xml:id="ts0" timeString="2018-06-05T02:55:52.082"/>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6326 3349,'24'0,"1"0,0 0,0 24,24-24,-24 0,25 0,-1 25,-24-25,25 0,-25 0,49 0,-49 0,0 0,-1 0,26 0,-25 0,0 0,24 0,-24 0,0 0,0 0,-1 0,1 0,0 0,0 0,0 0,0 0,-1 0,1 0,0 0,0 0,24 0,-24 0,0 0,0 0,0 0,-1 0,1 0,0 0,0 0,0 0,24 0,-24 0,0 0,0 0,-1 0,1 0,25 0,-25 0,-1 0,1 0,0 0,0 0,0 0,-1 0,26 0,-25 0,0 0,-1 0,1 0,0 0,25 0,-25 0,-1 0,1 0,0 0,0 0,0 0,-1 0,1 0,0 0,0 0,0 0,-1 0,1 0,0 0,0 0,0 0,-1 0,1-25,25 25,-25 0,-1 0,1 0,0 0,0 0,0 0,-1 0,1 0,0 0,0 0,0 0,-1 0,1 0,0 0,0 0,0 0,-1 0,1 0,0 0,0 0,0 0,-1 0,1 0,0 0</inkml:trace>
</inkml:ink>
</file>

<file path=ppt/ink/ink35.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44.20712" units="1/cm"/>
          <inkml:channelProperty channel="Y" name="resolution" value="44.39306" units="1/cm"/>
        </inkml:channelProperties>
      </inkml:inkSource>
      <inkml:timestamp xml:id="ts0" timeString="2018-06-05T02:56:10.354"/>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19819 4440,'25'0,"25"25,-25-25,49 0,-24 25,-1-25,1 0,-25 24,49-24,-49 0,24 0,-24 0,25 0,-25 0,-1 0,26 0,0 0,-26 0,1 0,0 0,25 0,-1 25,-24-25,0 0,0 25,-1-25,1 0,25 0,-25 0,24 0,-24 0,25 0,-25 0,-1 0,26 0,0 0,-26 0,1 0,0 0,0 0,0 0,-1 0,26 0,0 0,-26 0,1 0,0 0,25 0,-1 0,-24 0,0 0,24 0,1 0,-25 0,24 0,-24 0,50 0,-51 0,26 0,-25 0,25 0,-26 0,1 0,0 0,25 0,-1 0,-24 0,0 0,24 0,-24 0,0 0,0 0,49 0,-49 0,0 0,0 0,24 0,-24 0,0 0,24 0,1 0,-25 0,0 0,24 0,1 0,-25 0,-1 0,26 0,0 0,-25 0,-1 0,26 0,0 0,-26 0,1 0,0 0,25 0,-1 0,-24 0,0 0,24 0,-24 0,0 0,25 0,-1 0,-24 0,0 0,0 0,-1 0,1 0,0 0,0 0</inkml:trace>
</inkml:ink>
</file>

<file path=ppt/ink/ink36.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44.20712" units="1/cm"/>
          <inkml:channelProperty channel="Y" name="resolution" value="44.39306" units="1/cm"/>
        </inkml:channelProperties>
      </inkml:inkSource>
      <inkml:timestamp xml:id="ts0" timeString="2018-06-05T02:56:16.183"/>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1588 5928,'49'25,"-24"-25,25 0,-25 0,24 0,1 0,0 0,-1 0,1 0,-1 0,26 0,-50 0,24 0,-24 0,25 0,-1 0,1 0,-25 0,24 0,1 0,-1 0,-24 0,0 0,25 0,-1 0,-24 0,0 0,0 0,24 0,-24 0,25 0,-26 0,26 0,-25 0,0 0,24 0,-24 0,25 0,-25 0,24 0,-24 0,0 0,0 0,24 0,1 0,-25 0,-1 0,26 0,0 0,-26 0,26 0,-25 0,49 0,-49 0,0 0,0 0,24 0,-24 0,0 0,24 0,1 0,-25 0,0 0,24 0,-24 0,25 0,-25 0,24 0,1 0,-25 0,-1 0,1 0,25 0,-25 0,-1 0,26 0,0 0,-26 0,1 0,25 0,-1 0,-24 0,0 0,25 0,-1 0,-24 0,0 0,24 0,-24 0,0 0,0 0,0 0,0 0,-1 0,1 0,0 0,0 0,24 0,-24 0,0 0,0 0,0 0,-1 25,26-25,-25 0,0 0,24 0,-24 0,0 25,0-25,-1 0,1 0,25 0,-25 0,-1 0,1 0,0 0,25 0,-1 0,-24 0,25 0,-26 0,1 0,0 0,0 0,24 0,-24 0,25 0,-25 0,0 0,-1 0,1 0,25 25,-1-25,-24 0,0 0,0 0,0 0,24 0,-24 0,0 0,24 0,-24 0,0 0,25 0,-26 0,1 0,0 0,0 0,0 0,-1 0,26 0,-25 0,0 0,-1 0,26 0,-25 0,24 0,-24 0,0 0,0 0,0 0,0 0,24 0,-24 0,25 0,-26 0,1 0,25 0,-25 0,-1 0,1 0,25 0,-25 0,-1 0,1 0,0 0,0 0,24 0,-24 0,0 0,0 0,0 0,24 0,-24 0,0 0,0 0,-1 0,1 0,25 0,-25 0,-1 0,1 0,25 0,-25 0,0 0,-1 0,26 0,0 0,-1 0,-24 0,0 0,24 0,1 0,-25 0,0 0,24 0,-24 0,0 0,24 0,-24 0,0 0,0 0,24 0,-24 0,0 0,25 0,-26 0,1 0,0 0,0 0,24 0,-24 0,25 0,-25 0,-1 0,1 0,25 0,-25 0,24 0,-24 0,50 0,-51 0,26 0,0 0,-1 0,1 0,-1 0,1 0,0 0,-1 0,1 0,-1 0,26 0,-26 0,1 0,0 0,-26 0,26 0,0 0,-25 0,-1 0,26 0,-25 0,0 0,-1 0,26 0,0 0,-26 0,1 0,0-25,0 25,0 0,-1 0,1 0,25-25,-25 25,-1 0,26 0,-25 0,0 0,24 0,1 0,-25 0,24 0,-24 0,25 0,-1 0,1 0,-25 0,0 0,49 0,-49 0,0 0,-1 0,26 0,-25 0,0 0,24 0,1 0,-25-25,-1 25,26 0,0 0,-26 0,26 0,-25 0,24 0,-24 0,50 0,-51 0,1 0,25-25,-1 25,-24 0,0 0,0 0,24 0,-24 0,25 0,-25 0,49 0,-24 0,-1 0,1 0,-25 0,24 0,1 0,0 0,-26 0,1 0,25 0,-25 0,-1 0,26 0,-50 25,25-25,0 0,-1 0,1 0,0 0,25 0,-26 0,1 0,0 0,0 0,0 0,-1 25,1-25</inkml:trace>
</inkml:ink>
</file>

<file path=ppt/ink/ink37.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44.20712" units="1/cm"/>
          <inkml:channelProperty channel="Y" name="resolution" value="44.39306" units="1/cm"/>
        </inkml:channelProperties>
      </inkml:inkSource>
      <inkml:timestamp xml:id="ts0" timeString="2018-06-05T02:56:22.024"/>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17066 5928,'0'-24,"25"24,0 0,-25-25,24 25,1 0,0 0,0 0,0 0,24 0,-24 0,25 0,-26 0,1 0,0 0,0 0,0 0,-1 0,1 0,0 0,0 0,0 0,-1 0,26 0,-25 0,0 0,0 0,-1 0,1 0,0 0,0 0,0 0,-1 0,1 0,0 0,0 0,-25 25,25-25,-1 0,1 0,0 0,0 0,0 0,-1 0,1 0,0 0,0 0,0 0,-1 0,1 0,0 0,0 0,0 0,24 0,1 0,-25 0,24 0,-24 0,0 0,0 0,-1 0,1 0,0 0,25 0,-26 0,26 0,-25 0,0 0,0 0,-1 0,1 0,25 0,-25 0,24 0,-24 0,0 0,0 0,-1 0,1 0,0 0,25 0,-26 0,1 0,0 0,0 24,0-24,-1 0,26 0,0 0,-26 0,1 0,0 0,0 0,0 0,-1 0,26 0,-25 0,24 0,-24 25,0-25,0 25,0-25,0 0,24 0,1 0,-25 0,-1 25,26-25,-25 0,0 0,-1 25,1-25,0 0,25 0,-1 0,-24 24,25-24,-1 0,1 0,-25 0,24 0,-24 0,25 0,-1 0,1 0,-25 0,24 0,1 0,24 0,1 0,-26 0,51 0,-26 0,0 0,1 0,-26 0,26 0,-26 0,1 0,-25 0,24 0,1 0,0 0,-1 0,1 0,-1 0,26 0,-25 0,-1 0,1 0,-1 0,1 0,-25 0,49 0,-24 0,-1 0,1 0,0 0,-1 0,1 0,24 0,1 0,-26 0,1-24,24 24,1 0,24 0,0 0,25-25,-49 25,24 0,-25-25,-24 25,-25-25,24 25,-24 0,0 0,0 0,-1 0,1 0,0 0,0 0,0 0</inkml:trace>
</inkml:ink>
</file>

<file path=ppt/ink/ink38.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44.20712" units="1/cm"/>
          <inkml:channelProperty channel="Y" name="resolution" value="44.39306" units="1/cm"/>
        </inkml:channelProperties>
      </inkml:inkSource>
      <inkml:timestamp xml:id="ts0" timeString="2018-06-05T02:56:24.351"/>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1613 7317,'24'0,"1"0,0 0,49 0,-49 0,25 0,0 0,-1 0,1 0,-1 0,1 0,-25 0,24 25,1-25,0 0,-26 0,26 0,-25 0,49 0,-49 0,25 0,-1 0,-24 0,49 0,-49 0,25 0,-25 0,24 0,-24 0,0 0,0 0,24 0,-24 0,0 0,0 0,24 0,-24 0,0 0,25 0,-26 0,1 0,25 0,-1 0,-24 0,0 0,0 0,0 0,-1 0,1 0,25 0,-25 0,-1 0,1 0,0 0,0 0</inkml:trace>
</inkml:ink>
</file>

<file path=ppt/ink/ink39.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44.20712" units="1/cm"/>
          <inkml:channelProperty channel="Y" name="resolution" value="44.39306" units="1/cm"/>
        </inkml:channelProperties>
      </inkml:inkSource>
      <inkml:timestamp xml:id="ts0" timeString="2018-06-05T02:56:42.939"/>
    </inkml:context>
    <inkml:brush xml:id="br0">
      <inkml:brushProperty name="width" value="0.08819" units="cm"/>
      <inkml:brushProperty name="height" value="0.35278" units="cm"/>
      <inkml:brushProperty name="color" value="#00B0F0"/>
      <inkml:brushProperty name="tip" value="rectangle"/>
      <inkml:brushProperty name="rasterOp" value="maskPen"/>
    </inkml:brush>
  </inkml:definitions>
  <inkml:trace contextRef="#ctx0" brushRef="#br0">16892 8706,'25'0,"0"0,0 0,0 0,-1 0,1 0,0 0,0 0,0 0,-1 0,1 0,0 0,0 0,0 0,-1 0,1 0,0 0,25 0,-26 0,1 0,0 0,0 0,0 0,-1 0,1 0,0 0,0 0,0 0,-1 0,1 0,0 0,0 0,0 0,0 0,-1 0,1 0,0 0,0 0,0 0,-1 0,1 0,0 0,0 0,0 0,-1 0,1 0,0 0,0 0,0 0,-1 0,1 0,0 0,0 0,0 0,-1 0,1 0</inkml:trace>
</inkml:ink>
</file>

<file path=ppt/ink/ink4.xml><?xml version="1.0" encoding="utf-8"?>
<inkml:ink xmlns:inkml="http://www.w3.org/2003/InkML">
  <inkml:definitions>
    <inkml:context xml:id="ctx0">
      <inkml:inkSource xml:id="inkSrc0">
        <inkml:traceFormat>
          <inkml:channel name="X" type="integer" min="-1920" max="1366" units="cm"/>
          <inkml:channel name="Y" type="integer" min="-313" max="768" units="cm"/>
          <inkml:channel name="T" type="integer" max="2.14748E9" units="dev"/>
        </inkml:traceFormat>
        <inkml:channelProperties>
          <inkml:channelProperty channel="X" name="resolution" value="106.34304" units="1/cm"/>
          <inkml:channelProperty channel="Y" name="resolution" value="62.48555" units="1/cm"/>
          <inkml:channelProperty channel="T" name="resolution" value="1" units="1/dev"/>
        </inkml:channelProperties>
      </inkml:inkSource>
      <inkml:timestamp xml:id="ts0" timeString="2021-06-07T23:28:04.55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13884 7861 0,'40'0'156,"0"0"-156,0 0 16,0 0-1,0 40 1,0-40-16,41 0 16,-41 0-1,40 0-15,0 0 16,41 0-1,-41 0-15,0 0 16,41 0-16,-41 0 16,0 0-1,0 0-15,41 0 16,-41 0 0,0 0-16,41 0 15,-41 0-15,0 0 16,0 0-1,1 0-15,-41 0 16,80 0 0,-80 0-16,41 0 15,-41 0-15,40 0 16,0 0 0,0 0-16,-39 0 15,39 0 1,0 0-16,0 0 15,1 0 1,-1 0-16,0 0 16,0 0-16,-40 0 15,81 0 1,-41 0-16,-40 0 16,40 0-16,-39 0 15,39 0 1,-40 0-16,0 0 15,40 0 1,-40 0-16,1 40 16,39-40-1,-40 0-15,0 0 16,0 0-16,0 0 16,0 0-1,1 0-15,-1 0 16,40 0-1,-40 0-15,0 0 16,41 0-16,-41 0 16,0 0-1,40 0-15,-40 0 16,0 0 0,41 0-16,-1 0 15,-40 0-15,0 0 16,0 0-1,40 0-15,-39 0 16,39 0 0,-40 0-16,40 0 15,-40 0 1,0 0-16,41 0 16,-1 0-16,-40 0 15,0 0 1,40 0-16,1 0 15,-41 0 1,0 0-16,0 0 16,40 40-16,-40-40 15,41 0 1,-1 0-16,-40 0 16,0 0-1,0 0-15,41 0 16,-41 0-1,40 0-15,-40 0 16,40 40-16,-40-40 16,1 0-1,39 0-15,-40 0 32,40 0-32,-40 0 15,0 0 1,1 0-16,-1 0 15,0 0-15,0 0 16,0 0 0,0 0-16,0 0 15,0 0 1,1 0 0,-1 0-16,0 0 15,0 0 1,0 0-16,0 0 15,0 0 17,0 0-32,1 0 31,-1 0 0,0 0 16,0 0 31</inkml:trace>
</inkml:ink>
</file>

<file path=ppt/ink/ink40.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44.20712" units="1/cm"/>
          <inkml:channelProperty channel="Y" name="resolution" value="44.39306" units="1/cm"/>
        </inkml:channelProperties>
      </inkml:inkSource>
      <inkml:timestamp xml:id="ts0" timeString="2018-06-05T02:56:47.227"/>
    </inkml:context>
    <inkml:brush xml:id="br0">
      <inkml:brushProperty name="width" value="0.08819" units="cm"/>
      <inkml:brushProperty name="height" value="0.35278" units="cm"/>
      <inkml:brushProperty name="color" value="#00B0F0"/>
      <inkml:brushProperty name="tip" value="rectangle"/>
      <inkml:brushProperty name="rasterOp" value="maskPen"/>
    </inkml:brush>
  </inkml:definitions>
  <inkml:trace contextRef="#ctx0" brushRef="#br0">18703 8731,'0'-25,"25"25,0 0,24-24,-24-1,0 25,0 0,0 0,-1 0,1 0,0 0,0 0,0 0,-1 0,1 0,0 0,0 0,0 0,-1 0,1 0,0 0,0 0,24 0,1 0,-25 0,0 0,-1 0,1 0,0 0,0 0,24 0,1 0,-25 0,0 0,24 0,-24 0,25 0,-1 0,-24 0,0 0,25 0,-26 0,1 0,0 0,0 0,0 0,24 0,-24 0,0 0,0 0,24 0,-24 0,0 0,24 0,-24 0,0 0,0 0,0 0,-1 0,26 0,-25 0,0 0,-1 0,26 0,0 0,-26 0,1 25,25-25,-25 0,-1 0,26 0,-25 0,0 0,0 0,24 0,-24 0,25 0,-26 0,26 0,-25 0,0 0,24 0,-24 0,0 0,24 24,-24-24,0 0,0 0,49 25,-49-25,0 0,0 0,49 0,-49 0,24 0,1 0,0 0,-1 0,1 0,-25 0,24 0,-24 0,25 0,-1 0,1 0,0 0,24 0,0 0,1 0,-1 0,1 0,-51 0,26 0,0 0,-26 0,1 0,25 0,24 0,1 0,-26 0,26 0,-26 0,-24 0,0 0,25 0,-26 0,1 0,0 0,0 0,0 0,-1 0,1 0,0 0,0 0</inkml:trace>
</inkml:ink>
</file>

<file path=ppt/ink/ink41.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44.20712" units="1/cm"/>
          <inkml:channelProperty channel="Y" name="resolution" value="44.39306" units="1/cm"/>
        </inkml:channelProperties>
      </inkml:inkSource>
      <inkml:timestamp xml:id="ts0" timeString="2018-06-05T02:57:05.522"/>
    </inkml:context>
    <inkml:brush xml:id="br0">
      <inkml:brushProperty name="width" value="0.08819" units="cm"/>
      <inkml:brushProperty name="height" value="0.35278" units="cm"/>
      <inkml:brushProperty name="color" value="#92D050"/>
      <inkml:brushProperty name="tip" value="rectangle"/>
      <inkml:brushProperty name="rasterOp" value="maskPen"/>
    </inkml:brush>
  </inkml:definitions>
  <inkml:trace contextRef="#ctx0" brushRef="#br0">6251 11460,'25'0,"25"0,-26 0,26 0,-25 0,49 0,-49 0,25 0,24 0,0 0,-24 0,0 0,24 0,0 0,-49 0,25 25,-25-25,24 0,-24 0,0 0,25 24,-26-24,26 25,-25-25,0 0,24 0,-24 0,25 0,-26 0,1 0,0 0,0 25,0-25,24 0,-24 25,25-25,-26 0,1 0,25 0,-1 0,-24 0,0 0,25 0,-26 0,26 0,-25 0,24 0,1 0,49 25,1-25,-51 0,50 0,-24 0,-26 0,1 0,0 0,-1 0,1 0,-1 0,-24 0,25 0,-25 0,49 0,-49 0,24 0,-24 24,25-24,-1 0,1 0,0 0,-1 0,1 0,0 0,-1 0,1 0,-25 0,24 0,1 0,-25 0,-1 0,26 0,0 0,-26 0,1 0,0 0,25 0,-1 0,1 0,-1 0,26 0,-1 0,1 0,24 0,-25 0,1 0,-1 0,1 0,-1 0,0 0,1 0,-1 0,25 0,-24 0,-1 0,1-24,-1 24,1-25,-26 25,1 0,24 0,-49 0,25 0,-26 0,51-25,-50 25,24 0,-24 0,25-25,-1 25,-24 0,25 0,-26 0,51 0,-26 0,1-25,0 25,-1 0,1 0,0 0,24 0,-24 0,-1 0,1-24,-1 24,1 0,0-25,-26 25,1 0,25 0,-25 0,24 0,-24 0,0 0,24 0,-24 0,0 0,0 0,0 0,-1 0,1 0,25 0,-1 0,-24 0,0 0,0 0,25 0,-26 0,1 0,0 0,0 0,0 0,24 0,-24 0,0 0,0 0,-1 0,1 0,0 0,0 0,24 0,-24 0,0 0,0 0,0 0,-1 0,1 0,0 0,0 0,-25-25</inkml:trace>
</inkml:ink>
</file>

<file path=ppt/ink/ink42.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44.20712" units="1/cm"/>
          <inkml:channelProperty channel="Y" name="resolution" value="44.39306" units="1/cm"/>
        </inkml:channelProperties>
      </inkml:inkSource>
      <inkml:timestamp xml:id="ts0" timeString="2018-06-05T02:57:32.27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6326 12750,'24'0,"1"0,0 0,0 0,0 0,-1 0,1 0,0 0,0 0,0 0,-1 0,1 0,0 0,0 0,0 0,-1 0,1 0,0 0,0 0,0 0,-1 0,1 0,0 0,0 0,0 0,-1 0,1 0,0 0,0 0,0 0,-1 0,1 0,0 0,0 0,0 0,0 0,-1 0,1 0,0 0,0 0,0 0,-1 0,1 0,0 0,0 0,0 0,-1 0,1 0,0 0,0 0,0 0,-1 0,1 0,0 0,0 0,0 0,-1 0,1 0,0 0,0 0,0 0,-1 0,1 0,0 0,0 0,0 0,-1 0,1 0,0 0,25 0,-26 0,26 0,-25 0,25 0,-26 0,1 0,0 0,0 0,0 0,-1 0,1 0,0 0,0 0,0 0,-1 0,1 24,0-24,0 0,0 0,-1 0,1 0,-25 25,50-25,-25 0,-1 0,1 0,0 0,0 0,0 25,-1-25,1 0,0 0,0 0,24 0,-24 0,0 0,-25 25,25-25,0 0,-1 0,1 0,0 0,0 0,0 0,24 0,-24 0,0 0,0 0,0 0,24 0,-24 0,0 0,0 0,24 0,1 0,-25 0,-1 0,26 0,0 0,-26 0,1 0,25 0,-1 0,-24 0,25 0,-25 0,-1 0,1 0,0 0,0 0,0 0,24 0,-24 0,0 0,0 0,-1 0,1 0,0 0,0 0,0 0,24 0,-24 0,0 0,0 0,0 0,-1 0,1 0,25 0,-25 0,-1 0,1 0,0 0,0 0,24 0,1 0,-25 0,0 0,24 0,-24 0,0 0,24 0,-24 0,25 0,-25 0,-1 0,1 0,25-25,-1 25,1 0,0 0,-25-25,-1 25,1 0,0 0,0 0,0 0,-1 0,1 0,0 0,0 0,0-25,-1 25,1 0,0 0,0 0,0 0,-1 0,1 0,0 0,0 0,0 0,-1 0,1 0,-25-24</inkml:trace>
</inkml:ink>
</file>

<file path=ppt/ink/ink43.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44.20712" units="1/cm"/>
          <inkml:channelProperty channel="Y" name="resolution" value="44.39306" units="1/cm"/>
        </inkml:channelProperties>
      </inkml:inkSource>
      <inkml:timestamp xml:id="ts0" timeString="2018-06-05T02:57:45.979"/>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1613 14139,'24'0,"26"0,-25 0,0 0,-1 0,1 0,0 0,25 0,-25 0,24 24,-24-24,0 0,0 0,-1 0,1 0,0 25,25-25,-26 0,26 0,-25 0,24 25,-24-25,0 0,0 0,0 0,-1 0,26 0,0 0,-26 0,1 0,0 0,0 0,0 0,-1 0,26 0,-25 0,24 0,-24 0,0 0,0 0,24 0,-24 0,0 0,0 0,0 0,0 0,-1 0,1 0,0 0,25 0,-26 0,26 0,-25 0,0 0,-1 0,1 0,25 0,-25 0,24 0,-24 0,0 0,24 0,-24 0,25 0,-25 0,24 0,-24 0,0 0,0 0,24 0,-24 0,0 0,0 0,-1 0,1 0,0 0,0 0,0 0,0 0,24 0,-24 0,25 0,-26 0,26 0,0 0,-26 0,1 0,25 0,-25 0,-1 0,1 0,25 0,-25 0,-1 25,1-25,0 0,0 0,0 0,-1 0,1 0,0 0,0 0,0 0,-1 25,1-25,0 0,25 0,-26 0,1 0,0 0,25 0,-25 0,-1 0,1 0,25 0,-25 0,-1 0,1 0,0 0,0 0,24 0,-24 0,25 0,-25 0,-1 0,1 0,0 0,0 0,24 0,1 0,-25 0,0 0,-1 0,1 0,50 0,-51 0,1 0,0 0,25 0,-26 0,1 0,25 0,-1 0,-24 0,0 0,25 0,-25 0,-1 0,26 0,0 0,-26 0,1 0,0 0,25 0,-26 0,26 0,-25 0,24 0,-24 0,0 0,0 0,24 0,1 0,-25 0,24 0,-24 0,0 0,0 0,0 0,-1 0,1 0,0 0,25 0,-26 0,1 0,25 0,-25 0,24 0,-24 0,25 0,-1 0,1 0,-25 0,24 0,1 0,0 0,-26 0,26 0,-25 0,24 0,-24 0,0 0,0 0,24 0,-24 0,0 0,0 24,24-24,1 0,0 0,-26 0,26 0,-25 0,25 0,-1 0,1 0,-25 0,24 0,1 0,24 0,1 0,-1 0,0 0,1 0,-1 0,1 0,-1 0,-24 0,-1 0,1 0,-25 0,24 0,1 0,0 0,-26 0,1 0,25 0,-25 0,-1 0,26 0,0 0,-26 0,26 0,0-24,-1 24,-24 0,25 0,-26 0,51-25,-50 25,24 0,-24 0,25 0,24 0,-24 0,24 0,-24 0,49 0,-25 0,1 0,-26 0,1 0,24 0,-49 0,50 0,-26 0,1 0,-1 0,1 0,0 0,-1 0,1 0,24 0,-24 0,0 0,-1 0,1 0,-1 0,1 0,24 0,-24 0,0 0,-1 0,1 0,-1 0,1 0,0 0,24 0,-49 0,24 0,1 0,-25 0,49 0,-49 0,0 0,0 0,24 0,-24 0,25 0,-25 0,-1 0,1 0,25 0,-25 0,-1 0,1 0,0 0,0 0,0 0</inkml:trace>
</inkml:ink>
</file>

<file path=ppt/ink/ink5.xml><?xml version="1.0" encoding="utf-8"?>
<inkml:ink xmlns:inkml="http://www.w3.org/2003/InkML">
  <inkml:definitions>
    <inkml:context xml:id="ctx0">
      <inkml:inkSource xml:id="inkSrc0">
        <inkml:traceFormat>
          <inkml:channel name="X" type="integer" min="-1920" max="1366" units="cm"/>
          <inkml:channel name="Y" type="integer" min="-313" max="768" units="cm"/>
          <inkml:channel name="T" type="integer" max="2.14748E9" units="dev"/>
        </inkml:traceFormat>
        <inkml:channelProperties>
          <inkml:channelProperty channel="X" name="resolution" value="106.34304" units="1/cm"/>
          <inkml:channelProperty channel="Y" name="resolution" value="62.48555" units="1/cm"/>
          <inkml:channelProperty channel="T" name="resolution" value="1" units="1/dev"/>
        </inkml:channelProperties>
      </inkml:inkSource>
      <inkml:timestamp xml:id="ts0" timeString="2021-06-07T23:37:39.544"/>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3090 17927 0,'40'0'141,"0"0"-126,0 0 1,0 0 0,0 0-1,0 0-15,1 0 32,-1 0-32,0 0 15,40 0 1,-40 0-1,0 0 1,1 0 0,-1 0-16,0 0 15,40 0 1,-40 0 0,0 0-16,0 0 15,1 0 1,-1 0-16,40 0 15,-40 0-15,40 0 32,-40 0-32,1 0 15,-1 0 1,0 0-16,0 0 16,0 0-1,40 0-15,-40 0 16,1 0-16,-1 0 15,0 0 1,0 0-16,0 0 16,0 0-1,0 0-15,41 0 16,-41 0 0,0 0-16,0 0 15,0 0-15,0 0 16,40 0-1,1-40 1,-41 40-16,0 0 16,0 0-1,0 0-15,40 0 32,-39 0-32,-1 0 15,0 0 1,0 0-1,0 0 17,0 0 15,0 0-16</inkml:trace>
</inkml:ink>
</file>

<file path=ppt/ink/ink6.xml><?xml version="1.0" encoding="utf-8"?>
<inkml:ink xmlns:inkml="http://www.w3.org/2003/InkML">
  <inkml:definitions>
    <inkml:context xml:id="ctx0">
      <inkml:inkSource xml:id="inkSrc0">
        <inkml:traceFormat>
          <inkml:channel name="X" type="integer" min="-1920" max="1366" units="cm"/>
          <inkml:channel name="Y" type="integer" min="-313" max="768" units="cm"/>
          <inkml:channel name="T" type="integer" max="2.14748E9" units="dev"/>
        </inkml:traceFormat>
        <inkml:channelProperties>
          <inkml:channelProperty channel="X" name="resolution" value="106.34304" units="1/cm"/>
          <inkml:channelProperty channel="Y" name="resolution" value="62.48555" units="1/cm"/>
          <inkml:channelProperty channel="T" name="resolution" value="1" units="1/dev"/>
        </inkml:channelProperties>
      </inkml:inkSource>
      <inkml:timestamp xml:id="ts0" timeString="2021-06-07T23:37:41.965"/>
    </inkml:context>
    <inkml:brush xml:id="br0">
      <inkml:brushProperty name="width" value="0.08819" units="cm"/>
      <inkml:brushProperty name="height" value="0.35278" units="cm"/>
      <inkml:brushProperty name="color" value="#FF0000"/>
      <inkml:brushProperty name="tip" value="rectangle"/>
      <inkml:brushProperty name="rasterOp" value="maskPen"/>
    </inkml:brush>
  </inkml:definitions>
  <inkml:trace contextRef="#ctx0" brushRef="#br0">13763 17927 0,'0'-40'46,"0"0"17,40 40-63,1 0 31,-1-40-15,0 40-16,80 0 15,-80 0 1,41 0-16,-1 0 16,-40 0-16,80 0 15,-80 0 1,1 0-16,-1 0 16,40 0-1,-40 0-15,0 0 16,41 0-16,-1 0 15,-40 0 1,0 0-16,40 0 16,-40 0-1,1 0-15,39 0 16,0 0 0,-40 0-16,0 0 15,0 0-15,41 0 16,-41 0-1,40 40-15,-40-40 16,81 0 0,-81 0-16,80 0 15,-40 0-15,41 0 16,-1 0 0,0 0-16,1 0 15,-41 0 1,0 0-16,41 0 15,-41 0-15,0 0 16,0 0 0,1 0-16,-41 0 15,0 0 1,80 0-16,-80 0 16,1 0-1,-1 0-15,40 0 16,-40 0-16,0 0 15,0 0 1,0 0 0,1 0-1,-1 0 1,0 0 15,0 0 0,0 0 32</inkml:trace>
</inkml:ink>
</file>

<file path=ppt/ink/ink7.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44.20712" units="1/cm"/>
          <inkml:channelProperty channel="Y" name="resolution" value="44.39306" units="1/cm"/>
        </inkml:channelProperties>
      </inkml:inkSource>
      <inkml:timestamp xml:id="ts0" timeString="2018-06-05T02:28:32.74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3647 2530,'24'0,"26"0,-25 0,0 0,-1 0,1 0,0 0,0 0,0 0,-1 0,1 0,0 0,0 0,0 0,24 0,-24 0,0 0,0 0,0 0,-1 0,1 0,0 0,0 0,0 0,-1 0,1 0,0 0,0-25,0 25,-1 0,1 0,-25-25,25 25,0 0,0 0,-1 0,1-24,0 24,0 0,0 0,-1 0,1 0</inkml:trace>
</inkml:ink>
</file>

<file path=ppt/ink/ink8.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44.20712" units="1/cm"/>
          <inkml:channelProperty channel="Y" name="resolution" value="44.39306" units="1/cm"/>
        </inkml:channelProperties>
      </inkml:inkSource>
      <inkml:timestamp xml:id="ts0" timeString="2018-06-05T02:28:36.06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7144 2505,'25'0,"0"0,0 0,-1 0,1 0,0 0,0 0,0 0,-1 0,26 0,-25 0,0 0,-1 0,1 0,0 0,0 0,0 0,-1 0,1 0,0 0,0 0,0 0,-1 0,1 0,0 0,0 0,0 0,-1 0,1 0,0 0,0 0,0 0,-1 0,1 0,0 0,0 0,0 0,-1 0,1 0,0 0</inkml:trace>
</inkml:ink>
</file>

<file path=ppt/ink/ink9.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44.20712" units="1/cm"/>
          <inkml:channelProperty channel="Y" name="resolution" value="44.39306" units="1/cm"/>
        </inkml:channelProperties>
      </inkml:inkSource>
      <inkml:timestamp xml:id="ts0" timeString="2018-06-05T02:28:41.83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14065 2505,'24'0,"1"0,0 0,0 0,0 0,24 0,-24 0,0 0,0 0,-1 0,1 0,25 0,-25 0,24 0,-24 0,0 0,0 0,0 0,-1 0,1 0,0 0,0 0,0 0,-1 0,1 0,0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B83CC5-116E-452A-9AAF-B5D0B68B26B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AR"/>
          </a:p>
        </p:txBody>
      </p:sp>
      <p:sp>
        <p:nvSpPr>
          <p:cNvPr id="3" name="Subtítulo 2">
            <a:extLst>
              <a:ext uri="{FF2B5EF4-FFF2-40B4-BE49-F238E27FC236}">
                <a16:creationId xmlns:a16="http://schemas.microsoft.com/office/drawing/2014/main" id="{8C772291-D0C1-4793-B312-05D8690BD0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AR"/>
          </a:p>
        </p:txBody>
      </p:sp>
      <p:sp>
        <p:nvSpPr>
          <p:cNvPr id="4" name="Marcador de fecha 3">
            <a:extLst>
              <a:ext uri="{FF2B5EF4-FFF2-40B4-BE49-F238E27FC236}">
                <a16:creationId xmlns:a16="http://schemas.microsoft.com/office/drawing/2014/main" id="{9D46E41A-8105-42EB-AC84-A898382EA7A7}"/>
              </a:ext>
            </a:extLst>
          </p:cNvPr>
          <p:cNvSpPr>
            <a:spLocks noGrp="1"/>
          </p:cNvSpPr>
          <p:nvPr>
            <p:ph type="dt" sz="half" idx="10"/>
          </p:nvPr>
        </p:nvSpPr>
        <p:spPr/>
        <p:txBody>
          <a:bodyPr/>
          <a:lstStyle/>
          <a:p>
            <a:fld id="{20319E8E-322E-446B-B4AE-E96C158BBD27}" type="datetimeFigureOut">
              <a:rPr lang="es-AR" smtClean="0"/>
              <a:t>7/6/2021</a:t>
            </a:fld>
            <a:endParaRPr lang="es-AR"/>
          </a:p>
        </p:txBody>
      </p:sp>
      <p:sp>
        <p:nvSpPr>
          <p:cNvPr id="5" name="Marcador de pie de página 4">
            <a:extLst>
              <a:ext uri="{FF2B5EF4-FFF2-40B4-BE49-F238E27FC236}">
                <a16:creationId xmlns:a16="http://schemas.microsoft.com/office/drawing/2014/main" id="{FF4CD40A-1C9D-4D61-B0C5-FD45C95BD796}"/>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A7EDAB5C-9568-4E53-A7ED-B3FF883DC430}"/>
              </a:ext>
            </a:extLst>
          </p:cNvPr>
          <p:cNvSpPr>
            <a:spLocks noGrp="1"/>
          </p:cNvSpPr>
          <p:nvPr>
            <p:ph type="sldNum" sz="quarter" idx="12"/>
          </p:nvPr>
        </p:nvSpPr>
        <p:spPr/>
        <p:txBody>
          <a:bodyPr/>
          <a:lstStyle/>
          <a:p>
            <a:fld id="{763B9248-4FCD-4DC4-B456-8B1F23DA80F8}" type="slidenum">
              <a:rPr lang="es-AR" smtClean="0"/>
              <a:t>‹Nº›</a:t>
            </a:fld>
            <a:endParaRPr lang="es-AR"/>
          </a:p>
        </p:txBody>
      </p:sp>
    </p:spTree>
    <p:extLst>
      <p:ext uri="{BB962C8B-B14F-4D97-AF65-F5344CB8AC3E}">
        <p14:creationId xmlns:p14="http://schemas.microsoft.com/office/powerpoint/2010/main" val="3324141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86603F-1A0A-457C-8AC2-054ED7586074}"/>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texto vertical 2">
            <a:extLst>
              <a:ext uri="{FF2B5EF4-FFF2-40B4-BE49-F238E27FC236}">
                <a16:creationId xmlns:a16="http://schemas.microsoft.com/office/drawing/2014/main" id="{9E22B60F-FB75-4B82-83F8-F1A8860598DD}"/>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id="{FF1A46BB-2CDC-448C-8617-4E3764347A68}"/>
              </a:ext>
            </a:extLst>
          </p:cNvPr>
          <p:cNvSpPr>
            <a:spLocks noGrp="1"/>
          </p:cNvSpPr>
          <p:nvPr>
            <p:ph type="dt" sz="half" idx="10"/>
          </p:nvPr>
        </p:nvSpPr>
        <p:spPr/>
        <p:txBody>
          <a:bodyPr/>
          <a:lstStyle/>
          <a:p>
            <a:fld id="{20319E8E-322E-446B-B4AE-E96C158BBD27}" type="datetimeFigureOut">
              <a:rPr lang="es-AR" smtClean="0"/>
              <a:t>7/6/2021</a:t>
            </a:fld>
            <a:endParaRPr lang="es-AR"/>
          </a:p>
        </p:txBody>
      </p:sp>
      <p:sp>
        <p:nvSpPr>
          <p:cNvPr id="5" name="Marcador de pie de página 4">
            <a:extLst>
              <a:ext uri="{FF2B5EF4-FFF2-40B4-BE49-F238E27FC236}">
                <a16:creationId xmlns:a16="http://schemas.microsoft.com/office/drawing/2014/main" id="{4629E319-F409-4F69-B44C-D237905B71EB}"/>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735B16AA-7FB2-432B-9EC6-D12AE203784C}"/>
              </a:ext>
            </a:extLst>
          </p:cNvPr>
          <p:cNvSpPr>
            <a:spLocks noGrp="1"/>
          </p:cNvSpPr>
          <p:nvPr>
            <p:ph type="sldNum" sz="quarter" idx="12"/>
          </p:nvPr>
        </p:nvSpPr>
        <p:spPr/>
        <p:txBody>
          <a:bodyPr/>
          <a:lstStyle/>
          <a:p>
            <a:fld id="{763B9248-4FCD-4DC4-B456-8B1F23DA80F8}" type="slidenum">
              <a:rPr lang="es-AR" smtClean="0"/>
              <a:t>‹Nº›</a:t>
            </a:fld>
            <a:endParaRPr lang="es-AR"/>
          </a:p>
        </p:txBody>
      </p:sp>
    </p:spTree>
    <p:extLst>
      <p:ext uri="{BB962C8B-B14F-4D97-AF65-F5344CB8AC3E}">
        <p14:creationId xmlns:p14="http://schemas.microsoft.com/office/powerpoint/2010/main" val="2286978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C8F21E7-BB43-419E-AB81-5F6DD6BBAB4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AR"/>
          </a:p>
        </p:txBody>
      </p:sp>
      <p:sp>
        <p:nvSpPr>
          <p:cNvPr id="3" name="Marcador de texto vertical 2">
            <a:extLst>
              <a:ext uri="{FF2B5EF4-FFF2-40B4-BE49-F238E27FC236}">
                <a16:creationId xmlns:a16="http://schemas.microsoft.com/office/drawing/2014/main" id="{FCB65FC8-EC11-4508-9386-67A44087498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id="{D3FC40DB-B103-4793-86CB-BE8B28069AB2}"/>
              </a:ext>
            </a:extLst>
          </p:cNvPr>
          <p:cNvSpPr>
            <a:spLocks noGrp="1"/>
          </p:cNvSpPr>
          <p:nvPr>
            <p:ph type="dt" sz="half" idx="10"/>
          </p:nvPr>
        </p:nvSpPr>
        <p:spPr/>
        <p:txBody>
          <a:bodyPr/>
          <a:lstStyle/>
          <a:p>
            <a:fld id="{20319E8E-322E-446B-B4AE-E96C158BBD27}" type="datetimeFigureOut">
              <a:rPr lang="es-AR" smtClean="0"/>
              <a:t>7/6/2021</a:t>
            </a:fld>
            <a:endParaRPr lang="es-AR"/>
          </a:p>
        </p:txBody>
      </p:sp>
      <p:sp>
        <p:nvSpPr>
          <p:cNvPr id="5" name="Marcador de pie de página 4">
            <a:extLst>
              <a:ext uri="{FF2B5EF4-FFF2-40B4-BE49-F238E27FC236}">
                <a16:creationId xmlns:a16="http://schemas.microsoft.com/office/drawing/2014/main" id="{6B53EC4A-0C79-4A11-9CEE-63F256495A9C}"/>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747A866F-5C69-497F-BD59-D9389E7FC3AB}"/>
              </a:ext>
            </a:extLst>
          </p:cNvPr>
          <p:cNvSpPr>
            <a:spLocks noGrp="1"/>
          </p:cNvSpPr>
          <p:nvPr>
            <p:ph type="sldNum" sz="quarter" idx="12"/>
          </p:nvPr>
        </p:nvSpPr>
        <p:spPr/>
        <p:txBody>
          <a:bodyPr/>
          <a:lstStyle/>
          <a:p>
            <a:fld id="{763B9248-4FCD-4DC4-B456-8B1F23DA80F8}" type="slidenum">
              <a:rPr lang="es-AR" smtClean="0"/>
              <a:t>‹Nº›</a:t>
            </a:fld>
            <a:endParaRPr lang="es-AR"/>
          </a:p>
        </p:txBody>
      </p:sp>
    </p:spTree>
    <p:extLst>
      <p:ext uri="{BB962C8B-B14F-4D97-AF65-F5344CB8AC3E}">
        <p14:creationId xmlns:p14="http://schemas.microsoft.com/office/powerpoint/2010/main" val="3907685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endParaRPr lang="es-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AR"/>
          </a:p>
        </p:txBody>
      </p:sp>
      <p:sp>
        <p:nvSpPr>
          <p:cNvPr id="4" name="3 Marcador de fecha"/>
          <p:cNvSpPr>
            <a:spLocks noGrp="1"/>
          </p:cNvSpPr>
          <p:nvPr>
            <p:ph type="dt" sz="half" idx="10"/>
          </p:nvPr>
        </p:nvSpPr>
        <p:spPr/>
        <p:txBody>
          <a:bodyPr/>
          <a:lstStyle/>
          <a:p>
            <a:fld id="{49873A65-F0C6-4969-B490-4299A9F76C25}" type="datetimeFigureOut">
              <a:rPr lang="es-AR" smtClean="0"/>
              <a:t>7/6/2021</a:t>
            </a:fld>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fld id="{85777115-93AD-41FB-B847-32AB5773C2D0}" type="slidenum">
              <a:rPr lang="es-AR" smtClean="0"/>
              <a:t>‹Nº›</a:t>
            </a:fld>
            <a:endParaRPr lang="es-AR"/>
          </a:p>
        </p:txBody>
      </p:sp>
    </p:spTree>
    <p:extLst>
      <p:ext uri="{BB962C8B-B14F-4D97-AF65-F5344CB8AC3E}">
        <p14:creationId xmlns:p14="http://schemas.microsoft.com/office/powerpoint/2010/main" val="25829590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fecha"/>
          <p:cNvSpPr>
            <a:spLocks noGrp="1"/>
          </p:cNvSpPr>
          <p:nvPr>
            <p:ph type="dt" sz="half" idx="10"/>
          </p:nvPr>
        </p:nvSpPr>
        <p:spPr/>
        <p:txBody>
          <a:bodyPr/>
          <a:lstStyle/>
          <a:p>
            <a:fld id="{49873A65-F0C6-4969-B490-4299A9F76C25}" type="datetimeFigureOut">
              <a:rPr lang="es-AR" smtClean="0"/>
              <a:t>7/6/2021</a:t>
            </a:fld>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fld id="{85777115-93AD-41FB-B847-32AB5773C2D0}" type="slidenum">
              <a:rPr lang="es-AR" smtClean="0"/>
              <a:t>‹Nº›</a:t>
            </a:fld>
            <a:endParaRPr lang="es-AR"/>
          </a:p>
        </p:txBody>
      </p:sp>
    </p:spTree>
    <p:extLst>
      <p:ext uri="{BB962C8B-B14F-4D97-AF65-F5344CB8AC3E}">
        <p14:creationId xmlns:p14="http://schemas.microsoft.com/office/powerpoint/2010/main" val="37412918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endParaRPr lang="es-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49873A65-F0C6-4969-B490-4299A9F76C25}" type="datetimeFigureOut">
              <a:rPr lang="es-AR" smtClean="0"/>
              <a:t>7/6/2021</a:t>
            </a:fld>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fld id="{85777115-93AD-41FB-B847-32AB5773C2D0}" type="slidenum">
              <a:rPr lang="es-AR" smtClean="0"/>
              <a:t>‹Nº›</a:t>
            </a:fld>
            <a:endParaRPr lang="es-AR"/>
          </a:p>
        </p:txBody>
      </p:sp>
    </p:spTree>
    <p:extLst>
      <p:ext uri="{BB962C8B-B14F-4D97-AF65-F5344CB8AC3E}">
        <p14:creationId xmlns:p14="http://schemas.microsoft.com/office/powerpoint/2010/main" val="34321951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4 Marcador de fecha"/>
          <p:cNvSpPr>
            <a:spLocks noGrp="1"/>
          </p:cNvSpPr>
          <p:nvPr>
            <p:ph type="dt" sz="half" idx="10"/>
          </p:nvPr>
        </p:nvSpPr>
        <p:spPr/>
        <p:txBody>
          <a:bodyPr/>
          <a:lstStyle/>
          <a:p>
            <a:fld id="{49873A65-F0C6-4969-B490-4299A9F76C25}" type="datetimeFigureOut">
              <a:rPr lang="es-AR" smtClean="0"/>
              <a:t>7/6/2021</a:t>
            </a:fld>
            <a:endParaRPr lang="es-AR"/>
          </a:p>
        </p:txBody>
      </p:sp>
      <p:sp>
        <p:nvSpPr>
          <p:cNvPr id="6" name="5 Marcador de pie de página"/>
          <p:cNvSpPr>
            <a:spLocks noGrp="1"/>
          </p:cNvSpPr>
          <p:nvPr>
            <p:ph type="ftr" sz="quarter" idx="11"/>
          </p:nvPr>
        </p:nvSpPr>
        <p:spPr/>
        <p:txBody>
          <a:bodyPr/>
          <a:lstStyle/>
          <a:p>
            <a:endParaRPr lang="es-AR"/>
          </a:p>
        </p:txBody>
      </p:sp>
      <p:sp>
        <p:nvSpPr>
          <p:cNvPr id="7" name="6 Marcador de número de diapositiva"/>
          <p:cNvSpPr>
            <a:spLocks noGrp="1"/>
          </p:cNvSpPr>
          <p:nvPr>
            <p:ph type="sldNum" sz="quarter" idx="12"/>
          </p:nvPr>
        </p:nvSpPr>
        <p:spPr/>
        <p:txBody>
          <a:bodyPr/>
          <a:lstStyle/>
          <a:p>
            <a:fld id="{85777115-93AD-41FB-B847-32AB5773C2D0}" type="slidenum">
              <a:rPr lang="es-AR" smtClean="0"/>
              <a:t>‹Nº›</a:t>
            </a:fld>
            <a:endParaRPr lang="es-AR"/>
          </a:p>
        </p:txBody>
      </p:sp>
    </p:spTree>
    <p:extLst>
      <p:ext uri="{BB962C8B-B14F-4D97-AF65-F5344CB8AC3E}">
        <p14:creationId xmlns:p14="http://schemas.microsoft.com/office/powerpoint/2010/main" val="21947638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7" name="6 Marcador de fecha"/>
          <p:cNvSpPr>
            <a:spLocks noGrp="1"/>
          </p:cNvSpPr>
          <p:nvPr>
            <p:ph type="dt" sz="half" idx="10"/>
          </p:nvPr>
        </p:nvSpPr>
        <p:spPr/>
        <p:txBody>
          <a:bodyPr/>
          <a:lstStyle/>
          <a:p>
            <a:fld id="{49873A65-F0C6-4969-B490-4299A9F76C25}" type="datetimeFigureOut">
              <a:rPr lang="es-AR" smtClean="0"/>
              <a:t>7/6/2021</a:t>
            </a:fld>
            <a:endParaRPr lang="es-AR"/>
          </a:p>
        </p:txBody>
      </p:sp>
      <p:sp>
        <p:nvSpPr>
          <p:cNvPr id="8" name="7 Marcador de pie de página"/>
          <p:cNvSpPr>
            <a:spLocks noGrp="1"/>
          </p:cNvSpPr>
          <p:nvPr>
            <p:ph type="ftr" sz="quarter" idx="11"/>
          </p:nvPr>
        </p:nvSpPr>
        <p:spPr/>
        <p:txBody>
          <a:bodyPr/>
          <a:lstStyle/>
          <a:p>
            <a:endParaRPr lang="es-AR"/>
          </a:p>
        </p:txBody>
      </p:sp>
      <p:sp>
        <p:nvSpPr>
          <p:cNvPr id="9" name="8 Marcador de número de diapositiva"/>
          <p:cNvSpPr>
            <a:spLocks noGrp="1"/>
          </p:cNvSpPr>
          <p:nvPr>
            <p:ph type="sldNum" sz="quarter" idx="12"/>
          </p:nvPr>
        </p:nvSpPr>
        <p:spPr/>
        <p:txBody>
          <a:bodyPr/>
          <a:lstStyle/>
          <a:p>
            <a:fld id="{85777115-93AD-41FB-B847-32AB5773C2D0}" type="slidenum">
              <a:rPr lang="es-AR" smtClean="0"/>
              <a:t>‹Nº›</a:t>
            </a:fld>
            <a:endParaRPr lang="es-AR"/>
          </a:p>
        </p:txBody>
      </p:sp>
    </p:spTree>
    <p:extLst>
      <p:ext uri="{BB962C8B-B14F-4D97-AF65-F5344CB8AC3E}">
        <p14:creationId xmlns:p14="http://schemas.microsoft.com/office/powerpoint/2010/main" val="7469864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2 Marcador de fecha"/>
          <p:cNvSpPr>
            <a:spLocks noGrp="1"/>
          </p:cNvSpPr>
          <p:nvPr>
            <p:ph type="dt" sz="half" idx="10"/>
          </p:nvPr>
        </p:nvSpPr>
        <p:spPr/>
        <p:txBody>
          <a:bodyPr/>
          <a:lstStyle/>
          <a:p>
            <a:fld id="{49873A65-F0C6-4969-B490-4299A9F76C25}" type="datetimeFigureOut">
              <a:rPr lang="es-AR" smtClean="0"/>
              <a:t>7/6/2021</a:t>
            </a:fld>
            <a:endParaRPr lang="es-AR"/>
          </a:p>
        </p:txBody>
      </p:sp>
      <p:sp>
        <p:nvSpPr>
          <p:cNvPr id="4" name="3 Marcador de pie de página"/>
          <p:cNvSpPr>
            <a:spLocks noGrp="1"/>
          </p:cNvSpPr>
          <p:nvPr>
            <p:ph type="ftr" sz="quarter" idx="11"/>
          </p:nvPr>
        </p:nvSpPr>
        <p:spPr/>
        <p:txBody>
          <a:bodyPr/>
          <a:lstStyle/>
          <a:p>
            <a:endParaRPr lang="es-AR"/>
          </a:p>
        </p:txBody>
      </p:sp>
      <p:sp>
        <p:nvSpPr>
          <p:cNvPr id="5" name="4 Marcador de número de diapositiva"/>
          <p:cNvSpPr>
            <a:spLocks noGrp="1"/>
          </p:cNvSpPr>
          <p:nvPr>
            <p:ph type="sldNum" sz="quarter" idx="12"/>
          </p:nvPr>
        </p:nvSpPr>
        <p:spPr/>
        <p:txBody>
          <a:bodyPr/>
          <a:lstStyle/>
          <a:p>
            <a:fld id="{85777115-93AD-41FB-B847-32AB5773C2D0}" type="slidenum">
              <a:rPr lang="es-AR" smtClean="0"/>
              <a:t>‹Nº›</a:t>
            </a:fld>
            <a:endParaRPr lang="es-AR"/>
          </a:p>
        </p:txBody>
      </p:sp>
    </p:spTree>
    <p:extLst>
      <p:ext uri="{BB962C8B-B14F-4D97-AF65-F5344CB8AC3E}">
        <p14:creationId xmlns:p14="http://schemas.microsoft.com/office/powerpoint/2010/main" val="34248426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49873A65-F0C6-4969-B490-4299A9F76C25}" type="datetimeFigureOut">
              <a:rPr lang="es-AR" smtClean="0"/>
              <a:t>7/6/2021</a:t>
            </a:fld>
            <a:endParaRPr lang="es-AR"/>
          </a:p>
        </p:txBody>
      </p:sp>
      <p:sp>
        <p:nvSpPr>
          <p:cNvPr id="3" name="2 Marcador de pie de página"/>
          <p:cNvSpPr>
            <a:spLocks noGrp="1"/>
          </p:cNvSpPr>
          <p:nvPr>
            <p:ph type="ftr" sz="quarter" idx="11"/>
          </p:nvPr>
        </p:nvSpPr>
        <p:spPr/>
        <p:txBody>
          <a:bodyPr/>
          <a:lstStyle/>
          <a:p>
            <a:endParaRPr lang="es-AR"/>
          </a:p>
        </p:txBody>
      </p:sp>
      <p:sp>
        <p:nvSpPr>
          <p:cNvPr id="4" name="3 Marcador de número de diapositiva"/>
          <p:cNvSpPr>
            <a:spLocks noGrp="1"/>
          </p:cNvSpPr>
          <p:nvPr>
            <p:ph type="sldNum" sz="quarter" idx="12"/>
          </p:nvPr>
        </p:nvSpPr>
        <p:spPr/>
        <p:txBody>
          <a:bodyPr/>
          <a:lstStyle/>
          <a:p>
            <a:fld id="{85777115-93AD-41FB-B847-32AB5773C2D0}" type="slidenum">
              <a:rPr lang="es-AR" smtClean="0"/>
              <a:t>‹Nº›</a:t>
            </a:fld>
            <a:endParaRPr lang="es-AR"/>
          </a:p>
        </p:txBody>
      </p:sp>
    </p:spTree>
    <p:extLst>
      <p:ext uri="{BB962C8B-B14F-4D97-AF65-F5344CB8AC3E}">
        <p14:creationId xmlns:p14="http://schemas.microsoft.com/office/powerpoint/2010/main" val="26868103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endParaRPr lang="es-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49873A65-F0C6-4969-B490-4299A9F76C25}" type="datetimeFigureOut">
              <a:rPr lang="es-AR" smtClean="0"/>
              <a:t>7/6/2021</a:t>
            </a:fld>
            <a:endParaRPr lang="es-AR"/>
          </a:p>
        </p:txBody>
      </p:sp>
      <p:sp>
        <p:nvSpPr>
          <p:cNvPr id="6" name="5 Marcador de pie de página"/>
          <p:cNvSpPr>
            <a:spLocks noGrp="1"/>
          </p:cNvSpPr>
          <p:nvPr>
            <p:ph type="ftr" sz="quarter" idx="11"/>
          </p:nvPr>
        </p:nvSpPr>
        <p:spPr/>
        <p:txBody>
          <a:bodyPr/>
          <a:lstStyle/>
          <a:p>
            <a:endParaRPr lang="es-AR"/>
          </a:p>
        </p:txBody>
      </p:sp>
      <p:sp>
        <p:nvSpPr>
          <p:cNvPr id="7" name="6 Marcador de número de diapositiva"/>
          <p:cNvSpPr>
            <a:spLocks noGrp="1"/>
          </p:cNvSpPr>
          <p:nvPr>
            <p:ph type="sldNum" sz="quarter" idx="12"/>
          </p:nvPr>
        </p:nvSpPr>
        <p:spPr/>
        <p:txBody>
          <a:bodyPr/>
          <a:lstStyle/>
          <a:p>
            <a:fld id="{85777115-93AD-41FB-B847-32AB5773C2D0}" type="slidenum">
              <a:rPr lang="es-AR" smtClean="0"/>
              <a:t>‹Nº›</a:t>
            </a:fld>
            <a:endParaRPr lang="es-AR"/>
          </a:p>
        </p:txBody>
      </p:sp>
    </p:spTree>
    <p:extLst>
      <p:ext uri="{BB962C8B-B14F-4D97-AF65-F5344CB8AC3E}">
        <p14:creationId xmlns:p14="http://schemas.microsoft.com/office/powerpoint/2010/main" val="3637013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AB933D-897E-412D-98A2-266B1647715F}"/>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contenido 2">
            <a:extLst>
              <a:ext uri="{FF2B5EF4-FFF2-40B4-BE49-F238E27FC236}">
                <a16:creationId xmlns:a16="http://schemas.microsoft.com/office/drawing/2014/main" id="{D2EBF251-2CA2-4E12-BB65-C5B37A46FE5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id="{B40DAB09-0143-4D79-B466-FC65830389BC}"/>
              </a:ext>
            </a:extLst>
          </p:cNvPr>
          <p:cNvSpPr>
            <a:spLocks noGrp="1"/>
          </p:cNvSpPr>
          <p:nvPr>
            <p:ph type="dt" sz="half" idx="10"/>
          </p:nvPr>
        </p:nvSpPr>
        <p:spPr/>
        <p:txBody>
          <a:bodyPr/>
          <a:lstStyle/>
          <a:p>
            <a:fld id="{20319E8E-322E-446B-B4AE-E96C158BBD27}" type="datetimeFigureOut">
              <a:rPr lang="es-AR" smtClean="0"/>
              <a:t>7/6/2021</a:t>
            </a:fld>
            <a:endParaRPr lang="es-AR"/>
          </a:p>
        </p:txBody>
      </p:sp>
      <p:sp>
        <p:nvSpPr>
          <p:cNvPr id="5" name="Marcador de pie de página 4">
            <a:extLst>
              <a:ext uri="{FF2B5EF4-FFF2-40B4-BE49-F238E27FC236}">
                <a16:creationId xmlns:a16="http://schemas.microsoft.com/office/drawing/2014/main" id="{A8202C74-CDAA-46BF-8763-4C589623C722}"/>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56FD973B-7BCF-42D0-AC38-8AA8A5B549D3}"/>
              </a:ext>
            </a:extLst>
          </p:cNvPr>
          <p:cNvSpPr>
            <a:spLocks noGrp="1"/>
          </p:cNvSpPr>
          <p:nvPr>
            <p:ph type="sldNum" sz="quarter" idx="12"/>
          </p:nvPr>
        </p:nvSpPr>
        <p:spPr/>
        <p:txBody>
          <a:bodyPr/>
          <a:lstStyle/>
          <a:p>
            <a:fld id="{763B9248-4FCD-4DC4-B456-8B1F23DA80F8}" type="slidenum">
              <a:rPr lang="es-AR" smtClean="0"/>
              <a:t>‹Nº›</a:t>
            </a:fld>
            <a:endParaRPr lang="es-AR"/>
          </a:p>
        </p:txBody>
      </p:sp>
    </p:spTree>
    <p:extLst>
      <p:ext uri="{BB962C8B-B14F-4D97-AF65-F5344CB8AC3E}">
        <p14:creationId xmlns:p14="http://schemas.microsoft.com/office/powerpoint/2010/main" val="19972143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endParaRPr lang="es-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49873A65-F0C6-4969-B490-4299A9F76C25}" type="datetimeFigureOut">
              <a:rPr lang="es-AR" smtClean="0"/>
              <a:t>7/6/2021</a:t>
            </a:fld>
            <a:endParaRPr lang="es-AR"/>
          </a:p>
        </p:txBody>
      </p:sp>
      <p:sp>
        <p:nvSpPr>
          <p:cNvPr id="6" name="5 Marcador de pie de página"/>
          <p:cNvSpPr>
            <a:spLocks noGrp="1"/>
          </p:cNvSpPr>
          <p:nvPr>
            <p:ph type="ftr" sz="quarter" idx="11"/>
          </p:nvPr>
        </p:nvSpPr>
        <p:spPr/>
        <p:txBody>
          <a:bodyPr/>
          <a:lstStyle/>
          <a:p>
            <a:endParaRPr lang="es-AR"/>
          </a:p>
        </p:txBody>
      </p:sp>
      <p:sp>
        <p:nvSpPr>
          <p:cNvPr id="7" name="6 Marcador de número de diapositiva"/>
          <p:cNvSpPr>
            <a:spLocks noGrp="1"/>
          </p:cNvSpPr>
          <p:nvPr>
            <p:ph type="sldNum" sz="quarter" idx="12"/>
          </p:nvPr>
        </p:nvSpPr>
        <p:spPr/>
        <p:txBody>
          <a:bodyPr/>
          <a:lstStyle/>
          <a:p>
            <a:fld id="{85777115-93AD-41FB-B847-32AB5773C2D0}" type="slidenum">
              <a:rPr lang="es-AR" smtClean="0"/>
              <a:t>‹Nº›</a:t>
            </a:fld>
            <a:endParaRPr lang="es-AR"/>
          </a:p>
        </p:txBody>
      </p:sp>
    </p:spTree>
    <p:extLst>
      <p:ext uri="{BB962C8B-B14F-4D97-AF65-F5344CB8AC3E}">
        <p14:creationId xmlns:p14="http://schemas.microsoft.com/office/powerpoint/2010/main" val="37594020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fecha"/>
          <p:cNvSpPr>
            <a:spLocks noGrp="1"/>
          </p:cNvSpPr>
          <p:nvPr>
            <p:ph type="dt" sz="half" idx="10"/>
          </p:nvPr>
        </p:nvSpPr>
        <p:spPr/>
        <p:txBody>
          <a:bodyPr/>
          <a:lstStyle/>
          <a:p>
            <a:fld id="{49873A65-F0C6-4969-B490-4299A9F76C25}" type="datetimeFigureOut">
              <a:rPr lang="es-AR" smtClean="0"/>
              <a:t>7/6/2021</a:t>
            </a:fld>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fld id="{85777115-93AD-41FB-B847-32AB5773C2D0}" type="slidenum">
              <a:rPr lang="es-AR" smtClean="0"/>
              <a:t>‹Nº›</a:t>
            </a:fld>
            <a:endParaRPr lang="es-AR"/>
          </a:p>
        </p:txBody>
      </p:sp>
    </p:spTree>
    <p:extLst>
      <p:ext uri="{BB962C8B-B14F-4D97-AF65-F5344CB8AC3E}">
        <p14:creationId xmlns:p14="http://schemas.microsoft.com/office/powerpoint/2010/main" val="9505062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endParaRPr lang="es-AR"/>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fecha"/>
          <p:cNvSpPr>
            <a:spLocks noGrp="1"/>
          </p:cNvSpPr>
          <p:nvPr>
            <p:ph type="dt" sz="half" idx="10"/>
          </p:nvPr>
        </p:nvSpPr>
        <p:spPr/>
        <p:txBody>
          <a:bodyPr/>
          <a:lstStyle/>
          <a:p>
            <a:fld id="{49873A65-F0C6-4969-B490-4299A9F76C25}" type="datetimeFigureOut">
              <a:rPr lang="es-AR" smtClean="0"/>
              <a:t>7/6/2021</a:t>
            </a:fld>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fld id="{85777115-93AD-41FB-B847-32AB5773C2D0}" type="slidenum">
              <a:rPr lang="es-AR" smtClean="0"/>
              <a:t>‹Nº›</a:t>
            </a:fld>
            <a:endParaRPr lang="es-AR"/>
          </a:p>
        </p:txBody>
      </p:sp>
    </p:spTree>
    <p:extLst>
      <p:ext uri="{BB962C8B-B14F-4D97-AF65-F5344CB8AC3E}">
        <p14:creationId xmlns:p14="http://schemas.microsoft.com/office/powerpoint/2010/main" val="4753807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x">
  <p:cSld name="Título, objetos y text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p:spPr>
        <p:txBody>
          <a:bodyPr/>
          <a:lstStyle/>
          <a:p>
            <a:r>
              <a:rPr lang="es-ES"/>
              <a:t>Haga clic para modificar el estilo de título del patrón</a:t>
            </a:r>
            <a:endParaRPr lang="es-AR"/>
          </a:p>
        </p:txBody>
      </p:sp>
      <p:sp>
        <p:nvSpPr>
          <p:cNvPr id="3" name="2 Marcador de contenido"/>
          <p:cNvSpPr>
            <a:spLocks noGrp="1"/>
          </p:cNvSpPr>
          <p:nvPr>
            <p:ph sz="half" idx="1"/>
          </p:nvPr>
        </p:nvSpPr>
        <p:spPr>
          <a:xfrm>
            <a:off x="609600" y="1600201"/>
            <a:ext cx="5384800" cy="452596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texto"/>
          <p:cNvSpPr>
            <a:spLocks noGrp="1"/>
          </p:cNvSpPr>
          <p:nvPr>
            <p:ph type="body" sz="half" idx="2"/>
          </p:nvPr>
        </p:nvSpPr>
        <p:spPr>
          <a:xfrm>
            <a:off x="6197600" y="1600201"/>
            <a:ext cx="5384800" cy="452596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4 Marcador de fecha"/>
          <p:cNvSpPr>
            <a:spLocks noGrp="1"/>
          </p:cNvSpPr>
          <p:nvPr>
            <p:ph type="dt" sz="half" idx="10"/>
          </p:nvPr>
        </p:nvSpPr>
        <p:spPr>
          <a:xfrm>
            <a:off x="609600" y="6245225"/>
            <a:ext cx="2844800" cy="476250"/>
          </a:xfrm>
        </p:spPr>
        <p:txBody>
          <a:bodyPr/>
          <a:lstStyle>
            <a:lvl1pPr>
              <a:defRPr/>
            </a:lvl1pPr>
          </a:lstStyle>
          <a:p>
            <a:endParaRPr lang="es-ES"/>
          </a:p>
        </p:txBody>
      </p:sp>
      <p:sp>
        <p:nvSpPr>
          <p:cNvPr id="6" name="5 Marcador de pie de página"/>
          <p:cNvSpPr>
            <a:spLocks noGrp="1"/>
          </p:cNvSpPr>
          <p:nvPr>
            <p:ph type="ftr" sz="quarter" idx="11"/>
          </p:nvPr>
        </p:nvSpPr>
        <p:spPr>
          <a:xfrm>
            <a:off x="4165600" y="6245225"/>
            <a:ext cx="3860800" cy="476250"/>
          </a:xfrm>
        </p:spPr>
        <p:txBody>
          <a:bodyPr/>
          <a:lstStyle>
            <a:lvl1pPr>
              <a:defRPr/>
            </a:lvl1pPr>
          </a:lstStyle>
          <a:p>
            <a:endParaRPr lang="es-ES"/>
          </a:p>
        </p:txBody>
      </p:sp>
      <p:sp>
        <p:nvSpPr>
          <p:cNvPr id="7" name="6 Marcador de número de diapositiva"/>
          <p:cNvSpPr>
            <a:spLocks noGrp="1"/>
          </p:cNvSpPr>
          <p:nvPr>
            <p:ph type="sldNum" sz="quarter" idx="12"/>
          </p:nvPr>
        </p:nvSpPr>
        <p:spPr>
          <a:xfrm>
            <a:off x="8737600" y="6245225"/>
            <a:ext cx="2844800" cy="476250"/>
          </a:xfrm>
        </p:spPr>
        <p:txBody>
          <a:bodyPr/>
          <a:lstStyle>
            <a:lvl1pPr>
              <a:defRPr/>
            </a:lvl1pPr>
          </a:lstStyle>
          <a:p>
            <a:fld id="{F77B6578-B290-49FE-852E-20ED75258C52}" type="slidenum">
              <a:rPr lang="es-ES"/>
              <a:pPr/>
              <a:t>‹Nº›</a:t>
            </a:fld>
            <a:endParaRPr lang="es-ES"/>
          </a:p>
        </p:txBody>
      </p:sp>
    </p:spTree>
    <p:extLst>
      <p:ext uri="{BB962C8B-B14F-4D97-AF65-F5344CB8AC3E}">
        <p14:creationId xmlns:p14="http://schemas.microsoft.com/office/powerpoint/2010/main" val="9944681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p:spPr>
        <p:txBody>
          <a:bodyPr/>
          <a:lstStyle/>
          <a:p>
            <a:r>
              <a:rPr lang="es-ES"/>
              <a:t>Haga clic para modificar el estilo de título del patrón</a:t>
            </a:r>
            <a:endParaRPr lang="es-AR"/>
          </a:p>
        </p:txBody>
      </p:sp>
      <p:sp>
        <p:nvSpPr>
          <p:cNvPr id="3" name="2 Marcador de tabla"/>
          <p:cNvSpPr>
            <a:spLocks noGrp="1"/>
          </p:cNvSpPr>
          <p:nvPr>
            <p:ph type="tbl" idx="1"/>
          </p:nvPr>
        </p:nvSpPr>
        <p:spPr>
          <a:xfrm>
            <a:off x="609600" y="1600201"/>
            <a:ext cx="10972800" cy="4525963"/>
          </a:xfrm>
        </p:spPr>
        <p:txBody>
          <a:bodyPr/>
          <a:lstStyle/>
          <a:p>
            <a:pPr lvl="0"/>
            <a:endParaRPr lang="es-AR" noProof="0"/>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17F4559C-277F-4BE0-BBBF-8BBFE9CE357A}" type="slidenum">
              <a:rPr lang="es-ES"/>
              <a:pPr>
                <a:defRPr/>
              </a:pPr>
              <a:t>‹Nº›</a:t>
            </a:fld>
            <a:endParaRPr lang="es-ES"/>
          </a:p>
        </p:txBody>
      </p:sp>
    </p:spTree>
    <p:extLst>
      <p:ext uri="{BB962C8B-B14F-4D97-AF65-F5344CB8AC3E}">
        <p14:creationId xmlns:p14="http://schemas.microsoft.com/office/powerpoint/2010/main" val="4003987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287373-89DE-4A87-8F1F-43A83D208B6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AR"/>
          </a:p>
        </p:txBody>
      </p:sp>
      <p:sp>
        <p:nvSpPr>
          <p:cNvPr id="3" name="Marcador de texto 2">
            <a:extLst>
              <a:ext uri="{FF2B5EF4-FFF2-40B4-BE49-F238E27FC236}">
                <a16:creationId xmlns:a16="http://schemas.microsoft.com/office/drawing/2014/main" id="{9CEA40EE-37F0-4160-9831-5D904C589E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4267050-A9B8-4D57-A9EF-183673B378F6}"/>
              </a:ext>
            </a:extLst>
          </p:cNvPr>
          <p:cNvSpPr>
            <a:spLocks noGrp="1"/>
          </p:cNvSpPr>
          <p:nvPr>
            <p:ph type="dt" sz="half" idx="10"/>
          </p:nvPr>
        </p:nvSpPr>
        <p:spPr/>
        <p:txBody>
          <a:bodyPr/>
          <a:lstStyle/>
          <a:p>
            <a:fld id="{20319E8E-322E-446B-B4AE-E96C158BBD27}" type="datetimeFigureOut">
              <a:rPr lang="es-AR" smtClean="0"/>
              <a:t>7/6/2021</a:t>
            </a:fld>
            <a:endParaRPr lang="es-AR"/>
          </a:p>
        </p:txBody>
      </p:sp>
      <p:sp>
        <p:nvSpPr>
          <p:cNvPr id="5" name="Marcador de pie de página 4">
            <a:extLst>
              <a:ext uri="{FF2B5EF4-FFF2-40B4-BE49-F238E27FC236}">
                <a16:creationId xmlns:a16="http://schemas.microsoft.com/office/drawing/2014/main" id="{9073EE38-F6AE-4310-BCE1-AE7D97E93CEB}"/>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DB3ED288-0C15-40AB-986C-F945A2E5EC6D}"/>
              </a:ext>
            </a:extLst>
          </p:cNvPr>
          <p:cNvSpPr>
            <a:spLocks noGrp="1"/>
          </p:cNvSpPr>
          <p:nvPr>
            <p:ph type="sldNum" sz="quarter" idx="12"/>
          </p:nvPr>
        </p:nvSpPr>
        <p:spPr/>
        <p:txBody>
          <a:bodyPr/>
          <a:lstStyle/>
          <a:p>
            <a:fld id="{763B9248-4FCD-4DC4-B456-8B1F23DA80F8}" type="slidenum">
              <a:rPr lang="es-AR" smtClean="0"/>
              <a:t>‹Nº›</a:t>
            </a:fld>
            <a:endParaRPr lang="es-AR"/>
          </a:p>
        </p:txBody>
      </p:sp>
    </p:spTree>
    <p:extLst>
      <p:ext uri="{BB962C8B-B14F-4D97-AF65-F5344CB8AC3E}">
        <p14:creationId xmlns:p14="http://schemas.microsoft.com/office/powerpoint/2010/main" val="1111874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887B7A-EAA0-4BC4-ACAC-90310E8D3ACE}"/>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contenido 2">
            <a:extLst>
              <a:ext uri="{FF2B5EF4-FFF2-40B4-BE49-F238E27FC236}">
                <a16:creationId xmlns:a16="http://schemas.microsoft.com/office/drawing/2014/main" id="{4A8F7E10-8C5E-41EB-88FF-AFA56E8F700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contenido 3">
            <a:extLst>
              <a:ext uri="{FF2B5EF4-FFF2-40B4-BE49-F238E27FC236}">
                <a16:creationId xmlns:a16="http://schemas.microsoft.com/office/drawing/2014/main" id="{D99D655C-3264-4D45-9F34-1E0B945AC91D}"/>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fecha 4">
            <a:extLst>
              <a:ext uri="{FF2B5EF4-FFF2-40B4-BE49-F238E27FC236}">
                <a16:creationId xmlns:a16="http://schemas.microsoft.com/office/drawing/2014/main" id="{252FD2E3-4B27-4A7F-A462-0D9870CC4587}"/>
              </a:ext>
            </a:extLst>
          </p:cNvPr>
          <p:cNvSpPr>
            <a:spLocks noGrp="1"/>
          </p:cNvSpPr>
          <p:nvPr>
            <p:ph type="dt" sz="half" idx="10"/>
          </p:nvPr>
        </p:nvSpPr>
        <p:spPr/>
        <p:txBody>
          <a:bodyPr/>
          <a:lstStyle/>
          <a:p>
            <a:fld id="{20319E8E-322E-446B-B4AE-E96C158BBD27}" type="datetimeFigureOut">
              <a:rPr lang="es-AR" smtClean="0"/>
              <a:t>7/6/2021</a:t>
            </a:fld>
            <a:endParaRPr lang="es-AR"/>
          </a:p>
        </p:txBody>
      </p:sp>
      <p:sp>
        <p:nvSpPr>
          <p:cNvPr id="6" name="Marcador de pie de página 5">
            <a:extLst>
              <a:ext uri="{FF2B5EF4-FFF2-40B4-BE49-F238E27FC236}">
                <a16:creationId xmlns:a16="http://schemas.microsoft.com/office/drawing/2014/main" id="{F4EE8D8A-3DD2-47B9-AC51-30072E332E08}"/>
              </a:ext>
            </a:extLst>
          </p:cNvPr>
          <p:cNvSpPr>
            <a:spLocks noGrp="1"/>
          </p:cNvSpPr>
          <p:nvPr>
            <p:ph type="ftr" sz="quarter" idx="11"/>
          </p:nvPr>
        </p:nvSpPr>
        <p:spPr/>
        <p:txBody>
          <a:bodyPr/>
          <a:lstStyle/>
          <a:p>
            <a:endParaRPr lang="es-AR"/>
          </a:p>
        </p:txBody>
      </p:sp>
      <p:sp>
        <p:nvSpPr>
          <p:cNvPr id="7" name="Marcador de número de diapositiva 6">
            <a:extLst>
              <a:ext uri="{FF2B5EF4-FFF2-40B4-BE49-F238E27FC236}">
                <a16:creationId xmlns:a16="http://schemas.microsoft.com/office/drawing/2014/main" id="{693D5F9E-84D0-46C4-BE2C-305811DD4CB6}"/>
              </a:ext>
            </a:extLst>
          </p:cNvPr>
          <p:cNvSpPr>
            <a:spLocks noGrp="1"/>
          </p:cNvSpPr>
          <p:nvPr>
            <p:ph type="sldNum" sz="quarter" idx="12"/>
          </p:nvPr>
        </p:nvSpPr>
        <p:spPr/>
        <p:txBody>
          <a:bodyPr/>
          <a:lstStyle/>
          <a:p>
            <a:fld id="{763B9248-4FCD-4DC4-B456-8B1F23DA80F8}" type="slidenum">
              <a:rPr lang="es-AR" smtClean="0"/>
              <a:t>‹Nº›</a:t>
            </a:fld>
            <a:endParaRPr lang="es-AR"/>
          </a:p>
        </p:txBody>
      </p:sp>
    </p:spTree>
    <p:extLst>
      <p:ext uri="{BB962C8B-B14F-4D97-AF65-F5344CB8AC3E}">
        <p14:creationId xmlns:p14="http://schemas.microsoft.com/office/powerpoint/2010/main" val="2777573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E550F6-D741-48B8-B3D0-A2B46C2FFF75}"/>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AR"/>
          </a:p>
        </p:txBody>
      </p:sp>
      <p:sp>
        <p:nvSpPr>
          <p:cNvPr id="3" name="Marcador de texto 2">
            <a:extLst>
              <a:ext uri="{FF2B5EF4-FFF2-40B4-BE49-F238E27FC236}">
                <a16:creationId xmlns:a16="http://schemas.microsoft.com/office/drawing/2014/main" id="{9CD5E478-DBB8-415C-9B08-8586F4BDAF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93AE140-23C1-474E-884F-44A450CE32C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texto 4">
            <a:extLst>
              <a:ext uri="{FF2B5EF4-FFF2-40B4-BE49-F238E27FC236}">
                <a16:creationId xmlns:a16="http://schemas.microsoft.com/office/drawing/2014/main" id="{56D8CE0A-89D7-4FDD-8F02-95BECE0151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DCAA310-BFDB-4037-9A30-473FA6B9E5F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7" name="Marcador de fecha 6">
            <a:extLst>
              <a:ext uri="{FF2B5EF4-FFF2-40B4-BE49-F238E27FC236}">
                <a16:creationId xmlns:a16="http://schemas.microsoft.com/office/drawing/2014/main" id="{BC5D01F1-A973-4B15-8DEB-1B5286FC13FE}"/>
              </a:ext>
            </a:extLst>
          </p:cNvPr>
          <p:cNvSpPr>
            <a:spLocks noGrp="1"/>
          </p:cNvSpPr>
          <p:nvPr>
            <p:ph type="dt" sz="half" idx="10"/>
          </p:nvPr>
        </p:nvSpPr>
        <p:spPr/>
        <p:txBody>
          <a:bodyPr/>
          <a:lstStyle/>
          <a:p>
            <a:fld id="{20319E8E-322E-446B-B4AE-E96C158BBD27}" type="datetimeFigureOut">
              <a:rPr lang="es-AR" smtClean="0"/>
              <a:t>7/6/2021</a:t>
            </a:fld>
            <a:endParaRPr lang="es-AR"/>
          </a:p>
        </p:txBody>
      </p:sp>
      <p:sp>
        <p:nvSpPr>
          <p:cNvPr id="8" name="Marcador de pie de página 7">
            <a:extLst>
              <a:ext uri="{FF2B5EF4-FFF2-40B4-BE49-F238E27FC236}">
                <a16:creationId xmlns:a16="http://schemas.microsoft.com/office/drawing/2014/main" id="{C39B80D6-1847-4D47-BD58-BFE8D23BC8EF}"/>
              </a:ext>
            </a:extLst>
          </p:cNvPr>
          <p:cNvSpPr>
            <a:spLocks noGrp="1"/>
          </p:cNvSpPr>
          <p:nvPr>
            <p:ph type="ftr" sz="quarter" idx="11"/>
          </p:nvPr>
        </p:nvSpPr>
        <p:spPr/>
        <p:txBody>
          <a:bodyPr/>
          <a:lstStyle/>
          <a:p>
            <a:endParaRPr lang="es-AR"/>
          </a:p>
        </p:txBody>
      </p:sp>
      <p:sp>
        <p:nvSpPr>
          <p:cNvPr id="9" name="Marcador de número de diapositiva 8">
            <a:extLst>
              <a:ext uri="{FF2B5EF4-FFF2-40B4-BE49-F238E27FC236}">
                <a16:creationId xmlns:a16="http://schemas.microsoft.com/office/drawing/2014/main" id="{65B498DB-DF67-424E-990B-6588A08ABAA8}"/>
              </a:ext>
            </a:extLst>
          </p:cNvPr>
          <p:cNvSpPr>
            <a:spLocks noGrp="1"/>
          </p:cNvSpPr>
          <p:nvPr>
            <p:ph type="sldNum" sz="quarter" idx="12"/>
          </p:nvPr>
        </p:nvSpPr>
        <p:spPr/>
        <p:txBody>
          <a:bodyPr/>
          <a:lstStyle/>
          <a:p>
            <a:fld id="{763B9248-4FCD-4DC4-B456-8B1F23DA80F8}" type="slidenum">
              <a:rPr lang="es-AR" smtClean="0"/>
              <a:t>‹Nº›</a:t>
            </a:fld>
            <a:endParaRPr lang="es-AR"/>
          </a:p>
        </p:txBody>
      </p:sp>
    </p:spTree>
    <p:extLst>
      <p:ext uri="{BB962C8B-B14F-4D97-AF65-F5344CB8AC3E}">
        <p14:creationId xmlns:p14="http://schemas.microsoft.com/office/powerpoint/2010/main" val="1067092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C329F0-AF86-480C-A2B1-DFEC9B160A7B}"/>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fecha 2">
            <a:extLst>
              <a:ext uri="{FF2B5EF4-FFF2-40B4-BE49-F238E27FC236}">
                <a16:creationId xmlns:a16="http://schemas.microsoft.com/office/drawing/2014/main" id="{4BEAF81F-E767-4BF6-83D4-D2EE2F6AD8BE}"/>
              </a:ext>
            </a:extLst>
          </p:cNvPr>
          <p:cNvSpPr>
            <a:spLocks noGrp="1"/>
          </p:cNvSpPr>
          <p:nvPr>
            <p:ph type="dt" sz="half" idx="10"/>
          </p:nvPr>
        </p:nvSpPr>
        <p:spPr/>
        <p:txBody>
          <a:bodyPr/>
          <a:lstStyle/>
          <a:p>
            <a:fld id="{20319E8E-322E-446B-B4AE-E96C158BBD27}" type="datetimeFigureOut">
              <a:rPr lang="es-AR" smtClean="0"/>
              <a:t>7/6/2021</a:t>
            </a:fld>
            <a:endParaRPr lang="es-AR"/>
          </a:p>
        </p:txBody>
      </p:sp>
      <p:sp>
        <p:nvSpPr>
          <p:cNvPr id="4" name="Marcador de pie de página 3">
            <a:extLst>
              <a:ext uri="{FF2B5EF4-FFF2-40B4-BE49-F238E27FC236}">
                <a16:creationId xmlns:a16="http://schemas.microsoft.com/office/drawing/2014/main" id="{C206C9C1-9766-4888-A84B-976F1F598FB8}"/>
              </a:ext>
            </a:extLst>
          </p:cNvPr>
          <p:cNvSpPr>
            <a:spLocks noGrp="1"/>
          </p:cNvSpPr>
          <p:nvPr>
            <p:ph type="ftr" sz="quarter" idx="11"/>
          </p:nvPr>
        </p:nvSpPr>
        <p:spPr/>
        <p:txBody>
          <a:bodyPr/>
          <a:lstStyle/>
          <a:p>
            <a:endParaRPr lang="es-AR"/>
          </a:p>
        </p:txBody>
      </p:sp>
      <p:sp>
        <p:nvSpPr>
          <p:cNvPr id="5" name="Marcador de número de diapositiva 4">
            <a:extLst>
              <a:ext uri="{FF2B5EF4-FFF2-40B4-BE49-F238E27FC236}">
                <a16:creationId xmlns:a16="http://schemas.microsoft.com/office/drawing/2014/main" id="{87CA62FA-CE06-4171-96AC-C6DEB1CE90BC}"/>
              </a:ext>
            </a:extLst>
          </p:cNvPr>
          <p:cNvSpPr>
            <a:spLocks noGrp="1"/>
          </p:cNvSpPr>
          <p:nvPr>
            <p:ph type="sldNum" sz="quarter" idx="12"/>
          </p:nvPr>
        </p:nvSpPr>
        <p:spPr/>
        <p:txBody>
          <a:bodyPr/>
          <a:lstStyle/>
          <a:p>
            <a:fld id="{763B9248-4FCD-4DC4-B456-8B1F23DA80F8}" type="slidenum">
              <a:rPr lang="es-AR" smtClean="0"/>
              <a:t>‹Nº›</a:t>
            </a:fld>
            <a:endParaRPr lang="es-AR"/>
          </a:p>
        </p:txBody>
      </p:sp>
    </p:spTree>
    <p:extLst>
      <p:ext uri="{BB962C8B-B14F-4D97-AF65-F5344CB8AC3E}">
        <p14:creationId xmlns:p14="http://schemas.microsoft.com/office/powerpoint/2010/main" val="3348135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E945F72-D5AD-4C20-9FC3-358B392498E5}"/>
              </a:ext>
            </a:extLst>
          </p:cNvPr>
          <p:cNvSpPr>
            <a:spLocks noGrp="1"/>
          </p:cNvSpPr>
          <p:nvPr>
            <p:ph type="dt" sz="half" idx="10"/>
          </p:nvPr>
        </p:nvSpPr>
        <p:spPr/>
        <p:txBody>
          <a:bodyPr/>
          <a:lstStyle/>
          <a:p>
            <a:fld id="{20319E8E-322E-446B-B4AE-E96C158BBD27}" type="datetimeFigureOut">
              <a:rPr lang="es-AR" smtClean="0"/>
              <a:t>7/6/2021</a:t>
            </a:fld>
            <a:endParaRPr lang="es-AR"/>
          </a:p>
        </p:txBody>
      </p:sp>
      <p:sp>
        <p:nvSpPr>
          <p:cNvPr id="3" name="Marcador de pie de página 2">
            <a:extLst>
              <a:ext uri="{FF2B5EF4-FFF2-40B4-BE49-F238E27FC236}">
                <a16:creationId xmlns:a16="http://schemas.microsoft.com/office/drawing/2014/main" id="{6BBDD405-8CCA-4338-98FA-BEE6C71CED75}"/>
              </a:ext>
            </a:extLst>
          </p:cNvPr>
          <p:cNvSpPr>
            <a:spLocks noGrp="1"/>
          </p:cNvSpPr>
          <p:nvPr>
            <p:ph type="ftr" sz="quarter" idx="11"/>
          </p:nvPr>
        </p:nvSpPr>
        <p:spPr/>
        <p:txBody>
          <a:bodyPr/>
          <a:lstStyle/>
          <a:p>
            <a:endParaRPr lang="es-AR"/>
          </a:p>
        </p:txBody>
      </p:sp>
      <p:sp>
        <p:nvSpPr>
          <p:cNvPr id="4" name="Marcador de número de diapositiva 3">
            <a:extLst>
              <a:ext uri="{FF2B5EF4-FFF2-40B4-BE49-F238E27FC236}">
                <a16:creationId xmlns:a16="http://schemas.microsoft.com/office/drawing/2014/main" id="{27A6FADB-7A47-4A71-8233-CDD1108EE650}"/>
              </a:ext>
            </a:extLst>
          </p:cNvPr>
          <p:cNvSpPr>
            <a:spLocks noGrp="1"/>
          </p:cNvSpPr>
          <p:nvPr>
            <p:ph type="sldNum" sz="quarter" idx="12"/>
          </p:nvPr>
        </p:nvSpPr>
        <p:spPr/>
        <p:txBody>
          <a:bodyPr/>
          <a:lstStyle/>
          <a:p>
            <a:fld id="{763B9248-4FCD-4DC4-B456-8B1F23DA80F8}" type="slidenum">
              <a:rPr lang="es-AR" smtClean="0"/>
              <a:t>‹Nº›</a:t>
            </a:fld>
            <a:endParaRPr lang="es-AR"/>
          </a:p>
        </p:txBody>
      </p:sp>
    </p:spTree>
    <p:extLst>
      <p:ext uri="{BB962C8B-B14F-4D97-AF65-F5344CB8AC3E}">
        <p14:creationId xmlns:p14="http://schemas.microsoft.com/office/powerpoint/2010/main" val="747635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FF202C-73BE-4749-817D-BE584BB2BB8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AR"/>
          </a:p>
        </p:txBody>
      </p:sp>
      <p:sp>
        <p:nvSpPr>
          <p:cNvPr id="3" name="Marcador de contenido 2">
            <a:extLst>
              <a:ext uri="{FF2B5EF4-FFF2-40B4-BE49-F238E27FC236}">
                <a16:creationId xmlns:a16="http://schemas.microsoft.com/office/drawing/2014/main" id="{FD0A9526-0B69-4301-8E47-6A46D291C2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texto 3">
            <a:extLst>
              <a:ext uri="{FF2B5EF4-FFF2-40B4-BE49-F238E27FC236}">
                <a16:creationId xmlns:a16="http://schemas.microsoft.com/office/drawing/2014/main" id="{35D93629-47A3-4141-8BB9-4BEFB47485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7F34F33-D9C4-493D-B860-F57176CF1FC1}"/>
              </a:ext>
            </a:extLst>
          </p:cNvPr>
          <p:cNvSpPr>
            <a:spLocks noGrp="1"/>
          </p:cNvSpPr>
          <p:nvPr>
            <p:ph type="dt" sz="half" idx="10"/>
          </p:nvPr>
        </p:nvSpPr>
        <p:spPr/>
        <p:txBody>
          <a:bodyPr/>
          <a:lstStyle/>
          <a:p>
            <a:fld id="{20319E8E-322E-446B-B4AE-E96C158BBD27}" type="datetimeFigureOut">
              <a:rPr lang="es-AR" smtClean="0"/>
              <a:t>7/6/2021</a:t>
            </a:fld>
            <a:endParaRPr lang="es-AR"/>
          </a:p>
        </p:txBody>
      </p:sp>
      <p:sp>
        <p:nvSpPr>
          <p:cNvPr id="6" name="Marcador de pie de página 5">
            <a:extLst>
              <a:ext uri="{FF2B5EF4-FFF2-40B4-BE49-F238E27FC236}">
                <a16:creationId xmlns:a16="http://schemas.microsoft.com/office/drawing/2014/main" id="{59FA02A9-4744-496D-90C0-31A5016868D1}"/>
              </a:ext>
            </a:extLst>
          </p:cNvPr>
          <p:cNvSpPr>
            <a:spLocks noGrp="1"/>
          </p:cNvSpPr>
          <p:nvPr>
            <p:ph type="ftr" sz="quarter" idx="11"/>
          </p:nvPr>
        </p:nvSpPr>
        <p:spPr/>
        <p:txBody>
          <a:bodyPr/>
          <a:lstStyle/>
          <a:p>
            <a:endParaRPr lang="es-AR"/>
          </a:p>
        </p:txBody>
      </p:sp>
      <p:sp>
        <p:nvSpPr>
          <p:cNvPr id="7" name="Marcador de número de diapositiva 6">
            <a:extLst>
              <a:ext uri="{FF2B5EF4-FFF2-40B4-BE49-F238E27FC236}">
                <a16:creationId xmlns:a16="http://schemas.microsoft.com/office/drawing/2014/main" id="{63889341-BA61-40B3-B8FA-EEF91F538DDA}"/>
              </a:ext>
            </a:extLst>
          </p:cNvPr>
          <p:cNvSpPr>
            <a:spLocks noGrp="1"/>
          </p:cNvSpPr>
          <p:nvPr>
            <p:ph type="sldNum" sz="quarter" idx="12"/>
          </p:nvPr>
        </p:nvSpPr>
        <p:spPr/>
        <p:txBody>
          <a:bodyPr/>
          <a:lstStyle/>
          <a:p>
            <a:fld id="{763B9248-4FCD-4DC4-B456-8B1F23DA80F8}" type="slidenum">
              <a:rPr lang="es-AR" smtClean="0"/>
              <a:t>‹Nº›</a:t>
            </a:fld>
            <a:endParaRPr lang="es-AR"/>
          </a:p>
        </p:txBody>
      </p:sp>
    </p:spTree>
    <p:extLst>
      <p:ext uri="{BB962C8B-B14F-4D97-AF65-F5344CB8AC3E}">
        <p14:creationId xmlns:p14="http://schemas.microsoft.com/office/powerpoint/2010/main" val="1349098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7ACF3D-0457-4304-8F5A-988A4097463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AR"/>
          </a:p>
        </p:txBody>
      </p:sp>
      <p:sp>
        <p:nvSpPr>
          <p:cNvPr id="3" name="Marcador de posición de imagen 2">
            <a:extLst>
              <a:ext uri="{FF2B5EF4-FFF2-40B4-BE49-F238E27FC236}">
                <a16:creationId xmlns:a16="http://schemas.microsoft.com/office/drawing/2014/main" id="{44972D5A-1E66-4FC9-94BF-49B65095D8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Marcador de texto 3">
            <a:extLst>
              <a:ext uri="{FF2B5EF4-FFF2-40B4-BE49-F238E27FC236}">
                <a16:creationId xmlns:a16="http://schemas.microsoft.com/office/drawing/2014/main" id="{A55CCE60-0405-4064-A17E-3136D71FF1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9184455-5BFC-4E83-9E58-FD4D16F41A96}"/>
              </a:ext>
            </a:extLst>
          </p:cNvPr>
          <p:cNvSpPr>
            <a:spLocks noGrp="1"/>
          </p:cNvSpPr>
          <p:nvPr>
            <p:ph type="dt" sz="half" idx="10"/>
          </p:nvPr>
        </p:nvSpPr>
        <p:spPr/>
        <p:txBody>
          <a:bodyPr/>
          <a:lstStyle/>
          <a:p>
            <a:fld id="{20319E8E-322E-446B-B4AE-E96C158BBD27}" type="datetimeFigureOut">
              <a:rPr lang="es-AR" smtClean="0"/>
              <a:t>7/6/2021</a:t>
            </a:fld>
            <a:endParaRPr lang="es-AR"/>
          </a:p>
        </p:txBody>
      </p:sp>
      <p:sp>
        <p:nvSpPr>
          <p:cNvPr id="6" name="Marcador de pie de página 5">
            <a:extLst>
              <a:ext uri="{FF2B5EF4-FFF2-40B4-BE49-F238E27FC236}">
                <a16:creationId xmlns:a16="http://schemas.microsoft.com/office/drawing/2014/main" id="{3ACCAE97-C432-42C3-952B-B9171EF3E467}"/>
              </a:ext>
            </a:extLst>
          </p:cNvPr>
          <p:cNvSpPr>
            <a:spLocks noGrp="1"/>
          </p:cNvSpPr>
          <p:nvPr>
            <p:ph type="ftr" sz="quarter" idx="11"/>
          </p:nvPr>
        </p:nvSpPr>
        <p:spPr/>
        <p:txBody>
          <a:bodyPr/>
          <a:lstStyle/>
          <a:p>
            <a:endParaRPr lang="es-AR"/>
          </a:p>
        </p:txBody>
      </p:sp>
      <p:sp>
        <p:nvSpPr>
          <p:cNvPr id="7" name="Marcador de número de diapositiva 6">
            <a:extLst>
              <a:ext uri="{FF2B5EF4-FFF2-40B4-BE49-F238E27FC236}">
                <a16:creationId xmlns:a16="http://schemas.microsoft.com/office/drawing/2014/main" id="{4282D2D4-A8E2-4E58-9733-EC5BCAA310ED}"/>
              </a:ext>
            </a:extLst>
          </p:cNvPr>
          <p:cNvSpPr>
            <a:spLocks noGrp="1"/>
          </p:cNvSpPr>
          <p:nvPr>
            <p:ph type="sldNum" sz="quarter" idx="12"/>
          </p:nvPr>
        </p:nvSpPr>
        <p:spPr/>
        <p:txBody>
          <a:bodyPr/>
          <a:lstStyle/>
          <a:p>
            <a:fld id="{763B9248-4FCD-4DC4-B456-8B1F23DA80F8}" type="slidenum">
              <a:rPr lang="es-AR" smtClean="0"/>
              <a:t>‹Nº›</a:t>
            </a:fld>
            <a:endParaRPr lang="es-AR"/>
          </a:p>
        </p:txBody>
      </p:sp>
    </p:spTree>
    <p:extLst>
      <p:ext uri="{BB962C8B-B14F-4D97-AF65-F5344CB8AC3E}">
        <p14:creationId xmlns:p14="http://schemas.microsoft.com/office/powerpoint/2010/main" val="820689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940682F-4383-4538-B878-7F97952462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AR"/>
          </a:p>
        </p:txBody>
      </p:sp>
      <p:sp>
        <p:nvSpPr>
          <p:cNvPr id="3" name="Marcador de texto 2">
            <a:extLst>
              <a:ext uri="{FF2B5EF4-FFF2-40B4-BE49-F238E27FC236}">
                <a16:creationId xmlns:a16="http://schemas.microsoft.com/office/drawing/2014/main" id="{4C5EF9C8-76B2-4EA8-B9B2-B8C648C5A7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id="{828F67C8-3462-424D-897E-1B0023A441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319E8E-322E-446B-B4AE-E96C158BBD27}" type="datetimeFigureOut">
              <a:rPr lang="es-AR" smtClean="0"/>
              <a:t>7/6/2021</a:t>
            </a:fld>
            <a:endParaRPr lang="es-AR"/>
          </a:p>
        </p:txBody>
      </p:sp>
      <p:sp>
        <p:nvSpPr>
          <p:cNvPr id="5" name="Marcador de pie de página 4">
            <a:extLst>
              <a:ext uri="{FF2B5EF4-FFF2-40B4-BE49-F238E27FC236}">
                <a16:creationId xmlns:a16="http://schemas.microsoft.com/office/drawing/2014/main" id="{5E50FE71-A9AD-4BD0-812E-C1BBE7891F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AR"/>
          </a:p>
        </p:txBody>
      </p:sp>
      <p:sp>
        <p:nvSpPr>
          <p:cNvPr id="6" name="Marcador de número de diapositiva 5">
            <a:extLst>
              <a:ext uri="{FF2B5EF4-FFF2-40B4-BE49-F238E27FC236}">
                <a16:creationId xmlns:a16="http://schemas.microsoft.com/office/drawing/2014/main" id="{C25450BB-26E1-40FF-BF55-23ABBD11A4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3B9248-4FCD-4DC4-B456-8B1F23DA80F8}" type="slidenum">
              <a:rPr lang="es-AR" smtClean="0"/>
              <a:t>‹Nº›</a:t>
            </a:fld>
            <a:endParaRPr lang="es-AR"/>
          </a:p>
        </p:txBody>
      </p:sp>
    </p:spTree>
    <p:extLst>
      <p:ext uri="{BB962C8B-B14F-4D97-AF65-F5344CB8AC3E}">
        <p14:creationId xmlns:p14="http://schemas.microsoft.com/office/powerpoint/2010/main" val="3978236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endParaRPr lang="es-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873A65-F0C6-4969-B490-4299A9F76C25}" type="datetimeFigureOut">
              <a:rPr lang="es-AR" smtClean="0"/>
              <a:t>7/6/2021</a:t>
            </a:fld>
            <a:endParaRPr lang="es-A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A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777115-93AD-41FB-B847-32AB5773C2D0}" type="slidenum">
              <a:rPr lang="es-AR" smtClean="0"/>
              <a:t>‹Nº›</a:t>
            </a:fld>
            <a:endParaRPr lang="es-AR"/>
          </a:p>
        </p:txBody>
      </p:sp>
    </p:spTree>
    <p:extLst>
      <p:ext uri="{BB962C8B-B14F-4D97-AF65-F5344CB8AC3E}">
        <p14:creationId xmlns:p14="http://schemas.microsoft.com/office/powerpoint/2010/main" val="10137441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image" Target="../media/image33.pn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5.jpe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6.jpe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5.jpe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customXml" Target="../ink/ink10.xml"/><Relationship Id="rId18" Type="http://schemas.openxmlformats.org/officeDocument/2006/relationships/customXml" Target="../ink/ink13.xml"/><Relationship Id="rId26" Type="http://schemas.openxmlformats.org/officeDocument/2006/relationships/customXml" Target="../ink/ink17.xml"/><Relationship Id="rId3" Type="http://schemas.openxmlformats.org/officeDocument/2006/relationships/image" Target="../media/image32.emf"/><Relationship Id="rId21" Type="http://schemas.openxmlformats.org/officeDocument/2006/relationships/image" Target="../media/image41.emf"/><Relationship Id="rId7" Type="http://schemas.openxmlformats.org/officeDocument/2006/relationships/image" Target="../media/image34.emf"/><Relationship Id="rId12" Type="http://schemas.openxmlformats.org/officeDocument/2006/relationships/customXml" Target="../ink/ink12.xml"/><Relationship Id="rId17" Type="http://schemas.openxmlformats.org/officeDocument/2006/relationships/image" Target="../media/image39.emf"/><Relationship Id="rId25" Type="http://schemas.openxmlformats.org/officeDocument/2006/relationships/image" Target="../media/image43.emf"/><Relationship Id="rId33" Type="http://schemas.openxmlformats.org/officeDocument/2006/relationships/image" Target="../media/image38.png"/><Relationship Id="rId2" Type="http://schemas.openxmlformats.org/officeDocument/2006/relationships/customXml" Target="../ink/ink7.xml"/><Relationship Id="rId20" Type="http://schemas.openxmlformats.org/officeDocument/2006/relationships/customXml" Target="../ink/ink14.xml"/><Relationship Id="rId29" Type="http://schemas.openxmlformats.org/officeDocument/2006/relationships/image" Target="../media/image45.emf"/><Relationship Id="rId1" Type="http://schemas.openxmlformats.org/officeDocument/2006/relationships/slideLayout" Target="../slideLayouts/slideLayout13.xml"/><Relationship Id="rId6" Type="http://schemas.openxmlformats.org/officeDocument/2006/relationships/customXml" Target="../ink/ink9.xml"/><Relationship Id="rId11" Type="http://schemas.openxmlformats.org/officeDocument/2006/relationships/image" Target="../media/image36.emf"/><Relationship Id="rId24" Type="http://schemas.openxmlformats.org/officeDocument/2006/relationships/customXml" Target="../ink/ink16.xml"/><Relationship Id="rId32" Type="http://schemas.openxmlformats.org/officeDocument/2006/relationships/customXml" Target="../ink/ink19.xml"/><Relationship Id="rId5" Type="http://schemas.openxmlformats.org/officeDocument/2006/relationships/image" Target="../media/image33.emf"/><Relationship Id="rId23" Type="http://schemas.openxmlformats.org/officeDocument/2006/relationships/image" Target="../media/image42.emf"/><Relationship Id="rId10" Type="http://schemas.openxmlformats.org/officeDocument/2006/relationships/customXml" Target="../ink/ink11.xml"/><Relationship Id="rId19" Type="http://schemas.openxmlformats.org/officeDocument/2006/relationships/image" Target="../media/image40.emf"/><Relationship Id="rId31" Type="http://schemas.openxmlformats.org/officeDocument/2006/relationships/image" Target="../media/image46.emf"/><Relationship Id="rId4" Type="http://schemas.openxmlformats.org/officeDocument/2006/relationships/customXml" Target="../ink/ink8.xml"/><Relationship Id="rId9" Type="http://schemas.openxmlformats.org/officeDocument/2006/relationships/image" Target="../media/image35.emf"/><Relationship Id="rId22" Type="http://schemas.openxmlformats.org/officeDocument/2006/relationships/customXml" Target="../ink/ink15.xml"/><Relationship Id="rId30" Type="http://schemas.openxmlformats.org/officeDocument/2006/relationships/customXml" Target="../ink/ink18.xml"/></Relationships>
</file>

<file path=ppt/slides/_rels/slide28.xml.rels><?xml version="1.0" encoding="UTF-8" standalone="yes"?>
<Relationships xmlns="http://schemas.openxmlformats.org/package/2006/relationships"><Relationship Id="rId13" Type="http://schemas.openxmlformats.org/officeDocument/2006/relationships/image" Target="../media/image53.emf"/><Relationship Id="rId3" Type="http://schemas.openxmlformats.org/officeDocument/2006/relationships/image" Target="../media/image48.emf"/><Relationship Id="rId17" Type="http://schemas.openxmlformats.org/officeDocument/2006/relationships/image" Target="../media/image55.emf"/><Relationship Id="rId2" Type="http://schemas.openxmlformats.org/officeDocument/2006/relationships/customXml" Target="../ink/ink20.xml"/><Relationship Id="rId16" Type="http://schemas.openxmlformats.org/officeDocument/2006/relationships/customXml" Target="../ink/ink24.xml"/><Relationship Id="rId1" Type="http://schemas.openxmlformats.org/officeDocument/2006/relationships/slideLayout" Target="../slideLayouts/slideLayout13.xml"/><Relationship Id="rId6" Type="http://schemas.openxmlformats.org/officeDocument/2006/relationships/customXml" Target="../ink/ink22.xml"/><Relationship Id="rId5" Type="http://schemas.openxmlformats.org/officeDocument/2006/relationships/image" Target="../media/image49.emf"/><Relationship Id="rId15" Type="http://schemas.openxmlformats.org/officeDocument/2006/relationships/image" Target="../media/image54.emf"/><Relationship Id="rId4" Type="http://schemas.openxmlformats.org/officeDocument/2006/relationships/customXml" Target="../ink/ink21.xml"/><Relationship Id="rId14" Type="http://schemas.openxmlformats.org/officeDocument/2006/relationships/customXml" Target="../ink/ink23.xml"/></Relationships>
</file>

<file path=ppt/slides/_rels/slide29.xml.rels><?xml version="1.0" encoding="UTF-8" standalone="yes"?>
<Relationships xmlns="http://schemas.openxmlformats.org/package/2006/relationships"><Relationship Id="rId18" Type="http://schemas.openxmlformats.org/officeDocument/2006/relationships/customXml" Target="../ink/ink29.xml"/><Relationship Id="rId3" Type="http://schemas.openxmlformats.org/officeDocument/2006/relationships/image" Target="../media/image56.emf"/><Relationship Id="rId21" Type="http://schemas.openxmlformats.org/officeDocument/2006/relationships/image" Target="../media/image65.emf"/><Relationship Id="rId17" Type="http://schemas.openxmlformats.org/officeDocument/2006/relationships/image" Target="../media/image63.emf"/><Relationship Id="rId25" Type="http://schemas.openxmlformats.org/officeDocument/2006/relationships/image" Target="../media/image67.emf"/><Relationship Id="rId2" Type="http://schemas.openxmlformats.org/officeDocument/2006/relationships/customXml" Target="../ink/ink25.xml"/><Relationship Id="rId16" Type="http://schemas.openxmlformats.org/officeDocument/2006/relationships/customXml" Target="../ink/ink28.xml"/><Relationship Id="rId20" Type="http://schemas.openxmlformats.org/officeDocument/2006/relationships/customXml" Target="../ink/ink30.xml"/><Relationship Id="rId1" Type="http://schemas.openxmlformats.org/officeDocument/2006/relationships/slideLayout" Target="../slideLayouts/slideLayout13.xml"/><Relationship Id="rId24" Type="http://schemas.openxmlformats.org/officeDocument/2006/relationships/customXml" Target="../ink/ink32.xml"/><Relationship Id="rId15" Type="http://schemas.openxmlformats.org/officeDocument/2006/relationships/image" Target="../media/image62.emf"/><Relationship Id="rId23" Type="http://schemas.openxmlformats.org/officeDocument/2006/relationships/image" Target="../media/image66.emf"/><Relationship Id="rId10" Type="http://schemas.openxmlformats.org/officeDocument/2006/relationships/customXml" Target="../ink/ink27.xml"/><Relationship Id="rId19" Type="http://schemas.openxmlformats.org/officeDocument/2006/relationships/image" Target="../media/image64.emf"/><Relationship Id="rId4" Type="http://schemas.openxmlformats.org/officeDocument/2006/relationships/customXml" Target="../ink/ink26.xml"/><Relationship Id="rId9" Type="http://schemas.openxmlformats.org/officeDocument/2006/relationships/image" Target="../media/image59.emf"/><Relationship Id="rId22" Type="http://schemas.openxmlformats.org/officeDocument/2006/relationships/customXml" Target="../ink/ink3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8" Type="http://schemas.openxmlformats.org/officeDocument/2006/relationships/customXml" Target="../ink/ink36.xml"/><Relationship Id="rId13" Type="http://schemas.openxmlformats.org/officeDocument/2006/relationships/image" Target="../media/image73.emf"/><Relationship Id="rId18" Type="http://schemas.openxmlformats.org/officeDocument/2006/relationships/customXml" Target="../ink/ink41.xml"/><Relationship Id="rId3" Type="http://schemas.openxmlformats.org/officeDocument/2006/relationships/image" Target="../media/image68.emf"/><Relationship Id="rId21" Type="http://schemas.openxmlformats.org/officeDocument/2006/relationships/image" Target="../media/image77.emf"/><Relationship Id="rId7" Type="http://schemas.openxmlformats.org/officeDocument/2006/relationships/image" Target="../media/image70.emf"/><Relationship Id="rId12" Type="http://schemas.openxmlformats.org/officeDocument/2006/relationships/customXml" Target="../ink/ink38.xml"/><Relationship Id="rId17" Type="http://schemas.openxmlformats.org/officeDocument/2006/relationships/image" Target="../media/image75.emf"/><Relationship Id="rId2" Type="http://schemas.openxmlformats.org/officeDocument/2006/relationships/customXml" Target="../ink/ink33.xml"/><Relationship Id="rId16" Type="http://schemas.openxmlformats.org/officeDocument/2006/relationships/customXml" Target="../ink/ink40.xml"/><Relationship Id="rId20" Type="http://schemas.openxmlformats.org/officeDocument/2006/relationships/customXml" Target="../ink/ink42.xml"/><Relationship Id="rId1" Type="http://schemas.openxmlformats.org/officeDocument/2006/relationships/slideLayout" Target="../slideLayouts/slideLayout13.xml"/><Relationship Id="rId6" Type="http://schemas.openxmlformats.org/officeDocument/2006/relationships/customXml" Target="../ink/ink35.xml"/><Relationship Id="rId11" Type="http://schemas.openxmlformats.org/officeDocument/2006/relationships/image" Target="../media/image72.emf"/><Relationship Id="rId5" Type="http://schemas.openxmlformats.org/officeDocument/2006/relationships/image" Target="../media/image69.emf"/><Relationship Id="rId15" Type="http://schemas.openxmlformats.org/officeDocument/2006/relationships/image" Target="../media/image74.emf"/><Relationship Id="rId23" Type="http://schemas.openxmlformats.org/officeDocument/2006/relationships/image" Target="../media/image78.emf"/><Relationship Id="rId10" Type="http://schemas.openxmlformats.org/officeDocument/2006/relationships/customXml" Target="../ink/ink37.xml"/><Relationship Id="rId19" Type="http://schemas.openxmlformats.org/officeDocument/2006/relationships/image" Target="../media/image76.emf"/><Relationship Id="rId4" Type="http://schemas.openxmlformats.org/officeDocument/2006/relationships/customXml" Target="../ink/ink34.xml"/><Relationship Id="rId9" Type="http://schemas.openxmlformats.org/officeDocument/2006/relationships/image" Target="../media/image71.emf"/><Relationship Id="rId14" Type="http://schemas.openxmlformats.org/officeDocument/2006/relationships/customXml" Target="../ink/ink39.xml"/><Relationship Id="rId22" Type="http://schemas.openxmlformats.org/officeDocument/2006/relationships/customXml" Target="../ink/ink43.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customXml" Target="../ink/ink6.xml"/><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5.png"/><Relationship Id="rId11" Type="http://schemas.openxmlformats.org/officeDocument/2006/relationships/customXml" Target="../ink/ink5.xml"/><Relationship Id="rId5" Type="http://schemas.openxmlformats.org/officeDocument/2006/relationships/customXml" Target="../ink/ink2.xml"/><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customXml" Target="../ink/ink4.xml"/><Relationship Id="rId1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3.xml"/><Relationship Id="rId7" Type="http://schemas.openxmlformats.org/officeDocument/2006/relationships/image" Target="../media/image15.jpeg"/><Relationship Id="rId12" Type="http://schemas.openxmlformats.org/officeDocument/2006/relationships/image" Target="../media/image1.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3.xml"/><Relationship Id="rId7" Type="http://schemas.openxmlformats.org/officeDocument/2006/relationships/image" Target="../media/image2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1.png"/><Relationship Id="rId4" Type="http://schemas.openxmlformats.org/officeDocument/2006/relationships/image" Target="../media/image20.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13.xml"/><Relationship Id="rId7" Type="http://schemas.openxmlformats.org/officeDocument/2006/relationships/image" Target="../media/image2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8.png"/><Relationship Id="rId11" Type="http://schemas.openxmlformats.org/officeDocument/2006/relationships/image" Target="../media/image1.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C75EB5-F741-49AD-BC38-959D0F3C5EE1}"/>
              </a:ext>
            </a:extLst>
          </p:cNvPr>
          <p:cNvSpPr>
            <a:spLocks noGrp="1"/>
          </p:cNvSpPr>
          <p:nvPr>
            <p:ph type="ctrTitle"/>
          </p:nvPr>
        </p:nvSpPr>
        <p:spPr>
          <a:xfrm>
            <a:off x="1524000" y="1122363"/>
            <a:ext cx="9144000" cy="2720588"/>
          </a:xfrm>
        </p:spPr>
        <p:txBody>
          <a:bodyPr/>
          <a:lstStyle/>
          <a:p>
            <a:r>
              <a:rPr lang="es-AR" dirty="0"/>
              <a:t>EXPRESIONES CRÍTICAS PARA LA TRADUCCIÓN</a:t>
            </a:r>
          </a:p>
        </p:txBody>
      </p:sp>
    </p:spTree>
    <p:extLst>
      <p:ext uri="{BB962C8B-B14F-4D97-AF65-F5344CB8AC3E}">
        <p14:creationId xmlns:p14="http://schemas.microsoft.com/office/powerpoint/2010/main" val="132389963"/>
      </p:ext>
    </p:extLst>
  </p:cSld>
  <p:clrMapOvr>
    <a:masterClrMapping/>
  </p:clrMapOvr>
  <mc:AlternateContent xmlns:mc="http://schemas.openxmlformats.org/markup-compatibility/2006" xmlns:p14="http://schemas.microsoft.com/office/powerpoint/2010/main">
    <mc:Choice Requires="p14">
      <p:transition spd="slow" p14:dur="2000" advTm="10741"/>
    </mc:Choice>
    <mc:Fallback xmlns="">
      <p:transition spd="slow" advTm="1074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816442" y="803190"/>
            <a:ext cx="8402595" cy="4789000"/>
          </a:xfrm>
          <a:ln w="38100">
            <a:solidFill>
              <a:srgbClr val="FFC000"/>
            </a:solidFill>
          </a:ln>
        </p:spPr>
        <p:txBody>
          <a:bodyPr>
            <a:normAutofit fontScale="92500"/>
          </a:bodyPr>
          <a:lstStyle/>
          <a:p>
            <a:pPr marL="0" indent="0">
              <a:buNone/>
            </a:pPr>
            <a:r>
              <a:rPr lang="en-US" dirty="0"/>
              <a:t>38. The engine </a:t>
            </a:r>
            <a:r>
              <a:rPr lang="en-US" b="1" dirty="0"/>
              <a:t>is powered </a:t>
            </a:r>
            <a:r>
              <a:rPr lang="en-US" dirty="0"/>
              <a:t>by fuel.</a:t>
            </a:r>
          </a:p>
          <a:p>
            <a:pPr marL="0" indent="0">
              <a:buNone/>
            </a:pPr>
            <a:r>
              <a:rPr lang="en-US" dirty="0"/>
              <a:t>39. </a:t>
            </a:r>
            <a:r>
              <a:rPr lang="en-US" b="1" dirty="0"/>
              <a:t>Coat </a:t>
            </a:r>
            <a:r>
              <a:rPr lang="en-US" dirty="0"/>
              <a:t>the case with lubricant.</a:t>
            </a:r>
          </a:p>
          <a:p>
            <a:pPr marL="0" indent="0">
              <a:buNone/>
            </a:pPr>
            <a:r>
              <a:rPr lang="en-US" dirty="0"/>
              <a:t>40. The road </a:t>
            </a:r>
            <a:r>
              <a:rPr lang="en-US" b="1" dirty="0"/>
              <a:t>forks </a:t>
            </a:r>
            <a:r>
              <a:rPr lang="en-US" dirty="0"/>
              <a:t>into a central section and two ramps.</a:t>
            </a:r>
          </a:p>
          <a:p>
            <a:pPr marL="0" indent="0">
              <a:buNone/>
            </a:pPr>
            <a:r>
              <a:rPr lang="en-US" dirty="0"/>
              <a:t>41. The mechanism </a:t>
            </a:r>
            <a:r>
              <a:rPr lang="en-US" b="1" dirty="0"/>
              <a:t>was timed </a:t>
            </a:r>
            <a:r>
              <a:rPr lang="en-US" dirty="0"/>
              <a:t>to operate at the proper moment.</a:t>
            </a:r>
          </a:p>
          <a:p>
            <a:pPr marL="0" indent="0">
              <a:buNone/>
            </a:pPr>
            <a:r>
              <a:rPr lang="en-US" dirty="0"/>
              <a:t>42. These additives show ability </a:t>
            </a:r>
            <a:r>
              <a:rPr lang="en-US" b="1" dirty="0"/>
              <a:t>to lower </a:t>
            </a:r>
            <a:r>
              <a:rPr lang="en-US" dirty="0"/>
              <a:t>resin costs.</a:t>
            </a:r>
          </a:p>
          <a:p>
            <a:pPr marL="0" indent="0">
              <a:buNone/>
            </a:pPr>
            <a:r>
              <a:rPr lang="en-US" dirty="0"/>
              <a:t>43. You </a:t>
            </a:r>
            <a:r>
              <a:rPr lang="en-US" b="1" dirty="0"/>
              <a:t>can tailor </a:t>
            </a:r>
            <a:r>
              <a:rPr lang="en-US" dirty="0"/>
              <a:t>your voltage starter to your needs.</a:t>
            </a:r>
            <a:endParaRPr lang="es-AR" dirty="0"/>
          </a:p>
        </p:txBody>
      </p:sp>
      <p:pic>
        <p:nvPicPr>
          <p:cNvPr id="2" name="Audio 1">
            <a:hlinkClick r:id="" action="ppaction://media"/>
            <a:extLst>
              <a:ext uri="{FF2B5EF4-FFF2-40B4-BE49-F238E27FC236}">
                <a16:creationId xmlns:a16="http://schemas.microsoft.com/office/drawing/2014/main" id="{264F711D-A806-4162-AC59-12C9A47EE66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56372318"/>
      </p:ext>
    </p:extLst>
  </p:cSld>
  <p:clrMapOvr>
    <a:masterClrMapping/>
  </p:clrMapOvr>
  <mc:AlternateContent xmlns:mc="http://schemas.openxmlformats.org/markup-compatibility/2006" xmlns:p14="http://schemas.microsoft.com/office/powerpoint/2010/main">
    <mc:Choice Requires="p14">
      <p:transition spd="slow" p14:dur="2000" advTm="72675"/>
    </mc:Choice>
    <mc:Fallback xmlns="">
      <p:transition spd="slow" advTm="72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3"/>
          <p:cNvSpPr>
            <a:spLocks noGrp="1" noChangeArrowheads="1"/>
          </p:cNvSpPr>
          <p:nvPr>
            <p:ph type="body" idx="1"/>
          </p:nvPr>
        </p:nvSpPr>
        <p:spPr>
          <a:xfrm>
            <a:off x="1643449" y="1365937"/>
            <a:ext cx="8760939" cy="4911296"/>
          </a:xfrm>
        </p:spPr>
        <p:txBody>
          <a:bodyPr>
            <a:normAutofit/>
          </a:bodyPr>
          <a:lstStyle/>
          <a:p>
            <a:pPr marL="609600" indent="-609600">
              <a:buFontTx/>
              <a:buAutoNum type="arabicPeriod"/>
            </a:pPr>
            <a:r>
              <a:rPr lang="en-US" sz="2900" dirty="0">
                <a:solidFill>
                  <a:schemeClr val="tx2"/>
                </a:solidFill>
              </a:rPr>
              <a:t>The machine will operate properly </a:t>
            </a:r>
            <a:r>
              <a:rPr lang="en-US" sz="2900" b="1" dirty="0">
                <a:solidFill>
                  <a:schemeClr val="tx2"/>
                </a:solidFill>
              </a:rPr>
              <a:t>as long as</a:t>
            </a:r>
            <a:r>
              <a:rPr lang="en-US" sz="2900" dirty="0">
                <a:solidFill>
                  <a:schemeClr val="tx2"/>
                </a:solidFill>
              </a:rPr>
              <a:t> the maintenance is kept.</a:t>
            </a:r>
          </a:p>
          <a:p>
            <a:pPr marL="609600" indent="-609600">
              <a:buFontTx/>
              <a:buAutoNum type="arabicPeriod"/>
            </a:pPr>
            <a:endParaRPr lang="en-US" sz="2900" dirty="0">
              <a:solidFill>
                <a:schemeClr val="tx2"/>
              </a:solidFill>
            </a:endParaRPr>
          </a:p>
          <a:p>
            <a:pPr marL="609600" indent="-609600">
              <a:buFontTx/>
              <a:buAutoNum type="arabicPeriod"/>
            </a:pPr>
            <a:endParaRPr lang="en-US" sz="2900" dirty="0">
              <a:solidFill>
                <a:schemeClr val="tx2"/>
              </a:solidFill>
            </a:endParaRPr>
          </a:p>
          <a:p>
            <a:pPr marL="609600" indent="-609600">
              <a:buFontTx/>
              <a:buAutoNum type="arabicPeriod"/>
            </a:pPr>
            <a:r>
              <a:rPr lang="en-US" sz="2900" dirty="0">
                <a:solidFill>
                  <a:schemeClr val="tx2"/>
                </a:solidFill>
              </a:rPr>
              <a:t>The method is </a:t>
            </a:r>
            <a:r>
              <a:rPr lang="en-US" sz="2900" b="1" dirty="0">
                <a:solidFill>
                  <a:schemeClr val="tx2"/>
                </a:solidFill>
              </a:rPr>
              <a:t>no longer</a:t>
            </a:r>
            <a:r>
              <a:rPr lang="en-US" sz="2900" dirty="0">
                <a:solidFill>
                  <a:schemeClr val="tx2"/>
                </a:solidFill>
              </a:rPr>
              <a:t> used in industry.</a:t>
            </a:r>
          </a:p>
          <a:p>
            <a:pPr marL="609600" indent="-609600">
              <a:buFontTx/>
              <a:buAutoNum type="arabicPeriod"/>
            </a:pPr>
            <a:r>
              <a:rPr lang="en-US" sz="2900" dirty="0">
                <a:solidFill>
                  <a:schemeClr val="tx2"/>
                </a:solidFill>
              </a:rPr>
              <a:t>The above instructions </a:t>
            </a:r>
            <a:r>
              <a:rPr lang="en-US" sz="2900" b="1" dirty="0">
                <a:solidFill>
                  <a:schemeClr val="tx2"/>
                </a:solidFill>
              </a:rPr>
              <a:t>no longer</a:t>
            </a:r>
            <a:r>
              <a:rPr lang="en-US" sz="2900" dirty="0">
                <a:solidFill>
                  <a:schemeClr val="tx2"/>
                </a:solidFill>
              </a:rPr>
              <a:t> apply in this case.</a:t>
            </a:r>
          </a:p>
          <a:p>
            <a:pPr marL="609600" indent="-609600">
              <a:buFontTx/>
              <a:buAutoNum type="arabicPeriod"/>
            </a:pPr>
            <a:r>
              <a:rPr lang="en-US" sz="2800" dirty="0"/>
              <a:t>When solids plug the discharge port of a </a:t>
            </a:r>
            <a:r>
              <a:rPr lang="en-US" sz="2800" dirty="0" err="1"/>
              <a:t>desilter</a:t>
            </a:r>
            <a:r>
              <a:rPr lang="en-US" sz="2800" dirty="0"/>
              <a:t>, that </a:t>
            </a:r>
            <a:r>
              <a:rPr lang="en-US" sz="2800" dirty="0" err="1"/>
              <a:t>desilter</a:t>
            </a:r>
            <a:r>
              <a:rPr lang="en-US" sz="2800" dirty="0"/>
              <a:t> </a:t>
            </a:r>
            <a:r>
              <a:rPr lang="en-US" sz="2800" dirty="0">
                <a:effectLst>
                  <a:outerShdw blurRad="38100" dist="38100" dir="2700000" algn="tl">
                    <a:srgbClr val="000000">
                      <a:alpha val="43137"/>
                    </a:srgbClr>
                  </a:outerShdw>
                </a:effectLst>
              </a:rPr>
              <a:t>no longer </a:t>
            </a:r>
            <a:r>
              <a:rPr lang="en-US" sz="2800" dirty="0"/>
              <a:t>removes solids.</a:t>
            </a:r>
          </a:p>
          <a:p>
            <a:pPr marL="0" indent="0">
              <a:buNone/>
            </a:pPr>
            <a:endParaRPr lang="en-US" sz="2900" dirty="0"/>
          </a:p>
        </p:txBody>
      </p:sp>
      <p:sp>
        <p:nvSpPr>
          <p:cNvPr id="2" name="CuadroTexto 1">
            <a:extLst>
              <a:ext uri="{FF2B5EF4-FFF2-40B4-BE49-F238E27FC236}">
                <a16:creationId xmlns:a16="http://schemas.microsoft.com/office/drawing/2014/main" id="{D5865B8F-EAA2-413F-99AA-EA311EE7D36A}"/>
              </a:ext>
            </a:extLst>
          </p:cNvPr>
          <p:cNvSpPr txBox="1"/>
          <p:nvPr/>
        </p:nvSpPr>
        <p:spPr>
          <a:xfrm>
            <a:off x="1977081" y="345989"/>
            <a:ext cx="8106033" cy="523220"/>
          </a:xfrm>
          <a:prstGeom prst="rect">
            <a:avLst/>
          </a:prstGeom>
          <a:blipFill>
            <a:blip r:embed="rId4"/>
            <a:tile tx="0" ty="0" sx="100000" sy="100000" flip="none" algn="tl"/>
          </a:blipFill>
        </p:spPr>
        <p:txBody>
          <a:bodyPr wrap="square" rtlCol="0">
            <a:spAutoFit/>
          </a:bodyPr>
          <a:lstStyle/>
          <a:p>
            <a:r>
              <a:rPr lang="es-AR" sz="2800" b="1" dirty="0">
                <a:solidFill>
                  <a:srgbClr val="FF0000"/>
                </a:solidFill>
              </a:rPr>
              <a:t>AS LONG AS : Siempre que    /     NO LONGER:  Ya no</a:t>
            </a:r>
          </a:p>
        </p:txBody>
      </p:sp>
      <p:pic>
        <p:nvPicPr>
          <p:cNvPr id="3" name="Audio 2">
            <a:hlinkClick r:id="" action="ppaction://media"/>
            <a:extLst>
              <a:ext uri="{FF2B5EF4-FFF2-40B4-BE49-F238E27FC236}">
                <a16:creationId xmlns:a16="http://schemas.microsoft.com/office/drawing/2014/main" id="{DDFD88B0-BDAC-45FE-BCC9-82B847DDD6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71811917"/>
      </p:ext>
    </p:extLst>
  </p:cSld>
  <p:clrMapOvr>
    <a:masterClrMapping/>
  </p:clrMapOvr>
  <mc:AlternateContent xmlns:mc="http://schemas.openxmlformats.org/markup-compatibility/2006" xmlns:p14="http://schemas.microsoft.com/office/powerpoint/2010/main">
    <mc:Choice Requires="p14">
      <p:transition spd="slow" p14:dur="2000" advTm="85387"/>
    </mc:Choice>
    <mc:Fallback xmlns="">
      <p:transition spd="slow" advTm="85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E73B88B-6F5C-4CC9-8450-05815ABBE2A4}"/>
              </a:ext>
            </a:extLst>
          </p:cNvPr>
          <p:cNvSpPr>
            <a:spLocks noGrp="1"/>
          </p:cNvSpPr>
          <p:nvPr>
            <p:ph idx="1"/>
          </p:nvPr>
        </p:nvSpPr>
        <p:spPr>
          <a:xfrm>
            <a:off x="1458096" y="1600201"/>
            <a:ext cx="9131645" cy="4525963"/>
          </a:xfrm>
        </p:spPr>
        <p:txBody>
          <a:bodyPr/>
          <a:lstStyle/>
          <a:p>
            <a:pPr marL="609600" indent="-609600">
              <a:buFontTx/>
              <a:buAutoNum type="arabicPeriod"/>
            </a:pPr>
            <a:r>
              <a:rPr lang="en-US" dirty="0">
                <a:solidFill>
                  <a:schemeClr val="tx2"/>
                </a:solidFill>
              </a:rPr>
              <a:t>Tubes made of usual materials </a:t>
            </a:r>
            <a:r>
              <a:rPr lang="en-US" b="1" dirty="0">
                <a:solidFill>
                  <a:schemeClr val="tx2"/>
                </a:solidFill>
              </a:rPr>
              <a:t>other than</a:t>
            </a:r>
            <a:r>
              <a:rPr lang="en-US" dirty="0">
                <a:solidFill>
                  <a:schemeClr val="tx2"/>
                </a:solidFill>
              </a:rPr>
              <a:t> glass do not break when first bent.</a:t>
            </a:r>
          </a:p>
          <a:p>
            <a:pPr marL="609600" indent="-609600">
              <a:buFontTx/>
              <a:buAutoNum type="arabicPeriod"/>
            </a:pPr>
            <a:r>
              <a:rPr lang="en-US" dirty="0">
                <a:solidFill>
                  <a:schemeClr val="tx2"/>
                </a:solidFill>
              </a:rPr>
              <a:t>The joint is considered unsafe for </a:t>
            </a:r>
            <a:r>
              <a:rPr lang="en-US" b="1" dirty="0">
                <a:solidFill>
                  <a:schemeClr val="tx2"/>
                </a:solidFill>
              </a:rPr>
              <a:t>other than</a:t>
            </a:r>
            <a:r>
              <a:rPr lang="en-US" dirty="0">
                <a:solidFill>
                  <a:schemeClr val="tx2"/>
                </a:solidFill>
              </a:rPr>
              <a:t> very low pressure.</a:t>
            </a:r>
          </a:p>
          <a:p>
            <a:endParaRPr lang="es-AR" dirty="0"/>
          </a:p>
        </p:txBody>
      </p:sp>
      <p:sp>
        <p:nvSpPr>
          <p:cNvPr id="4" name="CuadroTexto 3">
            <a:extLst>
              <a:ext uri="{FF2B5EF4-FFF2-40B4-BE49-F238E27FC236}">
                <a16:creationId xmlns:a16="http://schemas.microsoft.com/office/drawing/2014/main" id="{DE2148DA-4B6A-47B8-A34E-CA51B0AE717B}"/>
              </a:ext>
            </a:extLst>
          </p:cNvPr>
          <p:cNvSpPr txBox="1"/>
          <p:nvPr/>
        </p:nvSpPr>
        <p:spPr>
          <a:xfrm>
            <a:off x="1285103" y="543697"/>
            <a:ext cx="9514702" cy="584775"/>
          </a:xfrm>
          <a:prstGeom prst="rect">
            <a:avLst/>
          </a:prstGeom>
          <a:blipFill>
            <a:blip r:embed="rId4"/>
            <a:tile tx="0" ty="0" sx="100000" sy="100000" flip="none" algn="tl"/>
          </a:blipFill>
        </p:spPr>
        <p:txBody>
          <a:bodyPr wrap="square" rtlCol="0">
            <a:spAutoFit/>
          </a:bodyPr>
          <a:lstStyle/>
          <a:p>
            <a:r>
              <a:rPr lang="es-AR" sz="3200" b="1" dirty="0">
                <a:solidFill>
                  <a:srgbClr val="FF0000"/>
                </a:solidFill>
              </a:rPr>
              <a:t>OTHER THAN: salvo, excepto, aparte de, que no sea…</a:t>
            </a:r>
          </a:p>
        </p:txBody>
      </p:sp>
      <p:pic>
        <p:nvPicPr>
          <p:cNvPr id="5" name="Audio 4">
            <a:hlinkClick r:id="" action="ppaction://media"/>
            <a:extLst>
              <a:ext uri="{FF2B5EF4-FFF2-40B4-BE49-F238E27FC236}">
                <a16:creationId xmlns:a16="http://schemas.microsoft.com/office/drawing/2014/main" id="{C2FF2993-C602-400F-9C05-65D38EFCB7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21441749"/>
      </p:ext>
    </p:extLst>
  </p:cSld>
  <p:clrMapOvr>
    <a:masterClrMapping/>
  </p:clrMapOvr>
  <mc:AlternateContent xmlns:mc="http://schemas.openxmlformats.org/markup-compatibility/2006" xmlns:p14="http://schemas.microsoft.com/office/powerpoint/2010/main">
    <mc:Choice Requires="p14">
      <p:transition spd="slow" p14:dur="2000" advTm="30459"/>
    </mc:Choice>
    <mc:Fallback xmlns="">
      <p:transition spd="slow" advTm="30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655805" y="2421923"/>
            <a:ext cx="9131644" cy="3892379"/>
          </a:xfrm>
          <a:ln w="57150">
            <a:solidFill>
              <a:srgbClr val="FFC000"/>
            </a:solidFill>
          </a:ln>
        </p:spPr>
        <p:txBody>
          <a:bodyPr>
            <a:normAutofit/>
          </a:bodyPr>
          <a:lstStyle/>
          <a:p>
            <a:pPr marL="0" indent="0">
              <a:buNone/>
            </a:pPr>
            <a:r>
              <a:rPr lang="en-US" dirty="0"/>
              <a:t>8. They predict a steady </a:t>
            </a:r>
            <a:r>
              <a:rPr lang="en-US" b="1" dirty="0"/>
              <a:t>rather than </a:t>
            </a:r>
            <a:r>
              <a:rPr lang="en-US" dirty="0"/>
              <a:t>spectacular growth in this industry.</a:t>
            </a:r>
          </a:p>
          <a:p>
            <a:pPr marL="0" indent="0">
              <a:buNone/>
            </a:pPr>
            <a:r>
              <a:rPr lang="en-US" dirty="0"/>
              <a:t>9. This operation is </a:t>
            </a:r>
            <a:r>
              <a:rPr lang="en-US" b="1" dirty="0"/>
              <a:t>rather </a:t>
            </a:r>
            <a:r>
              <a:rPr lang="en-US" dirty="0"/>
              <a:t>difficult to perform. (</a:t>
            </a:r>
            <a:r>
              <a:rPr lang="en-US" dirty="0" err="1"/>
              <a:t>cuantificador</a:t>
            </a:r>
            <a:r>
              <a:rPr lang="en-US" dirty="0"/>
              <a:t> del </a:t>
            </a:r>
            <a:r>
              <a:rPr lang="en-US" dirty="0" err="1"/>
              <a:t>adjetivo</a:t>
            </a:r>
            <a:r>
              <a:rPr lang="en-US" dirty="0"/>
              <a:t>)</a:t>
            </a:r>
          </a:p>
          <a:p>
            <a:pPr marL="0" indent="0">
              <a:buNone/>
            </a:pPr>
            <a:r>
              <a:rPr lang="en-US" dirty="0"/>
              <a:t>10. This is not a complicated process; </a:t>
            </a:r>
            <a:r>
              <a:rPr lang="en-US" b="1" dirty="0"/>
              <a:t>rather</a:t>
            </a:r>
            <a:r>
              <a:rPr lang="en-US" dirty="0"/>
              <a:t>, it is easy to understand and simple to use.</a:t>
            </a:r>
          </a:p>
          <a:p>
            <a:pPr marL="0" indent="0">
              <a:buNone/>
            </a:pPr>
            <a:r>
              <a:rPr lang="es-AR" dirty="0"/>
              <a:t>(conector)</a:t>
            </a:r>
          </a:p>
        </p:txBody>
      </p:sp>
      <p:sp>
        <p:nvSpPr>
          <p:cNvPr id="4" name="CuadroTexto 3">
            <a:extLst>
              <a:ext uri="{FF2B5EF4-FFF2-40B4-BE49-F238E27FC236}">
                <a16:creationId xmlns:a16="http://schemas.microsoft.com/office/drawing/2014/main" id="{FFF450C3-0247-4DFC-B258-AEB83E168243}"/>
              </a:ext>
            </a:extLst>
          </p:cNvPr>
          <p:cNvSpPr txBox="1"/>
          <p:nvPr/>
        </p:nvSpPr>
        <p:spPr>
          <a:xfrm>
            <a:off x="1754659" y="580769"/>
            <a:ext cx="9032790" cy="1569660"/>
          </a:xfrm>
          <a:prstGeom prst="rect">
            <a:avLst/>
          </a:prstGeom>
          <a:blipFill>
            <a:blip r:embed="rId4"/>
            <a:tile tx="0" ty="0" sx="100000" sy="100000" flip="none" algn="tl"/>
          </a:blipFill>
        </p:spPr>
        <p:txBody>
          <a:bodyPr wrap="square" rtlCol="0">
            <a:spAutoFit/>
          </a:bodyPr>
          <a:lstStyle/>
          <a:p>
            <a:r>
              <a:rPr lang="es-AR" sz="3200" b="1" dirty="0">
                <a:solidFill>
                  <a:srgbClr val="FF0000"/>
                </a:solidFill>
              </a:rPr>
              <a:t>RATHER THAN: más que…, en lugar de…</a:t>
            </a:r>
          </a:p>
          <a:p>
            <a:r>
              <a:rPr lang="es-AR" sz="3200" b="1" dirty="0">
                <a:solidFill>
                  <a:srgbClr val="FF0000"/>
                </a:solidFill>
              </a:rPr>
              <a:t>RATHER: bastante, hasta cierto punto    </a:t>
            </a:r>
          </a:p>
          <a:p>
            <a:r>
              <a:rPr lang="es-AR" sz="3200" b="1" dirty="0">
                <a:solidFill>
                  <a:srgbClr val="FF0000"/>
                </a:solidFill>
              </a:rPr>
              <a:t>RATHER, (conector) más bien</a:t>
            </a:r>
          </a:p>
        </p:txBody>
      </p:sp>
      <p:pic>
        <p:nvPicPr>
          <p:cNvPr id="5" name="Audio 4">
            <a:hlinkClick r:id="" action="ppaction://media"/>
            <a:extLst>
              <a:ext uri="{FF2B5EF4-FFF2-40B4-BE49-F238E27FC236}">
                <a16:creationId xmlns:a16="http://schemas.microsoft.com/office/drawing/2014/main" id="{245427CB-E94E-4FB0-BABB-3362E62195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30852573"/>
      </p:ext>
    </p:extLst>
  </p:cSld>
  <p:clrMapOvr>
    <a:masterClrMapping/>
  </p:clrMapOvr>
  <mc:AlternateContent xmlns:mc="http://schemas.openxmlformats.org/markup-compatibility/2006" xmlns:p14="http://schemas.microsoft.com/office/powerpoint/2010/main">
    <mc:Choice Requires="p14">
      <p:transition spd="slow" p14:dur="2000" advTm="45362"/>
    </mc:Choice>
    <mc:Fallback xmlns="">
      <p:transition spd="slow" advTm="45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9097373C-D6EB-4901-9F2D-50A7FE3ACD80}"/>
              </a:ext>
            </a:extLst>
          </p:cNvPr>
          <p:cNvSpPr txBox="1"/>
          <p:nvPr/>
        </p:nvSpPr>
        <p:spPr>
          <a:xfrm>
            <a:off x="1754659" y="370704"/>
            <a:ext cx="9032790" cy="1077218"/>
          </a:xfrm>
          <a:prstGeom prst="rect">
            <a:avLst/>
          </a:prstGeom>
          <a:blipFill>
            <a:blip r:embed="rId4"/>
            <a:tile tx="0" ty="0" sx="100000" sy="100000" flip="none" algn="tl"/>
          </a:blipFill>
        </p:spPr>
        <p:txBody>
          <a:bodyPr wrap="square" rtlCol="0">
            <a:spAutoFit/>
          </a:bodyPr>
          <a:lstStyle/>
          <a:p>
            <a:r>
              <a:rPr lang="es-AR" sz="3200" b="1" dirty="0">
                <a:solidFill>
                  <a:srgbClr val="FF0000"/>
                </a:solidFill>
              </a:rPr>
              <a:t>OWING TO: debido a, por causa de </a:t>
            </a:r>
          </a:p>
          <a:p>
            <a:r>
              <a:rPr lang="es-AR" sz="3200" b="1" dirty="0">
                <a:solidFill>
                  <a:srgbClr val="FF0000"/>
                </a:solidFill>
              </a:rPr>
              <a:t> DUE TO: debido a, a causa de  </a:t>
            </a:r>
          </a:p>
        </p:txBody>
      </p:sp>
      <p:sp>
        <p:nvSpPr>
          <p:cNvPr id="5" name="Rectángulo 4">
            <a:extLst>
              <a:ext uri="{FF2B5EF4-FFF2-40B4-BE49-F238E27FC236}">
                <a16:creationId xmlns:a16="http://schemas.microsoft.com/office/drawing/2014/main" id="{A28F3688-5FB7-4B0E-98FF-8EBC1004158D}"/>
              </a:ext>
            </a:extLst>
          </p:cNvPr>
          <p:cNvSpPr/>
          <p:nvPr/>
        </p:nvSpPr>
        <p:spPr>
          <a:xfrm>
            <a:off x="1186248" y="1791730"/>
            <a:ext cx="9885405" cy="4647426"/>
          </a:xfrm>
          <a:prstGeom prst="rect">
            <a:avLst/>
          </a:prstGeom>
          <a:ln w="38100">
            <a:solidFill>
              <a:srgbClr val="FFC000"/>
            </a:solidFill>
          </a:ln>
        </p:spPr>
        <p:txBody>
          <a:bodyPr wrap="square">
            <a:spAutoFit/>
          </a:bodyPr>
          <a:lstStyle/>
          <a:p>
            <a:pPr marL="342900" lvl="0" indent="-342900">
              <a:spcAft>
                <a:spcPts val="0"/>
              </a:spcAft>
              <a:buFont typeface="+mj-lt"/>
              <a:buAutoNum type="arabicPeriod"/>
              <a:tabLst>
                <a:tab pos="342900" algn="l"/>
              </a:tabLst>
            </a:pPr>
            <a:r>
              <a:rPr lang="en-US" sz="2800" dirty="0">
                <a:latin typeface="Times New Roman" panose="02020603050405020304" pitchFamily="18" charset="0"/>
                <a:ea typeface="Times New Roman" panose="02020603050405020304" pitchFamily="18" charset="0"/>
              </a:rPr>
              <a:t>There are, however,  a number of differences between one system and the other </a:t>
            </a:r>
            <a:r>
              <a:rPr lang="en-US" sz="2800" b="1" dirty="0">
                <a:latin typeface="Times New Roman" panose="02020603050405020304" pitchFamily="18" charset="0"/>
                <a:ea typeface="Times New Roman" panose="02020603050405020304" pitchFamily="18" charset="0"/>
              </a:rPr>
              <a:t>owing to </a:t>
            </a:r>
            <a:r>
              <a:rPr lang="en-US" sz="2800" dirty="0">
                <a:latin typeface="Times New Roman" panose="02020603050405020304" pitchFamily="18" charset="0"/>
                <a:ea typeface="Times New Roman" panose="02020603050405020304" pitchFamily="18" charset="0"/>
              </a:rPr>
              <a:t>their type and the environment in which they operate.</a:t>
            </a:r>
          </a:p>
          <a:p>
            <a:pPr marL="342900" lvl="0" indent="-342900">
              <a:spcAft>
                <a:spcPts val="0"/>
              </a:spcAft>
              <a:buFont typeface="+mj-lt"/>
              <a:buAutoNum type="arabicPeriod"/>
              <a:tabLst>
                <a:tab pos="342900" algn="l"/>
              </a:tabLst>
            </a:pPr>
            <a:endParaRPr lang="en-US" sz="1000" dirty="0">
              <a:latin typeface="Times New Roman" panose="02020603050405020304" pitchFamily="18" charset="0"/>
              <a:ea typeface="Times New Roman" panose="02020603050405020304" pitchFamily="18" charset="0"/>
            </a:endParaRPr>
          </a:p>
          <a:p>
            <a:pPr marL="342900" indent="-342900">
              <a:buFont typeface="+mj-lt"/>
              <a:buAutoNum type="arabicPeriod"/>
              <a:tabLst>
                <a:tab pos="342900" algn="l"/>
              </a:tabLst>
            </a:pPr>
            <a:r>
              <a:rPr lang="en-US" sz="2800" b="1" dirty="0"/>
              <a:t>Due to</a:t>
            </a:r>
            <a:r>
              <a:rPr lang="en-US" sz="2800" dirty="0"/>
              <a:t> their different existing network infrastructures and operation policies, the telephone and cable TV industries propose different technologies. </a:t>
            </a:r>
            <a:r>
              <a:rPr lang="es-AR" sz="1400" dirty="0"/>
              <a:t>Debido a sus diferentes infraestructuras de red existentes y a las políticas de operación, las industrias de la telefonía y la televisión por cable proponen diferentes tecnologías.</a:t>
            </a:r>
            <a:endParaRPr lang="en-US" sz="1400" dirty="0">
              <a:latin typeface="Times New Roman" panose="02020603050405020304" pitchFamily="18" charset="0"/>
            </a:endParaRPr>
          </a:p>
          <a:p>
            <a:pPr marL="342900" indent="-342900">
              <a:buFont typeface="+mj-lt"/>
              <a:buAutoNum type="arabicPeriod"/>
              <a:tabLst>
                <a:tab pos="342900" algn="l"/>
              </a:tabLst>
            </a:pPr>
            <a:endParaRPr lang="en-US" sz="1000" dirty="0">
              <a:latin typeface="Times New Roman" panose="02020603050405020304" pitchFamily="18" charset="0"/>
              <a:ea typeface="Times New Roman" panose="02020603050405020304" pitchFamily="18" charset="0"/>
            </a:endParaRPr>
          </a:p>
          <a:p>
            <a:pPr marL="342900" lvl="0" indent="-342900">
              <a:spcAft>
                <a:spcPts val="0"/>
              </a:spcAft>
              <a:buFont typeface="+mj-lt"/>
              <a:buAutoNum type="arabicPeriod"/>
              <a:tabLst>
                <a:tab pos="342900" algn="l"/>
              </a:tabLst>
            </a:pPr>
            <a:r>
              <a:rPr lang="en-US" sz="2800" i="1" dirty="0"/>
              <a:t>His accident was </a:t>
            </a:r>
            <a:r>
              <a:rPr lang="en-US" sz="2800" b="1" i="1" dirty="0"/>
              <a:t>due to </a:t>
            </a:r>
            <a:r>
              <a:rPr lang="en-US" sz="2800" i="1" dirty="0"/>
              <a:t>excessive alcohol consumption.</a:t>
            </a:r>
          </a:p>
          <a:p>
            <a:pPr marL="342900" lvl="0" indent="-342900">
              <a:spcAft>
                <a:spcPts val="0"/>
              </a:spcAft>
              <a:buFont typeface="+mj-lt"/>
              <a:buAutoNum type="arabicPeriod"/>
              <a:tabLst>
                <a:tab pos="342900" algn="l"/>
              </a:tabLst>
            </a:pPr>
            <a:endParaRPr lang="en-US" sz="1000" i="1" dirty="0"/>
          </a:p>
          <a:p>
            <a:pPr marL="342900" lvl="0" indent="-342900">
              <a:spcAft>
                <a:spcPts val="0"/>
              </a:spcAft>
              <a:buFont typeface="+mj-lt"/>
              <a:buAutoNum type="arabicPeriod"/>
              <a:tabLst>
                <a:tab pos="342900" algn="l"/>
              </a:tabLst>
            </a:pPr>
            <a:r>
              <a:rPr lang="en-US" sz="2800" i="1" dirty="0"/>
              <a:t>His accident occurred </a:t>
            </a:r>
            <a:r>
              <a:rPr lang="en-US" sz="2800" b="1" i="1" dirty="0"/>
              <a:t>owing to </a:t>
            </a:r>
            <a:r>
              <a:rPr lang="en-US" sz="2800" i="1" dirty="0"/>
              <a:t>the fact that he was talking on his cell phone.</a:t>
            </a:r>
            <a:endParaRPr lang="es-AR" sz="2800" dirty="0">
              <a:latin typeface="Times New Roman" panose="02020603050405020304" pitchFamily="18" charset="0"/>
              <a:ea typeface="Times New Roman" panose="02020603050405020304" pitchFamily="18" charset="0"/>
            </a:endParaRPr>
          </a:p>
        </p:txBody>
      </p:sp>
      <p:pic>
        <p:nvPicPr>
          <p:cNvPr id="7" name="Audio 6">
            <a:hlinkClick r:id="" action="ppaction://media"/>
            <a:extLst>
              <a:ext uri="{FF2B5EF4-FFF2-40B4-BE49-F238E27FC236}">
                <a16:creationId xmlns:a16="http://schemas.microsoft.com/office/drawing/2014/main" id="{53BC225B-BF18-4B53-9649-B265312E46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49644796"/>
      </p:ext>
    </p:extLst>
  </p:cSld>
  <p:clrMapOvr>
    <a:masterClrMapping/>
  </p:clrMapOvr>
  <mc:AlternateContent xmlns:mc="http://schemas.openxmlformats.org/markup-compatibility/2006" xmlns:p14="http://schemas.microsoft.com/office/powerpoint/2010/main">
    <mc:Choice Requires="p14">
      <p:transition spd="slow" p14:dur="2000" advTm="76975"/>
    </mc:Choice>
    <mc:Fallback xmlns="">
      <p:transition spd="slow" advTm="76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311682" y="1902940"/>
            <a:ext cx="9032790" cy="3837969"/>
          </a:xfrm>
          <a:ln w="57150">
            <a:solidFill>
              <a:schemeClr val="tx2">
                <a:lumMod val="20000"/>
                <a:lumOff val="80000"/>
              </a:schemeClr>
            </a:solidFill>
          </a:ln>
        </p:spPr>
        <p:txBody>
          <a:bodyPr>
            <a:normAutofit/>
          </a:bodyPr>
          <a:lstStyle/>
          <a:p>
            <a:pPr marL="0" indent="0">
              <a:buNone/>
            </a:pPr>
            <a:endParaRPr lang="en-US" dirty="0"/>
          </a:p>
          <a:p>
            <a:pPr marL="0" indent="0">
              <a:buNone/>
            </a:pPr>
            <a:r>
              <a:rPr lang="en-US" dirty="0"/>
              <a:t>13. Water quality was poor </a:t>
            </a:r>
            <a:r>
              <a:rPr lang="en-US" b="1" dirty="0"/>
              <a:t>because of </a:t>
            </a:r>
            <a:r>
              <a:rPr lang="en-US" dirty="0"/>
              <a:t>high turbidity.</a:t>
            </a:r>
          </a:p>
          <a:p>
            <a:pPr marL="0" indent="0">
              <a:buNone/>
            </a:pPr>
            <a:endParaRPr lang="en-US" dirty="0"/>
          </a:p>
          <a:p>
            <a:pPr marL="0" indent="0">
              <a:buNone/>
            </a:pPr>
            <a:r>
              <a:rPr lang="en-US" dirty="0"/>
              <a:t>14. Water quality was poor </a:t>
            </a:r>
            <a:r>
              <a:rPr lang="en-US" b="1" dirty="0"/>
              <a:t>because </a:t>
            </a:r>
            <a:r>
              <a:rPr lang="en-US" dirty="0"/>
              <a:t>it was very turbid.</a:t>
            </a:r>
            <a:endParaRPr lang="es-AR" dirty="0"/>
          </a:p>
        </p:txBody>
      </p:sp>
      <p:sp>
        <p:nvSpPr>
          <p:cNvPr id="4" name="CuadroTexto 3">
            <a:extLst>
              <a:ext uri="{FF2B5EF4-FFF2-40B4-BE49-F238E27FC236}">
                <a16:creationId xmlns:a16="http://schemas.microsoft.com/office/drawing/2014/main" id="{69F407CC-16AD-4AE6-9997-163D95C77B36}"/>
              </a:ext>
            </a:extLst>
          </p:cNvPr>
          <p:cNvSpPr txBox="1"/>
          <p:nvPr/>
        </p:nvSpPr>
        <p:spPr>
          <a:xfrm>
            <a:off x="1311682" y="593152"/>
            <a:ext cx="9032790" cy="1077218"/>
          </a:xfrm>
          <a:prstGeom prst="rect">
            <a:avLst/>
          </a:prstGeom>
          <a:blipFill>
            <a:blip r:embed="rId4"/>
            <a:tile tx="0" ty="0" sx="100000" sy="100000" flip="none" algn="tl"/>
          </a:blipFill>
        </p:spPr>
        <p:txBody>
          <a:bodyPr wrap="square" rtlCol="0">
            <a:spAutoFit/>
          </a:bodyPr>
          <a:lstStyle/>
          <a:p>
            <a:r>
              <a:rPr lang="es-AR" sz="3200" b="1" dirty="0">
                <a:solidFill>
                  <a:srgbClr val="FF0000"/>
                </a:solidFill>
              </a:rPr>
              <a:t>BECAUSE: porque</a:t>
            </a:r>
          </a:p>
          <a:p>
            <a:r>
              <a:rPr lang="es-AR" sz="3200" b="1" dirty="0">
                <a:solidFill>
                  <a:srgbClr val="FF0000"/>
                </a:solidFill>
              </a:rPr>
              <a:t>BECAUSE OF: debido a, a causa de </a:t>
            </a:r>
          </a:p>
        </p:txBody>
      </p:sp>
      <p:pic>
        <p:nvPicPr>
          <p:cNvPr id="2" name="Imagen 1">
            <a:extLst>
              <a:ext uri="{FF2B5EF4-FFF2-40B4-BE49-F238E27FC236}">
                <a16:creationId xmlns:a16="http://schemas.microsoft.com/office/drawing/2014/main" id="{E6377BF3-751D-4693-ADCE-3C98F21C3BC3}"/>
              </a:ext>
            </a:extLst>
          </p:cNvPr>
          <p:cNvPicPr>
            <a:picLocks noChangeAspect="1"/>
          </p:cNvPicPr>
          <p:nvPr/>
        </p:nvPicPr>
        <p:blipFill>
          <a:blip r:embed="rId5"/>
          <a:stretch>
            <a:fillRect/>
          </a:stretch>
        </p:blipFill>
        <p:spPr>
          <a:xfrm>
            <a:off x="9543188" y="3821924"/>
            <a:ext cx="2029108" cy="2448267"/>
          </a:xfrm>
          <a:prstGeom prst="rect">
            <a:avLst/>
          </a:prstGeom>
        </p:spPr>
      </p:pic>
      <p:pic>
        <p:nvPicPr>
          <p:cNvPr id="6" name="Audio 5">
            <a:hlinkClick r:id="" action="ppaction://media"/>
            <a:extLst>
              <a:ext uri="{FF2B5EF4-FFF2-40B4-BE49-F238E27FC236}">
                <a16:creationId xmlns:a16="http://schemas.microsoft.com/office/drawing/2014/main" id="{AB131B8D-B0F2-47A1-9C79-0A4DA424AC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75423887"/>
      </p:ext>
    </p:extLst>
  </p:cSld>
  <p:clrMapOvr>
    <a:masterClrMapping/>
  </p:clrMapOvr>
  <mc:AlternateContent xmlns:mc="http://schemas.openxmlformats.org/markup-compatibility/2006" xmlns:p14="http://schemas.microsoft.com/office/powerpoint/2010/main">
    <mc:Choice Requires="p14">
      <p:transition spd="slow" p14:dur="2000" advTm="90762"/>
    </mc:Choice>
    <mc:Fallback xmlns="">
      <p:transition spd="slow" advTm="907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311681" y="2224215"/>
            <a:ext cx="9735260" cy="4313485"/>
          </a:xfrm>
          <a:ln w="38100">
            <a:solidFill>
              <a:srgbClr val="FF0000"/>
            </a:solidFill>
          </a:ln>
        </p:spPr>
        <p:txBody>
          <a:bodyPr>
            <a:normAutofit/>
          </a:bodyPr>
          <a:lstStyle/>
          <a:p>
            <a:pPr marL="0" indent="0">
              <a:buNone/>
            </a:pPr>
            <a:r>
              <a:rPr lang="en-US" dirty="0"/>
              <a:t>15. The mixture reacted </a:t>
            </a:r>
            <a:r>
              <a:rPr lang="en-US" b="1" dirty="0"/>
              <a:t>as </a:t>
            </a:r>
            <a:r>
              <a:rPr lang="en-US" dirty="0"/>
              <a:t>boiling oil. </a:t>
            </a:r>
            <a:r>
              <a:rPr lang="en-US" sz="2400" dirty="0"/>
              <a:t>(</a:t>
            </a:r>
            <a:r>
              <a:rPr lang="en-US" sz="2400" dirty="0" err="1"/>
              <a:t>conjunción</a:t>
            </a:r>
            <a:r>
              <a:rPr lang="en-US" sz="2400" dirty="0"/>
              <a:t> </a:t>
            </a:r>
            <a:r>
              <a:rPr lang="en-US" sz="2400" dirty="0" err="1"/>
              <a:t>comparativa</a:t>
            </a:r>
            <a:r>
              <a:rPr lang="en-US" sz="2400" dirty="0"/>
              <a:t>)</a:t>
            </a:r>
          </a:p>
          <a:p>
            <a:pPr marL="0" indent="0">
              <a:buNone/>
            </a:pPr>
            <a:endParaRPr lang="en-US" dirty="0"/>
          </a:p>
          <a:p>
            <a:pPr marL="0" indent="0">
              <a:buNone/>
            </a:pPr>
            <a:r>
              <a:rPr lang="en-US" dirty="0"/>
              <a:t>16. The reaction appeared </a:t>
            </a:r>
            <a:r>
              <a:rPr lang="en-US" b="1" dirty="0"/>
              <a:t>as </a:t>
            </a:r>
            <a:r>
              <a:rPr lang="en-US" dirty="0"/>
              <a:t>one substance began to dissolve.</a:t>
            </a:r>
          </a:p>
          <a:p>
            <a:pPr marL="0" indent="0">
              <a:buNone/>
            </a:pPr>
            <a:endParaRPr lang="en-US" dirty="0"/>
          </a:p>
          <a:p>
            <a:pPr marL="0" indent="0">
              <a:buNone/>
            </a:pPr>
            <a:r>
              <a:rPr lang="en-US" dirty="0"/>
              <a:t>17. </a:t>
            </a:r>
            <a:r>
              <a:rPr lang="en-US" b="1" dirty="0"/>
              <a:t>As </a:t>
            </a:r>
            <a:r>
              <a:rPr lang="en-US" dirty="0"/>
              <a:t>the reaction was not the one expected, the experiment was repeated.</a:t>
            </a:r>
          </a:p>
          <a:p>
            <a:pPr marL="0" indent="0">
              <a:buNone/>
            </a:pPr>
            <a:endParaRPr lang="en-US" dirty="0"/>
          </a:p>
        </p:txBody>
      </p:sp>
      <p:sp>
        <p:nvSpPr>
          <p:cNvPr id="4" name="CuadroTexto 3">
            <a:extLst>
              <a:ext uri="{FF2B5EF4-FFF2-40B4-BE49-F238E27FC236}">
                <a16:creationId xmlns:a16="http://schemas.microsoft.com/office/drawing/2014/main" id="{AF1F40D2-A553-46A7-B699-AEFBD436A136}"/>
              </a:ext>
            </a:extLst>
          </p:cNvPr>
          <p:cNvSpPr txBox="1"/>
          <p:nvPr/>
        </p:nvSpPr>
        <p:spPr>
          <a:xfrm>
            <a:off x="1311681" y="593152"/>
            <a:ext cx="9735260" cy="1569660"/>
          </a:xfrm>
          <a:prstGeom prst="rect">
            <a:avLst/>
          </a:prstGeom>
          <a:blipFill>
            <a:blip r:embed="rId4"/>
            <a:tile tx="0" ty="0" sx="100000" sy="100000" flip="none" algn="tl"/>
          </a:blipFill>
        </p:spPr>
        <p:txBody>
          <a:bodyPr wrap="square" rtlCol="0">
            <a:spAutoFit/>
          </a:bodyPr>
          <a:lstStyle/>
          <a:p>
            <a:r>
              <a:rPr lang="es-AR" sz="3200" b="1" dirty="0">
                <a:solidFill>
                  <a:srgbClr val="FF0000"/>
                </a:solidFill>
              </a:rPr>
              <a:t>AS: como (comparación) </a:t>
            </a:r>
          </a:p>
          <a:p>
            <a:r>
              <a:rPr lang="es-AR" sz="3200" b="1" dirty="0">
                <a:solidFill>
                  <a:srgbClr val="FF0000"/>
                </a:solidFill>
              </a:rPr>
              <a:t>AS: cuando, a medida que (tiempo)</a:t>
            </a:r>
          </a:p>
          <a:p>
            <a:r>
              <a:rPr lang="es-AR" sz="3200" b="1" dirty="0">
                <a:solidFill>
                  <a:srgbClr val="FF0000"/>
                </a:solidFill>
              </a:rPr>
              <a:t>AS: debido a que, como (causa-consecuencia)</a:t>
            </a:r>
          </a:p>
        </p:txBody>
      </p:sp>
      <p:pic>
        <p:nvPicPr>
          <p:cNvPr id="5" name="Audio 4">
            <a:hlinkClick r:id="" action="ppaction://media"/>
            <a:extLst>
              <a:ext uri="{FF2B5EF4-FFF2-40B4-BE49-F238E27FC236}">
                <a16:creationId xmlns:a16="http://schemas.microsoft.com/office/drawing/2014/main" id="{8422BE5C-7489-4982-B3CE-6C222EAB51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8038720"/>
      </p:ext>
    </p:extLst>
  </p:cSld>
  <p:clrMapOvr>
    <a:masterClrMapping/>
  </p:clrMapOvr>
  <mc:AlternateContent xmlns:mc="http://schemas.openxmlformats.org/markup-compatibility/2006" xmlns:p14="http://schemas.microsoft.com/office/powerpoint/2010/main">
    <mc:Choice Requires="p14">
      <p:transition spd="slow" p14:dur="2000" advTm="33651"/>
    </mc:Choice>
    <mc:Fallback xmlns="">
      <p:transition spd="slow" advTm="33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6263FD7B-B79C-432D-81B0-6644BF8D5A91}"/>
              </a:ext>
            </a:extLst>
          </p:cNvPr>
          <p:cNvSpPr>
            <a:spLocks noGrp="1"/>
          </p:cNvSpPr>
          <p:nvPr>
            <p:ph idx="1"/>
          </p:nvPr>
        </p:nvSpPr>
        <p:spPr>
          <a:xfrm>
            <a:off x="609600" y="3002692"/>
            <a:ext cx="10972800" cy="3123472"/>
          </a:xfrm>
        </p:spPr>
        <p:txBody>
          <a:bodyPr/>
          <a:lstStyle/>
          <a:p>
            <a:pPr marL="0" indent="0">
              <a:buNone/>
            </a:pPr>
            <a:r>
              <a:rPr lang="en-US" dirty="0"/>
              <a:t>18. The problem was complicated, </a:t>
            </a:r>
            <a:r>
              <a:rPr lang="en-US" b="1" dirty="0"/>
              <a:t>so that </a:t>
            </a:r>
            <a:r>
              <a:rPr lang="en-US" dirty="0"/>
              <a:t>it was useless to insist.</a:t>
            </a:r>
          </a:p>
          <a:p>
            <a:pPr marL="0" indent="0">
              <a:buNone/>
            </a:pPr>
            <a:endParaRPr lang="en-US" dirty="0"/>
          </a:p>
          <a:p>
            <a:pPr marL="0" indent="0">
              <a:buNone/>
            </a:pPr>
            <a:r>
              <a:rPr lang="en-US" dirty="0"/>
              <a:t>19. The problem was </a:t>
            </a:r>
            <a:r>
              <a:rPr lang="en-US" b="1" dirty="0"/>
              <a:t>so </a:t>
            </a:r>
            <a:r>
              <a:rPr lang="en-US" dirty="0"/>
              <a:t>complicated </a:t>
            </a:r>
            <a:r>
              <a:rPr lang="en-US" b="1" dirty="0"/>
              <a:t>that </a:t>
            </a:r>
            <a:r>
              <a:rPr lang="en-US" dirty="0"/>
              <a:t>we decided to use a different device.</a:t>
            </a:r>
            <a:endParaRPr lang="es-AR" dirty="0"/>
          </a:p>
          <a:p>
            <a:endParaRPr lang="es-AR" dirty="0"/>
          </a:p>
        </p:txBody>
      </p:sp>
      <p:sp>
        <p:nvSpPr>
          <p:cNvPr id="4" name="CuadroTexto 3">
            <a:extLst>
              <a:ext uri="{FF2B5EF4-FFF2-40B4-BE49-F238E27FC236}">
                <a16:creationId xmlns:a16="http://schemas.microsoft.com/office/drawing/2014/main" id="{A6DF60C6-2FF9-4757-80CE-07E6AA1C9718}"/>
              </a:ext>
            </a:extLst>
          </p:cNvPr>
          <p:cNvSpPr txBox="1"/>
          <p:nvPr/>
        </p:nvSpPr>
        <p:spPr>
          <a:xfrm>
            <a:off x="1324037" y="432515"/>
            <a:ext cx="9735260" cy="1077218"/>
          </a:xfrm>
          <a:prstGeom prst="rect">
            <a:avLst/>
          </a:prstGeom>
          <a:blipFill>
            <a:blip r:embed="rId4"/>
            <a:tile tx="0" ty="0" sx="100000" sy="100000" flip="none" algn="tl"/>
          </a:blipFill>
        </p:spPr>
        <p:txBody>
          <a:bodyPr wrap="square" rtlCol="0">
            <a:spAutoFit/>
          </a:bodyPr>
          <a:lstStyle/>
          <a:p>
            <a:r>
              <a:rPr lang="es-AR" sz="3200" b="1" dirty="0">
                <a:solidFill>
                  <a:srgbClr val="FF0000"/>
                </a:solidFill>
              </a:rPr>
              <a:t>SO THAT: de modo tal que </a:t>
            </a:r>
          </a:p>
          <a:p>
            <a:r>
              <a:rPr lang="es-AR" sz="3200" b="1" dirty="0">
                <a:solidFill>
                  <a:srgbClr val="FF0000"/>
                </a:solidFill>
              </a:rPr>
              <a:t>SO… THAT…: tan… que…</a:t>
            </a:r>
          </a:p>
        </p:txBody>
      </p:sp>
      <p:pic>
        <p:nvPicPr>
          <p:cNvPr id="5" name="Audio 4">
            <a:hlinkClick r:id="" action="ppaction://media"/>
            <a:extLst>
              <a:ext uri="{FF2B5EF4-FFF2-40B4-BE49-F238E27FC236}">
                <a16:creationId xmlns:a16="http://schemas.microsoft.com/office/drawing/2014/main" id="{9DC55E2E-81A7-4B15-9AA9-63454A57B8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81962773"/>
      </p:ext>
    </p:extLst>
  </p:cSld>
  <p:clrMapOvr>
    <a:masterClrMapping/>
  </p:clrMapOvr>
  <mc:AlternateContent xmlns:mc="http://schemas.openxmlformats.org/markup-compatibility/2006" xmlns:p14="http://schemas.microsoft.com/office/powerpoint/2010/main">
    <mc:Choice Requires="p14">
      <p:transition spd="slow" p14:dur="2000" advTm="26587"/>
    </mc:Choice>
    <mc:Fallback xmlns="">
      <p:transition spd="slow" advTm="26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87394" y="1600201"/>
            <a:ext cx="10070757" cy="4525963"/>
          </a:xfrm>
        </p:spPr>
        <p:txBody>
          <a:bodyPr/>
          <a:lstStyle/>
          <a:p>
            <a:pPr marL="0" indent="0">
              <a:buNone/>
            </a:pPr>
            <a:r>
              <a:rPr lang="en-US" dirty="0"/>
              <a:t>20. We couldn´t determine the responsibilities of the participants. The cause of the accident was difficult to determine, </a:t>
            </a:r>
            <a:r>
              <a:rPr lang="en-US" b="1" dirty="0"/>
              <a:t>too</a:t>
            </a:r>
            <a:r>
              <a:rPr lang="en-US" dirty="0"/>
              <a:t>. (</a:t>
            </a:r>
            <a:r>
              <a:rPr lang="en-US" dirty="0" err="1"/>
              <a:t>conector</a:t>
            </a:r>
            <a:r>
              <a:rPr lang="en-US" dirty="0"/>
              <a:t>)</a:t>
            </a:r>
          </a:p>
          <a:p>
            <a:pPr marL="0" indent="0">
              <a:buNone/>
            </a:pPr>
            <a:endParaRPr lang="en-US" dirty="0"/>
          </a:p>
          <a:p>
            <a:pPr marL="0" indent="0">
              <a:buNone/>
            </a:pPr>
            <a:r>
              <a:rPr lang="en-US" dirty="0"/>
              <a:t>21. The cause of the accident was </a:t>
            </a:r>
            <a:r>
              <a:rPr lang="en-US" b="1" dirty="0"/>
              <a:t>too </a:t>
            </a:r>
            <a:r>
              <a:rPr lang="en-US" dirty="0"/>
              <a:t>difficult to determine. (</a:t>
            </a:r>
            <a:r>
              <a:rPr lang="en-US" dirty="0" err="1"/>
              <a:t>intensificador</a:t>
            </a:r>
            <a:r>
              <a:rPr lang="en-US" dirty="0"/>
              <a:t> del </a:t>
            </a:r>
            <a:r>
              <a:rPr lang="en-US" dirty="0" err="1"/>
              <a:t>adjetivo</a:t>
            </a:r>
            <a:r>
              <a:rPr lang="en-US" dirty="0"/>
              <a:t>)</a:t>
            </a:r>
          </a:p>
          <a:p>
            <a:pPr marL="0" indent="0">
              <a:buNone/>
            </a:pPr>
            <a:endParaRPr lang="en-US" dirty="0"/>
          </a:p>
        </p:txBody>
      </p:sp>
      <p:sp>
        <p:nvSpPr>
          <p:cNvPr id="4" name="CuadroTexto 3">
            <a:extLst>
              <a:ext uri="{FF2B5EF4-FFF2-40B4-BE49-F238E27FC236}">
                <a16:creationId xmlns:a16="http://schemas.microsoft.com/office/drawing/2014/main" id="{1F074B13-7291-4AA3-8276-EC7FDAA4D9F1}"/>
              </a:ext>
            </a:extLst>
          </p:cNvPr>
          <p:cNvSpPr txBox="1"/>
          <p:nvPr/>
        </p:nvSpPr>
        <p:spPr>
          <a:xfrm>
            <a:off x="1324037" y="469585"/>
            <a:ext cx="9735260" cy="584775"/>
          </a:xfrm>
          <a:prstGeom prst="rect">
            <a:avLst/>
          </a:prstGeom>
          <a:blipFill>
            <a:blip r:embed="rId4"/>
            <a:tile tx="0" ty="0" sx="100000" sy="100000" flip="none" algn="tl"/>
          </a:blipFill>
        </p:spPr>
        <p:txBody>
          <a:bodyPr wrap="square" rtlCol="0">
            <a:spAutoFit/>
          </a:bodyPr>
          <a:lstStyle/>
          <a:p>
            <a:r>
              <a:rPr lang="es-AR" sz="3200" b="1" dirty="0">
                <a:solidFill>
                  <a:srgbClr val="FF0000"/>
                </a:solidFill>
              </a:rPr>
              <a:t>TOO:  también    /    TOO: demasiado</a:t>
            </a:r>
          </a:p>
        </p:txBody>
      </p:sp>
      <p:pic>
        <p:nvPicPr>
          <p:cNvPr id="2" name="Audio 1">
            <a:hlinkClick r:id="" action="ppaction://media"/>
            <a:extLst>
              <a:ext uri="{FF2B5EF4-FFF2-40B4-BE49-F238E27FC236}">
                <a16:creationId xmlns:a16="http://schemas.microsoft.com/office/drawing/2014/main" id="{60717468-1EC0-4894-B187-10D7355D76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64436403"/>
      </p:ext>
    </p:extLst>
  </p:cSld>
  <p:clrMapOvr>
    <a:masterClrMapping/>
  </p:clrMapOvr>
  <mc:AlternateContent xmlns:mc="http://schemas.openxmlformats.org/markup-compatibility/2006" xmlns:p14="http://schemas.microsoft.com/office/powerpoint/2010/main">
    <mc:Choice Requires="p14">
      <p:transition spd="slow" p14:dur="2000" advTm="55529"/>
    </mc:Choice>
    <mc:Fallback xmlns="">
      <p:transition spd="slow" advTm="55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889687" y="1791730"/>
            <a:ext cx="10330248" cy="4589598"/>
          </a:xfrm>
          <a:ln w="76200">
            <a:solidFill>
              <a:srgbClr val="FF0000"/>
            </a:solidFill>
          </a:ln>
        </p:spPr>
        <p:txBody>
          <a:bodyPr>
            <a:normAutofit/>
          </a:bodyPr>
          <a:lstStyle/>
          <a:p>
            <a:pPr marL="0" indent="0">
              <a:lnSpc>
                <a:spcPts val="4100"/>
              </a:lnSpc>
              <a:buNone/>
            </a:pPr>
            <a:r>
              <a:rPr lang="en-US" sz="3100" dirty="0"/>
              <a:t>22. This condition is important </a:t>
            </a:r>
            <a:r>
              <a:rPr lang="en-US" sz="3100" b="1" dirty="0"/>
              <a:t>for </a:t>
            </a:r>
            <a:r>
              <a:rPr lang="en-US" sz="3100" dirty="0"/>
              <a:t>a correct welding operation</a:t>
            </a:r>
          </a:p>
          <a:p>
            <a:pPr marL="0" indent="0">
              <a:lnSpc>
                <a:spcPts val="4100"/>
              </a:lnSpc>
              <a:buNone/>
            </a:pPr>
            <a:r>
              <a:rPr lang="en-US" sz="3100" dirty="0"/>
              <a:t>23. The material must be </a:t>
            </a:r>
            <a:r>
              <a:rPr lang="en-US" sz="3100" b="1" dirty="0"/>
              <a:t>checked for </a:t>
            </a:r>
            <a:r>
              <a:rPr lang="en-US" sz="3100" dirty="0"/>
              <a:t>possible defects.</a:t>
            </a:r>
          </a:p>
          <a:p>
            <a:pPr marL="0" indent="0">
              <a:lnSpc>
                <a:spcPts val="4100"/>
              </a:lnSpc>
              <a:buNone/>
            </a:pPr>
            <a:r>
              <a:rPr lang="en-US" sz="3100" dirty="0"/>
              <a:t>24. Lubricated metal parts wear slowly, </a:t>
            </a:r>
            <a:r>
              <a:rPr lang="en-US" sz="3100" b="1" dirty="0"/>
              <a:t>for </a:t>
            </a:r>
            <a:r>
              <a:rPr lang="en-US" sz="3100" dirty="0"/>
              <a:t>a film of the lubricant protects them all the time.</a:t>
            </a:r>
          </a:p>
          <a:p>
            <a:pPr marL="0" indent="0">
              <a:lnSpc>
                <a:spcPts val="4100"/>
              </a:lnSpc>
              <a:buNone/>
            </a:pPr>
            <a:r>
              <a:rPr lang="en-US" sz="3100" dirty="0"/>
              <a:t>25. The device must be </a:t>
            </a:r>
            <a:r>
              <a:rPr lang="en-US" sz="3100" b="1" dirty="0"/>
              <a:t>checked for </a:t>
            </a:r>
            <a:r>
              <a:rPr lang="en-US" sz="3100" dirty="0"/>
              <a:t>humidity every other day.</a:t>
            </a:r>
          </a:p>
          <a:p>
            <a:pPr marL="0" indent="0">
              <a:lnSpc>
                <a:spcPts val="4100"/>
              </a:lnSpc>
              <a:buNone/>
            </a:pPr>
            <a:r>
              <a:rPr lang="en-US" sz="3100" dirty="0"/>
              <a:t>26. </a:t>
            </a:r>
            <a:r>
              <a:rPr lang="en-US" sz="3100" b="1" dirty="0"/>
              <a:t>Check for </a:t>
            </a:r>
            <a:r>
              <a:rPr lang="en-US" sz="3100" dirty="0"/>
              <a:t>holes in screens. Wash screens during a connection for this examination.</a:t>
            </a:r>
            <a:endParaRPr lang="es-AR" sz="3100" dirty="0"/>
          </a:p>
        </p:txBody>
      </p:sp>
      <p:pic>
        <p:nvPicPr>
          <p:cNvPr id="4" name="Audio 3">
            <a:hlinkClick r:id="" action="ppaction://media"/>
            <a:extLst>
              <a:ext uri="{FF2B5EF4-FFF2-40B4-BE49-F238E27FC236}">
                <a16:creationId xmlns:a16="http://schemas.microsoft.com/office/drawing/2014/main" id="{985DDCDC-AB23-4787-BC24-8B00592A17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CuadroTexto 4">
            <a:extLst>
              <a:ext uri="{FF2B5EF4-FFF2-40B4-BE49-F238E27FC236}">
                <a16:creationId xmlns:a16="http://schemas.microsoft.com/office/drawing/2014/main" id="{F7CA09DE-D3F5-4704-B0B3-E0E900E4BE3A}"/>
              </a:ext>
            </a:extLst>
          </p:cNvPr>
          <p:cNvSpPr txBox="1"/>
          <p:nvPr/>
        </p:nvSpPr>
        <p:spPr>
          <a:xfrm>
            <a:off x="1099751" y="476672"/>
            <a:ext cx="9735260" cy="1077218"/>
          </a:xfrm>
          <a:prstGeom prst="rect">
            <a:avLst/>
          </a:prstGeom>
          <a:blipFill>
            <a:blip r:embed="rId5"/>
            <a:tile tx="0" ty="0" sx="100000" sy="100000" flip="none" algn="tl"/>
          </a:blipFill>
        </p:spPr>
        <p:txBody>
          <a:bodyPr wrap="square" rtlCol="0">
            <a:spAutoFit/>
          </a:bodyPr>
          <a:lstStyle/>
          <a:p>
            <a:r>
              <a:rPr lang="es-AR" sz="3200" b="1" dirty="0">
                <a:solidFill>
                  <a:srgbClr val="FF0000"/>
                </a:solidFill>
              </a:rPr>
              <a:t>FOR: </a:t>
            </a:r>
            <a:r>
              <a:rPr lang="es-AR" sz="3200" b="1" dirty="0" err="1">
                <a:solidFill>
                  <a:srgbClr val="FF0000"/>
                </a:solidFill>
              </a:rPr>
              <a:t>preposicion</a:t>
            </a:r>
            <a:r>
              <a:rPr lang="es-AR" sz="3200" b="1" dirty="0">
                <a:solidFill>
                  <a:srgbClr val="FF0000"/>
                </a:solidFill>
              </a:rPr>
              <a:t>: para/por; conector: porque, debido a</a:t>
            </a:r>
          </a:p>
          <a:p>
            <a:r>
              <a:rPr lang="es-AR" sz="3200" b="1" dirty="0">
                <a:solidFill>
                  <a:srgbClr val="FF0000"/>
                </a:solidFill>
              </a:rPr>
              <a:t>CHECK FOR: controlar para verificar que haya/no haya…</a:t>
            </a:r>
          </a:p>
        </p:txBody>
      </p:sp>
    </p:spTree>
    <p:extLst>
      <p:ext uri="{BB962C8B-B14F-4D97-AF65-F5344CB8AC3E}">
        <p14:creationId xmlns:p14="http://schemas.microsoft.com/office/powerpoint/2010/main" val="1405933961"/>
      </p:ext>
    </p:extLst>
  </p:cSld>
  <p:clrMapOvr>
    <a:masterClrMapping/>
  </p:clrMapOvr>
  <mc:AlternateContent xmlns:mc="http://schemas.openxmlformats.org/markup-compatibility/2006" xmlns:p14="http://schemas.microsoft.com/office/powerpoint/2010/main">
    <mc:Choice Requires="p14">
      <p:transition spd="slow" p14:dur="2000" advTm="152583"/>
    </mc:Choice>
    <mc:Fallback xmlns="">
      <p:transition spd="slow" advTm="152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4"/>
          <p:cNvSpPr>
            <a:spLocks noGrp="1" noChangeArrowheads="1"/>
          </p:cNvSpPr>
          <p:nvPr>
            <p:ph type="ctrTitle"/>
          </p:nvPr>
        </p:nvSpPr>
        <p:spPr>
          <a:xfrm>
            <a:off x="2135188" y="2133600"/>
            <a:ext cx="7847012" cy="2547938"/>
          </a:xfrm>
        </p:spPr>
        <p:txBody>
          <a:bodyPr/>
          <a:lstStyle/>
          <a:p>
            <a:pPr eaLnBrk="1" hangingPunct="1">
              <a:defRPr/>
            </a:pPr>
            <a:r>
              <a:rPr lang="es-ES" sz="4000" b="1" dirty="0">
                <a:solidFill>
                  <a:srgbClr val="0000CC"/>
                </a:solidFill>
                <a:effectLst>
                  <a:outerShdw blurRad="38100" dist="38100" dir="2700000" algn="tl">
                    <a:srgbClr val="C0C0C0"/>
                  </a:outerShdw>
                </a:effectLst>
              </a:rPr>
              <a:t>ALGUNAS EXPRESIONES CRÍTICAS PARA LA TRADUCCIÓN</a:t>
            </a:r>
            <a:br>
              <a:rPr lang="es-ES" sz="4000" b="1" dirty="0">
                <a:solidFill>
                  <a:srgbClr val="0000CC"/>
                </a:solidFill>
                <a:effectLst>
                  <a:outerShdw blurRad="38100" dist="38100" dir="2700000" algn="tl">
                    <a:srgbClr val="C0C0C0"/>
                  </a:outerShdw>
                </a:effectLst>
              </a:rPr>
            </a:br>
            <a:endParaRPr lang="es-ES" sz="4000" b="1" dirty="0">
              <a:solidFill>
                <a:srgbClr val="0000CC"/>
              </a:solidFill>
              <a:effectLst>
                <a:outerShdw blurRad="38100" dist="38100" dir="2700000" algn="tl">
                  <a:srgbClr val="C0C0C0"/>
                </a:outerShdw>
              </a:effectLst>
            </a:endParaRPr>
          </a:p>
        </p:txBody>
      </p:sp>
      <p:pic>
        <p:nvPicPr>
          <p:cNvPr id="4" name="Audio 3">
            <a:hlinkClick r:id="" action="ppaction://media"/>
            <a:extLst>
              <a:ext uri="{FF2B5EF4-FFF2-40B4-BE49-F238E27FC236}">
                <a16:creationId xmlns:a16="http://schemas.microsoft.com/office/drawing/2014/main" id="{892DBF78-533E-41B7-882D-BC9C1A00912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44857"/>
            <a:ext cx="609600" cy="609600"/>
          </a:xfrm>
          <a:prstGeom prst="rect">
            <a:avLst/>
          </a:prstGeom>
        </p:spPr>
      </p:pic>
    </p:spTree>
    <p:extLst>
      <p:ext uri="{BB962C8B-B14F-4D97-AF65-F5344CB8AC3E}">
        <p14:creationId xmlns:p14="http://schemas.microsoft.com/office/powerpoint/2010/main" val="2069326040"/>
      </p:ext>
    </p:extLst>
  </p:cSld>
  <p:clrMapOvr>
    <a:masterClrMapping/>
  </p:clrMapOvr>
  <mc:AlternateContent xmlns:mc="http://schemas.openxmlformats.org/markup-compatibility/2006" xmlns:p14="http://schemas.microsoft.com/office/powerpoint/2010/main">
    <mc:Choice Requires="p14">
      <p:transition spd="slow" p14:dur="2000" advTm="60329"/>
    </mc:Choice>
    <mc:Fallback xmlns="">
      <p:transition spd="slow" advTm="603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943787" y="546517"/>
            <a:ext cx="4176464"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3244" y="2483715"/>
            <a:ext cx="4320480" cy="3929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uadroTexto 2">
            <a:extLst>
              <a:ext uri="{FF2B5EF4-FFF2-40B4-BE49-F238E27FC236}">
                <a16:creationId xmlns:a16="http://schemas.microsoft.com/office/drawing/2014/main" id="{60A6A9C4-A0AA-4C23-8AF0-D2106858BF86}"/>
              </a:ext>
            </a:extLst>
          </p:cNvPr>
          <p:cNvSpPr txBox="1"/>
          <p:nvPr/>
        </p:nvSpPr>
        <p:spPr>
          <a:xfrm>
            <a:off x="6240019" y="568411"/>
            <a:ext cx="4104454" cy="1200329"/>
          </a:xfrm>
          <a:prstGeom prst="rect">
            <a:avLst/>
          </a:prstGeom>
          <a:blipFill>
            <a:blip r:embed="rId6"/>
            <a:tile tx="0" ty="0" sx="100000" sy="100000" flip="none" algn="tl"/>
          </a:blipFill>
        </p:spPr>
        <p:txBody>
          <a:bodyPr wrap="square" rtlCol="0">
            <a:spAutoFit/>
          </a:bodyPr>
          <a:lstStyle/>
          <a:p>
            <a:r>
              <a:rPr lang="es-AR" sz="2400" b="1" dirty="0">
                <a:solidFill>
                  <a:srgbClr val="FF0000"/>
                </a:solidFill>
              </a:rPr>
              <a:t>FAIL: fallar, fracasar, desaprobar.</a:t>
            </a:r>
          </a:p>
          <a:p>
            <a:r>
              <a:rPr lang="es-AR" sz="2400" b="1" dirty="0">
                <a:solidFill>
                  <a:srgbClr val="FF0000"/>
                </a:solidFill>
              </a:rPr>
              <a:t>FAIL TO + VERBO:  NO+VERBO</a:t>
            </a:r>
          </a:p>
        </p:txBody>
      </p:sp>
      <p:sp>
        <p:nvSpPr>
          <p:cNvPr id="4" name="CuadroTexto 3">
            <a:extLst>
              <a:ext uri="{FF2B5EF4-FFF2-40B4-BE49-F238E27FC236}">
                <a16:creationId xmlns:a16="http://schemas.microsoft.com/office/drawing/2014/main" id="{36FB2D95-085C-482C-9BE4-61E819EEE2BC}"/>
              </a:ext>
            </a:extLst>
          </p:cNvPr>
          <p:cNvSpPr txBox="1"/>
          <p:nvPr/>
        </p:nvSpPr>
        <p:spPr>
          <a:xfrm>
            <a:off x="943787" y="4897580"/>
            <a:ext cx="3636740" cy="646331"/>
          </a:xfrm>
          <a:prstGeom prst="rect">
            <a:avLst/>
          </a:prstGeom>
          <a:solidFill>
            <a:schemeClr val="bg2">
              <a:lumMod val="90000"/>
            </a:schemeClr>
          </a:solidFill>
        </p:spPr>
        <p:txBody>
          <a:bodyPr wrap="square" rtlCol="0">
            <a:spAutoFit/>
          </a:bodyPr>
          <a:lstStyle/>
          <a:p>
            <a:r>
              <a:rPr lang="es-AR" b="1" dirty="0"/>
              <a:t>Si no planificas, (en realidad) estás planeando fracasar. </a:t>
            </a:r>
          </a:p>
        </p:txBody>
      </p:sp>
      <p:sp>
        <p:nvSpPr>
          <p:cNvPr id="5" name="Rectángulo 4">
            <a:extLst>
              <a:ext uri="{FF2B5EF4-FFF2-40B4-BE49-F238E27FC236}">
                <a16:creationId xmlns:a16="http://schemas.microsoft.com/office/drawing/2014/main" id="{AF52BD5F-A7FA-4863-912C-04AEEF4D1BD0}"/>
              </a:ext>
            </a:extLst>
          </p:cNvPr>
          <p:cNvSpPr/>
          <p:nvPr/>
        </p:nvSpPr>
        <p:spPr>
          <a:xfrm flipH="1">
            <a:off x="9918602" y="2483715"/>
            <a:ext cx="1964724" cy="2031325"/>
          </a:xfrm>
          <a:prstGeom prst="rect">
            <a:avLst/>
          </a:prstGeom>
          <a:solidFill>
            <a:schemeClr val="accent4">
              <a:lumMod val="60000"/>
              <a:lumOff val="40000"/>
            </a:schemeClr>
          </a:solidFill>
        </p:spPr>
        <p:txBody>
          <a:bodyPr wrap="square">
            <a:spAutoFit/>
          </a:bodyPr>
          <a:lstStyle/>
          <a:p>
            <a:r>
              <a:rPr lang="es-AR" dirty="0">
                <a:solidFill>
                  <a:schemeClr val="bg1"/>
                </a:solidFill>
              </a:rPr>
              <a:t>Los fracasos son producidos sólo por aquellos que no se atreven, no por aquellos que se atreven a fracasar.</a:t>
            </a:r>
          </a:p>
        </p:txBody>
      </p:sp>
      <p:pic>
        <p:nvPicPr>
          <p:cNvPr id="8" name="Audio 7">
            <a:hlinkClick r:id="" action="ppaction://media"/>
            <a:extLst>
              <a:ext uri="{FF2B5EF4-FFF2-40B4-BE49-F238E27FC236}">
                <a16:creationId xmlns:a16="http://schemas.microsoft.com/office/drawing/2014/main" id="{A90C12D7-7D11-40CB-93A0-E285E990C30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29033465"/>
      </p:ext>
    </p:extLst>
  </p:cSld>
  <p:clrMapOvr>
    <a:masterClrMapping/>
  </p:clrMapOvr>
  <mc:AlternateContent xmlns:mc="http://schemas.openxmlformats.org/markup-compatibility/2006" xmlns:p14="http://schemas.microsoft.com/office/powerpoint/2010/main">
    <mc:Choice Requires="p14">
      <p:transition spd="slow" p14:dur="2000" advTm="74485"/>
    </mc:Choice>
    <mc:Fallback xmlns="">
      <p:transition spd="slow" advTm="74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706130" y="1620459"/>
            <a:ext cx="8357287" cy="4597282"/>
          </a:xfrm>
          <a:ln w="76200">
            <a:solidFill>
              <a:srgbClr val="00B0F0"/>
            </a:solidFill>
          </a:ln>
        </p:spPr>
        <p:txBody>
          <a:bodyPr>
            <a:normAutofit/>
          </a:bodyPr>
          <a:lstStyle/>
          <a:p>
            <a:pPr marL="0" indent="0">
              <a:buNone/>
            </a:pPr>
            <a:r>
              <a:rPr lang="en-US" dirty="0"/>
              <a:t>27. The instrument might be damaged if you </a:t>
            </a:r>
            <a:r>
              <a:rPr lang="en-US" b="1" dirty="0"/>
              <a:t>fail to </a:t>
            </a:r>
            <a:r>
              <a:rPr lang="en-US" dirty="0"/>
              <a:t>observe the above instructions.</a:t>
            </a:r>
          </a:p>
          <a:p>
            <a:pPr marL="0" indent="0">
              <a:buNone/>
            </a:pPr>
            <a:endParaRPr lang="en-US" dirty="0"/>
          </a:p>
          <a:p>
            <a:pPr marL="0" indent="0">
              <a:buNone/>
            </a:pPr>
            <a:r>
              <a:rPr lang="en-US" dirty="0"/>
              <a:t>28. The new device </a:t>
            </a:r>
            <a:r>
              <a:rPr lang="en-US" b="1" dirty="0"/>
              <a:t>has failed to </a:t>
            </a:r>
            <a:r>
              <a:rPr lang="en-US" dirty="0"/>
              <a:t>reduce the flow and transfer of heat.</a:t>
            </a:r>
          </a:p>
          <a:p>
            <a:pPr marL="0" indent="0">
              <a:buNone/>
            </a:pPr>
            <a:endParaRPr lang="en-US" dirty="0"/>
          </a:p>
          <a:p>
            <a:pPr marL="0" indent="0">
              <a:buNone/>
            </a:pPr>
            <a:r>
              <a:rPr lang="en-US" dirty="0"/>
              <a:t>29. The problem with this equation is that it </a:t>
            </a:r>
            <a:r>
              <a:rPr lang="en-US" b="1" dirty="0"/>
              <a:t>fails to account for </a:t>
            </a:r>
            <a:r>
              <a:rPr lang="en-US" dirty="0"/>
              <a:t>other rheological variables.</a:t>
            </a:r>
            <a:endParaRPr lang="es-AR" dirty="0"/>
          </a:p>
        </p:txBody>
      </p:sp>
      <p:pic>
        <p:nvPicPr>
          <p:cNvPr id="2" name="Audio 1">
            <a:hlinkClick r:id="" action="ppaction://media"/>
            <a:extLst>
              <a:ext uri="{FF2B5EF4-FFF2-40B4-BE49-F238E27FC236}">
                <a16:creationId xmlns:a16="http://schemas.microsoft.com/office/drawing/2014/main" id="{00710B40-AFCE-42F6-A06F-E44CC993F3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4" name="CuadroTexto 3">
            <a:extLst>
              <a:ext uri="{FF2B5EF4-FFF2-40B4-BE49-F238E27FC236}">
                <a16:creationId xmlns:a16="http://schemas.microsoft.com/office/drawing/2014/main" id="{F5F65FF8-D222-492F-8A4A-B6D4FE26D539}"/>
              </a:ext>
            </a:extLst>
          </p:cNvPr>
          <p:cNvSpPr txBox="1"/>
          <p:nvPr/>
        </p:nvSpPr>
        <p:spPr>
          <a:xfrm>
            <a:off x="765974" y="481913"/>
            <a:ext cx="5424759" cy="830997"/>
          </a:xfrm>
          <a:prstGeom prst="rect">
            <a:avLst/>
          </a:prstGeom>
          <a:blipFill>
            <a:blip r:embed="rId5"/>
            <a:tile tx="0" ty="0" sx="100000" sy="100000" flip="none" algn="tl"/>
          </a:blipFill>
        </p:spPr>
        <p:txBody>
          <a:bodyPr wrap="square" rtlCol="0">
            <a:spAutoFit/>
          </a:bodyPr>
          <a:lstStyle/>
          <a:p>
            <a:r>
              <a:rPr lang="es-AR" sz="2400" b="1" dirty="0">
                <a:solidFill>
                  <a:srgbClr val="FF0000"/>
                </a:solidFill>
              </a:rPr>
              <a:t>FAIL: fallar, fracasar, desaprobar.</a:t>
            </a:r>
          </a:p>
          <a:p>
            <a:r>
              <a:rPr lang="es-AR" sz="2400" b="1" dirty="0">
                <a:solidFill>
                  <a:srgbClr val="FF0000"/>
                </a:solidFill>
              </a:rPr>
              <a:t>FAIL TO + VERBO:  NO+VERBO</a:t>
            </a:r>
          </a:p>
        </p:txBody>
      </p:sp>
    </p:spTree>
    <p:extLst>
      <p:ext uri="{BB962C8B-B14F-4D97-AF65-F5344CB8AC3E}">
        <p14:creationId xmlns:p14="http://schemas.microsoft.com/office/powerpoint/2010/main" val="1525548794"/>
      </p:ext>
    </p:extLst>
  </p:cSld>
  <p:clrMapOvr>
    <a:masterClrMapping/>
  </p:clrMapOvr>
  <mc:AlternateContent xmlns:mc="http://schemas.openxmlformats.org/markup-compatibility/2006" xmlns:p14="http://schemas.microsoft.com/office/powerpoint/2010/main">
    <mc:Choice Requires="p14">
      <p:transition spd="slow" p14:dur="2000" advTm="38874"/>
    </mc:Choice>
    <mc:Fallback xmlns="">
      <p:transition spd="slow" advTm="38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260389" y="1507523"/>
            <a:ext cx="9378779" cy="4618641"/>
          </a:xfrm>
          <a:ln w="76200">
            <a:solidFill>
              <a:srgbClr val="00B050"/>
            </a:solidFill>
          </a:ln>
        </p:spPr>
        <p:txBody>
          <a:bodyPr/>
          <a:lstStyle/>
          <a:p>
            <a:pPr marL="0" indent="0">
              <a:buNone/>
            </a:pPr>
            <a:endParaRPr lang="en-US" sz="900" dirty="0"/>
          </a:p>
          <a:p>
            <a:pPr marL="0" indent="0">
              <a:buNone/>
            </a:pPr>
            <a:r>
              <a:rPr lang="en-US" dirty="0"/>
              <a:t>30. Other forms of energy must be </a:t>
            </a:r>
            <a:r>
              <a:rPr lang="en-US" b="1" dirty="0"/>
              <a:t>substituted for </a:t>
            </a:r>
            <a:r>
              <a:rPr lang="en-US" dirty="0"/>
              <a:t>oil in the near future.</a:t>
            </a:r>
          </a:p>
          <a:p>
            <a:pPr marL="0" indent="0">
              <a:buNone/>
            </a:pPr>
            <a:endParaRPr lang="en-US" dirty="0"/>
          </a:p>
          <a:p>
            <a:pPr marL="0" indent="0">
              <a:buNone/>
            </a:pPr>
            <a:r>
              <a:rPr lang="en-US" dirty="0"/>
              <a:t>31. Democracy is the </a:t>
            </a:r>
            <a:r>
              <a:rPr lang="en-US" b="1" dirty="0"/>
              <a:t>substitution </a:t>
            </a:r>
            <a:r>
              <a:rPr lang="en-US" dirty="0"/>
              <a:t>of ballots </a:t>
            </a:r>
            <a:r>
              <a:rPr lang="en-US" b="1" dirty="0"/>
              <a:t>for </a:t>
            </a:r>
            <a:r>
              <a:rPr lang="en-US" dirty="0"/>
              <a:t>bullets.</a:t>
            </a:r>
          </a:p>
          <a:p>
            <a:pPr marL="0" indent="0">
              <a:buNone/>
            </a:pPr>
            <a:endParaRPr lang="en-US" dirty="0"/>
          </a:p>
          <a:p>
            <a:pPr marL="0" indent="0">
              <a:buNone/>
            </a:pPr>
            <a:r>
              <a:rPr lang="en-US" dirty="0"/>
              <a:t>32. Engineers will </a:t>
            </a:r>
            <a:r>
              <a:rPr lang="en-US" b="1" dirty="0"/>
              <a:t>substitute </a:t>
            </a:r>
            <a:r>
              <a:rPr lang="en-US" dirty="0"/>
              <a:t>a new metal structure </a:t>
            </a:r>
            <a:r>
              <a:rPr lang="en-US" b="1" dirty="0"/>
              <a:t>for </a:t>
            </a:r>
            <a:r>
              <a:rPr lang="en-US" dirty="0"/>
              <a:t>the old wooden frame.</a:t>
            </a:r>
            <a:endParaRPr lang="es-AR" dirty="0"/>
          </a:p>
        </p:txBody>
      </p:sp>
      <p:pic>
        <p:nvPicPr>
          <p:cNvPr id="4" name="Audio 3">
            <a:hlinkClick r:id="" action="ppaction://media"/>
            <a:extLst>
              <a:ext uri="{FF2B5EF4-FFF2-40B4-BE49-F238E27FC236}">
                <a16:creationId xmlns:a16="http://schemas.microsoft.com/office/drawing/2014/main" id="{3CE57C6E-35FB-4FBB-9E5F-3F75690D581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94651" y="3919496"/>
            <a:ext cx="609600" cy="609600"/>
          </a:xfrm>
          <a:prstGeom prst="rect">
            <a:avLst/>
          </a:prstGeom>
        </p:spPr>
      </p:pic>
      <p:sp>
        <p:nvSpPr>
          <p:cNvPr id="5" name="CuadroTexto 4">
            <a:extLst>
              <a:ext uri="{FF2B5EF4-FFF2-40B4-BE49-F238E27FC236}">
                <a16:creationId xmlns:a16="http://schemas.microsoft.com/office/drawing/2014/main" id="{62CD41D4-D53D-40F4-B72F-4A392A0BCF0A}"/>
              </a:ext>
            </a:extLst>
          </p:cNvPr>
          <p:cNvSpPr txBox="1"/>
          <p:nvPr/>
        </p:nvSpPr>
        <p:spPr>
          <a:xfrm>
            <a:off x="3853249" y="193227"/>
            <a:ext cx="3597876" cy="1077218"/>
          </a:xfrm>
          <a:prstGeom prst="rect">
            <a:avLst/>
          </a:prstGeom>
          <a:solidFill>
            <a:schemeClr val="accent3"/>
          </a:solidFill>
        </p:spPr>
        <p:txBody>
          <a:bodyPr wrap="square" rtlCol="0">
            <a:spAutoFit/>
          </a:bodyPr>
          <a:lstStyle/>
          <a:p>
            <a:r>
              <a:rPr lang="es-AR" sz="3200" b="1" dirty="0">
                <a:solidFill>
                  <a:schemeClr val="bg1"/>
                </a:solidFill>
                <a:effectLst>
                  <a:outerShdw blurRad="38100" dist="38100" dir="2700000" algn="tl">
                    <a:srgbClr val="000000">
                      <a:alpha val="43137"/>
                    </a:srgbClr>
                  </a:outerShdw>
                </a:effectLst>
              </a:rPr>
              <a:t>SUBSTITUTE FOR </a:t>
            </a:r>
          </a:p>
          <a:p>
            <a:r>
              <a:rPr lang="es-AR" sz="3200" b="1" dirty="0">
                <a:solidFill>
                  <a:schemeClr val="bg1"/>
                </a:solidFill>
                <a:effectLst>
                  <a:outerShdw blurRad="38100" dist="38100" dir="2700000" algn="tl">
                    <a:srgbClr val="000000">
                      <a:alpha val="43137"/>
                    </a:srgbClr>
                  </a:outerShdw>
                </a:effectLst>
              </a:rPr>
              <a:t>SUBSTITUTION FOR</a:t>
            </a:r>
          </a:p>
        </p:txBody>
      </p:sp>
    </p:spTree>
    <p:extLst>
      <p:ext uri="{BB962C8B-B14F-4D97-AF65-F5344CB8AC3E}">
        <p14:creationId xmlns:p14="http://schemas.microsoft.com/office/powerpoint/2010/main" val="3369904223"/>
      </p:ext>
    </p:extLst>
  </p:cSld>
  <p:clrMapOvr>
    <a:masterClrMapping/>
  </p:clrMapOvr>
  <mc:AlternateContent xmlns:mc="http://schemas.openxmlformats.org/markup-compatibility/2006" xmlns:p14="http://schemas.microsoft.com/office/powerpoint/2010/main">
    <mc:Choice Requires="p14">
      <p:transition spd="slow" p14:dur="2000" advTm="187971"/>
    </mc:Choice>
    <mc:Fallback xmlns="">
      <p:transition spd="slow" advTm="187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981200" y="1828800"/>
            <a:ext cx="8229600" cy="4297364"/>
          </a:xfrm>
          <a:ln w="76200">
            <a:solidFill>
              <a:srgbClr val="FFFF00"/>
            </a:solidFill>
          </a:ln>
        </p:spPr>
        <p:txBody>
          <a:bodyPr>
            <a:normAutofit lnSpcReduction="10000"/>
          </a:bodyPr>
          <a:lstStyle/>
          <a:p>
            <a:pPr marL="0" indent="0">
              <a:buNone/>
            </a:pPr>
            <a:endParaRPr lang="en-US" dirty="0"/>
          </a:p>
          <a:p>
            <a:pPr marL="0" indent="0">
              <a:buNone/>
            </a:pPr>
            <a:r>
              <a:rPr lang="en-US" dirty="0"/>
              <a:t>47. You will find the fire extinguisher </a:t>
            </a:r>
            <a:r>
              <a:rPr lang="en-US" b="1" u="sng" dirty="0"/>
              <a:t>close to </a:t>
            </a:r>
            <a:r>
              <a:rPr lang="en-US" dirty="0"/>
              <a:t>the door. (</a:t>
            </a:r>
            <a:r>
              <a:rPr lang="en-US" dirty="0" err="1"/>
              <a:t>preposición</a:t>
            </a:r>
            <a:r>
              <a:rPr lang="en-US" dirty="0"/>
              <a:t> de </a:t>
            </a:r>
            <a:r>
              <a:rPr lang="en-US" dirty="0" err="1"/>
              <a:t>lugar</a:t>
            </a:r>
            <a:r>
              <a:rPr lang="en-US" dirty="0"/>
              <a:t>)</a:t>
            </a:r>
          </a:p>
          <a:p>
            <a:pPr marL="0" indent="0">
              <a:buNone/>
            </a:pPr>
            <a:endParaRPr lang="en-US" dirty="0"/>
          </a:p>
          <a:p>
            <a:pPr marL="0" indent="0">
              <a:buNone/>
            </a:pPr>
            <a:r>
              <a:rPr lang="en-US" dirty="0"/>
              <a:t>48. Be sure </a:t>
            </a:r>
            <a:r>
              <a:rPr lang="en-US" u="sng" dirty="0"/>
              <a:t>to </a:t>
            </a:r>
            <a:r>
              <a:rPr lang="en-US" b="1" u="sng" dirty="0"/>
              <a:t>close </a:t>
            </a:r>
            <a:r>
              <a:rPr lang="en-US" dirty="0"/>
              <a:t>the door behind you.(</a:t>
            </a:r>
            <a:r>
              <a:rPr lang="en-US" dirty="0" err="1"/>
              <a:t>verbo</a:t>
            </a:r>
            <a:r>
              <a:rPr lang="en-US" dirty="0"/>
              <a:t>)</a:t>
            </a:r>
          </a:p>
          <a:p>
            <a:pPr marL="0" indent="0">
              <a:buNone/>
            </a:pPr>
            <a:endParaRPr lang="en-US" dirty="0"/>
          </a:p>
          <a:p>
            <a:pPr marL="0" indent="0">
              <a:buNone/>
            </a:pPr>
            <a:r>
              <a:rPr lang="en-US" dirty="0"/>
              <a:t>49. They should make </a:t>
            </a:r>
            <a:r>
              <a:rPr lang="en-US" i="1" u="sng" dirty="0"/>
              <a:t>a </a:t>
            </a:r>
            <a:r>
              <a:rPr lang="en-US" b="1" i="1" u="sng" dirty="0"/>
              <a:t>close </a:t>
            </a:r>
            <a:r>
              <a:rPr lang="en-US" i="1" u="sng" dirty="0"/>
              <a:t>inspection </a:t>
            </a:r>
            <a:r>
              <a:rPr lang="en-US" dirty="0"/>
              <a:t>of the area. (</a:t>
            </a:r>
            <a:r>
              <a:rPr lang="en-US" dirty="0" err="1"/>
              <a:t>adjetivo</a:t>
            </a:r>
            <a:r>
              <a:rPr lang="en-US" dirty="0"/>
              <a:t>)</a:t>
            </a:r>
            <a:endParaRPr lang="es-AR" dirty="0"/>
          </a:p>
        </p:txBody>
      </p:sp>
      <p:pic>
        <p:nvPicPr>
          <p:cNvPr id="2" name="Audio 1">
            <a:hlinkClick r:id="" action="ppaction://media"/>
            <a:extLst>
              <a:ext uri="{FF2B5EF4-FFF2-40B4-BE49-F238E27FC236}">
                <a16:creationId xmlns:a16="http://schemas.microsoft.com/office/drawing/2014/main" id="{7EDF0FF8-874F-4823-BA92-C7F9DA4E6B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4" name="CuadroTexto 3">
            <a:extLst>
              <a:ext uri="{FF2B5EF4-FFF2-40B4-BE49-F238E27FC236}">
                <a16:creationId xmlns:a16="http://schemas.microsoft.com/office/drawing/2014/main" id="{6D851476-EDF1-45F5-9139-BB9E349E3B55}"/>
              </a:ext>
            </a:extLst>
          </p:cNvPr>
          <p:cNvSpPr txBox="1"/>
          <p:nvPr/>
        </p:nvSpPr>
        <p:spPr>
          <a:xfrm>
            <a:off x="1099751" y="476672"/>
            <a:ext cx="9735260" cy="1077218"/>
          </a:xfrm>
          <a:prstGeom prst="rect">
            <a:avLst/>
          </a:prstGeom>
          <a:blipFill>
            <a:blip r:embed="rId5"/>
            <a:tile tx="0" ty="0" sx="100000" sy="100000" flip="none" algn="tl"/>
          </a:blipFill>
        </p:spPr>
        <p:txBody>
          <a:bodyPr wrap="square" rtlCol="0">
            <a:spAutoFit/>
          </a:bodyPr>
          <a:lstStyle/>
          <a:p>
            <a:r>
              <a:rPr lang="es-AR" sz="3200" b="1" dirty="0">
                <a:solidFill>
                  <a:srgbClr val="FF0000"/>
                </a:solidFill>
              </a:rPr>
              <a:t>CLOSE: verbo: cerrar; adjetivo: minucioso, detallado,  CLOSE TO: cerca;  </a:t>
            </a:r>
          </a:p>
        </p:txBody>
      </p:sp>
    </p:spTree>
    <p:extLst>
      <p:ext uri="{BB962C8B-B14F-4D97-AF65-F5344CB8AC3E}">
        <p14:creationId xmlns:p14="http://schemas.microsoft.com/office/powerpoint/2010/main" val="3258848617"/>
      </p:ext>
    </p:extLst>
  </p:cSld>
  <p:clrMapOvr>
    <a:masterClrMapping/>
  </p:clrMapOvr>
  <mc:AlternateContent xmlns:mc="http://schemas.openxmlformats.org/markup-compatibility/2006" xmlns:p14="http://schemas.microsoft.com/office/powerpoint/2010/main">
    <mc:Choice Requires="p14">
      <p:transition spd="slow" p14:dur="2000" advTm="29281"/>
    </mc:Choice>
    <mc:Fallback xmlns="">
      <p:transition spd="slow" advTm="29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981199" y="620688"/>
            <a:ext cx="8979243" cy="5904656"/>
          </a:xfrm>
          <a:ln w="76200">
            <a:solidFill>
              <a:schemeClr val="accent2">
                <a:lumMod val="60000"/>
                <a:lumOff val="40000"/>
              </a:schemeClr>
            </a:solidFill>
          </a:ln>
        </p:spPr>
        <p:txBody>
          <a:bodyPr>
            <a:normAutofit/>
          </a:bodyPr>
          <a:lstStyle/>
          <a:p>
            <a:pPr marL="0" indent="0">
              <a:buNone/>
            </a:pPr>
            <a:r>
              <a:rPr lang="en-US" dirty="0"/>
              <a:t>50. The new engine was </a:t>
            </a:r>
            <a:r>
              <a:rPr lang="en-US" b="1" u="sng" dirty="0"/>
              <a:t>four times as </a:t>
            </a:r>
            <a:r>
              <a:rPr lang="en-US" u="sng" dirty="0"/>
              <a:t>efficient as </a:t>
            </a:r>
            <a:r>
              <a:rPr lang="en-US" dirty="0"/>
              <a:t>the old one.</a:t>
            </a:r>
          </a:p>
          <a:p>
            <a:pPr marL="0" indent="0">
              <a:buNone/>
            </a:pPr>
            <a:endParaRPr lang="en-US" dirty="0"/>
          </a:p>
          <a:p>
            <a:pPr marL="0" indent="0">
              <a:buNone/>
            </a:pPr>
            <a:r>
              <a:rPr lang="en-US" dirty="0"/>
              <a:t>51. Although they become colloidal, they are still </a:t>
            </a:r>
            <a:r>
              <a:rPr lang="en-US" b="1" u="sng" dirty="0"/>
              <a:t>1000 times larger </a:t>
            </a:r>
            <a:r>
              <a:rPr lang="en-US" dirty="0"/>
              <a:t>than bentonite platelets.</a:t>
            </a:r>
          </a:p>
          <a:p>
            <a:pPr marL="0" indent="0">
              <a:buNone/>
            </a:pPr>
            <a:endParaRPr lang="en-US" dirty="0"/>
          </a:p>
          <a:p>
            <a:pPr marL="0" indent="0">
              <a:buNone/>
            </a:pPr>
            <a:r>
              <a:rPr lang="en-US" dirty="0"/>
              <a:t>52. Conductivity. Measure of the quantity of electricity transferred across unit area per unit potential </a:t>
            </a:r>
            <a:r>
              <a:rPr lang="es-AR" dirty="0"/>
              <a:t>per </a:t>
            </a:r>
            <a:r>
              <a:rPr lang="es-AR" b="1" dirty="0" err="1"/>
              <a:t>unit</a:t>
            </a:r>
            <a:r>
              <a:rPr lang="es-AR" b="1" dirty="0"/>
              <a:t> time.</a:t>
            </a:r>
          </a:p>
        </p:txBody>
      </p:sp>
      <p:pic>
        <p:nvPicPr>
          <p:cNvPr id="5" name="Audio 4">
            <a:hlinkClick r:id="" action="ppaction://media"/>
            <a:extLst>
              <a:ext uri="{FF2B5EF4-FFF2-40B4-BE49-F238E27FC236}">
                <a16:creationId xmlns:a16="http://schemas.microsoft.com/office/drawing/2014/main" id="{FFFCF8CF-3605-43E3-A974-936D88E828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58799352"/>
      </p:ext>
    </p:extLst>
  </p:cSld>
  <p:clrMapOvr>
    <a:masterClrMapping/>
  </p:clrMapOvr>
  <mc:AlternateContent xmlns:mc="http://schemas.openxmlformats.org/markup-compatibility/2006" xmlns:p14="http://schemas.microsoft.com/office/powerpoint/2010/main">
    <mc:Choice Requires="p14">
      <p:transition spd="slow" p14:dur="2000" advTm="191106"/>
    </mc:Choice>
    <mc:Fallback xmlns="">
      <p:transition spd="slow" advTm="191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981200" y="548681"/>
            <a:ext cx="8229600" cy="5577483"/>
          </a:xfrm>
          <a:ln w="76200">
            <a:solidFill>
              <a:schemeClr val="tx2">
                <a:lumMod val="60000"/>
                <a:lumOff val="40000"/>
              </a:schemeClr>
            </a:solidFill>
          </a:ln>
        </p:spPr>
        <p:txBody>
          <a:bodyPr>
            <a:normAutofit lnSpcReduction="10000"/>
          </a:bodyPr>
          <a:lstStyle/>
          <a:p>
            <a:pPr marL="0" indent="0">
              <a:buNone/>
            </a:pPr>
            <a:r>
              <a:rPr lang="en-US" dirty="0"/>
              <a:t>54. This car costs </a:t>
            </a:r>
            <a:r>
              <a:rPr lang="en-US" b="1" dirty="0"/>
              <a:t>twice as much as </a:t>
            </a:r>
            <a:r>
              <a:rPr lang="en-US" dirty="0"/>
              <a:t>the other one.</a:t>
            </a:r>
          </a:p>
          <a:p>
            <a:pPr marL="0" indent="0">
              <a:buNone/>
            </a:pPr>
            <a:r>
              <a:rPr lang="en-US" dirty="0"/>
              <a:t>55. Today, there are </a:t>
            </a:r>
            <a:r>
              <a:rPr lang="en-US" b="1" dirty="0"/>
              <a:t>three times as many </a:t>
            </a:r>
            <a:r>
              <a:rPr lang="en-US" dirty="0"/>
              <a:t>new industries </a:t>
            </a:r>
            <a:r>
              <a:rPr lang="en-US" b="1" dirty="0"/>
              <a:t>as </a:t>
            </a:r>
            <a:r>
              <a:rPr lang="en-US" dirty="0"/>
              <a:t>at the end of the last century.</a:t>
            </a:r>
          </a:p>
          <a:p>
            <a:pPr marL="0" indent="0">
              <a:buNone/>
            </a:pPr>
            <a:r>
              <a:rPr lang="en-US" dirty="0"/>
              <a:t>56. Our company has </a:t>
            </a:r>
            <a:r>
              <a:rPr lang="en-US" b="1" dirty="0"/>
              <a:t>half as much </a:t>
            </a:r>
            <a:r>
              <a:rPr lang="en-US" dirty="0"/>
              <a:t>capital as our competitors.</a:t>
            </a:r>
          </a:p>
          <a:p>
            <a:pPr marL="0" indent="0">
              <a:buNone/>
            </a:pPr>
            <a:r>
              <a:rPr lang="en-US" dirty="0"/>
              <a:t>57. The action inside the </a:t>
            </a:r>
            <a:r>
              <a:rPr lang="en-US" dirty="0" err="1"/>
              <a:t>hydrocyclone</a:t>
            </a:r>
            <a:r>
              <a:rPr lang="en-US" dirty="0"/>
              <a:t> can multiply gravitational force by </a:t>
            </a:r>
            <a:r>
              <a:rPr lang="en-US" b="1" dirty="0"/>
              <a:t>as much as </a:t>
            </a:r>
            <a:r>
              <a:rPr lang="en-US" dirty="0"/>
              <a:t>200 times.</a:t>
            </a:r>
          </a:p>
          <a:p>
            <a:pPr marL="0" indent="0">
              <a:buNone/>
            </a:pPr>
            <a:r>
              <a:rPr lang="en-US" dirty="0"/>
              <a:t>58. Eight </a:t>
            </a:r>
            <a:r>
              <a:rPr lang="en-US" b="1" dirty="0"/>
              <a:t>out of every </a:t>
            </a:r>
            <a:r>
              <a:rPr lang="en-US" dirty="0"/>
              <a:t>ten glass factory workers suffer from this disease.</a:t>
            </a:r>
            <a:endParaRPr lang="es-AR" dirty="0"/>
          </a:p>
        </p:txBody>
      </p:sp>
      <p:pic>
        <p:nvPicPr>
          <p:cNvPr id="2" name="Audio 1">
            <a:hlinkClick r:id="" action="ppaction://media"/>
            <a:extLst>
              <a:ext uri="{FF2B5EF4-FFF2-40B4-BE49-F238E27FC236}">
                <a16:creationId xmlns:a16="http://schemas.microsoft.com/office/drawing/2014/main" id="{1CE28DE1-8018-47D5-B4DE-DB7016EDD9C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11653345"/>
      </p:ext>
    </p:extLst>
  </p:cSld>
  <p:clrMapOvr>
    <a:masterClrMapping/>
  </p:clrMapOvr>
  <mc:AlternateContent xmlns:mc="http://schemas.openxmlformats.org/markup-compatibility/2006" xmlns:p14="http://schemas.microsoft.com/office/powerpoint/2010/main">
    <mc:Choice Requires="p14">
      <p:transition spd="slow" p14:dur="2000" advTm="75936"/>
    </mc:Choice>
    <mc:Fallback xmlns="">
      <p:transition spd="slow" advTm="75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43672" y="836713"/>
            <a:ext cx="6048672" cy="5086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uadroTexto 2">
            <a:extLst>
              <a:ext uri="{FF2B5EF4-FFF2-40B4-BE49-F238E27FC236}">
                <a16:creationId xmlns:a16="http://schemas.microsoft.com/office/drawing/2014/main" id="{822B5976-AB4E-4CAE-A734-1A074ED9D8B9}"/>
              </a:ext>
            </a:extLst>
          </p:cNvPr>
          <p:cNvSpPr txBox="1"/>
          <p:nvPr/>
        </p:nvSpPr>
        <p:spPr>
          <a:xfrm>
            <a:off x="8649730" y="1828800"/>
            <a:ext cx="2829697" cy="369332"/>
          </a:xfrm>
          <a:prstGeom prst="rect">
            <a:avLst/>
          </a:prstGeom>
          <a:solidFill>
            <a:schemeClr val="tx2">
              <a:lumMod val="20000"/>
              <a:lumOff val="80000"/>
            </a:schemeClr>
          </a:solidFill>
        </p:spPr>
        <p:txBody>
          <a:bodyPr wrap="square" rtlCol="0">
            <a:spAutoFit/>
          </a:bodyPr>
          <a:lstStyle/>
          <a:p>
            <a:r>
              <a:rPr lang="es-AR" b="1" dirty="0">
                <a:solidFill>
                  <a:srgbClr val="FF0000"/>
                </a:solidFill>
              </a:rPr>
              <a:t>EL DOBLE DE GRANDE?</a:t>
            </a:r>
          </a:p>
        </p:txBody>
      </p:sp>
    </p:spTree>
    <p:extLst>
      <p:ext uri="{BB962C8B-B14F-4D97-AF65-F5344CB8AC3E}">
        <p14:creationId xmlns:p14="http://schemas.microsoft.com/office/powerpoint/2010/main" val="26432295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88440" y="556952"/>
            <a:ext cx="8229600" cy="5904656"/>
          </a:xfrm>
        </p:spPr>
        <p:txBody>
          <a:bodyPr>
            <a:normAutofit fontScale="92500" lnSpcReduction="10000"/>
          </a:bodyPr>
          <a:lstStyle/>
          <a:p>
            <a:pPr marL="0" indent="0">
              <a:buNone/>
            </a:pPr>
            <a:r>
              <a:rPr lang="en-GB" b="1" dirty="0"/>
              <a:t>Find</a:t>
            </a:r>
            <a:r>
              <a:rPr lang="en-GB" b="1" dirty="0">
                <a:highlight>
                  <a:srgbClr val="FFFF00"/>
                </a:highlight>
              </a:rPr>
              <a:t>ing</a:t>
            </a:r>
            <a:r>
              <a:rPr lang="en-GB" b="1" dirty="0"/>
              <a:t> Leak</a:t>
            </a:r>
            <a:r>
              <a:rPr lang="en-GB" b="1" dirty="0">
                <a:highlight>
                  <a:srgbClr val="FFFF00"/>
                </a:highlight>
              </a:rPr>
              <a:t>ing</a:t>
            </a:r>
            <a:r>
              <a:rPr lang="en-GB" b="1" dirty="0"/>
              <a:t> Tubes Quic</a:t>
            </a:r>
            <a:r>
              <a:rPr lang="en-GB" b="1" dirty="0">
                <a:highlight>
                  <a:srgbClr val="FFFF00"/>
                </a:highlight>
              </a:rPr>
              <a:t>kly</a:t>
            </a:r>
            <a:r>
              <a:rPr lang="en-GB" b="1" dirty="0"/>
              <a:t> &amp; Easi</a:t>
            </a:r>
            <a:r>
              <a:rPr lang="en-GB" b="1" dirty="0">
                <a:highlight>
                  <a:srgbClr val="FFFF00"/>
                </a:highlight>
              </a:rPr>
              <a:t>ly</a:t>
            </a:r>
            <a:endParaRPr lang="es-AR" dirty="0">
              <a:highlight>
                <a:srgbClr val="FFFF00"/>
              </a:highlight>
            </a:endParaRPr>
          </a:p>
          <a:p>
            <a:pPr marL="0" indent="0">
              <a:buNone/>
            </a:pPr>
            <a:r>
              <a:rPr lang="en-GB" b="1" dirty="0"/>
              <a:t> </a:t>
            </a:r>
            <a:endParaRPr lang="es-AR" dirty="0"/>
          </a:p>
          <a:p>
            <a:pPr marL="0" indent="0">
              <a:buNone/>
            </a:pPr>
            <a:r>
              <a:rPr lang="en-GB" dirty="0"/>
              <a:t>Tubes within vessels need to be </a:t>
            </a:r>
            <a:r>
              <a:rPr lang="en-GB" dirty="0">
                <a:highlight>
                  <a:srgbClr val="F8F9BD"/>
                </a:highlight>
              </a:rPr>
              <a:t>regularly checked for leaks</a:t>
            </a:r>
            <a:r>
              <a:rPr lang="en-GB" dirty="0"/>
              <a:t> for several reasons</a:t>
            </a:r>
            <a:r>
              <a:rPr lang="en-GB" dirty="0">
                <a:highlight>
                  <a:srgbClr val="00FF00"/>
                </a:highlight>
              </a:rPr>
              <a:t>. Although </a:t>
            </a:r>
            <a:r>
              <a:rPr lang="en-GB" dirty="0"/>
              <a:t>vessels undergo hydrostatic or eddy current testing</a:t>
            </a:r>
            <a:r>
              <a:rPr lang="en-GB" dirty="0">
                <a:highlight>
                  <a:srgbClr val="00FF00"/>
                </a:highlight>
              </a:rPr>
              <a:t> after </a:t>
            </a:r>
            <a:r>
              <a:rPr lang="en-GB" dirty="0"/>
              <a:t>fabrication to ensure that proper construction and quality standards have been met, this does not guarantee the vessel won’t develop leaks. Vessels that are in use should be tested when problems are suspected,</a:t>
            </a:r>
            <a:r>
              <a:rPr lang="en-GB" dirty="0">
                <a:highlight>
                  <a:srgbClr val="00FF00"/>
                </a:highlight>
              </a:rPr>
              <a:t> either </a:t>
            </a:r>
            <a:r>
              <a:rPr lang="en-GB" dirty="0"/>
              <a:t>from unusual occurrences or decreased efficiency. Vessels in use should also be tested during routine maintenance periods </a:t>
            </a:r>
            <a:r>
              <a:rPr lang="en-GB" dirty="0">
                <a:highlight>
                  <a:srgbClr val="00FF00"/>
                </a:highlight>
              </a:rPr>
              <a:t>in order to</a:t>
            </a:r>
            <a:r>
              <a:rPr lang="en-GB" dirty="0"/>
              <a:t> maintain high efficiency and safety standards.</a:t>
            </a:r>
            <a:endParaRPr lang="es-AR" dirty="0"/>
          </a:p>
          <a:p>
            <a:endParaRPr lang="es-AR" dirty="0"/>
          </a:p>
        </p:txBody>
      </p:sp>
      <mc:AlternateContent xmlns:mc="http://schemas.openxmlformats.org/markup-compatibility/2006" xmlns:p14="http://schemas.microsoft.com/office/powerpoint/2010/main">
        <mc:Choice Requires="p14">
          <p:contentPart p14:bwMode="auto" r:id="rId2">
            <p14:nvContentPartPr>
              <p14:cNvPr id="4" name="3 Entrada de lápiz"/>
              <p14:cNvContentPartPr/>
              <p14:nvPr/>
            </p14:nvContentPartPr>
            <p14:xfrm>
              <a:off x="1586640" y="871774"/>
              <a:ext cx="384120" cy="27000"/>
            </p14:xfrm>
          </p:contentPart>
        </mc:Choice>
        <mc:Fallback xmlns="">
          <p:pic>
            <p:nvPicPr>
              <p:cNvPr id="4" name="3 Entrada de lápiz"/>
              <p:cNvPicPr/>
              <p:nvPr/>
            </p:nvPicPr>
            <p:blipFill>
              <a:blip r:embed="rId3"/>
              <a:stretch>
                <a:fillRect/>
              </a:stretch>
            </p:blipFill>
            <p:spPr>
              <a:xfrm>
                <a:off x="1570800" y="808414"/>
                <a:ext cx="415440" cy="15372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4 Entrada de lápiz"/>
              <p14:cNvContentPartPr/>
              <p14:nvPr/>
            </p14:nvContentPartPr>
            <p14:xfrm>
              <a:off x="2736280" y="898774"/>
              <a:ext cx="366480" cy="360"/>
            </p14:xfrm>
          </p:contentPart>
        </mc:Choice>
        <mc:Fallback xmlns="">
          <p:pic>
            <p:nvPicPr>
              <p:cNvPr id="5" name="4 Entrada de lápiz"/>
              <p:cNvPicPr/>
              <p:nvPr/>
            </p:nvPicPr>
            <p:blipFill>
              <a:blip r:embed="rId5"/>
              <a:stretch>
                <a:fillRect/>
              </a:stretch>
            </p:blipFill>
            <p:spPr>
              <a:xfrm>
                <a:off x="2720440" y="835414"/>
                <a:ext cx="39780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5 Entrada de lápiz"/>
              <p14:cNvContentPartPr/>
              <p14:nvPr/>
            </p14:nvContentPartPr>
            <p14:xfrm>
              <a:off x="5215800" y="908134"/>
              <a:ext cx="259200" cy="360"/>
            </p14:xfrm>
          </p:contentPart>
        </mc:Choice>
        <mc:Fallback xmlns="">
          <p:pic>
            <p:nvPicPr>
              <p:cNvPr id="6" name="5 Entrada de lápiz"/>
              <p:cNvPicPr/>
              <p:nvPr/>
            </p:nvPicPr>
            <p:blipFill>
              <a:blip r:embed="rId7"/>
              <a:stretch>
                <a:fillRect/>
              </a:stretch>
            </p:blipFill>
            <p:spPr>
              <a:xfrm>
                <a:off x="5199960" y="844774"/>
                <a:ext cx="29052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6 Entrada de lápiz"/>
              <p14:cNvContentPartPr/>
              <p14:nvPr/>
            </p14:nvContentPartPr>
            <p14:xfrm>
              <a:off x="6265560" y="908134"/>
              <a:ext cx="411120" cy="27360"/>
            </p14:xfrm>
          </p:contentPart>
        </mc:Choice>
        <mc:Fallback xmlns="">
          <p:pic>
            <p:nvPicPr>
              <p:cNvPr id="7" name="6 Entrada de lápiz"/>
              <p:cNvPicPr/>
              <p:nvPr/>
            </p:nvPicPr>
            <p:blipFill>
              <a:blip r:embed="rId9"/>
              <a:stretch>
                <a:fillRect/>
              </a:stretch>
            </p:blipFill>
            <p:spPr>
              <a:xfrm>
                <a:off x="6249720" y="844774"/>
                <a:ext cx="442440" cy="1540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7 Entrada de lápiz"/>
              <p14:cNvContentPartPr/>
              <p14:nvPr/>
            </p14:nvContentPartPr>
            <p14:xfrm>
              <a:off x="3434700" y="898774"/>
              <a:ext cx="804240" cy="9360"/>
            </p14:xfrm>
          </p:contentPart>
        </mc:Choice>
        <mc:Fallback xmlns="">
          <p:pic>
            <p:nvPicPr>
              <p:cNvPr id="8" name="7 Entrada de lápiz"/>
              <p:cNvPicPr/>
              <p:nvPr/>
            </p:nvPicPr>
            <p:blipFill>
              <a:blip r:embed="rId11"/>
              <a:stretch>
                <a:fillRect/>
              </a:stretch>
            </p:blipFill>
            <p:spPr>
              <a:xfrm>
                <a:off x="3418860" y="835414"/>
                <a:ext cx="835560" cy="1360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1" name="10 Entrada de lápiz"/>
              <p14:cNvContentPartPr/>
              <p14:nvPr/>
            </p14:nvContentPartPr>
            <p14:xfrm>
              <a:off x="2782740" y="2330640"/>
              <a:ext cx="1054080" cy="360"/>
            </p14:xfrm>
          </p:contentPart>
        </mc:Choice>
        <mc:Fallback xmlns="">
          <p:pic>
            <p:nvPicPr>
              <p:cNvPr id="11" name="10 Entrada de lápiz"/>
              <p:cNvPicPr/>
              <p:nvPr/>
            </p:nvPicPr>
            <p:blipFill>
              <a:blip r:embed="rId17"/>
              <a:stretch>
                <a:fillRect/>
              </a:stretch>
            </p:blipFill>
            <p:spPr>
              <a:xfrm>
                <a:off x="2766900" y="2267280"/>
                <a:ext cx="108540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2" name="11 Entrada de lápiz"/>
              <p14:cNvContentPartPr/>
              <p14:nvPr/>
            </p14:nvContentPartPr>
            <p14:xfrm>
              <a:off x="5345400" y="2308320"/>
              <a:ext cx="1384560" cy="54000"/>
            </p14:xfrm>
          </p:contentPart>
        </mc:Choice>
        <mc:Fallback xmlns="">
          <p:pic>
            <p:nvPicPr>
              <p:cNvPr id="12" name="11 Entrada de lápiz"/>
              <p:cNvPicPr/>
              <p:nvPr/>
            </p:nvPicPr>
            <p:blipFill>
              <a:blip r:embed="rId19"/>
              <a:stretch>
                <a:fillRect/>
              </a:stretch>
            </p:blipFill>
            <p:spPr>
              <a:xfrm>
                <a:off x="5329560" y="2244960"/>
                <a:ext cx="1415880" cy="1807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3" name="12 Entrada de lápiz"/>
              <p14:cNvContentPartPr/>
              <p14:nvPr/>
            </p14:nvContentPartPr>
            <p14:xfrm>
              <a:off x="7657651" y="2727117"/>
              <a:ext cx="696600" cy="360"/>
            </p14:xfrm>
          </p:contentPart>
        </mc:Choice>
        <mc:Fallback xmlns="">
          <p:pic>
            <p:nvPicPr>
              <p:cNvPr id="13" name="12 Entrada de lápiz"/>
              <p:cNvPicPr/>
              <p:nvPr/>
            </p:nvPicPr>
            <p:blipFill>
              <a:blip r:embed="rId21"/>
              <a:stretch>
                <a:fillRect/>
              </a:stretch>
            </p:blipFill>
            <p:spPr>
              <a:xfrm>
                <a:off x="7641811" y="2663757"/>
                <a:ext cx="72792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4" name="13 Entrada de lápiz"/>
              <p14:cNvContentPartPr/>
              <p14:nvPr/>
            </p14:nvContentPartPr>
            <p14:xfrm>
              <a:off x="2898840" y="4790987"/>
              <a:ext cx="821880" cy="18360"/>
            </p14:xfrm>
          </p:contentPart>
        </mc:Choice>
        <mc:Fallback xmlns="">
          <p:pic>
            <p:nvPicPr>
              <p:cNvPr id="14" name="13 Entrada de lápiz"/>
              <p:cNvPicPr/>
              <p:nvPr/>
            </p:nvPicPr>
            <p:blipFill>
              <a:blip r:embed="rId23"/>
              <a:stretch>
                <a:fillRect/>
              </a:stretch>
            </p:blipFill>
            <p:spPr>
              <a:xfrm>
                <a:off x="2883000" y="4727627"/>
                <a:ext cx="853200" cy="1450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5" name="14 Entrada de lápiz"/>
              <p14:cNvContentPartPr/>
              <p14:nvPr/>
            </p14:nvContentPartPr>
            <p14:xfrm>
              <a:off x="7575438" y="5544042"/>
              <a:ext cx="1277280" cy="9360"/>
            </p14:xfrm>
          </p:contentPart>
        </mc:Choice>
        <mc:Fallback xmlns="">
          <p:pic>
            <p:nvPicPr>
              <p:cNvPr id="15" name="14 Entrada de lápiz"/>
              <p:cNvPicPr/>
              <p:nvPr/>
            </p:nvPicPr>
            <p:blipFill>
              <a:blip r:embed="rId25"/>
              <a:stretch>
                <a:fillRect/>
              </a:stretch>
            </p:blipFill>
            <p:spPr>
              <a:xfrm>
                <a:off x="7559598" y="5480682"/>
                <a:ext cx="1308600" cy="1360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7" name="16 Entrada de lápiz"/>
              <p14:cNvContentPartPr/>
              <p14:nvPr/>
            </p14:nvContentPartPr>
            <p14:xfrm>
              <a:off x="3889560" y="3522600"/>
              <a:ext cx="1455840" cy="45000"/>
            </p14:xfrm>
          </p:contentPart>
        </mc:Choice>
        <mc:Fallback xmlns="">
          <p:pic>
            <p:nvPicPr>
              <p:cNvPr id="17" name="16 Entrada de lápiz"/>
              <p:cNvPicPr/>
              <p:nvPr/>
            </p:nvPicPr>
            <p:blipFill>
              <a:blip r:embed="rId29"/>
              <a:stretch>
                <a:fillRect/>
              </a:stretch>
            </p:blipFill>
            <p:spPr>
              <a:xfrm>
                <a:off x="3873720" y="3459240"/>
                <a:ext cx="1487160" cy="17172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8" name="17 Entrada de lápiz"/>
              <p14:cNvContentPartPr/>
              <p14:nvPr/>
            </p14:nvContentPartPr>
            <p14:xfrm>
              <a:off x="5997360" y="3509280"/>
              <a:ext cx="536400" cy="18360"/>
            </p14:xfrm>
          </p:contentPart>
        </mc:Choice>
        <mc:Fallback xmlns="">
          <p:pic>
            <p:nvPicPr>
              <p:cNvPr id="18" name="17 Entrada de lápiz"/>
              <p:cNvPicPr/>
              <p:nvPr/>
            </p:nvPicPr>
            <p:blipFill>
              <a:blip r:embed="rId31"/>
              <a:stretch>
                <a:fillRect/>
              </a:stretch>
            </p:blipFill>
            <p:spPr>
              <a:xfrm>
                <a:off x="5981520" y="3445920"/>
                <a:ext cx="567720" cy="145080"/>
              </a:xfrm>
              <a:prstGeom prst="rect">
                <a:avLst/>
              </a:prstGeom>
            </p:spPr>
          </p:pic>
        </mc:Fallback>
      </mc:AlternateContent>
      <mc:AlternateContent xmlns:mc="http://schemas.openxmlformats.org/markup-compatibility/2006">
        <mc:Choice xmlns:p14="http://schemas.microsoft.com/office/powerpoint/2010/main" Requires="p14">
          <p:contentPart p14:bwMode="auto" r:id="rId32">
            <p14:nvContentPartPr>
              <p14:cNvPr id="19" name="18 Entrada de lápiz"/>
              <p14:cNvContentPartPr/>
              <p14:nvPr/>
            </p14:nvContentPartPr>
            <p14:xfrm>
              <a:off x="3102760" y="5909045"/>
              <a:ext cx="5358240" cy="196920"/>
            </p14:xfrm>
          </p:contentPart>
        </mc:Choice>
        <mc:Fallback>
          <p:pic>
            <p:nvPicPr>
              <p:cNvPr id="19" name="18 Entrada de lápiz"/>
              <p:cNvPicPr/>
              <p:nvPr/>
            </p:nvPicPr>
            <p:blipFill>
              <a:blip r:embed="rId33"/>
              <a:stretch>
                <a:fillRect/>
              </a:stretch>
            </p:blipFill>
            <p:spPr>
              <a:xfrm>
                <a:off x="3086920" y="5845685"/>
                <a:ext cx="5389560" cy="323640"/>
              </a:xfrm>
              <a:prstGeom prst="rect">
                <a:avLst/>
              </a:prstGeom>
            </p:spPr>
          </p:pic>
        </mc:Fallback>
      </mc:AlternateContent>
      <p:sp>
        <p:nvSpPr>
          <p:cNvPr id="2" name="Rectángulo 1">
            <a:extLst>
              <a:ext uri="{FF2B5EF4-FFF2-40B4-BE49-F238E27FC236}">
                <a16:creationId xmlns:a16="http://schemas.microsoft.com/office/drawing/2014/main" id="{411B08AD-1451-4EB5-9DCA-3212E3AD0CF9}"/>
              </a:ext>
            </a:extLst>
          </p:cNvPr>
          <p:cNvSpPr/>
          <p:nvPr/>
        </p:nvSpPr>
        <p:spPr>
          <a:xfrm>
            <a:off x="8756580" y="255565"/>
            <a:ext cx="3282300" cy="6740307"/>
          </a:xfrm>
          <a:prstGeom prst="rect">
            <a:avLst/>
          </a:prstGeom>
        </p:spPr>
        <p:txBody>
          <a:bodyPr wrap="square">
            <a:spAutoFit/>
          </a:bodyPr>
          <a:lstStyle/>
          <a:p>
            <a:r>
              <a:rPr lang="es-AR" sz="1600" dirty="0">
                <a:effectLst>
                  <a:outerShdw blurRad="38100" dist="38100" dir="2700000" algn="tl">
                    <a:srgbClr val="000000">
                      <a:alpha val="43137"/>
                    </a:srgbClr>
                  </a:outerShdw>
                </a:effectLst>
              </a:rPr>
              <a:t>Cómo encontrar tuberías con fugas/que tienen pérdidas,  </a:t>
            </a:r>
            <a:r>
              <a:rPr lang="es-AR" sz="1600" dirty="0"/>
              <a:t>rápida y fácilmente.</a:t>
            </a:r>
          </a:p>
          <a:p>
            <a:r>
              <a:rPr lang="es-AR" sz="1600" dirty="0"/>
              <a:t>Las tuberías  dentro de los tanques cisterna necesitan ser revisados regularmente para detectar fugas/para verificar que  no hayan pérdidas por varias razones. </a:t>
            </a:r>
            <a:r>
              <a:rPr lang="es-AR" sz="1600" dirty="0">
                <a:effectLst>
                  <a:outerShdw blurRad="38100" dist="38100" dir="2700000" algn="tl">
                    <a:srgbClr val="000000">
                      <a:alpha val="43137"/>
                    </a:srgbClr>
                  </a:outerShdw>
                </a:effectLst>
              </a:rPr>
              <a:t>Aunque </a:t>
            </a:r>
            <a:r>
              <a:rPr lang="es-AR" sz="1600" dirty="0"/>
              <a:t>las cisternas se someten a pruebas hidrostáticas o de corrientes parásitas después de la fabricación para asegurar que se han cumplido las normas de construcción y de calidad adecuadas, esto no garantiza que la cisterna no desarrolle pérdidas/ fugas. Las cisternas que están en uso deben ser examinadas/ probadas cuando se sospeche que hay problemas, ya sea por ocurrencias/eventos inusuales o por eficiencia disminuida. Los tanques/cisternas en uso deben ser probados/examinados también durante los períodos de mantenimiento de rutina a fin de mantener altos niveles de eficiencia y seguridad.</a:t>
            </a:r>
          </a:p>
        </p:txBody>
      </p:sp>
    </p:spTree>
    <p:extLst>
      <p:ext uri="{BB962C8B-B14F-4D97-AF65-F5344CB8AC3E}">
        <p14:creationId xmlns:p14="http://schemas.microsoft.com/office/powerpoint/2010/main" val="39461902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800040" y="1241915"/>
            <a:ext cx="8229600" cy="4785395"/>
          </a:xfrm>
        </p:spPr>
        <p:txBody>
          <a:bodyPr/>
          <a:lstStyle/>
          <a:p>
            <a:pPr marL="0" indent="0">
              <a:buNone/>
            </a:pPr>
            <a:r>
              <a:rPr lang="en-GB" dirty="0"/>
              <a:t>One of the most overlooked best practices for finding tube leaks is to clean the tubes before testing. If the tube is not clean</a:t>
            </a:r>
            <a:r>
              <a:rPr lang="en-GB" dirty="0">
                <a:highlight>
                  <a:srgbClr val="F8F9BD"/>
                </a:highlight>
              </a:rPr>
              <a:t>, it is possible for a tube leak to exist</a:t>
            </a:r>
            <a:r>
              <a:rPr lang="en-GB" dirty="0"/>
              <a:t>, </a:t>
            </a:r>
            <a:r>
              <a:rPr lang="en-GB" dirty="0">
                <a:highlight>
                  <a:srgbClr val="F8F9BD"/>
                </a:highlight>
              </a:rPr>
              <a:t>but be covered up by hard deposits or scale</a:t>
            </a:r>
            <a:r>
              <a:rPr lang="en-GB" dirty="0"/>
              <a:t>. This can result in decreased vessel efficiency later on. Therefore, in order to get accurate test results, make sure the tubes are thoroughly cleaned before </a:t>
            </a:r>
            <a:r>
              <a:rPr lang="en-GB" dirty="0">
                <a:highlight>
                  <a:srgbClr val="FFFF00"/>
                </a:highlight>
              </a:rPr>
              <a:t>testing for </a:t>
            </a:r>
            <a:r>
              <a:rPr lang="en-GB" dirty="0"/>
              <a:t>leaks.</a:t>
            </a:r>
            <a:endParaRPr lang="es-AR" dirty="0"/>
          </a:p>
          <a:p>
            <a:endParaRPr lang="es-AR" dirty="0"/>
          </a:p>
        </p:txBody>
      </p:sp>
      <mc:AlternateContent xmlns:mc="http://schemas.openxmlformats.org/markup-compatibility/2006" xmlns:p14="http://schemas.microsoft.com/office/powerpoint/2010/main">
        <mc:Choice Requires="p14">
          <p:contentPart p14:bwMode="auto" r:id="rId2">
            <p14:nvContentPartPr>
              <p14:cNvPr id="4" name="3 Entrada de lápiz"/>
              <p14:cNvContentPartPr/>
              <p14:nvPr/>
            </p14:nvContentPartPr>
            <p14:xfrm>
              <a:off x="2291880" y="1676721"/>
              <a:ext cx="5635080" cy="72000"/>
            </p14:xfrm>
          </p:contentPart>
        </mc:Choice>
        <mc:Fallback xmlns="">
          <p:pic>
            <p:nvPicPr>
              <p:cNvPr id="4" name="3 Entrada de lápiz"/>
              <p:cNvPicPr/>
              <p:nvPr/>
            </p:nvPicPr>
            <p:blipFill>
              <a:blip r:embed="rId3"/>
              <a:stretch>
                <a:fillRect/>
              </a:stretch>
            </p:blipFill>
            <p:spPr>
              <a:xfrm>
                <a:off x="2276040" y="1613361"/>
                <a:ext cx="5666400" cy="19872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4 Entrada de lápiz"/>
              <p14:cNvContentPartPr/>
              <p14:nvPr/>
            </p14:nvContentPartPr>
            <p14:xfrm>
              <a:off x="4271700" y="2174167"/>
              <a:ext cx="1286280" cy="9360"/>
            </p14:xfrm>
          </p:contentPart>
        </mc:Choice>
        <mc:Fallback xmlns="">
          <p:pic>
            <p:nvPicPr>
              <p:cNvPr id="5" name="4 Entrada de lápiz"/>
              <p:cNvPicPr/>
              <p:nvPr/>
            </p:nvPicPr>
            <p:blipFill>
              <a:blip r:embed="rId5"/>
              <a:stretch>
                <a:fillRect/>
              </a:stretch>
            </p:blipFill>
            <p:spPr>
              <a:xfrm>
                <a:off x="4255860" y="2110807"/>
                <a:ext cx="1317600" cy="1360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8 Entrada de lápiz"/>
              <p14:cNvContentPartPr/>
              <p14:nvPr/>
            </p14:nvContentPartPr>
            <p14:xfrm>
              <a:off x="7323036" y="3241080"/>
              <a:ext cx="357480" cy="9360"/>
            </p14:xfrm>
          </p:contentPart>
        </mc:Choice>
        <mc:Fallback xmlns="">
          <p:pic>
            <p:nvPicPr>
              <p:cNvPr id="9" name="8 Entrada de lápiz"/>
              <p:cNvPicPr/>
              <p:nvPr/>
            </p:nvPicPr>
            <p:blipFill>
              <a:blip r:embed="rId13"/>
              <a:stretch>
                <a:fillRect/>
              </a:stretch>
            </p:blipFill>
            <p:spPr>
              <a:xfrm>
                <a:off x="7307196" y="3177720"/>
                <a:ext cx="388800" cy="1360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9 Entrada de lápiz"/>
              <p14:cNvContentPartPr/>
              <p14:nvPr/>
            </p14:nvContentPartPr>
            <p14:xfrm>
              <a:off x="5109420" y="4087418"/>
              <a:ext cx="1518120" cy="36000"/>
            </p14:xfrm>
          </p:contentPart>
        </mc:Choice>
        <mc:Fallback xmlns="">
          <p:pic>
            <p:nvPicPr>
              <p:cNvPr id="10" name="9 Entrada de lápiz"/>
              <p:cNvPicPr/>
              <p:nvPr/>
            </p:nvPicPr>
            <p:blipFill>
              <a:blip r:embed="rId15"/>
              <a:stretch>
                <a:fillRect/>
              </a:stretch>
            </p:blipFill>
            <p:spPr>
              <a:xfrm>
                <a:off x="5093580" y="4024058"/>
                <a:ext cx="1549440" cy="1627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1" name="10 Entrada de lápiz"/>
              <p14:cNvContentPartPr/>
              <p14:nvPr/>
            </p14:nvContentPartPr>
            <p14:xfrm>
              <a:off x="6985531" y="4123418"/>
              <a:ext cx="1741680" cy="36000"/>
            </p14:xfrm>
          </p:contentPart>
        </mc:Choice>
        <mc:Fallback xmlns="">
          <p:pic>
            <p:nvPicPr>
              <p:cNvPr id="11" name="10 Entrada de lápiz"/>
              <p:cNvPicPr/>
              <p:nvPr/>
            </p:nvPicPr>
            <p:blipFill>
              <a:blip r:embed="rId17"/>
              <a:stretch>
                <a:fillRect/>
              </a:stretch>
            </p:blipFill>
            <p:spPr>
              <a:xfrm>
                <a:off x="6969691" y="4060058"/>
                <a:ext cx="1773000" cy="162720"/>
              </a:xfrm>
              <a:prstGeom prst="rect">
                <a:avLst/>
              </a:prstGeom>
            </p:spPr>
          </p:pic>
        </mc:Fallback>
      </mc:AlternateContent>
      <p:sp>
        <p:nvSpPr>
          <p:cNvPr id="2" name="Rectángulo 1">
            <a:extLst>
              <a:ext uri="{FF2B5EF4-FFF2-40B4-BE49-F238E27FC236}">
                <a16:creationId xmlns:a16="http://schemas.microsoft.com/office/drawing/2014/main" id="{14572852-2C96-4E60-BE06-2D005F7B5B56}"/>
              </a:ext>
            </a:extLst>
          </p:cNvPr>
          <p:cNvSpPr/>
          <p:nvPr/>
        </p:nvSpPr>
        <p:spPr>
          <a:xfrm>
            <a:off x="8884692" y="849783"/>
            <a:ext cx="2929808" cy="5355312"/>
          </a:xfrm>
          <a:prstGeom prst="rect">
            <a:avLst/>
          </a:prstGeom>
        </p:spPr>
        <p:txBody>
          <a:bodyPr wrap="square">
            <a:spAutoFit/>
          </a:bodyPr>
          <a:lstStyle/>
          <a:p>
            <a:r>
              <a:rPr lang="es-AR" dirty="0"/>
              <a:t>Una de las mejores prácticas, aunque más pasada por alto,  para encontrar fugas en los tuberías es limpiar las tuberías antes de probarlas. Si la tubería no está limpia, </a:t>
            </a:r>
            <a:r>
              <a:rPr lang="es-AR" dirty="0">
                <a:effectLst>
                  <a:outerShdw blurRad="38100" dist="38100" dir="2700000" algn="tl">
                    <a:srgbClr val="000000">
                      <a:alpha val="43137"/>
                    </a:srgbClr>
                  </a:outerShdw>
                </a:effectLst>
              </a:rPr>
              <a:t>es posible que </a:t>
            </a:r>
            <a:r>
              <a:rPr lang="es-AR" dirty="0"/>
              <a:t>exista una fuga en la tubería, pero que esté cubierta por depósitos duros o incrustaciones. Esto puede resultar en/dar lugar a una  eficiencia reducida de la cisterna más adelante. Por lo tanto, para obtener resultados precisos de la prueba, asegúrese de que las tuberías/cañerías se limpien a fondo antes de probar para verificar si hay pérdidas.</a:t>
            </a:r>
          </a:p>
        </p:txBody>
      </p:sp>
    </p:spTree>
    <p:extLst>
      <p:ext uri="{BB962C8B-B14F-4D97-AF65-F5344CB8AC3E}">
        <p14:creationId xmlns:p14="http://schemas.microsoft.com/office/powerpoint/2010/main" val="41724931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923340" y="820278"/>
            <a:ext cx="8319514" cy="5217443"/>
          </a:xfrm>
        </p:spPr>
        <p:txBody>
          <a:bodyPr>
            <a:normAutofit/>
          </a:bodyPr>
          <a:lstStyle/>
          <a:p>
            <a:pPr marL="0" indent="0">
              <a:buNone/>
            </a:pPr>
            <a:r>
              <a:rPr lang="en-GB" dirty="0">
                <a:highlight>
                  <a:srgbClr val="00FF00"/>
                </a:highlight>
              </a:rPr>
              <a:t>While</a:t>
            </a:r>
            <a:r>
              <a:rPr lang="en-GB" dirty="0"/>
              <a:t> tube leaks can occur for numerous reasons, one of the most common causes is the formation of holes. Holes can form</a:t>
            </a:r>
            <a:r>
              <a:rPr lang="en-GB" dirty="0">
                <a:highlight>
                  <a:srgbClr val="00FFFF"/>
                </a:highlight>
              </a:rPr>
              <a:t> within </a:t>
            </a:r>
            <a:r>
              <a:rPr lang="en-GB" dirty="0"/>
              <a:t>a tube </a:t>
            </a:r>
            <a:r>
              <a:rPr lang="en-GB" dirty="0">
                <a:highlight>
                  <a:srgbClr val="F8F9BD"/>
                </a:highlight>
              </a:rPr>
              <a:t>as a result of </a:t>
            </a:r>
            <a:r>
              <a:rPr lang="en-GB" dirty="0"/>
              <a:t>deposit build-up, corrosion, </a:t>
            </a:r>
            <a:r>
              <a:rPr lang="en-GB" dirty="0">
                <a:highlight>
                  <a:srgbClr val="00FFFF"/>
                </a:highlight>
              </a:rPr>
              <a:t>improper cleaning heads being used</a:t>
            </a:r>
            <a:r>
              <a:rPr lang="en-GB" dirty="0"/>
              <a:t>, and more. </a:t>
            </a:r>
            <a:r>
              <a:rPr lang="en-GB" dirty="0">
                <a:highlight>
                  <a:srgbClr val="00FF00"/>
                </a:highlight>
              </a:rPr>
              <a:t>In addition to </a:t>
            </a:r>
            <a:r>
              <a:rPr lang="en-GB" dirty="0"/>
              <a:t>holes, tube leaks can occur </a:t>
            </a:r>
            <a:r>
              <a:rPr lang="en-GB" dirty="0">
                <a:highlight>
                  <a:srgbClr val="00FF00"/>
                </a:highlight>
              </a:rPr>
              <a:t>due to </a:t>
            </a:r>
            <a:r>
              <a:rPr lang="en-GB" dirty="0"/>
              <a:t>joint failures and incomplete expansions. </a:t>
            </a:r>
            <a:r>
              <a:rPr lang="en-GB" dirty="0">
                <a:highlight>
                  <a:srgbClr val="00FF00"/>
                </a:highlight>
              </a:rPr>
              <a:t>As a result</a:t>
            </a:r>
            <a:r>
              <a:rPr lang="en-GB" dirty="0"/>
              <a:t>, abiding by installation best practices could potentially reduce the amount of tube leaks that occur within a vessel. </a:t>
            </a:r>
            <a:endParaRPr lang="es-AR" dirty="0"/>
          </a:p>
          <a:p>
            <a:endParaRPr lang="es-AR" dirty="0"/>
          </a:p>
        </p:txBody>
      </p:sp>
      <mc:AlternateContent xmlns:mc="http://schemas.openxmlformats.org/markup-compatibility/2006" xmlns:p14="http://schemas.microsoft.com/office/powerpoint/2010/main">
        <mc:Choice Requires="p14">
          <p:contentPart p14:bwMode="auto" r:id="rId2">
            <p14:nvContentPartPr>
              <p14:cNvPr id="4" name="3 Entrada de lápiz"/>
              <p14:cNvContentPartPr/>
              <p14:nvPr/>
            </p14:nvContentPartPr>
            <p14:xfrm>
              <a:off x="1100922" y="1290629"/>
              <a:ext cx="893520" cy="36360"/>
            </p14:xfrm>
          </p:contentPart>
        </mc:Choice>
        <mc:Fallback xmlns="">
          <p:pic>
            <p:nvPicPr>
              <p:cNvPr id="4" name="3 Entrada de lápiz"/>
              <p:cNvPicPr/>
              <p:nvPr/>
            </p:nvPicPr>
            <p:blipFill>
              <a:blip r:embed="rId3"/>
              <a:stretch>
                <a:fillRect/>
              </a:stretch>
            </p:blipFill>
            <p:spPr>
              <a:xfrm>
                <a:off x="1085082" y="1227269"/>
                <a:ext cx="924840" cy="1630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7" name="6 Entrada de lápiz"/>
              <p14:cNvContentPartPr/>
              <p14:nvPr/>
            </p14:nvContentPartPr>
            <p14:xfrm>
              <a:off x="6971160" y="2324034"/>
              <a:ext cx="1000440" cy="54000"/>
            </p14:xfrm>
          </p:contentPart>
        </mc:Choice>
        <mc:Fallback xmlns="">
          <p:pic>
            <p:nvPicPr>
              <p:cNvPr id="7" name="6 Entrada de lápiz"/>
              <p:cNvPicPr/>
              <p:nvPr/>
            </p:nvPicPr>
            <p:blipFill>
              <a:blip r:embed="rId9"/>
              <a:stretch>
                <a:fillRect/>
              </a:stretch>
            </p:blipFill>
            <p:spPr>
              <a:xfrm>
                <a:off x="6955320" y="2260674"/>
                <a:ext cx="1031760" cy="1807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0" name="9 Entrada de lápiz"/>
              <p14:cNvContentPartPr/>
              <p14:nvPr/>
            </p14:nvContentPartPr>
            <p14:xfrm>
              <a:off x="904260" y="3714120"/>
              <a:ext cx="2134800" cy="54000"/>
            </p14:xfrm>
          </p:contentPart>
        </mc:Choice>
        <mc:Fallback xmlns="">
          <p:pic>
            <p:nvPicPr>
              <p:cNvPr id="10" name="9 Entrada de lápiz"/>
              <p:cNvPicPr/>
              <p:nvPr/>
            </p:nvPicPr>
            <p:blipFill>
              <a:blip r:embed="rId15"/>
              <a:stretch>
                <a:fillRect/>
              </a:stretch>
            </p:blipFill>
            <p:spPr>
              <a:xfrm>
                <a:off x="888420" y="3650760"/>
                <a:ext cx="2166120" cy="1807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1" name="10 Entrada de lápiz"/>
              <p14:cNvContentPartPr/>
              <p14:nvPr/>
            </p14:nvContentPartPr>
            <p14:xfrm>
              <a:off x="7905450" y="3693639"/>
              <a:ext cx="1045080" cy="36360"/>
            </p14:xfrm>
          </p:contentPart>
        </mc:Choice>
        <mc:Fallback xmlns="">
          <p:pic>
            <p:nvPicPr>
              <p:cNvPr id="11" name="10 Entrada de lápiz"/>
              <p:cNvPicPr/>
              <p:nvPr/>
            </p:nvPicPr>
            <p:blipFill>
              <a:blip r:embed="rId17"/>
              <a:stretch>
                <a:fillRect/>
              </a:stretch>
            </p:blipFill>
            <p:spPr>
              <a:xfrm>
                <a:off x="7889610" y="3630279"/>
                <a:ext cx="1076400" cy="1630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2" name="11 Entrada de lápiz"/>
              <p14:cNvContentPartPr/>
              <p14:nvPr/>
            </p14:nvContentPartPr>
            <p14:xfrm>
              <a:off x="7905450" y="4207697"/>
              <a:ext cx="839520" cy="360"/>
            </p14:xfrm>
          </p:contentPart>
        </mc:Choice>
        <mc:Fallback xmlns="">
          <p:pic>
            <p:nvPicPr>
              <p:cNvPr id="12" name="11 Entrada de lápiz"/>
              <p:cNvPicPr/>
              <p:nvPr/>
            </p:nvPicPr>
            <p:blipFill>
              <a:blip r:embed="rId19"/>
              <a:stretch>
                <a:fillRect/>
              </a:stretch>
            </p:blipFill>
            <p:spPr>
              <a:xfrm>
                <a:off x="7889610" y="4144337"/>
                <a:ext cx="87084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3" name="12 Entrada de lápiz"/>
              <p14:cNvContentPartPr/>
              <p14:nvPr/>
            </p14:nvContentPartPr>
            <p14:xfrm>
              <a:off x="1098503" y="4733442"/>
              <a:ext cx="821880" cy="36000"/>
            </p14:xfrm>
          </p:contentPart>
        </mc:Choice>
        <mc:Fallback xmlns="">
          <p:pic>
            <p:nvPicPr>
              <p:cNvPr id="13" name="12 Entrada de lápiz"/>
              <p:cNvPicPr/>
              <p:nvPr/>
            </p:nvPicPr>
            <p:blipFill>
              <a:blip r:embed="rId21"/>
              <a:stretch>
                <a:fillRect/>
              </a:stretch>
            </p:blipFill>
            <p:spPr>
              <a:xfrm>
                <a:off x="1082663" y="4670082"/>
                <a:ext cx="853200" cy="1627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4" name="13 Entrada de lápiz"/>
              <p14:cNvContentPartPr/>
              <p14:nvPr/>
            </p14:nvContentPartPr>
            <p14:xfrm>
              <a:off x="2195400" y="4708184"/>
              <a:ext cx="1661400" cy="27360"/>
            </p14:xfrm>
          </p:contentPart>
        </mc:Choice>
        <mc:Fallback xmlns="">
          <p:pic>
            <p:nvPicPr>
              <p:cNvPr id="14" name="13 Entrada de lápiz"/>
              <p:cNvPicPr/>
              <p:nvPr/>
            </p:nvPicPr>
            <p:blipFill>
              <a:blip r:embed="rId23"/>
              <a:stretch>
                <a:fillRect/>
              </a:stretch>
            </p:blipFill>
            <p:spPr>
              <a:xfrm>
                <a:off x="2179560" y="4644824"/>
                <a:ext cx="1692720" cy="15408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5" name="14 Entrada de lápiz"/>
              <p14:cNvContentPartPr/>
              <p14:nvPr/>
            </p14:nvContentPartPr>
            <p14:xfrm>
              <a:off x="3728329" y="5675608"/>
              <a:ext cx="964800" cy="27360"/>
            </p14:xfrm>
          </p:contentPart>
        </mc:Choice>
        <mc:Fallback xmlns="">
          <p:pic>
            <p:nvPicPr>
              <p:cNvPr id="15" name="14 Entrada de lápiz"/>
              <p:cNvPicPr/>
              <p:nvPr/>
            </p:nvPicPr>
            <p:blipFill>
              <a:blip r:embed="rId25"/>
              <a:stretch>
                <a:fillRect/>
              </a:stretch>
            </p:blipFill>
            <p:spPr>
              <a:xfrm>
                <a:off x="3712489" y="5612248"/>
                <a:ext cx="996120" cy="154080"/>
              </a:xfrm>
              <a:prstGeom prst="rect">
                <a:avLst/>
              </a:prstGeom>
            </p:spPr>
          </p:pic>
        </mc:Fallback>
      </mc:AlternateContent>
      <p:sp>
        <p:nvSpPr>
          <p:cNvPr id="2" name="Rectángulo 1">
            <a:extLst>
              <a:ext uri="{FF2B5EF4-FFF2-40B4-BE49-F238E27FC236}">
                <a16:creationId xmlns:a16="http://schemas.microsoft.com/office/drawing/2014/main" id="{A6670B52-9884-41C3-BD32-BE3523E67E4E}"/>
              </a:ext>
            </a:extLst>
          </p:cNvPr>
          <p:cNvSpPr/>
          <p:nvPr/>
        </p:nvSpPr>
        <p:spPr>
          <a:xfrm>
            <a:off x="9050354" y="117693"/>
            <a:ext cx="2929119" cy="6740307"/>
          </a:xfrm>
          <a:prstGeom prst="rect">
            <a:avLst/>
          </a:prstGeom>
        </p:spPr>
        <p:txBody>
          <a:bodyPr wrap="square">
            <a:spAutoFit/>
          </a:bodyPr>
          <a:lstStyle/>
          <a:p>
            <a:r>
              <a:rPr lang="es-AR" b="1" dirty="0"/>
              <a:t>Si bien/mientras </a:t>
            </a:r>
            <a:r>
              <a:rPr lang="es-AR" dirty="0"/>
              <a:t>las fugas de las tuberías pueden ocurrir por numerosas razones, una de las causas más comunes es la formación de agujeros. Los agujeros pueden formarse </a:t>
            </a:r>
            <a:r>
              <a:rPr lang="es-AR" dirty="0">
                <a:effectLst>
                  <a:outerShdw blurRad="38100" dist="38100" dir="2700000" algn="tl">
                    <a:srgbClr val="000000">
                      <a:alpha val="43137"/>
                    </a:srgbClr>
                  </a:outerShdw>
                </a:effectLst>
              </a:rPr>
              <a:t>dentro de </a:t>
            </a:r>
            <a:r>
              <a:rPr lang="es-AR" dirty="0"/>
              <a:t>una tubería </a:t>
            </a:r>
            <a:r>
              <a:rPr lang="es-AR" dirty="0">
                <a:effectLst>
                  <a:outerShdw blurRad="38100" dist="38100" dir="2700000" algn="tl">
                    <a:srgbClr val="000000">
                      <a:alpha val="43137"/>
                    </a:srgbClr>
                  </a:outerShdw>
                </a:effectLst>
              </a:rPr>
              <a:t>como resultado de </a:t>
            </a:r>
            <a:r>
              <a:rPr lang="es-AR" dirty="0"/>
              <a:t>la acumulación de depósitos, la corrosión, cabezales de limpieza inadecuados que se estén usando, y más. </a:t>
            </a:r>
            <a:r>
              <a:rPr lang="es-AR" dirty="0">
                <a:effectLst>
                  <a:outerShdw blurRad="38100" dist="38100" dir="2700000" algn="tl">
                    <a:srgbClr val="000000">
                      <a:alpha val="43137"/>
                    </a:srgbClr>
                  </a:outerShdw>
                </a:effectLst>
              </a:rPr>
              <a:t>Además de </a:t>
            </a:r>
            <a:r>
              <a:rPr lang="es-AR" dirty="0"/>
              <a:t>los agujeros, las fugas en las tuberías pueden ocurrir </a:t>
            </a:r>
            <a:r>
              <a:rPr lang="es-AR" dirty="0">
                <a:effectLst>
                  <a:outerShdw blurRad="38100" dist="38100" dir="2700000" algn="tl">
                    <a:srgbClr val="000000">
                      <a:alpha val="43137"/>
                    </a:srgbClr>
                  </a:outerShdw>
                </a:effectLst>
              </a:rPr>
              <a:t>debido a</a:t>
            </a:r>
            <a:r>
              <a:rPr lang="es-AR" dirty="0"/>
              <a:t> fallas en las uniones y expansiones incompletas. </a:t>
            </a:r>
            <a:r>
              <a:rPr lang="es-AR" dirty="0">
                <a:effectLst>
                  <a:outerShdw blurRad="38100" dist="38100" dir="2700000" algn="tl">
                    <a:srgbClr val="000000">
                      <a:alpha val="43137"/>
                    </a:srgbClr>
                  </a:outerShdw>
                </a:effectLst>
              </a:rPr>
              <a:t>Como resultado</a:t>
            </a:r>
            <a:r>
              <a:rPr lang="es-AR" dirty="0"/>
              <a:t>, </a:t>
            </a:r>
            <a:r>
              <a:rPr lang="es-AR" dirty="0">
                <a:effectLst>
                  <a:outerShdw blurRad="38100" dist="38100" dir="2700000" algn="tl">
                    <a:srgbClr val="000000">
                      <a:alpha val="43137"/>
                    </a:srgbClr>
                  </a:outerShdw>
                </a:effectLst>
              </a:rPr>
              <a:t>el cumplimiento de/ cumplir con</a:t>
            </a:r>
            <a:r>
              <a:rPr lang="es-AR" dirty="0"/>
              <a:t>  las mejores prácticas de instalación podría potencialmente reducir la cantidad de fugas de tuberías que se producen dentro de una cisterna. </a:t>
            </a:r>
          </a:p>
        </p:txBody>
      </p:sp>
    </p:spTree>
    <p:extLst>
      <p:ext uri="{BB962C8B-B14F-4D97-AF65-F5344CB8AC3E}">
        <p14:creationId xmlns:p14="http://schemas.microsoft.com/office/powerpoint/2010/main" val="32971262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6C36AAE-C41F-4D91-858D-6E472A57F0AF}"/>
              </a:ext>
            </a:extLst>
          </p:cNvPr>
          <p:cNvPicPr>
            <a:picLocks noChangeAspect="1"/>
          </p:cNvPicPr>
          <p:nvPr/>
        </p:nvPicPr>
        <p:blipFill>
          <a:blip r:embed="rId2"/>
          <a:stretch>
            <a:fillRect/>
          </a:stretch>
        </p:blipFill>
        <p:spPr>
          <a:xfrm>
            <a:off x="452703" y="390785"/>
            <a:ext cx="7494123" cy="6276803"/>
          </a:xfrm>
          <a:prstGeom prst="rect">
            <a:avLst/>
          </a:prstGeom>
        </p:spPr>
      </p:pic>
      <p:sp>
        <p:nvSpPr>
          <p:cNvPr id="2" name="CuadroTexto 1">
            <a:extLst>
              <a:ext uri="{FF2B5EF4-FFF2-40B4-BE49-F238E27FC236}">
                <a16:creationId xmlns:a16="http://schemas.microsoft.com/office/drawing/2014/main" id="{9003FCA7-DC50-405F-B116-83E0BF7FF0D2}"/>
              </a:ext>
            </a:extLst>
          </p:cNvPr>
          <p:cNvSpPr txBox="1"/>
          <p:nvPr/>
        </p:nvSpPr>
        <p:spPr>
          <a:xfrm>
            <a:off x="8057419" y="992580"/>
            <a:ext cx="2941904" cy="523220"/>
          </a:xfrm>
          <a:prstGeom prst="rect">
            <a:avLst/>
          </a:prstGeom>
          <a:noFill/>
        </p:spPr>
        <p:txBody>
          <a:bodyPr wrap="square" rtlCol="0">
            <a:spAutoFit/>
          </a:bodyPr>
          <a:lstStyle/>
          <a:p>
            <a:r>
              <a:rPr lang="es-AR" sz="1400" dirty="0" err="1">
                <a:solidFill>
                  <a:srgbClr val="FF0000"/>
                </a:solidFill>
                <a:effectLst>
                  <a:outerShdw blurRad="38100" dist="38100" dir="2700000" algn="tl">
                    <a:srgbClr val="000000">
                      <a:alpha val="43137"/>
                    </a:srgbClr>
                  </a:outerShdw>
                </a:effectLst>
              </a:rPr>
              <a:t>Both</a:t>
            </a:r>
            <a:r>
              <a:rPr lang="es-AR" sz="1400" dirty="0">
                <a:solidFill>
                  <a:srgbClr val="FF0000"/>
                </a:solidFill>
                <a:effectLst>
                  <a:outerShdw blurRad="38100" dist="38100" dir="2700000" algn="tl">
                    <a:srgbClr val="000000">
                      <a:alpha val="43137"/>
                    </a:srgbClr>
                  </a:outerShdw>
                </a:effectLst>
              </a:rPr>
              <a:t> </a:t>
            </a:r>
            <a:r>
              <a:rPr lang="es-AR" sz="1400" dirty="0" err="1">
                <a:solidFill>
                  <a:srgbClr val="FF0000"/>
                </a:solidFill>
                <a:effectLst>
                  <a:outerShdw blurRad="38100" dist="38100" dir="2700000" algn="tl">
                    <a:srgbClr val="000000">
                      <a:alpha val="43137"/>
                    </a:srgbClr>
                  </a:outerShdw>
                </a:effectLst>
              </a:rPr>
              <a:t>students</a:t>
            </a:r>
            <a:r>
              <a:rPr lang="es-AR" sz="1400" dirty="0">
                <a:solidFill>
                  <a:srgbClr val="FF0000"/>
                </a:solidFill>
                <a:effectLst>
                  <a:outerShdw blurRad="38100" dist="38100" dir="2700000" algn="tl">
                    <a:srgbClr val="000000">
                      <a:alpha val="43137"/>
                    </a:srgbClr>
                  </a:outerShdw>
                </a:effectLst>
              </a:rPr>
              <a:t> are </a:t>
            </a:r>
            <a:r>
              <a:rPr lang="es-AR" sz="1400" dirty="0" err="1">
                <a:solidFill>
                  <a:srgbClr val="FF0000"/>
                </a:solidFill>
                <a:effectLst>
                  <a:outerShdw blurRad="38100" dist="38100" dir="2700000" algn="tl">
                    <a:srgbClr val="000000">
                      <a:alpha val="43137"/>
                    </a:srgbClr>
                  </a:outerShdw>
                </a:effectLst>
              </a:rPr>
              <a:t>here</a:t>
            </a:r>
            <a:r>
              <a:rPr lang="es-AR" sz="1400" dirty="0">
                <a:solidFill>
                  <a:srgbClr val="FF0000"/>
                </a:solidFill>
                <a:effectLst>
                  <a:outerShdw blurRad="38100" dist="38100" dir="2700000" algn="tl">
                    <a:srgbClr val="000000">
                      <a:alpha val="43137"/>
                    </a:srgbClr>
                  </a:outerShdw>
                </a:effectLst>
              </a:rPr>
              <a:t>. </a:t>
            </a:r>
          </a:p>
          <a:p>
            <a:r>
              <a:rPr lang="es-AR" sz="1400" dirty="0" err="1">
                <a:solidFill>
                  <a:srgbClr val="FF0000"/>
                </a:solidFill>
                <a:effectLst>
                  <a:outerShdw blurRad="38100" dist="38100" dir="2700000" algn="tl">
                    <a:srgbClr val="000000">
                      <a:alpha val="43137"/>
                    </a:srgbClr>
                  </a:outerShdw>
                </a:effectLst>
              </a:rPr>
              <a:t>Both</a:t>
            </a:r>
            <a:r>
              <a:rPr lang="es-AR" sz="1400" dirty="0">
                <a:solidFill>
                  <a:srgbClr val="FF0000"/>
                </a:solidFill>
                <a:effectLst>
                  <a:outerShdw blurRad="38100" dist="38100" dir="2700000" algn="tl">
                    <a:srgbClr val="000000">
                      <a:alpha val="43137"/>
                    </a:srgbClr>
                  </a:outerShdw>
                </a:effectLst>
              </a:rPr>
              <a:t>, Mary and Peter, are </a:t>
            </a:r>
            <a:r>
              <a:rPr lang="es-AR" sz="1400" dirty="0" err="1">
                <a:solidFill>
                  <a:srgbClr val="FF0000"/>
                </a:solidFill>
                <a:effectLst>
                  <a:outerShdw blurRad="38100" dist="38100" dir="2700000" algn="tl">
                    <a:srgbClr val="000000">
                      <a:alpha val="43137"/>
                    </a:srgbClr>
                  </a:outerShdw>
                </a:effectLst>
              </a:rPr>
              <a:t>here</a:t>
            </a:r>
            <a:r>
              <a:rPr lang="es-AR" sz="1400" dirty="0">
                <a:solidFill>
                  <a:srgbClr val="FF0000"/>
                </a:solidFill>
                <a:effectLst>
                  <a:outerShdw blurRad="38100" dist="38100" dir="2700000" algn="tl">
                    <a:srgbClr val="000000">
                      <a:alpha val="43137"/>
                    </a:srgbClr>
                  </a:outerShdw>
                </a:effectLst>
              </a:rPr>
              <a:t>. </a:t>
            </a:r>
          </a:p>
        </p:txBody>
      </p:sp>
      <p:sp>
        <p:nvSpPr>
          <p:cNvPr id="3" name="CuadroTexto 2">
            <a:extLst>
              <a:ext uri="{FF2B5EF4-FFF2-40B4-BE49-F238E27FC236}">
                <a16:creationId xmlns:a16="http://schemas.microsoft.com/office/drawing/2014/main" id="{482FD6EB-F833-423C-8515-310284612EB9}"/>
              </a:ext>
            </a:extLst>
          </p:cNvPr>
          <p:cNvSpPr txBox="1"/>
          <p:nvPr/>
        </p:nvSpPr>
        <p:spPr>
          <a:xfrm>
            <a:off x="8179904" y="623248"/>
            <a:ext cx="2305878" cy="369332"/>
          </a:xfrm>
          <a:prstGeom prst="rect">
            <a:avLst/>
          </a:prstGeom>
          <a:noFill/>
        </p:spPr>
        <p:txBody>
          <a:bodyPr wrap="square" rtlCol="0">
            <a:spAutoFit/>
          </a:bodyPr>
          <a:lstStyle/>
          <a:p>
            <a:r>
              <a:rPr lang="es-AR" dirty="0">
                <a:solidFill>
                  <a:srgbClr val="00B050"/>
                </a:solidFill>
                <a:effectLst>
                  <a:outerShdw blurRad="38100" dist="38100" dir="2700000" algn="tl">
                    <a:srgbClr val="000000">
                      <a:alpha val="43137"/>
                    </a:srgbClr>
                  </a:outerShdw>
                </a:effectLst>
              </a:rPr>
              <a:t>Any </a:t>
            </a:r>
            <a:r>
              <a:rPr lang="es-AR" dirty="0" err="1">
                <a:solidFill>
                  <a:srgbClr val="00B050"/>
                </a:solidFill>
                <a:effectLst>
                  <a:outerShdw blurRad="38100" dist="38100" dir="2700000" algn="tl">
                    <a:srgbClr val="000000">
                      <a:alpha val="43137"/>
                    </a:srgbClr>
                  </a:outerShdw>
                </a:effectLst>
              </a:rPr>
              <a:t>colour</a:t>
            </a:r>
            <a:r>
              <a:rPr lang="es-AR" dirty="0">
                <a:solidFill>
                  <a:srgbClr val="00B050"/>
                </a:solidFill>
                <a:effectLst>
                  <a:outerShdw blurRad="38100" dist="38100" dir="2700000" algn="tl">
                    <a:srgbClr val="000000">
                      <a:alpha val="43137"/>
                    </a:srgbClr>
                  </a:outerShdw>
                </a:effectLst>
              </a:rPr>
              <a:t> </a:t>
            </a:r>
            <a:r>
              <a:rPr lang="es-AR" dirty="0" err="1">
                <a:solidFill>
                  <a:srgbClr val="00B050"/>
                </a:solidFill>
                <a:effectLst>
                  <a:outerShdw blurRad="38100" dist="38100" dir="2700000" algn="tl">
                    <a:srgbClr val="000000">
                      <a:alpha val="43137"/>
                    </a:srgbClr>
                  </a:outerShdw>
                </a:effectLst>
              </a:rPr>
              <a:t>will</a:t>
            </a:r>
            <a:r>
              <a:rPr lang="es-AR" dirty="0">
                <a:solidFill>
                  <a:srgbClr val="00B050"/>
                </a:solidFill>
                <a:effectLst>
                  <a:outerShdw blurRad="38100" dist="38100" dir="2700000" algn="tl">
                    <a:srgbClr val="000000">
                      <a:alpha val="43137"/>
                    </a:srgbClr>
                  </a:outerShdw>
                </a:effectLst>
              </a:rPr>
              <a:t> do.</a:t>
            </a:r>
          </a:p>
        </p:txBody>
      </p:sp>
      <p:sp>
        <p:nvSpPr>
          <p:cNvPr id="7" name="CuadroTexto 6">
            <a:extLst>
              <a:ext uri="{FF2B5EF4-FFF2-40B4-BE49-F238E27FC236}">
                <a16:creationId xmlns:a16="http://schemas.microsoft.com/office/drawing/2014/main" id="{238E2117-0CD7-4C65-B6DD-76EE3522D749}"/>
              </a:ext>
            </a:extLst>
          </p:cNvPr>
          <p:cNvSpPr txBox="1"/>
          <p:nvPr/>
        </p:nvSpPr>
        <p:spPr>
          <a:xfrm>
            <a:off x="1192677" y="1254190"/>
            <a:ext cx="1477695" cy="307777"/>
          </a:xfrm>
          <a:prstGeom prst="rect">
            <a:avLst/>
          </a:prstGeom>
          <a:noFill/>
        </p:spPr>
        <p:txBody>
          <a:bodyPr wrap="square" rtlCol="0">
            <a:spAutoFit/>
          </a:bodyPr>
          <a:lstStyle/>
          <a:p>
            <a:r>
              <a:rPr lang="es-AR" sz="1400" dirty="0" err="1">
                <a:effectLst>
                  <a:outerShdw blurRad="38100" dist="38100" dir="2700000" algn="tl">
                    <a:srgbClr val="000000">
                      <a:alpha val="43137"/>
                    </a:srgbClr>
                  </a:outerShdw>
                </a:effectLst>
              </a:rPr>
              <a:t>every</a:t>
            </a:r>
            <a:r>
              <a:rPr lang="es-AR" sz="1400" dirty="0">
                <a:effectLst>
                  <a:outerShdw blurRad="38100" dist="38100" dir="2700000" algn="tl">
                    <a:srgbClr val="000000">
                      <a:alpha val="43137"/>
                    </a:srgbClr>
                  </a:outerShdw>
                </a:effectLst>
              </a:rPr>
              <a:t> </a:t>
            </a:r>
            <a:r>
              <a:rPr lang="es-AR" sz="1400" dirty="0" err="1">
                <a:effectLst>
                  <a:outerShdw blurRad="38100" dist="38100" dir="2700000" algn="tl">
                    <a:srgbClr val="000000">
                      <a:alpha val="43137"/>
                    </a:srgbClr>
                  </a:outerShdw>
                </a:effectLst>
              </a:rPr>
              <a:t>day</a:t>
            </a:r>
            <a:endParaRPr lang="es-AR" sz="1400" dirty="0">
              <a:effectLst>
                <a:outerShdw blurRad="38100" dist="38100" dir="2700000" algn="tl">
                  <a:srgbClr val="000000">
                    <a:alpha val="43137"/>
                  </a:srgbClr>
                </a:outerShdw>
              </a:effectLst>
            </a:endParaRPr>
          </a:p>
        </p:txBody>
      </p:sp>
      <p:sp>
        <p:nvSpPr>
          <p:cNvPr id="8" name="CuadroTexto 7">
            <a:extLst>
              <a:ext uri="{FF2B5EF4-FFF2-40B4-BE49-F238E27FC236}">
                <a16:creationId xmlns:a16="http://schemas.microsoft.com/office/drawing/2014/main" id="{34B13895-9929-4ED5-B0A8-7A3E7B166343}"/>
              </a:ext>
            </a:extLst>
          </p:cNvPr>
          <p:cNvSpPr txBox="1"/>
          <p:nvPr/>
        </p:nvSpPr>
        <p:spPr>
          <a:xfrm>
            <a:off x="979135" y="1515800"/>
            <a:ext cx="3091157" cy="523220"/>
          </a:xfrm>
          <a:prstGeom prst="rect">
            <a:avLst/>
          </a:prstGeom>
          <a:noFill/>
        </p:spPr>
        <p:txBody>
          <a:bodyPr wrap="square" rtlCol="0">
            <a:spAutoFit/>
          </a:bodyPr>
          <a:lstStyle/>
          <a:p>
            <a:r>
              <a:rPr lang="es-AR" sz="1400" dirty="0" err="1">
                <a:solidFill>
                  <a:srgbClr val="0070C0"/>
                </a:solidFill>
                <a:effectLst>
                  <a:outerShdw blurRad="38100" dist="38100" dir="2700000" algn="tl">
                    <a:srgbClr val="000000">
                      <a:alpha val="43137"/>
                    </a:srgbClr>
                  </a:outerShdw>
                </a:effectLst>
              </a:rPr>
              <a:t>When</a:t>
            </a:r>
            <a:r>
              <a:rPr lang="es-AR" sz="1400" dirty="0">
                <a:solidFill>
                  <a:srgbClr val="0070C0"/>
                </a:solidFill>
                <a:effectLst>
                  <a:outerShdw blurRad="38100" dist="38100" dir="2700000" algn="tl">
                    <a:srgbClr val="000000">
                      <a:alpha val="43137"/>
                    </a:srgbClr>
                  </a:outerShdw>
                </a:effectLst>
              </a:rPr>
              <a:t> </a:t>
            </a:r>
            <a:r>
              <a:rPr lang="es-AR" sz="1400" dirty="0" err="1">
                <a:solidFill>
                  <a:srgbClr val="0070C0"/>
                </a:solidFill>
                <a:effectLst>
                  <a:outerShdw blurRad="38100" dist="38100" dir="2700000" algn="tl">
                    <a:srgbClr val="000000">
                      <a:alpha val="43137"/>
                    </a:srgbClr>
                  </a:outerShdw>
                </a:effectLst>
              </a:rPr>
              <a:t>did</a:t>
            </a:r>
            <a:r>
              <a:rPr lang="es-AR" sz="1400" dirty="0">
                <a:solidFill>
                  <a:srgbClr val="0070C0"/>
                </a:solidFill>
                <a:effectLst>
                  <a:outerShdw blurRad="38100" dist="38100" dir="2700000" algn="tl">
                    <a:srgbClr val="000000">
                      <a:alpha val="43137"/>
                    </a:srgbClr>
                  </a:outerShdw>
                </a:effectLst>
              </a:rPr>
              <a:t> </a:t>
            </a:r>
            <a:r>
              <a:rPr lang="es-AR" sz="1400" dirty="0" err="1">
                <a:solidFill>
                  <a:srgbClr val="0070C0"/>
                </a:solidFill>
                <a:effectLst>
                  <a:outerShdw blurRad="38100" dist="38100" dir="2700000" algn="tl">
                    <a:srgbClr val="000000">
                      <a:alpha val="43137"/>
                    </a:srgbClr>
                  </a:outerShdw>
                </a:effectLst>
              </a:rPr>
              <a:t>you</a:t>
            </a:r>
            <a:r>
              <a:rPr lang="es-AR" sz="1400" dirty="0">
                <a:solidFill>
                  <a:srgbClr val="0070C0"/>
                </a:solidFill>
                <a:effectLst>
                  <a:outerShdw blurRad="38100" dist="38100" dir="2700000" algn="tl">
                    <a:srgbClr val="000000">
                      <a:alpha val="43137"/>
                    </a:srgbClr>
                  </a:outerShdw>
                </a:effectLst>
              </a:rPr>
              <a:t> </a:t>
            </a:r>
            <a:r>
              <a:rPr lang="es-AR" sz="1400" dirty="0" err="1">
                <a:solidFill>
                  <a:srgbClr val="0070C0"/>
                </a:solidFill>
                <a:effectLst>
                  <a:outerShdw blurRad="38100" dist="38100" dir="2700000" algn="tl">
                    <a:srgbClr val="000000">
                      <a:alpha val="43137"/>
                    </a:srgbClr>
                  </a:outerShdw>
                </a:effectLst>
                <a:highlight>
                  <a:srgbClr val="FFFF00"/>
                </a:highlight>
              </a:rPr>
              <a:t>first</a:t>
            </a:r>
            <a:r>
              <a:rPr lang="es-AR" sz="1400" dirty="0">
                <a:solidFill>
                  <a:srgbClr val="0070C0"/>
                </a:solidFill>
                <a:effectLst>
                  <a:outerShdw blurRad="38100" dist="38100" dir="2700000" algn="tl">
                    <a:srgbClr val="000000">
                      <a:alpha val="43137"/>
                    </a:srgbClr>
                  </a:outerShdw>
                </a:effectLst>
                <a:highlight>
                  <a:srgbClr val="FFFF00"/>
                </a:highlight>
              </a:rPr>
              <a:t> </a:t>
            </a:r>
            <a:r>
              <a:rPr lang="es-AR" sz="1400" dirty="0" err="1">
                <a:solidFill>
                  <a:srgbClr val="0070C0"/>
                </a:solidFill>
                <a:effectLst>
                  <a:outerShdw blurRad="38100" dist="38100" dir="2700000" algn="tl">
                    <a:srgbClr val="000000">
                      <a:alpha val="43137"/>
                    </a:srgbClr>
                  </a:outerShdw>
                </a:effectLst>
                <a:highlight>
                  <a:srgbClr val="FFFF00"/>
                </a:highlight>
              </a:rPr>
              <a:t>notice</a:t>
            </a:r>
            <a:r>
              <a:rPr lang="es-AR" sz="1400" dirty="0">
                <a:solidFill>
                  <a:srgbClr val="0070C0"/>
                </a:solidFill>
                <a:effectLst>
                  <a:outerShdw blurRad="38100" dist="38100" dir="2700000" algn="tl">
                    <a:srgbClr val="000000">
                      <a:alpha val="43137"/>
                    </a:srgbClr>
                  </a:outerShdw>
                </a:effectLst>
                <a:highlight>
                  <a:srgbClr val="FFFF00"/>
                </a:highlight>
              </a:rPr>
              <a:t> </a:t>
            </a:r>
            <a:r>
              <a:rPr lang="es-AR" sz="1400" dirty="0" err="1">
                <a:solidFill>
                  <a:srgbClr val="0070C0"/>
                </a:solidFill>
                <a:effectLst>
                  <a:outerShdw blurRad="38100" dist="38100" dir="2700000" algn="tl">
                    <a:srgbClr val="000000">
                      <a:alpha val="43137"/>
                    </a:srgbClr>
                  </a:outerShdw>
                </a:effectLst>
              </a:rPr>
              <a:t>this</a:t>
            </a:r>
            <a:r>
              <a:rPr lang="es-AR" sz="1400" dirty="0">
                <a:solidFill>
                  <a:srgbClr val="0070C0"/>
                </a:solidFill>
                <a:effectLst>
                  <a:outerShdw blurRad="38100" dist="38100" dir="2700000" algn="tl">
                    <a:srgbClr val="000000">
                      <a:alpha val="43137"/>
                    </a:srgbClr>
                  </a:outerShdw>
                </a:effectLst>
              </a:rPr>
              <a:t>?</a:t>
            </a:r>
          </a:p>
          <a:p>
            <a:r>
              <a:rPr lang="es-AR" sz="1400" dirty="0" err="1">
                <a:solidFill>
                  <a:srgbClr val="0070C0"/>
                </a:solidFill>
                <a:effectLst>
                  <a:outerShdw blurRad="38100" dist="38100" dir="2700000" algn="tl">
                    <a:srgbClr val="000000">
                      <a:alpha val="43137"/>
                    </a:srgbClr>
                  </a:outerShdw>
                </a:effectLst>
              </a:rPr>
              <a:t>When</a:t>
            </a:r>
            <a:r>
              <a:rPr lang="es-AR" sz="1400" dirty="0">
                <a:solidFill>
                  <a:srgbClr val="0070C0"/>
                </a:solidFill>
                <a:effectLst>
                  <a:outerShdw blurRad="38100" dist="38100" dir="2700000" algn="tl">
                    <a:srgbClr val="000000">
                      <a:alpha val="43137"/>
                    </a:srgbClr>
                  </a:outerShdw>
                </a:effectLst>
              </a:rPr>
              <a:t> </a:t>
            </a:r>
            <a:r>
              <a:rPr lang="es-AR" sz="1400" dirty="0" err="1">
                <a:solidFill>
                  <a:srgbClr val="0070C0"/>
                </a:solidFill>
                <a:effectLst>
                  <a:outerShdw blurRad="38100" dist="38100" dir="2700000" algn="tl">
                    <a:srgbClr val="000000">
                      <a:alpha val="43137"/>
                    </a:srgbClr>
                  </a:outerShdw>
                </a:effectLst>
              </a:rPr>
              <a:t>did</a:t>
            </a:r>
            <a:r>
              <a:rPr lang="es-AR" sz="1400" dirty="0">
                <a:solidFill>
                  <a:srgbClr val="0070C0"/>
                </a:solidFill>
                <a:effectLst>
                  <a:outerShdw blurRad="38100" dist="38100" dir="2700000" algn="tl">
                    <a:srgbClr val="000000">
                      <a:alpha val="43137"/>
                    </a:srgbClr>
                  </a:outerShdw>
                </a:effectLst>
              </a:rPr>
              <a:t> </a:t>
            </a:r>
            <a:r>
              <a:rPr lang="es-AR" sz="1400" dirty="0" err="1">
                <a:solidFill>
                  <a:srgbClr val="0070C0"/>
                </a:solidFill>
                <a:effectLst>
                  <a:outerShdw blurRad="38100" dist="38100" dir="2700000" algn="tl">
                    <a:srgbClr val="000000">
                      <a:alpha val="43137"/>
                    </a:srgbClr>
                  </a:outerShdw>
                </a:effectLst>
              </a:rPr>
              <a:t>you</a:t>
            </a:r>
            <a:r>
              <a:rPr lang="es-AR" sz="1400" dirty="0">
                <a:solidFill>
                  <a:srgbClr val="0070C0"/>
                </a:solidFill>
                <a:effectLst>
                  <a:outerShdw blurRad="38100" dist="38100" dir="2700000" algn="tl">
                    <a:srgbClr val="000000">
                      <a:alpha val="43137"/>
                    </a:srgbClr>
                  </a:outerShdw>
                </a:effectLst>
              </a:rPr>
              <a:t> </a:t>
            </a:r>
            <a:r>
              <a:rPr lang="es-AR" sz="1400" dirty="0" err="1">
                <a:solidFill>
                  <a:srgbClr val="0070C0"/>
                </a:solidFill>
                <a:effectLst>
                  <a:outerShdw blurRad="38100" dist="38100" dir="2700000" algn="tl">
                    <a:srgbClr val="000000">
                      <a:alpha val="43137"/>
                    </a:srgbClr>
                  </a:outerShdw>
                </a:effectLst>
                <a:highlight>
                  <a:srgbClr val="FFFF00"/>
                </a:highlight>
              </a:rPr>
              <a:t>last</a:t>
            </a:r>
            <a:r>
              <a:rPr lang="es-AR" sz="1400" dirty="0">
                <a:solidFill>
                  <a:srgbClr val="0070C0"/>
                </a:solidFill>
                <a:effectLst>
                  <a:outerShdw blurRad="38100" dist="38100" dir="2700000" algn="tl">
                    <a:srgbClr val="000000">
                      <a:alpha val="43137"/>
                    </a:srgbClr>
                  </a:outerShdw>
                </a:effectLst>
                <a:highlight>
                  <a:srgbClr val="FFFF00"/>
                </a:highlight>
              </a:rPr>
              <a:t> </a:t>
            </a:r>
            <a:r>
              <a:rPr lang="es-AR" sz="1400" dirty="0" err="1">
                <a:solidFill>
                  <a:srgbClr val="0070C0"/>
                </a:solidFill>
                <a:effectLst>
                  <a:outerShdw blurRad="38100" dist="38100" dir="2700000" algn="tl">
                    <a:srgbClr val="000000">
                      <a:alpha val="43137"/>
                    </a:srgbClr>
                  </a:outerShdw>
                </a:effectLst>
                <a:highlight>
                  <a:srgbClr val="FFFF00"/>
                </a:highlight>
              </a:rPr>
              <a:t>go</a:t>
            </a:r>
            <a:r>
              <a:rPr lang="es-AR" sz="1400" dirty="0">
                <a:solidFill>
                  <a:srgbClr val="0070C0"/>
                </a:solidFill>
                <a:effectLst>
                  <a:outerShdw blurRad="38100" dist="38100" dir="2700000" algn="tl">
                    <a:srgbClr val="000000">
                      <a:alpha val="43137"/>
                    </a:srgbClr>
                  </a:outerShdw>
                </a:effectLst>
                <a:highlight>
                  <a:srgbClr val="FFFF00"/>
                </a:highlight>
              </a:rPr>
              <a:t> </a:t>
            </a:r>
            <a:r>
              <a:rPr lang="es-AR" sz="1400" dirty="0">
                <a:solidFill>
                  <a:srgbClr val="0070C0"/>
                </a:solidFill>
                <a:effectLst>
                  <a:outerShdw blurRad="38100" dist="38100" dir="2700000" algn="tl">
                    <a:srgbClr val="000000">
                      <a:alpha val="43137"/>
                    </a:srgbClr>
                  </a:outerShdw>
                </a:effectLst>
              </a:rPr>
              <a:t>to </a:t>
            </a:r>
            <a:r>
              <a:rPr lang="es-AR" sz="1400" dirty="0" err="1">
                <a:solidFill>
                  <a:srgbClr val="0070C0"/>
                </a:solidFill>
                <a:effectLst>
                  <a:outerShdw blurRad="38100" dist="38100" dir="2700000" algn="tl">
                    <a:srgbClr val="000000">
                      <a:alpha val="43137"/>
                    </a:srgbClr>
                  </a:outerShdw>
                </a:effectLst>
              </a:rPr>
              <a:t>the</a:t>
            </a:r>
            <a:r>
              <a:rPr lang="es-AR" sz="1400" dirty="0">
                <a:solidFill>
                  <a:srgbClr val="0070C0"/>
                </a:solidFill>
                <a:effectLst>
                  <a:outerShdw blurRad="38100" dist="38100" dir="2700000" algn="tl">
                    <a:srgbClr val="000000">
                      <a:alpha val="43137"/>
                    </a:srgbClr>
                  </a:outerShdw>
                </a:effectLst>
              </a:rPr>
              <a:t> </a:t>
            </a:r>
            <a:r>
              <a:rPr lang="es-AR" sz="1400" dirty="0" err="1">
                <a:solidFill>
                  <a:srgbClr val="0070C0"/>
                </a:solidFill>
                <a:effectLst>
                  <a:outerShdw blurRad="38100" dist="38100" dir="2700000" algn="tl">
                    <a:srgbClr val="000000">
                      <a:alpha val="43137"/>
                    </a:srgbClr>
                  </a:outerShdw>
                </a:effectLst>
              </a:rPr>
              <a:t>mountains</a:t>
            </a:r>
            <a:r>
              <a:rPr lang="es-AR" sz="1400" dirty="0">
                <a:solidFill>
                  <a:srgbClr val="0070C0"/>
                </a:solidFill>
                <a:effectLst>
                  <a:outerShdw blurRad="38100" dist="38100" dir="2700000" algn="tl">
                    <a:srgbClr val="000000">
                      <a:alpha val="43137"/>
                    </a:srgbClr>
                  </a:outerShdw>
                </a:effectLst>
              </a:rPr>
              <a:t>?</a:t>
            </a:r>
          </a:p>
        </p:txBody>
      </p:sp>
      <p:sp>
        <p:nvSpPr>
          <p:cNvPr id="10" name="CuadroTexto 9">
            <a:extLst>
              <a:ext uri="{FF2B5EF4-FFF2-40B4-BE49-F238E27FC236}">
                <a16:creationId xmlns:a16="http://schemas.microsoft.com/office/drawing/2014/main" id="{625A7559-6406-4216-AD8F-61AA8B02BA0D}"/>
              </a:ext>
            </a:extLst>
          </p:cNvPr>
          <p:cNvSpPr txBox="1"/>
          <p:nvPr/>
        </p:nvSpPr>
        <p:spPr>
          <a:xfrm>
            <a:off x="6214682" y="2063297"/>
            <a:ext cx="1561764" cy="307777"/>
          </a:xfrm>
          <a:prstGeom prst="rect">
            <a:avLst/>
          </a:prstGeom>
          <a:noFill/>
        </p:spPr>
        <p:txBody>
          <a:bodyPr wrap="square" rtlCol="0">
            <a:spAutoFit/>
          </a:bodyPr>
          <a:lstStyle/>
          <a:p>
            <a:r>
              <a:rPr lang="es-AR" sz="1400" dirty="0">
                <a:solidFill>
                  <a:srgbClr val="EC1246"/>
                </a:solidFill>
                <a:effectLst>
                  <a:outerShdw blurRad="38100" dist="38100" dir="2700000" algn="tl">
                    <a:srgbClr val="000000">
                      <a:alpha val="43137"/>
                    </a:srgbClr>
                  </a:outerShdw>
                </a:effectLst>
                <a:highlight>
                  <a:srgbClr val="FFFF00"/>
                </a:highlight>
              </a:rPr>
              <a:t>no </a:t>
            </a:r>
            <a:r>
              <a:rPr lang="es-AR" sz="1400" dirty="0" err="1">
                <a:solidFill>
                  <a:srgbClr val="EC1246"/>
                </a:solidFill>
                <a:effectLst>
                  <a:outerShdw blurRad="38100" dist="38100" dir="2700000" algn="tl">
                    <a:srgbClr val="000000">
                      <a:alpha val="43137"/>
                    </a:srgbClr>
                  </a:outerShdw>
                </a:effectLst>
                <a:highlight>
                  <a:srgbClr val="FFFF00"/>
                </a:highlight>
              </a:rPr>
              <a:t>sugar</a:t>
            </a:r>
            <a:r>
              <a:rPr lang="es-AR" sz="1400" dirty="0">
                <a:solidFill>
                  <a:srgbClr val="EC1246"/>
                </a:solidFill>
                <a:effectLst>
                  <a:outerShdw blurRad="38100" dist="38100" dir="2700000" algn="tl">
                    <a:srgbClr val="000000">
                      <a:alpha val="43137"/>
                    </a:srgbClr>
                  </a:outerShdw>
                </a:effectLst>
              </a:rPr>
              <a:t>, </a:t>
            </a:r>
            <a:r>
              <a:rPr lang="es-AR" sz="1400" dirty="0" err="1">
                <a:solidFill>
                  <a:srgbClr val="EC1246"/>
                </a:solidFill>
                <a:effectLst>
                  <a:outerShdw blurRad="38100" dist="38100" dir="2700000" algn="tl">
                    <a:srgbClr val="000000">
                      <a:alpha val="43137"/>
                    </a:srgbClr>
                  </a:outerShdw>
                </a:effectLst>
              </a:rPr>
              <a:t>please</a:t>
            </a:r>
            <a:endParaRPr lang="es-AR" sz="1400" dirty="0">
              <a:solidFill>
                <a:srgbClr val="EC1246"/>
              </a:solidFill>
              <a:effectLst>
                <a:outerShdw blurRad="38100" dist="38100" dir="2700000" algn="tl">
                  <a:srgbClr val="000000">
                    <a:alpha val="43137"/>
                  </a:srgbClr>
                </a:outerShdw>
              </a:effectLst>
            </a:endParaRPr>
          </a:p>
        </p:txBody>
      </p:sp>
      <p:sp>
        <p:nvSpPr>
          <p:cNvPr id="11" name="CuadroTexto 10">
            <a:extLst>
              <a:ext uri="{FF2B5EF4-FFF2-40B4-BE49-F238E27FC236}">
                <a16:creationId xmlns:a16="http://schemas.microsoft.com/office/drawing/2014/main" id="{65D247AA-D9FE-4D3C-A52B-EF9588BB8B42}"/>
              </a:ext>
            </a:extLst>
          </p:cNvPr>
          <p:cNvSpPr txBox="1"/>
          <p:nvPr/>
        </p:nvSpPr>
        <p:spPr>
          <a:xfrm>
            <a:off x="1192677" y="2217185"/>
            <a:ext cx="1882296" cy="307777"/>
          </a:xfrm>
          <a:prstGeom prst="rect">
            <a:avLst/>
          </a:prstGeom>
          <a:noFill/>
        </p:spPr>
        <p:txBody>
          <a:bodyPr wrap="square" rtlCol="0">
            <a:spAutoFit/>
          </a:bodyPr>
          <a:lstStyle/>
          <a:p>
            <a:r>
              <a:rPr lang="es-AR" sz="1400" dirty="0" err="1">
                <a:effectLst>
                  <a:outerShdw blurRad="38100" dist="38100" dir="2700000" algn="tl">
                    <a:srgbClr val="000000">
                      <a:alpha val="43137"/>
                    </a:srgbClr>
                  </a:outerShdw>
                </a:effectLst>
              </a:rPr>
              <a:t>It’s</a:t>
            </a:r>
            <a:r>
              <a:rPr lang="es-AR" sz="1400" dirty="0">
                <a:effectLst>
                  <a:outerShdw blurRad="38100" dist="38100" dir="2700000" algn="tl">
                    <a:srgbClr val="000000">
                      <a:alpha val="43137"/>
                    </a:srgbClr>
                  </a:outerShdw>
                </a:effectLst>
              </a:rPr>
              <a:t> </a:t>
            </a:r>
            <a:r>
              <a:rPr lang="es-AR" sz="1400" dirty="0" err="1">
                <a:effectLst>
                  <a:outerShdw blurRad="38100" dist="38100" dir="2700000" algn="tl">
                    <a:srgbClr val="000000">
                      <a:alpha val="43137"/>
                    </a:srgbClr>
                  </a:outerShdw>
                </a:effectLst>
              </a:rPr>
              <a:t>rather</a:t>
            </a:r>
            <a:r>
              <a:rPr lang="es-AR" sz="1400" dirty="0">
                <a:effectLst>
                  <a:outerShdw blurRad="38100" dist="38100" dir="2700000" algn="tl">
                    <a:srgbClr val="000000">
                      <a:alpha val="43137"/>
                    </a:srgbClr>
                  </a:outerShdw>
                </a:effectLst>
              </a:rPr>
              <a:t> </a:t>
            </a:r>
            <a:r>
              <a:rPr lang="es-AR" sz="1400" dirty="0" err="1">
                <a:effectLst>
                  <a:outerShdw blurRad="38100" dist="38100" dir="2700000" algn="tl">
                    <a:srgbClr val="000000">
                      <a:alpha val="43137"/>
                    </a:srgbClr>
                  </a:outerShdw>
                </a:effectLst>
              </a:rPr>
              <a:t>complicated</a:t>
            </a:r>
            <a:r>
              <a:rPr lang="es-AR" sz="1400" dirty="0"/>
              <a:t>.</a:t>
            </a:r>
          </a:p>
        </p:txBody>
      </p:sp>
      <p:sp>
        <p:nvSpPr>
          <p:cNvPr id="12" name="CuadroTexto 11">
            <a:extLst>
              <a:ext uri="{FF2B5EF4-FFF2-40B4-BE49-F238E27FC236}">
                <a16:creationId xmlns:a16="http://schemas.microsoft.com/office/drawing/2014/main" id="{3A6D054C-1D89-42AA-9EAA-21C491E6D9D7}"/>
              </a:ext>
            </a:extLst>
          </p:cNvPr>
          <p:cNvSpPr txBox="1"/>
          <p:nvPr/>
        </p:nvSpPr>
        <p:spPr>
          <a:xfrm>
            <a:off x="947019" y="3912641"/>
            <a:ext cx="3220631" cy="292388"/>
          </a:xfrm>
          <a:prstGeom prst="rect">
            <a:avLst/>
          </a:prstGeom>
          <a:noFill/>
        </p:spPr>
        <p:txBody>
          <a:bodyPr wrap="square" rtlCol="0">
            <a:spAutoFit/>
          </a:bodyPr>
          <a:lstStyle/>
          <a:p>
            <a:r>
              <a:rPr lang="es-AR" sz="1300" dirty="0" err="1">
                <a:effectLst>
                  <a:outerShdw blurRad="38100" dist="38100" dir="2700000" algn="tl">
                    <a:srgbClr val="000000">
                      <a:alpha val="43137"/>
                    </a:srgbClr>
                  </a:outerShdw>
                </a:effectLst>
              </a:rPr>
              <a:t>That</a:t>
            </a:r>
            <a:r>
              <a:rPr lang="es-AR" sz="1300" dirty="0">
                <a:effectLst>
                  <a:outerShdw blurRad="38100" dist="38100" dir="2700000" algn="tl">
                    <a:srgbClr val="000000">
                      <a:alpha val="43137"/>
                    </a:srgbClr>
                  </a:outerShdw>
                </a:effectLst>
              </a:rPr>
              <a:t> </a:t>
            </a:r>
            <a:r>
              <a:rPr lang="es-AR" sz="1300" dirty="0" err="1">
                <a:effectLst>
                  <a:outerShdw blurRad="38100" dist="38100" dir="2700000" algn="tl">
                    <a:srgbClr val="000000">
                      <a:alpha val="43137"/>
                    </a:srgbClr>
                  </a:outerShdw>
                </a:effectLst>
              </a:rPr>
              <a:t>it</a:t>
            </a:r>
            <a:r>
              <a:rPr lang="es-AR" sz="1300" dirty="0">
                <a:effectLst>
                  <a:outerShdw blurRad="38100" dist="38100" dir="2700000" algn="tl">
                    <a:srgbClr val="000000">
                      <a:alpha val="43137"/>
                    </a:srgbClr>
                  </a:outerShdw>
                </a:effectLst>
              </a:rPr>
              <a:t> </a:t>
            </a:r>
            <a:r>
              <a:rPr lang="es-AR" sz="1300" dirty="0" err="1">
                <a:effectLst>
                  <a:outerShdw blurRad="38100" dist="38100" dir="2700000" algn="tl">
                    <a:srgbClr val="000000">
                      <a:alpha val="43137"/>
                    </a:srgbClr>
                  </a:outerShdw>
                </a:effectLst>
                <a:highlight>
                  <a:srgbClr val="FFFF00"/>
                </a:highlight>
              </a:rPr>
              <a:t>too</a:t>
            </a:r>
            <a:r>
              <a:rPr lang="es-AR" sz="1300" dirty="0">
                <a:effectLst>
                  <a:outerShdw blurRad="38100" dist="38100" dir="2700000" algn="tl">
                    <a:srgbClr val="000000">
                      <a:alpha val="43137"/>
                    </a:srgbClr>
                  </a:outerShdw>
                </a:effectLst>
                <a:highlight>
                  <a:srgbClr val="FFFF00"/>
                </a:highlight>
              </a:rPr>
              <a:t> </a:t>
            </a:r>
            <a:r>
              <a:rPr lang="es-AR" sz="1300" dirty="0" err="1">
                <a:effectLst>
                  <a:outerShdw blurRad="38100" dist="38100" dir="2700000" algn="tl">
                    <a:srgbClr val="000000">
                      <a:alpha val="43137"/>
                    </a:srgbClr>
                  </a:outerShdw>
                </a:effectLst>
                <a:highlight>
                  <a:srgbClr val="FFFF00"/>
                </a:highlight>
              </a:rPr>
              <a:t>difficult</a:t>
            </a:r>
            <a:r>
              <a:rPr lang="es-AR" sz="1300" dirty="0">
                <a:effectLst>
                  <a:outerShdw blurRad="38100" dist="38100" dir="2700000" algn="tl">
                    <a:srgbClr val="000000">
                      <a:alpha val="43137"/>
                    </a:srgbClr>
                  </a:outerShdw>
                </a:effectLst>
              </a:rPr>
              <a:t>. </a:t>
            </a:r>
            <a:r>
              <a:rPr lang="es-AR" sz="1300" dirty="0" err="1">
                <a:effectLst>
                  <a:outerShdw blurRad="38100" dist="38100" dir="2700000" algn="tl">
                    <a:srgbClr val="000000">
                      <a:alpha val="43137"/>
                    </a:srgbClr>
                  </a:outerShdw>
                </a:effectLst>
              </a:rPr>
              <a:t>This</a:t>
            </a:r>
            <a:r>
              <a:rPr lang="es-AR" sz="1300" dirty="0">
                <a:effectLst>
                  <a:outerShdw blurRad="38100" dist="38100" dir="2700000" algn="tl">
                    <a:srgbClr val="000000">
                      <a:alpha val="43137"/>
                    </a:srgbClr>
                  </a:outerShdw>
                </a:effectLst>
              </a:rPr>
              <a:t> </a:t>
            </a:r>
            <a:r>
              <a:rPr lang="es-AR" sz="1300" dirty="0" err="1">
                <a:effectLst>
                  <a:outerShdw blurRad="38100" dist="38100" dir="2700000" algn="tl">
                    <a:srgbClr val="000000">
                      <a:alpha val="43137"/>
                    </a:srgbClr>
                  </a:outerShdw>
                </a:effectLst>
              </a:rPr>
              <a:t>is</a:t>
            </a:r>
            <a:r>
              <a:rPr lang="es-AR" sz="1300" dirty="0">
                <a:effectLst>
                  <a:outerShdw blurRad="38100" dist="38100" dir="2700000" algn="tl">
                    <a:srgbClr val="000000">
                      <a:alpha val="43137"/>
                    </a:srgbClr>
                  </a:outerShdw>
                </a:effectLst>
              </a:rPr>
              <a:t> </a:t>
            </a:r>
            <a:r>
              <a:rPr lang="es-AR" sz="1300" dirty="0" err="1">
                <a:effectLst>
                  <a:outerShdw blurRad="38100" dist="38100" dir="2700000" algn="tl">
                    <a:srgbClr val="000000">
                      <a:alpha val="43137"/>
                    </a:srgbClr>
                  </a:outerShdw>
                </a:effectLst>
              </a:rPr>
              <a:t>too</a:t>
            </a:r>
            <a:r>
              <a:rPr lang="es-AR" sz="1300" dirty="0">
                <a:effectLst>
                  <a:outerShdw blurRad="38100" dist="38100" dir="2700000" algn="tl">
                    <a:srgbClr val="000000">
                      <a:alpha val="43137"/>
                    </a:srgbClr>
                  </a:outerShdw>
                </a:effectLst>
              </a:rPr>
              <a:t> </a:t>
            </a:r>
            <a:r>
              <a:rPr lang="es-AR" sz="1300" dirty="0" err="1">
                <a:effectLst>
                  <a:outerShdw blurRad="38100" dist="38100" dir="2700000" algn="tl">
                    <a:srgbClr val="000000">
                      <a:alpha val="43137"/>
                    </a:srgbClr>
                  </a:outerShdw>
                </a:effectLst>
              </a:rPr>
              <a:t>difficult</a:t>
            </a:r>
            <a:r>
              <a:rPr lang="es-AR" sz="1300" dirty="0">
                <a:effectLst>
                  <a:outerShdw blurRad="38100" dist="38100" dir="2700000" algn="tl">
                    <a:srgbClr val="000000">
                      <a:alpha val="43137"/>
                    </a:srgbClr>
                  </a:outerShdw>
                </a:effectLst>
                <a:highlight>
                  <a:srgbClr val="FFFF00"/>
                </a:highlight>
              </a:rPr>
              <a:t>, </a:t>
            </a:r>
            <a:r>
              <a:rPr lang="es-AR" sz="1300" dirty="0" err="1">
                <a:effectLst>
                  <a:outerShdw blurRad="38100" dist="38100" dir="2700000" algn="tl">
                    <a:srgbClr val="000000">
                      <a:alpha val="43137"/>
                    </a:srgbClr>
                  </a:outerShdw>
                </a:effectLst>
                <a:highlight>
                  <a:srgbClr val="FFFF00"/>
                </a:highlight>
              </a:rPr>
              <a:t>too</a:t>
            </a:r>
            <a:endParaRPr lang="es-AR" sz="1300" dirty="0">
              <a:effectLst>
                <a:outerShdw blurRad="38100" dist="38100" dir="2700000" algn="tl">
                  <a:srgbClr val="000000">
                    <a:alpha val="43137"/>
                  </a:srgbClr>
                </a:outerShdw>
              </a:effectLst>
              <a:highlight>
                <a:srgbClr val="FFFF00"/>
              </a:highlight>
            </a:endParaRPr>
          </a:p>
        </p:txBody>
      </p:sp>
      <p:sp>
        <p:nvSpPr>
          <p:cNvPr id="13" name="CuadroTexto 12">
            <a:extLst>
              <a:ext uri="{FF2B5EF4-FFF2-40B4-BE49-F238E27FC236}">
                <a16:creationId xmlns:a16="http://schemas.microsoft.com/office/drawing/2014/main" id="{44DBC485-FA4A-4AA7-BF39-C148CC017AE8}"/>
              </a:ext>
            </a:extLst>
          </p:cNvPr>
          <p:cNvSpPr txBox="1"/>
          <p:nvPr/>
        </p:nvSpPr>
        <p:spPr>
          <a:xfrm>
            <a:off x="6681067" y="4572000"/>
            <a:ext cx="2941904" cy="523220"/>
          </a:xfrm>
          <a:prstGeom prst="rect">
            <a:avLst/>
          </a:prstGeom>
          <a:noFill/>
        </p:spPr>
        <p:txBody>
          <a:bodyPr wrap="square" rtlCol="0">
            <a:spAutoFit/>
          </a:bodyPr>
          <a:lstStyle/>
          <a:p>
            <a:r>
              <a:rPr lang="es-AR" sz="1400" dirty="0" err="1"/>
              <a:t>How</a:t>
            </a:r>
            <a:r>
              <a:rPr lang="es-AR" sz="1400" dirty="0"/>
              <a:t> </a:t>
            </a:r>
            <a:r>
              <a:rPr lang="es-AR" sz="1400" dirty="0" err="1"/>
              <a:t>many</a:t>
            </a:r>
            <a:r>
              <a:rPr lang="es-AR" sz="1400" dirty="0"/>
              <a:t> times </a:t>
            </a:r>
            <a:r>
              <a:rPr lang="es-AR" sz="1400" dirty="0" err="1"/>
              <a:t>have</a:t>
            </a:r>
            <a:r>
              <a:rPr lang="es-AR" sz="1400" dirty="0"/>
              <a:t> </a:t>
            </a:r>
            <a:r>
              <a:rPr lang="es-AR" sz="1400" dirty="0" err="1"/>
              <a:t>you</a:t>
            </a:r>
            <a:r>
              <a:rPr lang="es-AR" sz="1400" dirty="0"/>
              <a:t> done </a:t>
            </a:r>
            <a:r>
              <a:rPr lang="es-AR" sz="1400" dirty="0" err="1"/>
              <a:t>the</a:t>
            </a:r>
            <a:r>
              <a:rPr lang="es-AR" sz="1400" dirty="0"/>
              <a:t> …</a:t>
            </a:r>
          </a:p>
          <a:p>
            <a:r>
              <a:rPr lang="es-AR" sz="1400" dirty="0" err="1"/>
              <a:t>They</a:t>
            </a:r>
            <a:r>
              <a:rPr lang="es-AR" sz="1400" dirty="0"/>
              <a:t> </a:t>
            </a:r>
            <a:r>
              <a:rPr lang="es-AR" sz="1400" dirty="0" err="1"/>
              <a:t>timed</a:t>
            </a:r>
            <a:r>
              <a:rPr lang="es-AR" sz="1400" dirty="0"/>
              <a:t> </a:t>
            </a:r>
            <a:r>
              <a:rPr lang="es-AR" sz="1400" dirty="0" err="1"/>
              <a:t>the</a:t>
            </a:r>
            <a:r>
              <a:rPr lang="es-AR" sz="1400" dirty="0"/>
              <a:t> cars </a:t>
            </a:r>
            <a:r>
              <a:rPr lang="es-AR" sz="1400" dirty="0" err="1"/>
              <a:t>during</a:t>
            </a:r>
            <a:r>
              <a:rPr lang="es-AR" sz="1400" dirty="0"/>
              <a:t> </a:t>
            </a:r>
            <a:r>
              <a:rPr lang="es-AR" sz="1400" dirty="0" err="1"/>
              <a:t>the</a:t>
            </a:r>
            <a:r>
              <a:rPr lang="es-AR" sz="1400" dirty="0"/>
              <a:t> </a:t>
            </a:r>
            <a:r>
              <a:rPr lang="es-AR" sz="1400" dirty="0" err="1"/>
              <a:t>race</a:t>
            </a:r>
            <a:endParaRPr lang="es-AR" sz="1400" dirty="0"/>
          </a:p>
        </p:txBody>
      </p:sp>
      <p:sp>
        <p:nvSpPr>
          <p:cNvPr id="15" name="CuadroTexto 14">
            <a:extLst>
              <a:ext uri="{FF2B5EF4-FFF2-40B4-BE49-F238E27FC236}">
                <a16:creationId xmlns:a16="http://schemas.microsoft.com/office/drawing/2014/main" id="{95215E88-A388-48AF-800D-B06A44B8B1AB}"/>
              </a:ext>
            </a:extLst>
          </p:cNvPr>
          <p:cNvSpPr txBox="1"/>
          <p:nvPr/>
        </p:nvSpPr>
        <p:spPr>
          <a:xfrm>
            <a:off x="849661" y="4875636"/>
            <a:ext cx="3220631" cy="292388"/>
          </a:xfrm>
          <a:prstGeom prst="rect">
            <a:avLst/>
          </a:prstGeom>
          <a:noFill/>
        </p:spPr>
        <p:txBody>
          <a:bodyPr wrap="square" rtlCol="0">
            <a:spAutoFit/>
          </a:bodyPr>
          <a:lstStyle/>
          <a:p>
            <a:r>
              <a:rPr lang="es-AR" sz="1300" dirty="0" err="1">
                <a:effectLst>
                  <a:outerShdw blurRad="38100" dist="38100" dir="2700000" algn="tl">
                    <a:srgbClr val="000000">
                      <a:alpha val="43137"/>
                    </a:srgbClr>
                  </a:outerShdw>
                </a:effectLst>
              </a:rPr>
              <a:t>The</a:t>
            </a:r>
            <a:r>
              <a:rPr lang="es-AR" sz="1300" dirty="0">
                <a:effectLst>
                  <a:outerShdw blurRad="38100" dist="38100" dir="2700000" algn="tl">
                    <a:srgbClr val="000000">
                      <a:alpha val="43137"/>
                    </a:srgbClr>
                  </a:outerShdw>
                </a:effectLst>
              </a:rPr>
              <a:t> </a:t>
            </a:r>
            <a:r>
              <a:rPr lang="es-AR" sz="1300" dirty="0" err="1">
                <a:effectLst>
                  <a:outerShdw blurRad="38100" dist="38100" dir="2700000" algn="tl">
                    <a:srgbClr val="000000">
                      <a:alpha val="43137"/>
                    </a:srgbClr>
                  </a:outerShdw>
                </a:effectLst>
              </a:rPr>
              <a:t>best</a:t>
            </a:r>
            <a:r>
              <a:rPr lang="es-AR" sz="1300" dirty="0">
                <a:effectLst>
                  <a:outerShdw blurRad="38100" dist="38100" dir="2700000" algn="tl">
                    <a:srgbClr val="000000">
                      <a:alpha val="43137"/>
                    </a:srgbClr>
                  </a:outerShdw>
                </a:effectLst>
              </a:rPr>
              <a:t> </a:t>
            </a:r>
            <a:r>
              <a:rPr lang="es-AR" sz="1300" dirty="0" err="1">
                <a:effectLst>
                  <a:outerShdw blurRad="38100" dist="38100" dir="2700000" algn="tl">
                    <a:srgbClr val="000000">
                      <a:alpha val="43137"/>
                    </a:srgbClr>
                  </a:outerShdw>
                </a:effectLst>
              </a:rPr>
              <a:t>way</a:t>
            </a:r>
            <a:r>
              <a:rPr lang="es-AR" sz="1300" dirty="0">
                <a:effectLst>
                  <a:outerShdw blurRad="38100" dist="38100" dir="2700000" algn="tl">
                    <a:srgbClr val="000000">
                      <a:alpha val="43137"/>
                    </a:srgbClr>
                  </a:outerShdw>
                </a:effectLst>
              </a:rPr>
              <a:t> to </a:t>
            </a:r>
            <a:r>
              <a:rPr lang="es-AR" sz="1300" dirty="0" err="1">
                <a:effectLst>
                  <a:outerShdw blurRad="38100" dist="38100" dir="2700000" algn="tl">
                    <a:srgbClr val="000000">
                      <a:alpha val="43137"/>
                    </a:srgbClr>
                  </a:outerShdw>
                </a:effectLst>
              </a:rPr>
              <a:t>learn</a:t>
            </a:r>
            <a:r>
              <a:rPr lang="es-AR" sz="1300" dirty="0">
                <a:effectLst>
                  <a:outerShdw blurRad="38100" dist="38100" dir="2700000" algn="tl">
                    <a:srgbClr val="000000">
                      <a:alpha val="43137"/>
                    </a:srgbClr>
                  </a:outerShdw>
                </a:effectLst>
              </a:rPr>
              <a:t> </a:t>
            </a:r>
            <a:r>
              <a:rPr lang="es-AR" sz="1300" dirty="0" err="1">
                <a:effectLst>
                  <a:outerShdw blurRad="38100" dist="38100" dir="2700000" algn="tl">
                    <a:srgbClr val="000000">
                      <a:alpha val="43137"/>
                    </a:srgbClr>
                  </a:outerShdw>
                </a:effectLst>
              </a:rPr>
              <a:t>vocabulary</a:t>
            </a:r>
            <a:r>
              <a:rPr lang="es-AR" sz="1300" dirty="0">
                <a:effectLst>
                  <a:outerShdw blurRad="38100" dist="38100" dir="2700000" algn="tl">
                    <a:srgbClr val="000000">
                      <a:alpha val="43137"/>
                    </a:srgbClr>
                  </a:outerShdw>
                </a:effectLst>
              </a:rPr>
              <a:t> </a:t>
            </a:r>
            <a:r>
              <a:rPr lang="es-AR" sz="1300" dirty="0" err="1">
                <a:effectLst>
                  <a:outerShdw blurRad="38100" dist="38100" dir="2700000" algn="tl">
                    <a:srgbClr val="000000">
                      <a:alpha val="43137"/>
                    </a:srgbClr>
                  </a:outerShdw>
                </a:effectLst>
              </a:rPr>
              <a:t>is</a:t>
            </a:r>
            <a:r>
              <a:rPr lang="es-AR" sz="1300" dirty="0">
                <a:effectLst>
                  <a:outerShdw blurRad="38100" dist="38100" dir="2700000" algn="tl">
                    <a:srgbClr val="000000">
                      <a:alpha val="43137"/>
                    </a:srgbClr>
                  </a:outerShdw>
                </a:effectLst>
              </a:rPr>
              <a:t> to </a:t>
            </a:r>
            <a:r>
              <a:rPr lang="es-AR" sz="1300" dirty="0" err="1">
                <a:effectLst>
                  <a:outerShdw blurRad="38100" dist="38100" dir="2700000" algn="tl">
                    <a:srgbClr val="000000">
                      <a:alpha val="43137"/>
                    </a:srgbClr>
                  </a:outerShdw>
                </a:effectLst>
              </a:rPr>
              <a:t>read</a:t>
            </a:r>
            <a:endParaRPr lang="es-AR" sz="1300" dirty="0">
              <a:effectLst>
                <a:outerShdw blurRad="38100" dist="38100" dir="2700000" algn="tl">
                  <a:srgbClr val="000000">
                    <a:alpha val="43137"/>
                  </a:srgbClr>
                </a:outerShdw>
              </a:effectLst>
            </a:endParaRPr>
          </a:p>
        </p:txBody>
      </p:sp>
      <p:sp>
        <p:nvSpPr>
          <p:cNvPr id="16" name="CuadroTexto 15">
            <a:extLst>
              <a:ext uri="{FF2B5EF4-FFF2-40B4-BE49-F238E27FC236}">
                <a16:creationId xmlns:a16="http://schemas.microsoft.com/office/drawing/2014/main" id="{D26B74A3-981D-4FF1-B3B1-C9469F757DFD}"/>
              </a:ext>
            </a:extLst>
          </p:cNvPr>
          <p:cNvSpPr txBox="1"/>
          <p:nvPr/>
        </p:nvSpPr>
        <p:spPr>
          <a:xfrm>
            <a:off x="1081006" y="5769962"/>
            <a:ext cx="2928931" cy="292388"/>
          </a:xfrm>
          <a:prstGeom prst="rect">
            <a:avLst/>
          </a:prstGeom>
          <a:noFill/>
        </p:spPr>
        <p:txBody>
          <a:bodyPr wrap="square" rtlCol="0">
            <a:spAutoFit/>
          </a:bodyPr>
          <a:lstStyle/>
          <a:p>
            <a:r>
              <a:rPr lang="es-AR" sz="1300" dirty="0">
                <a:effectLst>
                  <a:outerShdw blurRad="38100" dist="38100" dir="2700000" algn="tl">
                    <a:srgbClr val="000000">
                      <a:alpha val="43137"/>
                    </a:srgbClr>
                  </a:outerShdw>
                </a:effectLst>
              </a:rPr>
              <a:t>Up to 100 </a:t>
            </a:r>
            <a:r>
              <a:rPr lang="es-AR" sz="1300" dirty="0" err="1">
                <a:effectLst>
                  <a:outerShdw blurRad="38100" dist="38100" dir="2700000" algn="tl">
                    <a:srgbClr val="000000">
                      <a:alpha val="43137"/>
                    </a:srgbClr>
                  </a:outerShdw>
                </a:effectLst>
              </a:rPr>
              <a:t>students</a:t>
            </a:r>
            <a:r>
              <a:rPr lang="es-AR" sz="1300" dirty="0">
                <a:effectLst>
                  <a:outerShdw blurRad="38100" dist="38100" dir="2700000" algn="tl">
                    <a:srgbClr val="000000">
                      <a:alpha val="43137"/>
                    </a:srgbClr>
                  </a:outerShdw>
                </a:effectLst>
              </a:rPr>
              <a:t> can </a:t>
            </a:r>
            <a:r>
              <a:rPr lang="es-AR" sz="1300" dirty="0" err="1">
                <a:effectLst>
                  <a:outerShdw blurRad="38100" dist="38100" dir="2700000" algn="tl">
                    <a:srgbClr val="000000">
                      <a:alpha val="43137"/>
                    </a:srgbClr>
                  </a:outerShdw>
                </a:effectLst>
              </a:rPr>
              <a:t>join</a:t>
            </a:r>
            <a:r>
              <a:rPr lang="es-AR" sz="1300" dirty="0">
                <a:effectLst>
                  <a:outerShdw blurRad="38100" dist="38100" dir="2700000" algn="tl">
                    <a:srgbClr val="000000">
                      <a:alpha val="43137"/>
                    </a:srgbClr>
                  </a:outerShdw>
                </a:effectLst>
              </a:rPr>
              <a:t> in </a:t>
            </a:r>
            <a:r>
              <a:rPr lang="es-AR" sz="1300" dirty="0" err="1">
                <a:effectLst>
                  <a:outerShdw blurRad="38100" dist="38100" dir="2700000" algn="tl">
                    <a:srgbClr val="000000">
                      <a:alpha val="43137"/>
                    </a:srgbClr>
                  </a:outerShdw>
                </a:effectLst>
              </a:rPr>
              <a:t>Meet</a:t>
            </a:r>
            <a:endParaRPr lang="es-AR" sz="13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438524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700140" y="712266"/>
            <a:ext cx="8229600" cy="5433467"/>
          </a:xfrm>
        </p:spPr>
        <p:txBody>
          <a:bodyPr/>
          <a:lstStyle/>
          <a:p>
            <a:pPr marL="0" indent="0">
              <a:buNone/>
            </a:pPr>
            <a:r>
              <a:rPr lang="en-GB" dirty="0">
                <a:highlight>
                  <a:srgbClr val="FFFF00"/>
                </a:highlight>
              </a:rPr>
              <a:t>There are </a:t>
            </a:r>
            <a:r>
              <a:rPr lang="en-GB" dirty="0"/>
              <a:t>several methods </a:t>
            </a:r>
            <a:r>
              <a:rPr lang="en-GB" dirty="0">
                <a:highlight>
                  <a:srgbClr val="C0C0C0"/>
                </a:highlight>
              </a:rPr>
              <a:t>of </a:t>
            </a:r>
            <a:r>
              <a:rPr lang="en-GB" dirty="0">
                <a:effectLst>
                  <a:outerShdw blurRad="38100" dist="38100" dir="2700000" algn="tl">
                    <a:srgbClr val="000000">
                      <a:alpha val="43137"/>
                    </a:srgbClr>
                  </a:outerShdw>
                </a:effectLst>
                <a:highlight>
                  <a:srgbClr val="C0C0C0"/>
                </a:highlight>
              </a:rPr>
              <a:t>checking for </a:t>
            </a:r>
            <a:r>
              <a:rPr lang="en-GB" dirty="0"/>
              <a:t>tube leaks. Some small-scale options involve Pressure or Vacuum Leak Test Guns. These handheld test guns are a quick &amp; economical option to detect tube leaks that may be occurring out in the field. Hydrostatic Testing or Eddy Current Testing methods, </a:t>
            </a:r>
            <a:r>
              <a:rPr lang="en-GB" dirty="0">
                <a:highlight>
                  <a:srgbClr val="00FF00"/>
                </a:highlight>
              </a:rPr>
              <a:t>on the other hand</a:t>
            </a:r>
            <a:r>
              <a:rPr lang="en-GB" dirty="0"/>
              <a:t>, are usually preferred </a:t>
            </a:r>
            <a:r>
              <a:rPr lang="en-GB" dirty="0">
                <a:highlight>
                  <a:srgbClr val="FFFF00"/>
                </a:highlight>
              </a:rPr>
              <a:t>when testing </a:t>
            </a:r>
            <a:r>
              <a:rPr lang="en-GB" dirty="0"/>
              <a:t>new vessels in a fabrication environment.   </a:t>
            </a:r>
            <a:endParaRPr lang="es-AR" dirty="0"/>
          </a:p>
          <a:p>
            <a:endParaRPr lang="es-AR" dirty="0"/>
          </a:p>
        </p:txBody>
      </p:sp>
      <mc:AlternateContent xmlns:mc="http://schemas.openxmlformats.org/markup-compatibility/2006" xmlns:p14="http://schemas.microsoft.com/office/powerpoint/2010/main">
        <mc:Choice Requires="p14">
          <p:contentPart p14:bwMode="auto" r:id="rId2">
            <p14:nvContentPartPr>
              <p14:cNvPr id="4" name="3 Entrada de lápiz"/>
              <p14:cNvContentPartPr/>
              <p14:nvPr/>
            </p14:nvContentPartPr>
            <p14:xfrm>
              <a:off x="769409" y="1146960"/>
              <a:ext cx="1509480" cy="27360"/>
            </p14:xfrm>
          </p:contentPart>
        </mc:Choice>
        <mc:Fallback xmlns="">
          <p:pic>
            <p:nvPicPr>
              <p:cNvPr id="4" name="3 Entrada de lápiz"/>
              <p:cNvPicPr/>
              <p:nvPr/>
            </p:nvPicPr>
            <p:blipFill>
              <a:blip r:embed="rId3"/>
              <a:stretch>
                <a:fillRect/>
              </a:stretch>
            </p:blipFill>
            <p:spPr>
              <a:xfrm>
                <a:off x="753569" y="1083600"/>
                <a:ext cx="1540800" cy="1540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4 Entrada de lápiz"/>
              <p14:cNvContentPartPr/>
              <p14:nvPr/>
            </p14:nvContentPartPr>
            <p14:xfrm>
              <a:off x="2553327" y="1174320"/>
              <a:ext cx="1071720" cy="18000"/>
            </p14:xfrm>
          </p:contentPart>
        </mc:Choice>
        <mc:Fallback xmlns="">
          <p:pic>
            <p:nvPicPr>
              <p:cNvPr id="5" name="4 Entrada de lápiz"/>
              <p:cNvPicPr/>
              <p:nvPr/>
            </p:nvPicPr>
            <p:blipFill>
              <a:blip r:embed="rId5"/>
              <a:stretch>
                <a:fillRect/>
              </a:stretch>
            </p:blipFill>
            <p:spPr>
              <a:xfrm>
                <a:off x="2537487" y="1110960"/>
                <a:ext cx="1103040" cy="1447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5 Entrada de lápiz"/>
              <p14:cNvContentPartPr/>
              <p14:nvPr/>
            </p14:nvContentPartPr>
            <p14:xfrm>
              <a:off x="5904300" y="1609200"/>
              <a:ext cx="1438200" cy="45000"/>
            </p14:xfrm>
          </p:contentPart>
        </mc:Choice>
        <mc:Fallback xmlns="">
          <p:pic>
            <p:nvPicPr>
              <p:cNvPr id="6" name="5 Entrada de lápiz"/>
              <p:cNvPicPr/>
              <p:nvPr/>
            </p:nvPicPr>
            <p:blipFill>
              <a:blip r:embed="rId7"/>
              <a:stretch>
                <a:fillRect/>
              </a:stretch>
            </p:blipFill>
            <p:spPr>
              <a:xfrm>
                <a:off x="5888460" y="1545840"/>
                <a:ext cx="1469520" cy="1717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6 Entrada de lápiz"/>
              <p14:cNvContentPartPr/>
              <p14:nvPr/>
            </p14:nvContentPartPr>
            <p14:xfrm>
              <a:off x="769409" y="2133720"/>
              <a:ext cx="4277520" cy="36360"/>
            </p14:xfrm>
          </p:contentPart>
        </mc:Choice>
        <mc:Fallback xmlns="">
          <p:pic>
            <p:nvPicPr>
              <p:cNvPr id="7" name="6 Entrada de lápiz"/>
              <p:cNvPicPr/>
              <p:nvPr/>
            </p:nvPicPr>
            <p:blipFill>
              <a:blip r:embed="rId9"/>
              <a:stretch>
                <a:fillRect/>
              </a:stretch>
            </p:blipFill>
            <p:spPr>
              <a:xfrm>
                <a:off x="753569" y="2070360"/>
                <a:ext cx="4308840" cy="1630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7 Entrada de lápiz"/>
              <p14:cNvContentPartPr/>
              <p14:nvPr/>
            </p14:nvContentPartPr>
            <p14:xfrm>
              <a:off x="6446820" y="2129580"/>
              <a:ext cx="2482920" cy="62640"/>
            </p14:xfrm>
          </p:contentPart>
        </mc:Choice>
        <mc:Fallback xmlns="">
          <p:pic>
            <p:nvPicPr>
              <p:cNvPr id="8" name="7 Entrada de lápiz"/>
              <p:cNvPicPr/>
              <p:nvPr/>
            </p:nvPicPr>
            <p:blipFill>
              <a:blip r:embed="rId11"/>
              <a:stretch>
                <a:fillRect/>
              </a:stretch>
            </p:blipFill>
            <p:spPr>
              <a:xfrm>
                <a:off x="6430980" y="2066220"/>
                <a:ext cx="2514240" cy="1893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 name="8 Entrada de lápiz"/>
              <p14:cNvContentPartPr/>
              <p14:nvPr/>
            </p14:nvContentPartPr>
            <p14:xfrm>
              <a:off x="811725" y="2636327"/>
              <a:ext cx="723600" cy="9360"/>
            </p14:xfrm>
          </p:contentPart>
        </mc:Choice>
        <mc:Fallback xmlns="">
          <p:pic>
            <p:nvPicPr>
              <p:cNvPr id="9" name="8 Entrada de lápiz"/>
              <p:cNvPicPr/>
              <p:nvPr/>
            </p:nvPicPr>
            <p:blipFill>
              <a:blip r:embed="rId13"/>
              <a:stretch>
                <a:fillRect/>
              </a:stretch>
            </p:blipFill>
            <p:spPr>
              <a:xfrm>
                <a:off x="795885" y="2572967"/>
                <a:ext cx="754920" cy="1360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0" name="9 Entrada de lápiz"/>
              <p14:cNvContentPartPr/>
              <p14:nvPr/>
            </p14:nvContentPartPr>
            <p14:xfrm>
              <a:off x="3451157" y="3129120"/>
              <a:ext cx="509400" cy="360"/>
            </p14:xfrm>
          </p:contentPart>
        </mc:Choice>
        <mc:Fallback xmlns="">
          <p:pic>
            <p:nvPicPr>
              <p:cNvPr id="10" name="9 Entrada de lápiz"/>
              <p:cNvPicPr/>
              <p:nvPr/>
            </p:nvPicPr>
            <p:blipFill>
              <a:blip r:embed="rId15"/>
              <a:stretch>
                <a:fillRect/>
              </a:stretch>
            </p:blipFill>
            <p:spPr>
              <a:xfrm>
                <a:off x="3435317" y="3065760"/>
                <a:ext cx="54072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1" name="10 Entrada de lápiz"/>
              <p14:cNvContentPartPr/>
              <p14:nvPr/>
            </p14:nvContentPartPr>
            <p14:xfrm>
              <a:off x="4122480" y="3129300"/>
              <a:ext cx="1706040" cy="27000"/>
            </p14:xfrm>
          </p:contentPart>
        </mc:Choice>
        <mc:Fallback xmlns="">
          <p:pic>
            <p:nvPicPr>
              <p:cNvPr id="11" name="10 Entrada de lápiz"/>
              <p:cNvPicPr/>
              <p:nvPr/>
            </p:nvPicPr>
            <p:blipFill>
              <a:blip r:embed="rId17"/>
              <a:stretch>
                <a:fillRect/>
              </a:stretch>
            </p:blipFill>
            <p:spPr>
              <a:xfrm>
                <a:off x="4106640" y="3065940"/>
                <a:ext cx="1737360" cy="1537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2" name="11 Entrada de lápiz"/>
              <p14:cNvContentPartPr/>
              <p14:nvPr/>
            </p14:nvContentPartPr>
            <p14:xfrm>
              <a:off x="2376840" y="4052246"/>
              <a:ext cx="2849040" cy="71640"/>
            </p14:xfrm>
          </p:contentPart>
        </mc:Choice>
        <mc:Fallback xmlns="">
          <p:pic>
            <p:nvPicPr>
              <p:cNvPr id="12" name="11 Entrada de lápiz"/>
              <p:cNvPicPr/>
              <p:nvPr/>
            </p:nvPicPr>
            <p:blipFill>
              <a:blip r:embed="rId19"/>
              <a:stretch>
                <a:fillRect/>
              </a:stretch>
            </p:blipFill>
            <p:spPr>
              <a:xfrm>
                <a:off x="2361000" y="3988886"/>
                <a:ext cx="2880360" cy="1983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3" name="12 Entrada de lápiz"/>
              <p14:cNvContentPartPr/>
              <p14:nvPr/>
            </p14:nvContentPartPr>
            <p14:xfrm>
              <a:off x="2376840" y="4569114"/>
              <a:ext cx="2027160" cy="36000"/>
            </p14:xfrm>
          </p:contentPart>
        </mc:Choice>
        <mc:Fallback xmlns="">
          <p:pic>
            <p:nvPicPr>
              <p:cNvPr id="13" name="12 Entrada de lápiz"/>
              <p:cNvPicPr/>
              <p:nvPr/>
            </p:nvPicPr>
            <p:blipFill>
              <a:blip r:embed="rId21"/>
              <a:stretch>
                <a:fillRect/>
              </a:stretch>
            </p:blipFill>
            <p:spPr>
              <a:xfrm>
                <a:off x="2361000" y="4505754"/>
                <a:ext cx="2058480" cy="1627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4" name="13 Entrada de lápiz"/>
              <p14:cNvContentPartPr/>
              <p14:nvPr/>
            </p14:nvContentPartPr>
            <p14:xfrm>
              <a:off x="787260" y="5081169"/>
              <a:ext cx="4027680" cy="53640"/>
            </p14:xfrm>
          </p:contentPart>
        </mc:Choice>
        <mc:Fallback xmlns="">
          <p:pic>
            <p:nvPicPr>
              <p:cNvPr id="14" name="13 Entrada de lápiz"/>
              <p:cNvPicPr/>
              <p:nvPr/>
            </p:nvPicPr>
            <p:blipFill>
              <a:blip r:embed="rId23"/>
              <a:stretch>
                <a:fillRect/>
              </a:stretch>
            </p:blipFill>
            <p:spPr>
              <a:xfrm>
                <a:off x="771420" y="5017809"/>
                <a:ext cx="4059000" cy="180360"/>
              </a:xfrm>
              <a:prstGeom prst="rect">
                <a:avLst/>
              </a:prstGeom>
            </p:spPr>
          </p:pic>
        </mc:Fallback>
      </mc:AlternateContent>
      <p:sp>
        <p:nvSpPr>
          <p:cNvPr id="2" name="Rectángulo 1">
            <a:extLst>
              <a:ext uri="{FF2B5EF4-FFF2-40B4-BE49-F238E27FC236}">
                <a16:creationId xmlns:a16="http://schemas.microsoft.com/office/drawing/2014/main" id="{EEE83237-8BB5-48D7-93BB-059C2EBB23D7}"/>
              </a:ext>
            </a:extLst>
          </p:cNvPr>
          <p:cNvSpPr/>
          <p:nvPr/>
        </p:nvSpPr>
        <p:spPr>
          <a:xfrm>
            <a:off x="8829207" y="576811"/>
            <a:ext cx="3100337" cy="5078313"/>
          </a:xfrm>
          <a:prstGeom prst="rect">
            <a:avLst/>
          </a:prstGeom>
        </p:spPr>
        <p:txBody>
          <a:bodyPr wrap="square">
            <a:spAutoFit/>
          </a:bodyPr>
          <a:lstStyle/>
          <a:p>
            <a:r>
              <a:rPr lang="es-AR" dirty="0"/>
              <a:t>Hay </a:t>
            </a:r>
            <a:r>
              <a:rPr lang="es-AR" dirty="0">
                <a:effectLst>
                  <a:outerShdw blurRad="38100" dist="38100" dir="2700000" algn="tl">
                    <a:srgbClr val="000000">
                      <a:alpha val="43137"/>
                    </a:srgbClr>
                  </a:outerShdw>
                </a:effectLst>
              </a:rPr>
              <a:t>varios</a:t>
            </a:r>
            <a:r>
              <a:rPr lang="es-AR" dirty="0"/>
              <a:t> métodos para </a:t>
            </a:r>
            <a:r>
              <a:rPr lang="es-AR" dirty="0">
                <a:effectLst>
                  <a:outerShdw blurRad="38100" dist="38100" dir="2700000" algn="tl">
                    <a:srgbClr val="000000">
                      <a:alpha val="43137"/>
                    </a:srgbClr>
                  </a:outerShdw>
                </a:effectLst>
              </a:rPr>
              <a:t>comprobar</a:t>
            </a:r>
            <a:r>
              <a:rPr lang="es-AR" dirty="0"/>
              <a:t> si hay fugas en las tuberías. Algunas opciones a pequeña escala incluyen pistolas de prueba de fugas de presión o de vacío. Estas pistolas de prueba de mano son una opción rápida y económica </a:t>
            </a:r>
            <a:r>
              <a:rPr lang="es-AR" dirty="0">
                <a:effectLst>
                  <a:outerShdw blurRad="38100" dist="38100" dir="2700000" algn="tl">
                    <a:srgbClr val="000000">
                      <a:alpha val="43137"/>
                    </a:srgbClr>
                  </a:outerShdw>
                </a:effectLst>
              </a:rPr>
              <a:t>para</a:t>
            </a:r>
            <a:r>
              <a:rPr lang="es-AR" dirty="0"/>
              <a:t> detectar fugas en las tuberías que pueden estar ocurriendo en el campo. </a:t>
            </a:r>
            <a:r>
              <a:rPr lang="es-AR" dirty="0">
                <a:effectLst>
                  <a:outerShdw blurRad="38100" dist="38100" dir="2700000" algn="tl">
                    <a:srgbClr val="000000">
                      <a:alpha val="43137"/>
                    </a:srgbClr>
                  </a:outerShdw>
                </a:effectLst>
              </a:rPr>
              <a:t>L</a:t>
            </a:r>
            <a:r>
              <a:rPr lang="es-AR" dirty="0"/>
              <a:t>os métodos de prueba hidrostática o de corrientes parásitas, </a:t>
            </a:r>
            <a:r>
              <a:rPr lang="es-AR" dirty="0">
                <a:effectLst>
                  <a:outerShdw blurRad="38100" dist="38100" dir="2700000" algn="tl">
                    <a:srgbClr val="000000">
                      <a:alpha val="43137"/>
                    </a:srgbClr>
                  </a:outerShdw>
                </a:effectLst>
              </a:rPr>
              <a:t>por otro lado</a:t>
            </a:r>
            <a:r>
              <a:rPr lang="es-AR" dirty="0"/>
              <a:t>,  se prefieren generalmente  </a:t>
            </a:r>
            <a:r>
              <a:rPr lang="es-AR" dirty="0">
                <a:effectLst>
                  <a:outerShdw blurRad="38100" dist="38100" dir="2700000" algn="tl">
                    <a:srgbClr val="000000">
                      <a:alpha val="43137"/>
                    </a:srgbClr>
                  </a:outerShdw>
                </a:effectLst>
              </a:rPr>
              <a:t>cuando se prueban</a:t>
            </a:r>
            <a:r>
              <a:rPr lang="es-AR" dirty="0"/>
              <a:t> cisternas nuevas en un entorno de fabricación.  </a:t>
            </a:r>
          </a:p>
        </p:txBody>
      </p:sp>
    </p:spTree>
    <p:extLst>
      <p:ext uri="{BB962C8B-B14F-4D97-AF65-F5344CB8AC3E}">
        <p14:creationId xmlns:p14="http://schemas.microsoft.com/office/powerpoint/2010/main" val="1302133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B5B63441-2B6B-4F29-A0A5-F104F8125C63}"/>
              </a:ext>
            </a:extLst>
          </p:cNvPr>
          <p:cNvPicPr>
            <a:picLocks noGrp="1" noChangeAspect="1"/>
          </p:cNvPicPr>
          <p:nvPr>
            <p:ph idx="1"/>
          </p:nvPr>
        </p:nvPicPr>
        <p:blipFill>
          <a:blip r:embed="rId2"/>
          <a:stretch>
            <a:fillRect/>
          </a:stretch>
        </p:blipFill>
        <p:spPr>
          <a:xfrm>
            <a:off x="1062413" y="447339"/>
            <a:ext cx="8205153" cy="5791872"/>
          </a:xfrm>
          <a:prstGeom prst="rect">
            <a:avLst/>
          </a:prstGeom>
        </p:spPr>
      </p:pic>
      <mc:AlternateContent xmlns:mc="http://schemas.openxmlformats.org/markup-compatibility/2006">
        <mc:Choice xmlns:p14="http://schemas.microsoft.com/office/powerpoint/2010/main" Requires="p14">
          <p:contentPart p14:bwMode="auto" r:id="rId3">
            <p14:nvContentPartPr>
              <p14:cNvPr id="2" name="Entrada de lápiz 1">
                <a:extLst>
                  <a:ext uri="{FF2B5EF4-FFF2-40B4-BE49-F238E27FC236}">
                    <a16:creationId xmlns:a16="http://schemas.microsoft.com/office/drawing/2014/main" id="{7571130C-5036-4F68-ACD9-FB2F33E7E3EE}"/>
                  </a:ext>
                </a:extLst>
              </p14:cNvPr>
              <p14:cNvContentPartPr/>
              <p14:nvPr/>
            </p14:nvContentPartPr>
            <p14:xfrm>
              <a:off x="1213560" y="822960"/>
              <a:ext cx="2354760" cy="101520"/>
            </p14:xfrm>
          </p:contentPart>
        </mc:Choice>
        <mc:Fallback>
          <p:pic>
            <p:nvPicPr>
              <p:cNvPr id="2" name="Entrada de lápiz 1">
                <a:extLst>
                  <a:ext uri="{FF2B5EF4-FFF2-40B4-BE49-F238E27FC236}">
                    <a16:creationId xmlns:a16="http://schemas.microsoft.com/office/drawing/2014/main" id="{7571130C-5036-4F68-ACD9-FB2F33E7E3EE}"/>
                  </a:ext>
                </a:extLst>
              </p:cNvPr>
              <p:cNvPicPr/>
              <p:nvPr/>
            </p:nvPicPr>
            <p:blipFill>
              <a:blip r:embed="rId4"/>
              <a:stretch>
                <a:fillRect/>
              </a:stretch>
            </p:blipFill>
            <p:spPr>
              <a:xfrm>
                <a:off x="1197720" y="759600"/>
                <a:ext cx="2386080" cy="22824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3" name="Entrada de lápiz 2">
                <a:extLst>
                  <a:ext uri="{FF2B5EF4-FFF2-40B4-BE49-F238E27FC236}">
                    <a16:creationId xmlns:a16="http://schemas.microsoft.com/office/drawing/2014/main" id="{EE0BC04A-033F-4715-9413-73BC3F01A020}"/>
                  </a:ext>
                </a:extLst>
              </p14:cNvPr>
              <p14:cNvContentPartPr/>
              <p14:nvPr/>
            </p14:nvContentPartPr>
            <p14:xfrm>
              <a:off x="4954680" y="909720"/>
              <a:ext cx="1401840" cy="360"/>
            </p14:xfrm>
          </p:contentPart>
        </mc:Choice>
        <mc:Fallback>
          <p:pic>
            <p:nvPicPr>
              <p:cNvPr id="3" name="Entrada de lápiz 2">
                <a:extLst>
                  <a:ext uri="{FF2B5EF4-FFF2-40B4-BE49-F238E27FC236}">
                    <a16:creationId xmlns:a16="http://schemas.microsoft.com/office/drawing/2014/main" id="{EE0BC04A-033F-4715-9413-73BC3F01A020}"/>
                  </a:ext>
                </a:extLst>
              </p:cNvPr>
              <p:cNvPicPr/>
              <p:nvPr/>
            </p:nvPicPr>
            <p:blipFill>
              <a:blip r:embed="rId6"/>
              <a:stretch>
                <a:fillRect/>
              </a:stretch>
            </p:blipFill>
            <p:spPr>
              <a:xfrm>
                <a:off x="4938840" y="846360"/>
                <a:ext cx="1433160" cy="12708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6" name="Entrada de lápiz 5">
                <a:extLst>
                  <a:ext uri="{FF2B5EF4-FFF2-40B4-BE49-F238E27FC236}">
                    <a16:creationId xmlns:a16="http://schemas.microsoft.com/office/drawing/2014/main" id="{2E019B4F-DB7C-4FDD-B513-270909E7C010}"/>
                  </a:ext>
                </a:extLst>
              </p14:cNvPr>
              <p14:cNvContentPartPr/>
              <p14:nvPr/>
            </p14:nvContentPartPr>
            <p14:xfrm>
              <a:off x="1126800" y="2786400"/>
              <a:ext cx="2513880" cy="29160"/>
            </p14:xfrm>
          </p:contentPart>
        </mc:Choice>
        <mc:Fallback>
          <p:pic>
            <p:nvPicPr>
              <p:cNvPr id="6" name="Entrada de lápiz 5">
                <a:extLst>
                  <a:ext uri="{FF2B5EF4-FFF2-40B4-BE49-F238E27FC236}">
                    <a16:creationId xmlns:a16="http://schemas.microsoft.com/office/drawing/2014/main" id="{2E019B4F-DB7C-4FDD-B513-270909E7C010}"/>
                  </a:ext>
                </a:extLst>
              </p:cNvPr>
              <p:cNvPicPr/>
              <p:nvPr/>
            </p:nvPicPr>
            <p:blipFill>
              <a:blip r:embed="rId8"/>
              <a:stretch>
                <a:fillRect/>
              </a:stretch>
            </p:blipFill>
            <p:spPr>
              <a:xfrm>
                <a:off x="1110960" y="2723040"/>
                <a:ext cx="2545200" cy="155880"/>
              </a:xfrm>
              <a:prstGeom prst="rect">
                <a:avLst/>
              </a:prstGeom>
            </p:spPr>
          </p:pic>
        </mc:Fallback>
      </mc:AlternateContent>
      <mc:AlternateContent xmlns:mc="http://schemas.openxmlformats.org/markup-compatibility/2006">
        <mc:Choice xmlns:p14="http://schemas.microsoft.com/office/powerpoint/2010/main" Requires="p14">
          <p:contentPart p14:bwMode="auto" r:id="rId9">
            <p14:nvContentPartPr>
              <p14:cNvPr id="7" name="Entrada de lápiz 6">
                <a:extLst>
                  <a:ext uri="{FF2B5EF4-FFF2-40B4-BE49-F238E27FC236}">
                    <a16:creationId xmlns:a16="http://schemas.microsoft.com/office/drawing/2014/main" id="{E9B70777-4AC4-4CBB-AA2F-BF63E728205E}"/>
                  </a:ext>
                </a:extLst>
              </p14:cNvPr>
              <p14:cNvContentPartPr/>
              <p14:nvPr/>
            </p14:nvContentPartPr>
            <p14:xfrm>
              <a:off x="4998240" y="2829960"/>
              <a:ext cx="2773800" cy="57960"/>
            </p14:xfrm>
          </p:contentPart>
        </mc:Choice>
        <mc:Fallback>
          <p:pic>
            <p:nvPicPr>
              <p:cNvPr id="7" name="Entrada de lápiz 6">
                <a:extLst>
                  <a:ext uri="{FF2B5EF4-FFF2-40B4-BE49-F238E27FC236}">
                    <a16:creationId xmlns:a16="http://schemas.microsoft.com/office/drawing/2014/main" id="{E9B70777-4AC4-4CBB-AA2F-BF63E728205E}"/>
                  </a:ext>
                </a:extLst>
              </p:cNvPr>
              <p:cNvPicPr/>
              <p:nvPr/>
            </p:nvPicPr>
            <p:blipFill>
              <a:blip r:embed="rId10"/>
              <a:stretch>
                <a:fillRect/>
              </a:stretch>
            </p:blipFill>
            <p:spPr>
              <a:xfrm>
                <a:off x="4982400" y="2766600"/>
                <a:ext cx="2805120" cy="184680"/>
              </a:xfrm>
              <a:prstGeom prst="rect">
                <a:avLst/>
              </a:prstGeom>
            </p:spPr>
          </p:pic>
        </mc:Fallback>
      </mc:AlternateContent>
      <p:sp>
        <p:nvSpPr>
          <p:cNvPr id="8" name="CuadroTexto 7">
            <a:extLst>
              <a:ext uri="{FF2B5EF4-FFF2-40B4-BE49-F238E27FC236}">
                <a16:creationId xmlns:a16="http://schemas.microsoft.com/office/drawing/2014/main" id="{B58D0D0E-4726-405B-99E2-4D762AE6AEAC}"/>
              </a:ext>
            </a:extLst>
          </p:cNvPr>
          <p:cNvSpPr txBox="1"/>
          <p:nvPr/>
        </p:nvSpPr>
        <p:spPr>
          <a:xfrm>
            <a:off x="1676400" y="3819885"/>
            <a:ext cx="3278280" cy="307777"/>
          </a:xfrm>
          <a:prstGeom prst="rect">
            <a:avLst/>
          </a:prstGeom>
          <a:noFill/>
        </p:spPr>
        <p:txBody>
          <a:bodyPr wrap="square" rtlCol="0">
            <a:spAutoFit/>
          </a:bodyPr>
          <a:lstStyle/>
          <a:p>
            <a:r>
              <a:rPr lang="es-AR" sz="1400" dirty="0"/>
              <a:t>I </a:t>
            </a:r>
            <a:r>
              <a:rPr lang="es-AR" sz="1400" dirty="0" err="1"/>
              <a:t>have</a:t>
            </a:r>
            <a:r>
              <a:rPr lang="es-AR" sz="1400" dirty="0"/>
              <a:t> </a:t>
            </a:r>
            <a:r>
              <a:rPr lang="es-AR" sz="1400" dirty="0" err="1">
                <a:highlight>
                  <a:srgbClr val="FFFF00"/>
                </a:highlight>
              </a:rPr>
              <a:t>never</a:t>
            </a:r>
            <a:r>
              <a:rPr lang="es-AR" sz="1400" dirty="0">
                <a:highlight>
                  <a:srgbClr val="FFFF00"/>
                </a:highlight>
              </a:rPr>
              <a:t> </a:t>
            </a:r>
            <a:r>
              <a:rPr lang="es-AR" sz="1400" dirty="0" err="1">
                <a:highlight>
                  <a:srgbClr val="FFFF00"/>
                </a:highlight>
              </a:rPr>
              <a:t>ever</a:t>
            </a:r>
            <a:r>
              <a:rPr lang="es-AR" sz="1400" dirty="0">
                <a:highlight>
                  <a:srgbClr val="FFFF00"/>
                </a:highlight>
              </a:rPr>
              <a:t> </a:t>
            </a:r>
            <a:r>
              <a:rPr lang="es-AR" sz="1400" dirty="0" err="1"/>
              <a:t>cheated</a:t>
            </a:r>
            <a:r>
              <a:rPr lang="es-AR" sz="1400" dirty="0"/>
              <a:t> in </a:t>
            </a:r>
            <a:r>
              <a:rPr lang="es-AR" sz="1400" dirty="0" err="1"/>
              <a:t>an</a:t>
            </a:r>
            <a:r>
              <a:rPr lang="es-AR" sz="1400" dirty="0"/>
              <a:t> </a:t>
            </a:r>
            <a:r>
              <a:rPr lang="es-AR" sz="1400" dirty="0" err="1"/>
              <a:t>exam</a:t>
            </a:r>
            <a:r>
              <a:rPr lang="es-AR" sz="1400" dirty="0"/>
              <a:t>.</a:t>
            </a:r>
          </a:p>
        </p:txBody>
      </p:sp>
      <p:sp>
        <p:nvSpPr>
          <p:cNvPr id="9" name="CuadroTexto 8">
            <a:extLst>
              <a:ext uri="{FF2B5EF4-FFF2-40B4-BE49-F238E27FC236}">
                <a16:creationId xmlns:a16="http://schemas.microsoft.com/office/drawing/2014/main" id="{22198917-2155-441B-A5AC-B127325AAF09}"/>
              </a:ext>
            </a:extLst>
          </p:cNvPr>
          <p:cNvSpPr txBox="1"/>
          <p:nvPr/>
        </p:nvSpPr>
        <p:spPr>
          <a:xfrm>
            <a:off x="6356520" y="4901209"/>
            <a:ext cx="4244805" cy="307777"/>
          </a:xfrm>
          <a:prstGeom prst="rect">
            <a:avLst/>
          </a:prstGeom>
          <a:noFill/>
        </p:spPr>
        <p:txBody>
          <a:bodyPr wrap="square" rtlCol="0">
            <a:spAutoFit/>
          </a:bodyPr>
          <a:lstStyle/>
          <a:p>
            <a:r>
              <a:rPr lang="es-AR" sz="1400" dirty="0" err="1">
                <a:effectLst>
                  <a:outerShdw blurRad="38100" dist="38100" dir="2700000" algn="tl">
                    <a:srgbClr val="000000">
                      <a:alpha val="43137"/>
                    </a:srgbClr>
                  </a:outerShdw>
                </a:effectLst>
                <a:highlight>
                  <a:srgbClr val="FFFF00"/>
                </a:highlight>
              </a:rPr>
              <a:t>Owing</a:t>
            </a:r>
            <a:r>
              <a:rPr lang="es-AR" sz="1400" dirty="0">
                <a:effectLst>
                  <a:outerShdw blurRad="38100" dist="38100" dir="2700000" algn="tl">
                    <a:srgbClr val="000000">
                      <a:alpha val="43137"/>
                    </a:srgbClr>
                  </a:outerShdw>
                </a:effectLst>
                <a:highlight>
                  <a:srgbClr val="FFFF00"/>
                </a:highlight>
              </a:rPr>
              <a:t> to/</a:t>
            </a:r>
            <a:r>
              <a:rPr lang="es-AR" sz="1400" dirty="0" err="1">
                <a:effectLst>
                  <a:outerShdw blurRad="38100" dist="38100" dir="2700000" algn="tl">
                    <a:srgbClr val="000000">
                      <a:alpha val="43137"/>
                    </a:srgbClr>
                  </a:outerShdw>
                </a:effectLst>
                <a:highlight>
                  <a:srgbClr val="FFFF00"/>
                </a:highlight>
              </a:rPr>
              <a:t>due</a:t>
            </a:r>
            <a:r>
              <a:rPr lang="es-AR" sz="1400" dirty="0">
                <a:effectLst>
                  <a:outerShdw blurRad="38100" dist="38100" dir="2700000" algn="tl">
                    <a:srgbClr val="000000">
                      <a:alpha val="43137"/>
                    </a:srgbClr>
                  </a:outerShdw>
                </a:effectLst>
                <a:highlight>
                  <a:srgbClr val="FFFF00"/>
                </a:highlight>
              </a:rPr>
              <a:t> to  </a:t>
            </a:r>
            <a:r>
              <a:rPr lang="es-AR" sz="1400" dirty="0" err="1">
                <a:effectLst>
                  <a:outerShdw blurRad="38100" dist="38100" dir="2700000" algn="tl">
                    <a:srgbClr val="000000">
                      <a:alpha val="43137"/>
                    </a:srgbClr>
                  </a:outerShdw>
                </a:effectLst>
              </a:rPr>
              <a:t>the</a:t>
            </a:r>
            <a:r>
              <a:rPr lang="es-AR" sz="1400" dirty="0">
                <a:effectLst>
                  <a:outerShdw blurRad="38100" dist="38100" dir="2700000" algn="tl">
                    <a:srgbClr val="000000">
                      <a:alpha val="43137"/>
                    </a:srgbClr>
                  </a:outerShdw>
                </a:effectLst>
              </a:rPr>
              <a:t> </a:t>
            </a:r>
            <a:r>
              <a:rPr lang="es-AR" sz="1400" dirty="0" err="1">
                <a:effectLst>
                  <a:outerShdw blurRad="38100" dist="38100" dir="2700000" algn="tl">
                    <a:srgbClr val="000000">
                      <a:alpha val="43137"/>
                    </a:srgbClr>
                  </a:outerShdw>
                </a:effectLst>
              </a:rPr>
              <a:t>pandemic</a:t>
            </a:r>
            <a:r>
              <a:rPr lang="es-AR" sz="1400" dirty="0">
                <a:effectLst>
                  <a:outerShdw blurRad="38100" dist="38100" dir="2700000" algn="tl">
                    <a:srgbClr val="000000">
                      <a:alpha val="43137"/>
                    </a:srgbClr>
                  </a:outerShdw>
                </a:effectLst>
              </a:rPr>
              <a:t>, </a:t>
            </a:r>
            <a:r>
              <a:rPr lang="es-AR" sz="1400" dirty="0" err="1">
                <a:effectLst>
                  <a:outerShdw blurRad="38100" dist="38100" dir="2700000" algn="tl">
                    <a:srgbClr val="000000">
                      <a:alpha val="43137"/>
                    </a:srgbClr>
                  </a:outerShdw>
                </a:effectLst>
              </a:rPr>
              <a:t>unemployment</a:t>
            </a:r>
            <a:r>
              <a:rPr lang="es-AR" sz="1400" dirty="0">
                <a:effectLst>
                  <a:outerShdw blurRad="38100" dist="38100" dir="2700000" algn="tl">
                    <a:srgbClr val="000000">
                      <a:alpha val="43137"/>
                    </a:srgbClr>
                  </a:outerShdw>
                </a:effectLst>
              </a:rPr>
              <a:t> </a:t>
            </a:r>
            <a:r>
              <a:rPr lang="es-AR" sz="1400" dirty="0" err="1">
                <a:effectLst>
                  <a:outerShdw blurRad="38100" dist="38100" dir="2700000" algn="tl">
                    <a:srgbClr val="000000">
                      <a:alpha val="43137"/>
                    </a:srgbClr>
                  </a:outerShdw>
                </a:effectLst>
              </a:rPr>
              <a:t>is</a:t>
            </a:r>
            <a:r>
              <a:rPr lang="es-AR" sz="1400" dirty="0">
                <a:effectLst>
                  <a:outerShdw blurRad="38100" dist="38100" dir="2700000" algn="tl">
                    <a:srgbClr val="000000">
                      <a:alpha val="43137"/>
                    </a:srgbClr>
                  </a:outerShdw>
                </a:effectLst>
              </a:rPr>
              <a:t> </a:t>
            </a:r>
            <a:r>
              <a:rPr lang="es-AR" sz="1400" dirty="0" err="1">
                <a:effectLst>
                  <a:outerShdw blurRad="38100" dist="38100" dir="2700000" algn="tl">
                    <a:srgbClr val="000000">
                      <a:alpha val="43137"/>
                    </a:srgbClr>
                  </a:outerShdw>
                </a:effectLst>
              </a:rPr>
              <a:t>high</a:t>
            </a:r>
            <a:r>
              <a:rPr lang="es-AR" sz="1400" dirty="0">
                <a:effectLst>
                  <a:outerShdw blurRad="38100" dist="38100" dir="2700000" algn="tl">
                    <a:srgbClr val="000000">
                      <a:alpha val="43137"/>
                    </a:srgbClr>
                  </a:outerShdw>
                </a:effectLst>
              </a:rPr>
              <a:t>.</a:t>
            </a:r>
          </a:p>
        </p:txBody>
      </p:sp>
      <mc:AlternateContent xmlns:mc="http://schemas.openxmlformats.org/markup-compatibility/2006">
        <mc:Choice xmlns:p14="http://schemas.microsoft.com/office/powerpoint/2010/main" Requires="p14">
          <p:contentPart p14:bwMode="auto" r:id="rId11">
            <p14:nvContentPartPr>
              <p14:cNvPr id="10" name="Entrada de lápiz 9">
                <a:extLst>
                  <a:ext uri="{FF2B5EF4-FFF2-40B4-BE49-F238E27FC236}">
                    <a16:creationId xmlns:a16="http://schemas.microsoft.com/office/drawing/2014/main" id="{9A51B96B-96E0-4BA5-A2D6-41D9F4C8E1C3}"/>
                  </a:ext>
                </a:extLst>
              </p14:cNvPr>
              <p14:cNvContentPartPr/>
              <p14:nvPr/>
            </p14:nvContentPartPr>
            <p14:xfrm>
              <a:off x="1112400" y="6439320"/>
              <a:ext cx="982440" cy="14760"/>
            </p14:xfrm>
          </p:contentPart>
        </mc:Choice>
        <mc:Fallback>
          <p:pic>
            <p:nvPicPr>
              <p:cNvPr id="10" name="Entrada de lápiz 9">
                <a:extLst>
                  <a:ext uri="{FF2B5EF4-FFF2-40B4-BE49-F238E27FC236}">
                    <a16:creationId xmlns:a16="http://schemas.microsoft.com/office/drawing/2014/main" id="{9A51B96B-96E0-4BA5-A2D6-41D9F4C8E1C3}"/>
                  </a:ext>
                </a:extLst>
              </p:cNvPr>
              <p:cNvPicPr/>
              <p:nvPr/>
            </p:nvPicPr>
            <p:blipFill>
              <a:blip r:embed="rId12"/>
              <a:stretch>
                <a:fillRect/>
              </a:stretch>
            </p:blipFill>
            <p:spPr>
              <a:xfrm>
                <a:off x="1096560" y="6375960"/>
                <a:ext cx="1013760" cy="141480"/>
              </a:xfrm>
              <a:prstGeom prst="rect">
                <a:avLst/>
              </a:prstGeom>
            </p:spPr>
          </p:pic>
        </mc:Fallback>
      </mc:AlternateContent>
      <mc:AlternateContent xmlns:mc="http://schemas.openxmlformats.org/markup-compatibility/2006">
        <mc:Choice xmlns:p14="http://schemas.microsoft.com/office/powerpoint/2010/main" Requires="p14">
          <p:contentPart p14:bwMode="auto" r:id="rId13">
            <p14:nvContentPartPr>
              <p14:cNvPr id="11" name="Entrada de lápiz 10">
                <a:extLst>
                  <a:ext uri="{FF2B5EF4-FFF2-40B4-BE49-F238E27FC236}">
                    <a16:creationId xmlns:a16="http://schemas.microsoft.com/office/drawing/2014/main" id="{9AC5AE52-4B90-4326-8A31-8B66CFF73CB0}"/>
                  </a:ext>
                </a:extLst>
              </p14:cNvPr>
              <p14:cNvContentPartPr/>
              <p14:nvPr/>
            </p14:nvContentPartPr>
            <p14:xfrm>
              <a:off x="4954680" y="6410520"/>
              <a:ext cx="1459440" cy="43560"/>
            </p14:xfrm>
          </p:contentPart>
        </mc:Choice>
        <mc:Fallback>
          <p:pic>
            <p:nvPicPr>
              <p:cNvPr id="11" name="Entrada de lápiz 10">
                <a:extLst>
                  <a:ext uri="{FF2B5EF4-FFF2-40B4-BE49-F238E27FC236}">
                    <a16:creationId xmlns:a16="http://schemas.microsoft.com/office/drawing/2014/main" id="{9AC5AE52-4B90-4326-8A31-8B66CFF73CB0}"/>
                  </a:ext>
                </a:extLst>
              </p:cNvPr>
              <p:cNvPicPr/>
              <p:nvPr/>
            </p:nvPicPr>
            <p:blipFill>
              <a:blip r:embed="rId14"/>
              <a:stretch>
                <a:fillRect/>
              </a:stretch>
            </p:blipFill>
            <p:spPr>
              <a:xfrm>
                <a:off x="4938840" y="6347160"/>
                <a:ext cx="1490760" cy="170280"/>
              </a:xfrm>
              <a:prstGeom prst="rect">
                <a:avLst/>
              </a:prstGeom>
            </p:spPr>
          </p:pic>
        </mc:Fallback>
      </mc:AlternateContent>
    </p:spTree>
    <p:extLst>
      <p:ext uri="{BB962C8B-B14F-4D97-AF65-F5344CB8AC3E}">
        <p14:creationId xmlns:p14="http://schemas.microsoft.com/office/powerpoint/2010/main" val="2497932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53000">
              <a:schemeClr val="accent6">
                <a:lumMod val="20000"/>
                <a:lumOff val="80000"/>
              </a:schemeClr>
            </a:gs>
            <a:gs pos="6000">
              <a:schemeClr val="accent4">
                <a:lumMod val="20000"/>
                <a:lumOff val="80000"/>
              </a:schemeClr>
            </a:gs>
            <a:gs pos="17000">
              <a:schemeClr val="accent3">
                <a:lumMod val="20000"/>
                <a:lumOff val="80000"/>
              </a:schemeClr>
            </a:gs>
            <a:gs pos="64000">
              <a:schemeClr val="bg2">
                <a:lumMod val="90000"/>
              </a:schemeClr>
            </a:gs>
            <a:gs pos="36000">
              <a:schemeClr val="accent2">
                <a:lumMod val="40000"/>
                <a:lumOff val="60000"/>
              </a:schemeClr>
            </a:gs>
          </a:gsLst>
          <a:lin ang="5400000" scaled="1"/>
        </a:grad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4DAAE18-9780-4D31-AAC9-907BF18BE50A}"/>
              </a:ext>
            </a:extLst>
          </p:cNvPr>
          <p:cNvPicPr>
            <a:picLocks noChangeAspect="1"/>
          </p:cNvPicPr>
          <p:nvPr/>
        </p:nvPicPr>
        <p:blipFill>
          <a:blip r:embed="rId2"/>
          <a:stretch>
            <a:fillRect/>
          </a:stretch>
        </p:blipFill>
        <p:spPr>
          <a:xfrm>
            <a:off x="552956" y="400042"/>
            <a:ext cx="6892361" cy="4637524"/>
          </a:xfrm>
          <a:prstGeom prst="rect">
            <a:avLst/>
          </a:prstGeom>
          <a:ln>
            <a:solidFill>
              <a:schemeClr val="tx2">
                <a:lumMod val="20000"/>
                <a:lumOff val="80000"/>
              </a:schemeClr>
            </a:solidFill>
          </a:ln>
        </p:spPr>
      </p:pic>
      <p:pic>
        <p:nvPicPr>
          <p:cNvPr id="2" name="Imagen 1">
            <a:extLst>
              <a:ext uri="{FF2B5EF4-FFF2-40B4-BE49-F238E27FC236}">
                <a16:creationId xmlns:a16="http://schemas.microsoft.com/office/drawing/2014/main" id="{AD07E2E4-7A15-4031-B53B-26D3F9FFF860}"/>
              </a:ext>
            </a:extLst>
          </p:cNvPr>
          <p:cNvPicPr>
            <a:picLocks noChangeAspect="1"/>
          </p:cNvPicPr>
          <p:nvPr/>
        </p:nvPicPr>
        <p:blipFill>
          <a:blip r:embed="rId3"/>
          <a:stretch>
            <a:fillRect/>
          </a:stretch>
        </p:blipFill>
        <p:spPr>
          <a:xfrm>
            <a:off x="4121857" y="3126259"/>
            <a:ext cx="7316959" cy="3282272"/>
          </a:xfrm>
          <a:prstGeom prst="rect">
            <a:avLst/>
          </a:prstGeom>
        </p:spPr>
      </p:pic>
    </p:spTree>
    <p:extLst>
      <p:ext uri="{BB962C8B-B14F-4D97-AF65-F5344CB8AC3E}">
        <p14:creationId xmlns:p14="http://schemas.microsoft.com/office/powerpoint/2010/main" val="3969833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92000">
              <a:schemeClr val="accent1">
                <a:lumMod val="20000"/>
                <a:lumOff val="80000"/>
              </a:schemeClr>
            </a:gs>
            <a:gs pos="48000">
              <a:srgbClr val="D5E1EF"/>
            </a:gs>
            <a:gs pos="23000">
              <a:schemeClr val="accent2">
                <a:lumMod val="20000"/>
                <a:lumOff val="80000"/>
              </a:schemeClr>
            </a:gs>
            <a:gs pos="74000">
              <a:schemeClr val="accent1">
                <a:lumMod val="60000"/>
                <a:lumOff val="40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577" y="654908"/>
            <a:ext cx="3096290" cy="2361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9307" y="816195"/>
            <a:ext cx="4242456" cy="282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37763" y="2622543"/>
            <a:ext cx="2432660" cy="2432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uadroTexto 1">
            <a:extLst>
              <a:ext uri="{FF2B5EF4-FFF2-40B4-BE49-F238E27FC236}">
                <a16:creationId xmlns:a16="http://schemas.microsoft.com/office/drawing/2014/main" id="{AD038454-47C5-40B2-89CB-6E3BC810FFC6}"/>
              </a:ext>
            </a:extLst>
          </p:cNvPr>
          <p:cNvSpPr txBox="1"/>
          <p:nvPr/>
        </p:nvSpPr>
        <p:spPr>
          <a:xfrm>
            <a:off x="9908681" y="525443"/>
            <a:ext cx="1966162" cy="1200329"/>
          </a:xfrm>
          <a:prstGeom prst="rect">
            <a:avLst/>
          </a:prstGeom>
          <a:blipFill>
            <a:blip r:embed="rId7"/>
            <a:tile tx="0" ty="0" sx="100000" sy="100000" flip="none" algn="tl"/>
          </a:blipFill>
          <a:ln>
            <a:solidFill>
              <a:schemeClr val="accent6"/>
            </a:solidFill>
          </a:ln>
        </p:spPr>
        <p:txBody>
          <a:bodyPr wrap="square" rtlCol="0">
            <a:spAutoFit/>
          </a:bodyPr>
          <a:lstStyle/>
          <a:p>
            <a:r>
              <a:rPr lang="es-AR" b="1" dirty="0">
                <a:solidFill>
                  <a:srgbClr val="FF0000"/>
                </a:solidFill>
              </a:rPr>
              <a:t>Sustantivos y adjetivos que también son verbos</a:t>
            </a:r>
          </a:p>
        </p:txBody>
      </p:sp>
      <p:pic>
        <p:nvPicPr>
          <p:cNvPr id="4" name="Imagen 3">
            <a:extLst>
              <a:ext uri="{FF2B5EF4-FFF2-40B4-BE49-F238E27FC236}">
                <a16:creationId xmlns:a16="http://schemas.microsoft.com/office/drawing/2014/main" id="{F47A21DE-69DA-49B1-9BAA-2504AD5E8375}"/>
              </a:ext>
            </a:extLst>
          </p:cNvPr>
          <p:cNvPicPr>
            <a:picLocks noChangeAspect="1"/>
          </p:cNvPicPr>
          <p:nvPr/>
        </p:nvPicPr>
        <p:blipFill>
          <a:blip r:embed="rId8"/>
          <a:stretch>
            <a:fillRect/>
          </a:stretch>
        </p:blipFill>
        <p:spPr>
          <a:xfrm>
            <a:off x="978533" y="3429000"/>
            <a:ext cx="2113520" cy="2903492"/>
          </a:xfrm>
          <a:prstGeom prst="rect">
            <a:avLst/>
          </a:prstGeom>
        </p:spPr>
      </p:pic>
      <p:pic>
        <p:nvPicPr>
          <p:cNvPr id="6" name="Imagen 5">
            <a:extLst>
              <a:ext uri="{FF2B5EF4-FFF2-40B4-BE49-F238E27FC236}">
                <a16:creationId xmlns:a16="http://schemas.microsoft.com/office/drawing/2014/main" id="{9C1A7D24-04F2-4D53-BACD-817D9838FC4E}"/>
              </a:ext>
            </a:extLst>
          </p:cNvPr>
          <p:cNvPicPr>
            <a:picLocks noChangeAspect="1"/>
          </p:cNvPicPr>
          <p:nvPr/>
        </p:nvPicPr>
        <p:blipFill>
          <a:blip r:embed="rId9"/>
          <a:stretch>
            <a:fillRect/>
          </a:stretch>
        </p:blipFill>
        <p:spPr>
          <a:xfrm>
            <a:off x="5949590" y="4144264"/>
            <a:ext cx="1848108" cy="1486107"/>
          </a:xfrm>
          <a:prstGeom prst="rect">
            <a:avLst/>
          </a:prstGeom>
        </p:spPr>
      </p:pic>
      <p:pic>
        <p:nvPicPr>
          <p:cNvPr id="7" name="Imagen 6">
            <a:extLst>
              <a:ext uri="{FF2B5EF4-FFF2-40B4-BE49-F238E27FC236}">
                <a16:creationId xmlns:a16="http://schemas.microsoft.com/office/drawing/2014/main" id="{06A68421-7294-4FD8-9B79-D287805B6770}"/>
              </a:ext>
            </a:extLst>
          </p:cNvPr>
          <p:cNvPicPr>
            <a:picLocks noChangeAspect="1"/>
          </p:cNvPicPr>
          <p:nvPr/>
        </p:nvPicPr>
        <p:blipFill>
          <a:blip r:embed="rId10"/>
          <a:stretch>
            <a:fillRect/>
          </a:stretch>
        </p:blipFill>
        <p:spPr>
          <a:xfrm>
            <a:off x="2093268" y="3249979"/>
            <a:ext cx="2143424" cy="1448002"/>
          </a:xfrm>
          <a:prstGeom prst="rect">
            <a:avLst/>
          </a:prstGeom>
        </p:spPr>
      </p:pic>
      <p:pic>
        <p:nvPicPr>
          <p:cNvPr id="8" name="Imagen 7">
            <a:extLst>
              <a:ext uri="{FF2B5EF4-FFF2-40B4-BE49-F238E27FC236}">
                <a16:creationId xmlns:a16="http://schemas.microsoft.com/office/drawing/2014/main" id="{5630E9E8-1326-4F61-A6FB-FC93DD5E62FD}"/>
              </a:ext>
            </a:extLst>
          </p:cNvPr>
          <p:cNvPicPr>
            <a:picLocks noChangeAspect="1"/>
          </p:cNvPicPr>
          <p:nvPr/>
        </p:nvPicPr>
        <p:blipFill>
          <a:blip r:embed="rId11"/>
          <a:stretch>
            <a:fillRect/>
          </a:stretch>
        </p:blipFill>
        <p:spPr>
          <a:xfrm>
            <a:off x="3891479" y="5025671"/>
            <a:ext cx="2114845" cy="1276528"/>
          </a:xfrm>
          <a:prstGeom prst="rect">
            <a:avLst/>
          </a:prstGeom>
        </p:spPr>
      </p:pic>
      <p:sp>
        <p:nvSpPr>
          <p:cNvPr id="9" name="CuadroTexto 8">
            <a:extLst>
              <a:ext uri="{FF2B5EF4-FFF2-40B4-BE49-F238E27FC236}">
                <a16:creationId xmlns:a16="http://schemas.microsoft.com/office/drawing/2014/main" id="{84AC4B21-1466-47E9-BB35-FE3A23901DA0}"/>
              </a:ext>
            </a:extLst>
          </p:cNvPr>
          <p:cNvSpPr txBox="1"/>
          <p:nvPr/>
        </p:nvSpPr>
        <p:spPr>
          <a:xfrm>
            <a:off x="840259" y="816195"/>
            <a:ext cx="1099752" cy="369332"/>
          </a:xfrm>
          <a:prstGeom prst="rect">
            <a:avLst/>
          </a:prstGeom>
          <a:noFill/>
          <a:ln>
            <a:solidFill>
              <a:schemeClr val="accent6"/>
            </a:solidFill>
          </a:ln>
        </p:spPr>
        <p:txBody>
          <a:bodyPr wrap="square" rtlCol="0">
            <a:spAutoFit/>
          </a:bodyPr>
          <a:lstStyle/>
          <a:p>
            <a:r>
              <a:rPr lang="es-AR" dirty="0" err="1"/>
              <a:t>blanket</a:t>
            </a:r>
            <a:endParaRPr lang="es-AR" dirty="0"/>
          </a:p>
        </p:txBody>
      </p:sp>
      <p:sp>
        <p:nvSpPr>
          <p:cNvPr id="10" name="CuadroTexto 9">
            <a:extLst>
              <a:ext uri="{FF2B5EF4-FFF2-40B4-BE49-F238E27FC236}">
                <a16:creationId xmlns:a16="http://schemas.microsoft.com/office/drawing/2014/main" id="{6AF67AA1-5984-4B52-84E2-8126BB9782CF}"/>
              </a:ext>
            </a:extLst>
          </p:cNvPr>
          <p:cNvSpPr txBox="1"/>
          <p:nvPr/>
        </p:nvSpPr>
        <p:spPr>
          <a:xfrm>
            <a:off x="2409568" y="5055203"/>
            <a:ext cx="1108299" cy="369332"/>
          </a:xfrm>
          <a:prstGeom prst="rect">
            <a:avLst/>
          </a:prstGeom>
          <a:noFill/>
          <a:ln>
            <a:solidFill>
              <a:srgbClr val="FFFF00"/>
            </a:solidFill>
          </a:ln>
        </p:spPr>
        <p:txBody>
          <a:bodyPr wrap="square" rtlCol="0">
            <a:spAutoFit/>
          </a:bodyPr>
          <a:lstStyle/>
          <a:p>
            <a:r>
              <a:rPr lang="es-AR" dirty="0"/>
              <a:t>brackets</a:t>
            </a:r>
          </a:p>
        </p:txBody>
      </p:sp>
      <p:sp>
        <p:nvSpPr>
          <p:cNvPr id="11" name="CuadroTexto 10">
            <a:extLst>
              <a:ext uri="{FF2B5EF4-FFF2-40B4-BE49-F238E27FC236}">
                <a16:creationId xmlns:a16="http://schemas.microsoft.com/office/drawing/2014/main" id="{D6CCCF29-BBFC-4F13-AEEB-C1B91B775A4C}"/>
              </a:ext>
            </a:extLst>
          </p:cNvPr>
          <p:cNvSpPr txBox="1"/>
          <p:nvPr/>
        </p:nvSpPr>
        <p:spPr>
          <a:xfrm>
            <a:off x="5993027" y="297686"/>
            <a:ext cx="880617" cy="379446"/>
          </a:xfrm>
          <a:prstGeom prst="rect">
            <a:avLst/>
          </a:prstGeom>
          <a:noFill/>
          <a:ln>
            <a:solidFill>
              <a:schemeClr val="tx2">
                <a:lumMod val="60000"/>
                <a:lumOff val="40000"/>
              </a:schemeClr>
            </a:solidFill>
          </a:ln>
        </p:spPr>
        <p:txBody>
          <a:bodyPr wrap="square" rtlCol="0">
            <a:spAutoFit/>
          </a:bodyPr>
          <a:lstStyle/>
          <a:p>
            <a:r>
              <a:rPr lang="es-AR" dirty="0"/>
              <a:t>bridge</a:t>
            </a:r>
          </a:p>
        </p:txBody>
      </p:sp>
      <p:sp>
        <p:nvSpPr>
          <p:cNvPr id="12" name="CuadroTexto 11">
            <a:extLst>
              <a:ext uri="{FF2B5EF4-FFF2-40B4-BE49-F238E27FC236}">
                <a16:creationId xmlns:a16="http://schemas.microsoft.com/office/drawing/2014/main" id="{C7DDAB8B-75E8-45FF-A50C-011E1917A9F6}"/>
              </a:ext>
            </a:extLst>
          </p:cNvPr>
          <p:cNvSpPr txBox="1"/>
          <p:nvPr/>
        </p:nvSpPr>
        <p:spPr>
          <a:xfrm>
            <a:off x="9917745" y="5025671"/>
            <a:ext cx="661912" cy="369332"/>
          </a:xfrm>
          <a:prstGeom prst="rect">
            <a:avLst/>
          </a:prstGeom>
          <a:noFill/>
        </p:spPr>
        <p:txBody>
          <a:bodyPr wrap="square" rtlCol="0">
            <a:spAutoFit/>
          </a:bodyPr>
          <a:lstStyle/>
          <a:p>
            <a:r>
              <a:rPr lang="es-AR" dirty="0" err="1"/>
              <a:t>chair</a:t>
            </a:r>
            <a:endParaRPr lang="es-AR" dirty="0"/>
          </a:p>
        </p:txBody>
      </p:sp>
      <p:pic>
        <p:nvPicPr>
          <p:cNvPr id="16" name="Audio 15">
            <a:hlinkClick r:id="" action="ppaction://media"/>
            <a:extLst>
              <a:ext uri="{FF2B5EF4-FFF2-40B4-BE49-F238E27FC236}">
                <a16:creationId xmlns:a16="http://schemas.microsoft.com/office/drawing/2014/main" id="{FAA83E0D-CE56-4974-86A8-7358913A6D6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366500" y="6027692"/>
            <a:ext cx="609600" cy="609600"/>
          </a:xfrm>
          <a:prstGeom prst="rect">
            <a:avLst/>
          </a:prstGeom>
        </p:spPr>
      </p:pic>
    </p:spTree>
    <p:extLst>
      <p:ext uri="{BB962C8B-B14F-4D97-AF65-F5344CB8AC3E}">
        <p14:creationId xmlns:p14="http://schemas.microsoft.com/office/powerpoint/2010/main" val="4167081436"/>
      </p:ext>
    </p:extLst>
  </p:cSld>
  <p:clrMapOvr>
    <a:masterClrMapping/>
  </p:clrMapOvr>
  <mc:AlternateContent xmlns:mc="http://schemas.openxmlformats.org/markup-compatibility/2006" xmlns:p14="http://schemas.microsoft.com/office/powerpoint/2010/main">
    <mc:Choice Requires="p14">
      <p:transition spd="slow" p14:dur="2000" advTm="118781"/>
    </mc:Choice>
    <mc:Fallback xmlns="">
      <p:transition spd="slow" advTm="118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92000">
              <a:srgbClr val="FFFF00"/>
            </a:gs>
            <a:gs pos="34484">
              <a:srgbClr val="D5E1EF"/>
            </a:gs>
            <a:gs pos="0">
              <a:schemeClr val="accent1">
                <a:lumMod val="5000"/>
                <a:lumOff val="95000"/>
              </a:schemeClr>
            </a:gs>
            <a:gs pos="74000">
              <a:srgbClr val="FFC000"/>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76B5917C-7E62-46BF-94C8-4267980E6A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3148" y="849912"/>
            <a:ext cx="2276347" cy="2276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a:extLst>
              <a:ext uri="{FF2B5EF4-FFF2-40B4-BE49-F238E27FC236}">
                <a16:creationId xmlns:a16="http://schemas.microsoft.com/office/drawing/2014/main" id="{78AB8C26-F0EC-4226-854E-FB638B7431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6614" y="904875"/>
            <a:ext cx="1809750" cy="252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8">
            <a:extLst>
              <a:ext uri="{FF2B5EF4-FFF2-40B4-BE49-F238E27FC236}">
                <a16:creationId xmlns:a16="http://schemas.microsoft.com/office/drawing/2014/main" id="{4F260368-6A95-46D3-A276-04CB3D706CFF}"/>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bwMode="auto">
          <a:xfrm>
            <a:off x="7853483" y="904875"/>
            <a:ext cx="2962275"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uadroTexto 6">
            <a:extLst>
              <a:ext uri="{FF2B5EF4-FFF2-40B4-BE49-F238E27FC236}">
                <a16:creationId xmlns:a16="http://schemas.microsoft.com/office/drawing/2014/main" id="{00017FA1-E68B-4F58-9683-FDFBE5FA4A05}"/>
              </a:ext>
            </a:extLst>
          </p:cNvPr>
          <p:cNvSpPr txBox="1"/>
          <p:nvPr/>
        </p:nvSpPr>
        <p:spPr>
          <a:xfrm>
            <a:off x="1569309" y="3429000"/>
            <a:ext cx="716692" cy="369332"/>
          </a:xfrm>
          <a:prstGeom prst="rect">
            <a:avLst/>
          </a:prstGeom>
          <a:noFill/>
          <a:ln>
            <a:solidFill>
              <a:schemeClr val="tx2">
                <a:lumMod val="60000"/>
                <a:lumOff val="40000"/>
              </a:schemeClr>
            </a:solidFill>
          </a:ln>
        </p:spPr>
        <p:txBody>
          <a:bodyPr wrap="square" rtlCol="0">
            <a:spAutoFit/>
          </a:bodyPr>
          <a:lstStyle/>
          <a:p>
            <a:r>
              <a:rPr lang="es-AR" dirty="0" err="1"/>
              <a:t>coat</a:t>
            </a:r>
            <a:endParaRPr lang="es-AR" dirty="0"/>
          </a:p>
        </p:txBody>
      </p:sp>
      <p:sp>
        <p:nvSpPr>
          <p:cNvPr id="8" name="CuadroTexto 7">
            <a:extLst>
              <a:ext uri="{FF2B5EF4-FFF2-40B4-BE49-F238E27FC236}">
                <a16:creationId xmlns:a16="http://schemas.microsoft.com/office/drawing/2014/main" id="{93CE16B3-F70B-4B22-825A-E9417904D402}"/>
              </a:ext>
            </a:extLst>
          </p:cNvPr>
          <p:cNvSpPr txBox="1"/>
          <p:nvPr/>
        </p:nvSpPr>
        <p:spPr>
          <a:xfrm>
            <a:off x="5276335" y="481914"/>
            <a:ext cx="819665" cy="367998"/>
          </a:xfrm>
          <a:prstGeom prst="rect">
            <a:avLst/>
          </a:prstGeom>
          <a:noFill/>
          <a:ln>
            <a:solidFill>
              <a:schemeClr val="tx2">
                <a:lumMod val="60000"/>
                <a:lumOff val="40000"/>
              </a:schemeClr>
            </a:solidFill>
          </a:ln>
        </p:spPr>
        <p:txBody>
          <a:bodyPr wrap="square" rtlCol="0">
            <a:spAutoFit/>
          </a:bodyPr>
          <a:lstStyle/>
          <a:p>
            <a:r>
              <a:rPr lang="es-AR" dirty="0" err="1"/>
              <a:t>dwarf</a:t>
            </a:r>
            <a:endParaRPr lang="es-AR" dirty="0"/>
          </a:p>
        </p:txBody>
      </p:sp>
      <p:sp>
        <p:nvSpPr>
          <p:cNvPr id="9" name="CuadroTexto 8">
            <a:extLst>
              <a:ext uri="{FF2B5EF4-FFF2-40B4-BE49-F238E27FC236}">
                <a16:creationId xmlns:a16="http://schemas.microsoft.com/office/drawing/2014/main" id="{6441C790-5B56-4BBD-A407-C592D20AB96E}"/>
              </a:ext>
            </a:extLst>
          </p:cNvPr>
          <p:cNvSpPr txBox="1"/>
          <p:nvPr/>
        </p:nvSpPr>
        <p:spPr>
          <a:xfrm>
            <a:off x="8526162" y="3006039"/>
            <a:ext cx="1050324" cy="369332"/>
          </a:xfrm>
          <a:prstGeom prst="rect">
            <a:avLst/>
          </a:prstGeom>
          <a:noFill/>
          <a:ln>
            <a:solidFill>
              <a:schemeClr val="tx2">
                <a:lumMod val="60000"/>
                <a:lumOff val="40000"/>
              </a:schemeClr>
            </a:solidFill>
          </a:ln>
        </p:spPr>
        <p:txBody>
          <a:bodyPr wrap="square" rtlCol="0">
            <a:spAutoFit/>
          </a:bodyPr>
          <a:lstStyle/>
          <a:p>
            <a:r>
              <a:rPr lang="es-AR" dirty="0" err="1"/>
              <a:t>engineer</a:t>
            </a:r>
            <a:endParaRPr lang="es-AR" dirty="0"/>
          </a:p>
        </p:txBody>
      </p:sp>
      <p:pic>
        <p:nvPicPr>
          <p:cNvPr id="10" name="Picture 9">
            <a:extLst>
              <a:ext uri="{FF2B5EF4-FFF2-40B4-BE49-F238E27FC236}">
                <a16:creationId xmlns:a16="http://schemas.microsoft.com/office/drawing/2014/main" id="{DE716BE7-6839-4E17-93B4-6A8E459CB2E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7655" y="4381243"/>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uadroTexto 10">
            <a:extLst>
              <a:ext uri="{FF2B5EF4-FFF2-40B4-BE49-F238E27FC236}">
                <a16:creationId xmlns:a16="http://schemas.microsoft.com/office/drawing/2014/main" id="{C2C722B7-0D30-4D0F-AFA6-6CD515843068}"/>
              </a:ext>
            </a:extLst>
          </p:cNvPr>
          <p:cNvSpPr txBox="1"/>
          <p:nvPr/>
        </p:nvSpPr>
        <p:spPr>
          <a:xfrm>
            <a:off x="4201297" y="4917989"/>
            <a:ext cx="691979" cy="369332"/>
          </a:xfrm>
          <a:prstGeom prst="rect">
            <a:avLst/>
          </a:prstGeom>
          <a:noFill/>
          <a:ln>
            <a:solidFill>
              <a:schemeClr val="accent2">
                <a:lumMod val="20000"/>
                <a:lumOff val="80000"/>
              </a:schemeClr>
            </a:solidFill>
          </a:ln>
        </p:spPr>
        <p:txBody>
          <a:bodyPr wrap="square" rtlCol="0">
            <a:spAutoFit/>
          </a:bodyPr>
          <a:lstStyle/>
          <a:p>
            <a:r>
              <a:rPr lang="es-AR" dirty="0" err="1"/>
              <a:t>face</a:t>
            </a:r>
            <a:endParaRPr lang="es-AR" dirty="0"/>
          </a:p>
        </p:txBody>
      </p:sp>
      <p:pic>
        <p:nvPicPr>
          <p:cNvPr id="12" name="Picture 10">
            <a:extLst>
              <a:ext uri="{FF2B5EF4-FFF2-40B4-BE49-F238E27FC236}">
                <a16:creationId xmlns:a16="http://schemas.microsoft.com/office/drawing/2014/main" id="{5C3EDEB0-3EF4-4381-8FFB-95F2D65EC1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24437" y="4031092"/>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uadroTexto 12">
            <a:extLst>
              <a:ext uri="{FF2B5EF4-FFF2-40B4-BE49-F238E27FC236}">
                <a16:creationId xmlns:a16="http://schemas.microsoft.com/office/drawing/2014/main" id="{37795EB8-0736-4B05-B856-6DB02CF803E5}"/>
              </a:ext>
            </a:extLst>
          </p:cNvPr>
          <p:cNvSpPr txBox="1"/>
          <p:nvPr/>
        </p:nvSpPr>
        <p:spPr>
          <a:xfrm>
            <a:off x="6709719" y="3613666"/>
            <a:ext cx="716692" cy="369332"/>
          </a:xfrm>
          <a:prstGeom prst="rect">
            <a:avLst/>
          </a:prstGeom>
          <a:noFill/>
          <a:ln>
            <a:solidFill>
              <a:schemeClr val="accent3">
                <a:lumMod val="75000"/>
              </a:schemeClr>
            </a:solidFill>
          </a:ln>
        </p:spPr>
        <p:txBody>
          <a:bodyPr wrap="square" rtlCol="0">
            <a:spAutoFit/>
          </a:bodyPr>
          <a:lstStyle/>
          <a:p>
            <a:r>
              <a:rPr lang="es-AR" dirty="0" err="1"/>
              <a:t>fork</a:t>
            </a:r>
            <a:endParaRPr lang="es-AR" dirty="0"/>
          </a:p>
        </p:txBody>
      </p:sp>
      <p:pic>
        <p:nvPicPr>
          <p:cNvPr id="14" name="Picture 11">
            <a:extLst>
              <a:ext uri="{FF2B5EF4-FFF2-40B4-BE49-F238E27FC236}">
                <a16:creationId xmlns:a16="http://schemas.microsoft.com/office/drawing/2014/main" id="{2D6C6F07-2937-408D-BBF1-87BC996C569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70199" y="4624130"/>
            <a:ext cx="2762250" cy="165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CuadroTexto 14">
            <a:extLst>
              <a:ext uri="{FF2B5EF4-FFF2-40B4-BE49-F238E27FC236}">
                <a16:creationId xmlns:a16="http://schemas.microsoft.com/office/drawing/2014/main" id="{151FA9D1-82B6-42BC-B5E9-3A456137AB53}"/>
              </a:ext>
            </a:extLst>
          </p:cNvPr>
          <p:cNvSpPr txBox="1"/>
          <p:nvPr/>
        </p:nvSpPr>
        <p:spPr>
          <a:xfrm>
            <a:off x="10416747" y="4381243"/>
            <a:ext cx="617838" cy="369332"/>
          </a:xfrm>
          <a:prstGeom prst="rect">
            <a:avLst/>
          </a:prstGeom>
          <a:noFill/>
          <a:ln>
            <a:solidFill>
              <a:srgbClr val="FF0000"/>
            </a:solidFill>
          </a:ln>
        </p:spPr>
        <p:txBody>
          <a:bodyPr wrap="square" rtlCol="0">
            <a:spAutoFit/>
          </a:bodyPr>
          <a:lstStyle/>
          <a:p>
            <a:r>
              <a:rPr lang="es-AR" dirty="0"/>
              <a:t>fuel</a:t>
            </a:r>
          </a:p>
        </p:txBody>
      </p:sp>
      <p:pic>
        <p:nvPicPr>
          <p:cNvPr id="16" name="Audio 15">
            <a:hlinkClick r:id="" action="ppaction://media"/>
            <a:extLst>
              <a:ext uri="{FF2B5EF4-FFF2-40B4-BE49-F238E27FC236}">
                <a16:creationId xmlns:a16="http://schemas.microsoft.com/office/drawing/2014/main" id="{2466BFB2-FC5E-44A4-9679-6B3CDD0536B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19102783"/>
      </p:ext>
    </p:extLst>
  </p:cSld>
  <p:clrMapOvr>
    <a:masterClrMapping/>
  </p:clrMapOvr>
  <mc:AlternateContent xmlns:mc="http://schemas.openxmlformats.org/markup-compatibility/2006" xmlns:p14="http://schemas.microsoft.com/office/powerpoint/2010/main">
    <mc:Choice Requires="p14">
      <p:transition spd="slow" p14:dur="2000" advTm="68818"/>
    </mc:Choice>
    <mc:Fallback xmlns="">
      <p:transition spd="slow" advTm="68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10000">
              <a:srgbClr val="FFC000"/>
            </a:gs>
            <a:gs pos="64000">
              <a:schemeClr val="accent1">
                <a:lumMod val="45000"/>
                <a:lumOff val="55000"/>
              </a:schemeClr>
            </a:gs>
            <a:gs pos="75000">
              <a:schemeClr val="accent1">
                <a:lumMod val="45000"/>
                <a:lumOff val="55000"/>
              </a:schemeClr>
            </a:gs>
            <a:gs pos="94000">
              <a:schemeClr val="accent1">
                <a:lumMod val="20000"/>
                <a:lumOff val="80000"/>
              </a:schemeClr>
            </a:gs>
          </a:gsLst>
          <a:lin ang="5400000" scaled="1"/>
        </a:gra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1923" y="570609"/>
            <a:ext cx="365713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0070" y="500863"/>
            <a:ext cx="3397601" cy="187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1876" y="3021339"/>
            <a:ext cx="2515811" cy="2618731"/>
          </a:xfrm>
          <a:prstGeom prst="rect">
            <a:avLst/>
          </a:prstGeom>
          <a:noFill/>
          <a:ln w="38100">
            <a:solidFill>
              <a:srgbClr val="92D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8608" y="4797152"/>
            <a:ext cx="3512913" cy="1980988"/>
          </a:xfrm>
          <a:prstGeom prst="rect">
            <a:avLst/>
          </a:prstGeom>
          <a:noFill/>
          <a:ln w="28575">
            <a:solidFill>
              <a:srgbClr val="00B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71521" y="2545279"/>
            <a:ext cx="3512913" cy="2081281"/>
          </a:xfrm>
          <a:prstGeom prst="rect">
            <a:avLst/>
          </a:prstGeom>
          <a:noFill/>
          <a:ln w="28575">
            <a:solidFill>
              <a:schemeClr val="accent6">
                <a:lumMod val="5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68501" y="4162425"/>
            <a:ext cx="2619375" cy="1743075"/>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uadroTexto 1">
            <a:extLst>
              <a:ext uri="{FF2B5EF4-FFF2-40B4-BE49-F238E27FC236}">
                <a16:creationId xmlns:a16="http://schemas.microsoft.com/office/drawing/2014/main" id="{2165A224-0FB9-4EF6-92FA-38E74A7C5735}"/>
              </a:ext>
            </a:extLst>
          </p:cNvPr>
          <p:cNvSpPr txBox="1"/>
          <p:nvPr/>
        </p:nvSpPr>
        <p:spPr>
          <a:xfrm>
            <a:off x="8241958" y="670013"/>
            <a:ext cx="580768" cy="369332"/>
          </a:xfrm>
          <a:prstGeom prst="rect">
            <a:avLst/>
          </a:prstGeom>
          <a:solidFill>
            <a:schemeClr val="bg1"/>
          </a:solidFill>
        </p:spPr>
        <p:txBody>
          <a:bodyPr wrap="square" rtlCol="0">
            <a:spAutoFit/>
          </a:bodyPr>
          <a:lstStyle/>
          <a:p>
            <a:r>
              <a:rPr lang="es-AR" dirty="0"/>
              <a:t>jet</a:t>
            </a:r>
          </a:p>
        </p:txBody>
      </p:sp>
      <p:sp>
        <p:nvSpPr>
          <p:cNvPr id="4" name="CuadroTexto 3">
            <a:extLst>
              <a:ext uri="{FF2B5EF4-FFF2-40B4-BE49-F238E27FC236}">
                <a16:creationId xmlns:a16="http://schemas.microsoft.com/office/drawing/2014/main" id="{619854DB-5C4D-49A1-B7D4-20F1E1D58B39}"/>
              </a:ext>
            </a:extLst>
          </p:cNvPr>
          <p:cNvSpPr txBox="1"/>
          <p:nvPr/>
        </p:nvSpPr>
        <p:spPr>
          <a:xfrm flipH="1">
            <a:off x="1571415" y="670013"/>
            <a:ext cx="816166" cy="369332"/>
          </a:xfrm>
          <a:prstGeom prst="rect">
            <a:avLst/>
          </a:prstGeom>
          <a:solidFill>
            <a:schemeClr val="bg1"/>
          </a:solidFill>
        </p:spPr>
        <p:txBody>
          <a:bodyPr wrap="square" rtlCol="0">
            <a:spAutoFit/>
          </a:bodyPr>
          <a:lstStyle/>
          <a:p>
            <a:r>
              <a:rPr lang="es-AR" dirty="0" err="1"/>
              <a:t>house</a:t>
            </a:r>
            <a:endParaRPr lang="es-AR" dirty="0"/>
          </a:p>
        </p:txBody>
      </p:sp>
      <p:sp>
        <p:nvSpPr>
          <p:cNvPr id="5" name="CuadroTexto 4">
            <a:extLst>
              <a:ext uri="{FF2B5EF4-FFF2-40B4-BE49-F238E27FC236}">
                <a16:creationId xmlns:a16="http://schemas.microsoft.com/office/drawing/2014/main" id="{DC3F5E79-6DAC-4C44-B23F-45C41E1801D9}"/>
              </a:ext>
            </a:extLst>
          </p:cNvPr>
          <p:cNvSpPr txBox="1"/>
          <p:nvPr/>
        </p:nvSpPr>
        <p:spPr>
          <a:xfrm>
            <a:off x="7949490" y="2656491"/>
            <a:ext cx="742979" cy="369332"/>
          </a:xfrm>
          <a:prstGeom prst="rect">
            <a:avLst/>
          </a:prstGeom>
          <a:solidFill>
            <a:schemeClr val="bg1"/>
          </a:solidFill>
        </p:spPr>
        <p:txBody>
          <a:bodyPr wrap="square" rtlCol="0">
            <a:spAutoFit/>
          </a:bodyPr>
          <a:lstStyle/>
          <a:p>
            <a:r>
              <a:rPr lang="es-AR" dirty="0" err="1"/>
              <a:t>tailor</a:t>
            </a:r>
            <a:endParaRPr lang="es-AR" dirty="0"/>
          </a:p>
        </p:txBody>
      </p:sp>
      <p:pic>
        <p:nvPicPr>
          <p:cNvPr id="6" name="Imagen 5">
            <a:extLst>
              <a:ext uri="{FF2B5EF4-FFF2-40B4-BE49-F238E27FC236}">
                <a16:creationId xmlns:a16="http://schemas.microsoft.com/office/drawing/2014/main" id="{FFB5FF45-A5EC-45F5-9F2E-AAEAB0A631B3}"/>
              </a:ext>
            </a:extLst>
          </p:cNvPr>
          <p:cNvPicPr>
            <a:picLocks noChangeAspect="1"/>
          </p:cNvPicPr>
          <p:nvPr/>
        </p:nvPicPr>
        <p:blipFill>
          <a:blip r:embed="rId10"/>
          <a:stretch>
            <a:fillRect/>
          </a:stretch>
        </p:blipFill>
        <p:spPr>
          <a:xfrm>
            <a:off x="3769409" y="2181315"/>
            <a:ext cx="3683524" cy="2517516"/>
          </a:xfrm>
          <a:prstGeom prst="rect">
            <a:avLst/>
          </a:prstGeom>
        </p:spPr>
      </p:pic>
      <p:sp>
        <p:nvSpPr>
          <p:cNvPr id="9" name="CuadroTexto 8">
            <a:extLst>
              <a:ext uri="{FF2B5EF4-FFF2-40B4-BE49-F238E27FC236}">
                <a16:creationId xmlns:a16="http://schemas.microsoft.com/office/drawing/2014/main" id="{AFFD1D4E-0887-43B8-BCAD-F99B1E0A8A83}"/>
              </a:ext>
            </a:extLst>
          </p:cNvPr>
          <p:cNvSpPr txBox="1"/>
          <p:nvPr/>
        </p:nvSpPr>
        <p:spPr>
          <a:xfrm>
            <a:off x="3957312" y="5941541"/>
            <a:ext cx="688829" cy="646331"/>
          </a:xfrm>
          <a:prstGeom prst="rect">
            <a:avLst/>
          </a:prstGeom>
          <a:solidFill>
            <a:srgbClr val="92D050"/>
          </a:solidFill>
          <a:ln>
            <a:solidFill>
              <a:srgbClr val="00B050"/>
            </a:solidFill>
          </a:ln>
        </p:spPr>
        <p:txBody>
          <a:bodyPr wrap="square" rtlCol="0">
            <a:spAutoFit/>
          </a:bodyPr>
          <a:lstStyle/>
          <a:p>
            <a:endParaRPr lang="es-AR" dirty="0"/>
          </a:p>
          <a:p>
            <a:endParaRPr lang="es-AR" dirty="0"/>
          </a:p>
        </p:txBody>
      </p:sp>
      <p:sp>
        <p:nvSpPr>
          <p:cNvPr id="10" name="CuadroTexto 9">
            <a:extLst>
              <a:ext uri="{FF2B5EF4-FFF2-40B4-BE49-F238E27FC236}">
                <a16:creationId xmlns:a16="http://schemas.microsoft.com/office/drawing/2014/main" id="{EE40C8F5-014D-444B-BD10-34077B224FC4}"/>
              </a:ext>
            </a:extLst>
          </p:cNvPr>
          <p:cNvSpPr txBox="1"/>
          <p:nvPr/>
        </p:nvSpPr>
        <p:spPr>
          <a:xfrm>
            <a:off x="3657600" y="5103341"/>
            <a:ext cx="889686" cy="369332"/>
          </a:xfrm>
          <a:prstGeom prst="rect">
            <a:avLst/>
          </a:prstGeom>
          <a:solidFill>
            <a:schemeClr val="bg1"/>
          </a:solidFill>
        </p:spPr>
        <p:txBody>
          <a:bodyPr wrap="square" rtlCol="0">
            <a:spAutoFit/>
          </a:bodyPr>
          <a:lstStyle/>
          <a:p>
            <a:r>
              <a:rPr lang="es-AR" dirty="0" err="1"/>
              <a:t>square</a:t>
            </a:r>
            <a:endParaRPr lang="es-AR" dirty="0"/>
          </a:p>
        </p:txBody>
      </p:sp>
      <p:sp>
        <p:nvSpPr>
          <p:cNvPr id="11" name="CuadroTexto 10">
            <a:extLst>
              <a:ext uri="{FF2B5EF4-FFF2-40B4-BE49-F238E27FC236}">
                <a16:creationId xmlns:a16="http://schemas.microsoft.com/office/drawing/2014/main" id="{64119806-B071-4A69-8D8F-02748D1B45A3}"/>
              </a:ext>
            </a:extLst>
          </p:cNvPr>
          <p:cNvSpPr txBox="1"/>
          <p:nvPr/>
        </p:nvSpPr>
        <p:spPr>
          <a:xfrm>
            <a:off x="6474941" y="2656491"/>
            <a:ext cx="1223318" cy="369332"/>
          </a:xfrm>
          <a:prstGeom prst="rect">
            <a:avLst/>
          </a:prstGeom>
          <a:solidFill>
            <a:schemeClr val="bg2">
              <a:lumMod val="50000"/>
            </a:schemeClr>
          </a:solidFill>
          <a:ln>
            <a:solidFill>
              <a:srgbClr val="FFC000"/>
            </a:solidFill>
          </a:ln>
        </p:spPr>
        <p:txBody>
          <a:bodyPr wrap="square" rtlCol="0">
            <a:spAutoFit/>
          </a:bodyPr>
          <a:lstStyle/>
          <a:p>
            <a:r>
              <a:rPr lang="es-AR" b="1" dirty="0" err="1">
                <a:solidFill>
                  <a:schemeClr val="bg1"/>
                </a:solidFill>
              </a:rPr>
              <a:t>sandwich</a:t>
            </a:r>
            <a:endParaRPr lang="es-AR" b="1" dirty="0">
              <a:solidFill>
                <a:schemeClr val="bg1"/>
              </a:solidFill>
            </a:endParaRPr>
          </a:p>
        </p:txBody>
      </p:sp>
      <p:pic>
        <p:nvPicPr>
          <p:cNvPr id="12" name="Audio 11">
            <a:hlinkClick r:id="" action="ppaction://media"/>
            <a:extLst>
              <a:ext uri="{FF2B5EF4-FFF2-40B4-BE49-F238E27FC236}">
                <a16:creationId xmlns:a16="http://schemas.microsoft.com/office/drawing/2014/main" id="{9643B8C1-E9B0-4206-941B-2D0E901355E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207939962"/>
      </p:ext>
    </p:extLst>
  </p:cSld>
  <p:clrMapOvr>
    <a:masterClrMapping/>
  </p:clrMapOvr>
  <mc:AlternateContent xmlns:mc="http://schemas.openxmlformats.org/markup-compatibility/2006" xmlns:p14="http://schemas.microsoft.com/office/powerpoint/2010/main">
    <mc:Choice Requires="p14">
      <p:transition spd="slow" p14:dur="2000" advTm="122631"/>
    </mc:Choice>
    <mc:Fallback xmlns="">
      <p:transition spd="slow" advTm="122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179A2B9B-0DCB-4628-92E2-A7E43F5CCC24}"/>
              </a:ext>
            </a:extLst>
          </p:cNvPr>
          <p:cNvSpPr/>
          <p:nvPr/>
        </p:nvSpPr>
        <p:spPr>
          <a:xfrm>
            <a:off x="1099751" y="1000897"/>
            <a:ext cx="9823622" cy="5262979"/>
          </a:xfrm>
          <a:prstGeom prst="rect">
            <a:avLst/>
          </a:prstGeom>
          <a:ln w="57150">
            <a:solidFill>
              <a:srgbClr val="FFC000"/>
            </a:solidFill>
          </a:ln>
        </p:spPr>
        <p:txBody>
          <a:bodyPr wrap="square">
            <a:spAutoFit/>
          </a:bodyPr>
          <a:lstStyle/>
          <a:p>
            <a:r>
              <a:rPr lang="en-US" sz="2800" dirty="0"/>
              <a:t>33. An adequate wedge should be inserted </a:t>
            </a:r>
            <a:r>
              <a:rPr lang="en-US" sz="2800" b="1" dirty="0"/>
              <a:t>to even up </a:t>
            </a:r>
            <a:r>
              <a:rPr lang="en-US" sz="2800" dirty="0"/>
              <a:t>surfaces.</a:t>
            </a:r>
          </a:p>
          <a:p>
            <a:endParaRPr lang="en-US" sz="2800" dirty="0"/>
          </a:p>
          <a:p>
            <a:r>
              <a:rPr lang="en-US" sz="2800" dirty="0"/>
              <a:t>34. His statement about oil production </a:t>
            </a:r>
            <a:r>
              <a:rPr lang="en-US" sz="2800" b="1" dirty="0"/>
              <a:t>does not square </a:t>
            </a:r>
            <a:r>
              <a:rPr lang="en-US" sz="2800" dirty="0"/>
              <a:t>with the facts.</a:t>
            </a:r>
          </a:p>
          <a:p>
            <a:endParaRPr lang="en-US" sz="2800" dirty="0"/>
          </a:p>
          <a:p>
            <a:r>
              <a:rPr lang="en-US" sz="2800" dirty="0"/>
              <a:t>35. The huge equipment was </a:t>
            </a:r>
            <a:r>
              <a:rPr lang="en-US" sz="2800" b="1" dirty="0"/>
              <a:t>housed </a:t>
            </a:r>
            <a:r>
              <a:rPr lang="en-US" sz="2800" dirty="0"/>
              <a:t>to prevent rusting.</a:t>
            </a:r>
          </a:p>
          <a:p>
            <a:endParaRPr lang="en-US" sz="2800" dirty="0"/>
          </a:p>
          <a:p>
            <a:r>
              <a:rPr lang="en-US" sz="2800" dirty="0"/>
              <a:t>36. The insulation material is </a:t>
            </a:r>
            <a:r>
              <a:rPr lang="en-US" sz="2800" b="1" dirty="0"/>
              <a:t>sandwiched </a:t>
            </a:r>
            <a:r>
              <a:rPr lang="en-US" sz="2800" dirty="0"/>
              <a:t>between two steel sheets.</a:t>
            </a:r>
          </a:p>
          <a:p>
            <a:endParaRPr lang="en-US" sz="2800" dirty="0"/>
          </a:p>
          <a:p>
            <a:r>
              <a:rPr lang="en-US" sz="2800" dirty="0"/>
              <a:t>37. A layer of carbon monoxide from the extinguisher </a:t>
            </a:r>
            <a:r>
              <a:rPr lang="en-US" sz="2800" b="1" dirty="0"/>
              <a:t>blankets </a:t>
            </a:r>
            <a:r>
              <a:rPr lang="en-US" sz="2800" dirty="0"/>
              <a:t>the flames.</a:t>
            </a:r>
          </a:p>
        </p:txBody>
      </p:sp>
      <p:pic>
        <p:nvPicPr>
          <p:cNvPr id="7" name="Audio 6">
            <a:hlinkClick r:id="" action="ppaction://media"/>
            <a:extLst>
              <a:ext uri="{FF2B5EF4-FFF2-40B4-BE49-F238E27FC236}">
                <a16:creationId xmlns:a16="http://schemas.microsoft.com/office/drawing/2014/main" id="{F8C6B0EE-8142-47F2-82D3-38D632807A9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94814665"/>
      </p:ext>
    </p:extLst>
  </p:cSld>
  <p:clrMapOvr>
    <a:masterClrMapping/>
  </p:clrMapOvr>
  <mc:AlternateContent xmlns:mc="http://schemas.openxmlformats.org/markup-compatibility/2006" xmlns:p14="http://schemas.microsoft.com/office/powerpoint/2010/main">
    <mc:Choice Requires="p14">
      <p:transition spd="slow" p14:dur="2000" advTm="63940"/>
    </mc:Choice>
    <mc:Fallback xmlns="">
      <p:transition spd="slow" advTm="63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617</TotalTime>
  <Words>1999</Words>
  <Application>Microsoft Office PowerPoint</Application>
  <PresentationFormat>Panorámica</PresentationFormat>
  <Paragraphs>152</Paragraphs>
  <Slides>30</Slides>
  <Notes>0</Notes>
  <HiddenSlides>0</HiddenSlides>
  <MMClips>21</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30</vt:i4>
      </vt:variant>
    </vt:vector>
  </HeadingPairs>
  <TitlesOfParts>
    <vt:vector size="36" baseType="lpstr">
      <vt:lpstr>Arial</vt:lpstr>
      <vt:lpstr>Calibri</vt:lpstr>
      <vt:lpstr>Calibri Light</vt:lpstr>
      <vt:lpstr>Times New Roman</vt:lpstr>
      <vt:lpstr>Tema de Office</vt:lpstr>
      <vt:lpstr>1_Tema de Office</vt:lpstr>
      <vt:lpstr>EXPRESIONES CRÍTICAS PARA LA TRADUCCIÓN</vt:lpstr>
      <vt:lpstr>ALGUNAS EXPRESIONES CRÍTICAS PARA LA TRADUCCIÓN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Gladys</dc:creator>
  <cp:lastModifiedBy>Gladys</cp:lastModifiedBy>
  <cp:revision>66</cp:revision>
  <dcterms:created xsi:type="dcterms:W3CDTF">2020-06-05T23:53:28Z</dcterms:created>
  <dcterms:modified xsi:type="dcterms:W3CDTF">2021-06-08T01:01:57Z</dcterms:modified>
</cp:coreProperties>
</file>