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38" r:id="rId2"/>
    <p:sldId id="482" r:id="rId3"/>
    <p:sldId id="490" r:id="rId4"/>
    <p:sldId id="484" r:id="rId5"/>
    <p:sldId id="485" r:id="rId6"/>
    <p:sldId id="486" r:id="rId7"/>
    <p:sldId id="487" r:id="rId8"/>
    <p:sldId id="488" r:id="rId9"/>
    <p:sldId id="489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57" autoAdjust="0"/>
  </p:normalViewPr>
  <p:slideViewPr>
    <p:cSldViewPr snapToGrid="0">
      <p:cViewPr varScale="1">
        <p:scale>
          <a:sx n="70" d="100"/>
          <a:sy n="70" d="100"/>
        </p:scale>
        <p:origin x="46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A57308-6129-49A2-AB38-DA9639A978A8}" type="doc">
      <dgm:prSet loTypeId="urn:microsoft.com/office/officeart/2005/8/layout/vList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s-AR"/>
        </a:p>
      </dgm:t>
    </dgm:pt>
    <dgm:pt modelId="{6CECB948-2BFA-4CA0-AC45-D4797D06D5F9}">
      <dgm:prSet phldrT="[Texto]"/>
      <dgm:spPr/>
      <dgm:t>
        <a:bodyPr/>
        <a:lstStyle/>
        <a:p>
          <a:r>
            <a:rPr lang="es-AR" dirty="0" err="1"/>
            <a:t>Instalation</a:t>
          </a:r>
          <a:r>
            <a:rPr lang="es-AR" dirty="0"/>
            <a:t> </a:t>
          </a:r>
          <a:r>
            <a:rPr lang="es-AR" dirty="0" err="1"/>
            <a:t>Integrity</a:t>
          </a:r>
          <a:endParaRPr lang="es-AR" dirty="0"/>
        </a:p>
      </dgm:t>
    </dgm:pt>
    <dgm:pt modelId="{86EE30BE-1827-4B72-950F-9E20ED60D8FC}" type="parTrans" cxnId="{04396FE0-3440-4A50-A27F-DDD6E668B7E9}">
      <dgm:prSet/>
      <dgm:spPr/>
      <dgm:t>
        <a:bodyPr/>
        <a:lstStyle/>
        <a:p>
          <a:endParaRPr lang="es-AR"/>
        </a:p>
      </dgm:t>
    </dgm:pt>
    <dgm:pt modelId="{88AF3936-B8DC-460B-A7EE-0D97FFC558E1}" type="sibTrans" cxnId="{04396FE0-3440-4A50-A27F-DDD6E668B7E9}">
      <dgm:prSet/>
      <dgm:spPr/>
      <dgm:t>
        <a:bodyPr/>
        <a:lstStyle/>
        <a:p>
          <a:endParaRPr lang="es-AR"/>
        </a:p>
      </dgm:t>
    </dgm:pt>
    <dgm:pt modelId="{BEB10E17-7162-46F9-9F22-B73EB338C9DD}">
      <dgm:prSet phldrT="[Texto]"/>
      <dgm:spPr/>
      <dgm:t>
        <a:bodyPr/>
        <a:lstStyle/>
        <a:p>
          <a:r>
            <a:rPr lang="es-AR" dirty="0" err="1"/>
            <a:t>Process</a:t>
          </a:r>
          <a:r>
            <a:rPr lang="es-AR" dirty="0"/>
            <a:t> Control</a:t>
          </a:r>
        </a:p>
      </dgm:t>
    </dgm:pt>
    <dgm:pt modelId="{0616A32B-4F39-4DED-BC72-10AA6B5574E4}" type="parTrans" cxnId="{627A775D-80C8-4E3D-8AFB-6BE804F09BF0}">
      <dgm:prSet/>
      <dgm:spPr/>
      <dgm:t>
        <a:bodyPr/>
        <a:lstStyle/>
        <a:p>
          <a:endParaRPr lang="es-AR"/>
        </a:p>
      </dgm:t>
    </dgm:pt>
    <dgm:pt modelId="{E43C2D9C-6561-494C-923F-8F35A4A8717B}" type="sibTrans" cxnId="{627A775D-80C8-4E3D-8AFB-6BE804F09BF0}">
      <dgm:prSet/>
      <dgm:spPr/>
      <dgm:t>
        <a:bodyPr/>
        <a:lstStyle/>
        <a:p>
          <a:endParaRPr lang="es-AR"/>
        </a:p>
      </dgm:t>
    </dgm:pt>
    <dgm:pt modelId="{BAA19BC6-BECA-4301-BFC6-BFC2D829F607}">
      <dgm:prSet phldrT="[Texto]"/>
      <dgm:spPr/>
      <dgm:t>
        <a:bodyPr/>
        <a:lstStyle/>
        <a:p>
          <a:r>
            <a:rPr lang="es-AR" dirty="0" err="1"/>
            <a:t>Critical</a:t>
          </a:r>
          <a:r>
            <a:rPr lang="es-AR" dirty="0"/>
            <a:t> </a:t>
          </a:r>
          <a:r>
            <a:rPr lang="es-AR" dirty="0" err="1"/>
            <a:t>Operations</a:t>
          </a:r>
          <a:endParaRPr lang="es-AR" dirty="0"/>
        </a:p>
      </dgm:t>
    </dgm:pt>
    <dgm:pt modelId="{5DF4F741-E81A-43BF-AE58-B1718602CFB4}" type="parTrans" cxnId="{33E32EA2-56A2-47CB-AEAF-C10946E9829C}">
      <dgm:prSet/>
      <dgm:spPr/>
      <dgm:t>
        <a:bodyPr/>
        <a:lstStyle/>
        <a:p>
          <a:endParaRPr lang="es-AR"/>
        </a:p>
      </dgm:t>
    </dgm:pt>
    <dgm:pt modelId="{24C8C36B-8158-4937-A40B-E69F737BE9AA}" type="sibTrans" cxnId="{33E32EA2-56A2-47CB-AEAF-C10946E9829C}">
      <dgm:prSet/>
      <dgm:spPr/>
      <dgm:t>
        <a:bodyPr/>
        <a:lstStyle/>
        <a:p>
          <a:endParaRPr lang="es-AR"/>
        </a:p>
      </dgm:t>
    </dgm:pt>
    <dgm:pt modelId="{709A555D-F1B5-4B97-853D-617127C2A2AC}">
      <dgm:prSet phldrT="[Texto]"/>
      <dgm:spPr/>
      <dgm:t>
        <a:bodyPr/>
        <a:lstStyle/>
        <a:p>
          <a:r>
            <a:rPr lang="es-AR"/>
            <a:t>Umbilical</a:t>
          </a:r>
          <a:endParaRPr lang="es-AR" dirty="0"/>
        </a:p>
      </dgm:t>
    </dgm:pt>
    <dgm:pt modelId="{2DB57A4F-9EE2-4FEE-A33F-5C25D657D85D}" type="parTrans" cxnId="{5786EB43-5907-47FE-B5DC-49D8A22BB1BC}">
      <dgm:prSet/>
      <dgm:spPr/>
      <dgm:t>
        <a:bodyPr/>
        <a:lstStyle/>
        <a:p>
          <a:endParaRPr lang="es-AR"/>
        </a:p>
      </dgm:t>
    </dgm:pt>
    <dgm:pt modelId="{8EEFFC9F-BC08-4245-9CE2-A3CA9629F1D2}" type="sibTrans" cxnId="{5786EB43-5907-47FE-B5DC-49D8A22BB1BC}">
      <dgm:prSet/>
      <dgm:spPr/>
      <dgm:t>
        <a:bodyPr/>
        <a:lstStyle/>
        <a:p>
          <a:endParaRPr lang="es-AR"/>
        </a:p>
      </dgm:t>
    </dgm:pt>
    <dgm:pt modelId="{DBD2550E-BCFC-436D-8E21-B8D2C6233A11}" type="pres">
      <dgm:prSet presAssocID="{24A57308-6129-49A2-AB38-DA9639A978A8}" presName="linear" presStyleCnt="0">
        <dgm:presLayoutVars>
          <dgm:animLvl val="lvl"/>
          <dgm:resizeHandles val="exact"/>
        </dgm:presLayoutVars>
      </dgm:prSet>
      <dgm:spPr/>
    </dgm:pt>
    <dgm:pt modelId="{901B28D7-CBFA-4CD5-ACA5-F51F43DE14D2}" type="pres">
      <dgm:prSet presAssocID="{709A555D-F1B5-4B97-853D-617127C2A2A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4854BCC-D914-4A12-A8C2-1B4DA2FBEA98}" type="pres">
      <dgm:prSet presAssocID="{8EEFFC9F-BC08-4245-9CE2-A3CA9629F1D2}" presName="spacer" presStyleCnt="0"/>
      <dgm:spPr/>
    </dgm:pt>
    <dgm:pt modelId="{4C578639-4E0B-4499-A413-C1FCC18732E2}" type="pres">
      <dgm:prSet presAssocID="{6CECB948-2BFA-4CA0-AC45-D4797D06D5F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B496A4C-4EB0-4C44-80C7-A02741637B9B}" type="pres">
      <dgm:prSet presAssocID="{88AF3936-B8DC-460B-A7EE-0D97FFC558E1}" presName="spacer" presStyleCnt="0"/>
      <dgm:spPr/>
    </dgm:pt>
    <dgm:pt modelId="{9E24EEDE-FCA9-44DF-BF8A-C59DADF08FAD}" type="pres">
      <dgm:prSet presAssocID="{BAA19BC6-BECA-4301-BFC6-BFC2D829F60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56EB24-856F-40F7-B30E-348A85FA9E52}" type="pres">
      <dgm:prSet presAssocID="{24C8C36B-8158-4937-A40B-E69F737BE9AA}" presName="spacer" presStyleCnt="0"/>
      <dgm:spPr/>
    </dgm:pt>
    <dgm:pt modelId="{FAA814F0-8208-4E73-90A3-BA090E2D482E}" type="pres">
      <dgm:prSet presAssocID="{BEB10E17-7162-46F9-9F22-B73EB338C9D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27A775D-80C8-4E3D-8AFB-6BE804F09BF0}" srcId="{24A57308-6129-49A2-AB38-DA9639A978A8}" destId="{BEB10E17-7162-46F9-9F22-B73EB338C9DD}" srcOrd="3" destOrd="0" parTransId="{0616A32B-4F39-4DED-BC72-10AA6B5574E4}" sibTransId="{E43C2D9C-6561-494C-923F-8F35A4A8717B}"/>
    <dgm:cxn modelId="{BE683463-6DDF-4EB3-B784-7EC7B1208092}" type="presOf" srcId="{BEB10E17-7162-46F9-9F22-B73EB338C9DD}" destId="{FAA814F0-8208-4E73-90A3-BA090E2D482E}" srcOrd="0" destOrd="0" presId="urn:microsoft.com/office/officeart/2005/8/layout/vList2"/>
    <dgm:cxn modelId="{5786EB43-5907-47FE-B5DC-49D8A22BB1BC}" srcId="{24A57308-6129-49A2-AB38-DA9639A978A8}" destId="{709A555D-F1B5-4B97-853D-617127C2A2AC}" srcOrd="0" destOrd="0" parTransId="{2DB57A4F-9EE2-4FEE-A33F-5C25D657D85D}" sibTransId="{8EEFFC9F-BC08-4245-9CE2-A3CA9629F1D2}"/>
    <dgm:cxn modelId="{53702570-64E3-4DCC-8472-FBFABE5A485E}" type="presOf" srcId="{BAA19BC6-BECA-4301-BFC6-BFC2D829F607}" destId="{9E24EEDE-FCA9-44DF-BF8A-C59DADF08FAD}" srcOrd="0" destOrd="0" presId="urn:microsoft.com/office/officeart/2005/8/layout/vList2"/>
    <dgm:cxn modelId="{2A967E91-BE0F-435A-93A7-235B53BCF53B}" type="presOf" srcId="{709A555D-F1B5-4B97-853D-617127C2A2AC}" destId="{901B28D7-CBFA-4CD5-ACA5-F51F43DE14D2}" srcOrd="0" destOrd="0" presId="urn:microsoft.com/office/officeart/2005/8/layout/vList2"/>
    <dgm:cxn modelId="{33E32EA2-56A2-47CB-AEAF-C10946E9829C}" srcId="{24A57308-6129-49A2-AB38-DA9639A978A8}" destId="{BAA19BC6-BECA-4301-BFC6-BFC2D829F607}" srcOrd="2" destOrd="0" parTransId="{5DF4F741-E81A-43BF-AE58-B1718602CFB4}" sibTransId="{24C8C36B-8158-4937-A40B-E69F737BE9AA}"/>
    <dgm:cxn modelId="{B938BEB1-F282-4E9A-A36E-8DC2DEF2E7CB}" type="presOf" srcId="{6CECB948-2BFA-4CA0-AC45-D4797D06D5F9}" destId="{4C578639-4E0B-4499-A413-C1FCC18732E2}" srcOrd="0" destOrd="0" presId="urn:microsoft.com/office/officeart/2005/8/layout/vList2"/>
    <dgm:cxn modelId="{93C404DD-D68C-414F-8E80-36D2EA34AB92}" type="presOf" srcId="{24A57308-6129-49A2-AB38-DA9639A978A8}" destId="{DBD2550E-BCFC-436D-8E21-B8D2C6233A11}" srcOrd="0" destOrd="0" presId="urn:microsoft.com/office/officeart/2005/8/layout/vList2"/>
    <dgm:cxn modelId="{04396FE0-3440-4A50-A27F-DDD6E668B7E9}" srcId="{24A57308-6129-49A2-AB38-DA9639A978A8}" destId="{6CECB948-2BFA-4CA0-AC45-D4797D06D5F9}" srcOrd="1" destOrd="0" parTransId="{86EE30BE-1827-4B72-950F-9E20ED60D8FC}" sibTransId="{88AF3936-B8DC-460B-A7EE-0D97FFC558E1}"/>
    <dgm:cxn modelId="{5121E13E-D7B9-455F-A3CA-F4951B2202B5}" type="presParOf" srcId="{DBD2550E-BCFC-436D-8E21-B8D2C6233A11}" destId="{901B28D7-CBFA-4CD5-ACA5-F51F43DE14D2}" srcOrd="0" destOrd="0" presId="urn:microsoft.com/office/officeart/2005/8/layout/vList2"/>
    <dgm:cxn modelId="{9B9C7E2B-265C-4F42-BBF3-CC4633E5E209}" type="presParOf" srcId="{DBD2550E-BCFC-436D-8E21-B8D2C6233A11}" destId="{64854BCC-D914-4A12-A8C2-1B4DA2FBEA98}" srcOrd="1" destOrd="0" presId="urn:microsoft.com/office/officeart/2005/8/layout/vList2"/>
    <dgm:cxn modelId="{BA25E4CD-D05A-4B47-ABCF-EF5C7921EAA0}" type="presParOf" srcId="{DBD2550E-BCFC-436D-8E21-B8D2C6233A11}" destId="{4C578639-4E0B-4499-A413-C1FCC18732E2}" srcOrd="2" destOrd="0" presId="urn:microsoft.com/office/officeart/2005/8/layout/vList2"/>
    <dgm:cxn modelId="{904D9084-DE35-4131-BD85-3601076FC304}" type="presParOf" srcId="{DBD2550E-BCFC-436D-8E21-B8D2C6233A11}" destId="{2B496A4C-4EB0-4C44-80C7-A02741637B9B}" srcOrd="3" destOrd="0" presId="urn:microsoft.com/office/officeart/2005/8/layout/vList2"/>
    <dgm:cxn modelId="{0128D5F8-8F62-44AE-A048-71F002075BDD}" type="presParOf" srcId="{DBD2550E-BCFC-436D-8E21-B8D2C6233A11}" destId="{9E24EEDE-FCA9-44DF-BF8A-C59DADF08FAD}" srcOrd="4" destOrd="0" presId="urn:microsoft.com/office/officeart/2005/8/layout/vList2"/>
    <dgm:cxn modelId="{CF891E0B-8E73-4DDE-8BB5-FD908D52518F}" type="presParOf" srcId="{DBD2550E-BCFC-436D-8E21-B8D2C6233A11}" destId="{1056EB24-856F-40F7-B30E-348A85FA9E52}" srcOrd="5" destOrd="0" presId="urn:microsoft.com/office/officeart/2005/8/layout/vList2"/>
    <dgm:cxn modelId="{003DCB2D-9230-42CF-86EE-BC3DEAE6B96C}" type="presParOf" srcId="{DBD2550E-BCFC-436D-8E21-B8D2C6233A11}" destId="{FAA814F0-8208-4E73-90A3-BA090E2D48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B28D7-CBFA-4CD5-ACA5-F51F43DE14D2}">
      <dsp:nvSpPr>
        <dsp:cNvPr id="0" name=""/>
        <dsp:cNvSpPr/>
      </dsp:nvSpPr>
      <dsp:spPr>
        <a:xfrm>
          <a:off x="0" y="11213"/>
          <a:ext cx="4446015" cy="52767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/>
            <a:t>Umbilical</a:t>
          </a:r>
          <a:endParaRPr lang="es-AR" sz="2200" kern="1200" dirty="0"/>
        </a:p>
      </dsp:txBody>
      <dsp:txXfrm>
        <a:off x="25759" y="36972"/>
        <a:ext cx="4394497" cy="476152"/>
      </dsp:txXfrm>
    </dsp:sp>
    <dsp:sp modelId="{4C578639-4E0B-4499-A413-C1FCC18732E2}">
      <dsp:nvSpPr>
        <dsp:cNvPr id="0" name=""/>
        <dsp:cNvSpPr/>
      </dsp:nvSpPr>
      <dsp:spPr>
        <a:xfrm>
          <a:off x="0" y="602243"/>
          <a:ext cx="4446015" cy="527670"/>
        </a:xfrm>
        <a:prstGeom prst="roundRect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 dirty="0" err="1"/>
            <a:t>Instalation</a:t>
          </a:r>
          <a:r>
            <a:rPr lang="es-AR" sz="2200" kern="1200" dirty="0"/>
            <a:t> </a:t>
          </a:r>
          <a:r>
            <a:rPr lang="es-AR" sz="2200" kern="1200" dirty="0" err="1"/>
            <a:t>Integrity</a:t>
          </a:r>
          <a:endParaRPr lang="es-AR" sz="2200" kern="1200" dirty="0"/>
        </a:p>
      </dsp:txBody>
      <dsp:txXfrm>
        <a:off x="25759" y="628002"/>
        <a:ext cx="4394497" cy="476152"/>
      </dsp:txXfrm>
    </dsp:sp>
    <dsp:sp modelId="{9E24EEDE-FCA9-44DF-BF8A-C59DADF08FAD}">
      <dsp:nvSpPr>
        <dsp:cNvPr id="0" name=""/>
        <dsp:cNvSpPr/>
      </dsp:nvSpPr>
      <dsp:spPr>
        <a:xfrm>
          <a:off x="0" y="1193274"/>
          <a:ext cx="4446015" cy="527670"/>
        </a:xfrm>
        <a:prstGeom prst="roundRect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 dirty="0" err="1"/>
            <a:t>Critical</a:t>
          </a:r>
          <a:r>
            <a:rPr lang="es-AR" sz="2200" kern="1200" dirty="0"/>
            <a:t> </a:t>
          </a:r>
          <a:r>
            <a:rPr lang="es-AR" sz="2200" kern="1200" dirty="0" err="1"/>
            <a:t>Operations</a:t>
          </a:r>
          <a:endParaRPr lang="es-AR" sz="2200" kern="1200" dirty="0"/>
        </a:p>
      </dsp:txBody>
      <dsp:txXfrm>
        <a:off x="25759" y="1219033"/>
        <a:ext cx="4394497" cy="476152"/>
      </dsp:txXfrm>
    </dsp:sp>
    <dsp:sp modelId="{FAA814F0-8208-4E73-90A3-BA090E2D482E}">
      <dsp:nvSpPr>
        <dsp:cNvPr id="0" name=""/>
        <dsp:cNvSpPr/>
      </dsp:nvSpPr>
      <dsp:spPr>
        <a:xfrm>
          <a:off x="0" y="1784304"/>
          <a:ext cx="4446015" cy="527670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200" kern="1200" dirty="0" err="1"/>
            <a:t>Process</a:t>
          </a:r>
          <a:r>
            <a:rPr lang="es-AR" sz="2200" kern="1200" dirty="0"/>
            <a:t> Control</a:t>
          </a:r>
        </a:p>
      </dsp:txBody>
      <dsp:txXfrm>
        <a:off x="25759" y="1810063"/>
        <a:ext cx="4394497" cy="476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72B43-6334-4A78-8616-A161219CD31B}" type="datetimeFigureOut">
              <a:rPr lang="es-ES" smtClean="0"/>
              <a:t>19/04/2024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7BB8F-6ACA-4B05-BE27-1ABC388715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86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15970-9E2C-4553-A935-28D55096A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C4E304F-0249-4989-B718-EB3BD72B4D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5C944F-38B1-4933-9316-E9C9F7D0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29670-6FA8-45CD-BADE-224D1BF1447D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FB159C-B825-4247-91BB-7B69323DF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A33DBA-E592-425C-BF03-59F74028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17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F67F26-2464-435C-A88D-FF6DFF321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5C1952-203C-484D-8964-79328CA48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062069-A571-4B38-B0FF-58602D3BE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248F-54B0-4F4C-8889-10C0B675926F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A01078-A490-43B3-8A02-164042E4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3DF36B-F1B7-47CF-BFF2-56951306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176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0D9866-AF4F-41BF-A2B3-74440A065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40E1DDF-370E-49CB-B3BE-A5AEAD132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AE5BD8-6563-4AF5-8EEB-86EBC094A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593F-0817-48CC-BC7E-B0EADB9CEDE1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9D90F9-5477-42EA-9FC1-74D507A4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5148D2-B05F-48E4-8BD1-09E39C33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04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23E34-1097-476A-BDB5-664E7374D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AEABBE-7FF6-4D5A-9395-EC4089D7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98D1C2-10C1-4B17-9700-713F97E1F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3952F-F5D6-4350-B0FB-7975CD32312D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47F8F2-4593-4F19-9087-82445A1C1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D3C735-8DD6-49E7-8FF2-6A5C1E3E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86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DEB21F-169B-4AAB-AEC7-1D643674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7E4E64-2485-44F2-BEAB-C7C504DE9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43DDDB-BD7B-40A0-AA28-CE3E1DF4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95FD-96DD-445B-BC40-06CCD1D7A94D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6BEC7C-FDE1-4A62-A880-E2EC7EFA9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03CA14-0B18-4003-80B3-3B432F7F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51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2CA08-EDA9-49B1-9F66-A5D6DEDA9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7B2EAD-F0E8-4389-A1F2-A823E0F69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A02538-E119-4647-9EF4-A4213C2EB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904203-98E5-4086-AE22-3F059CA6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89B84-7769-4DA1-A13A-0144D6953829}" type="datetime1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FD29F0-25D5-4DB7-B0E0-75571C54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695EE0-02D2-4FE3-8B5E-DE66798B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5339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10240B-FCB3-40D3-8F2F-225A649B9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D655A8-15E7-4499-9846-CA015A5FD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1DD7ED-2E06-4D16-97D5-673EAB7FF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F284A6B-3CD6-4338-A39A-2DB542DCC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67703A3-AF54-4831-80BB-5642E0B359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D5273E3-B6C5-4B13-915F-898E9893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13A1B-0C08-4E92-AA5C-CA9AFA5539E4}" type="datetime1">
              <a:rPr lang="es-ES" smtClean="0"/>
              <a:t>19/04/2024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8C9D17-712F-406C-B127-F3E79ADF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F5FC730-4A3E-45C4-A051-6836ED0C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6587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E3612-5DBC-485C-AD59-1657A6C30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C34C18-71EF-41CD-AE3C-7D8CC92EC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964E-DB7B-430D-A498-0AD3D3441CF6}" type="datetime1">
              <a:rPr lang="es-ES" smtClean="0"/>
              <a:t>19/04/2024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0A4B36-70DD-4E48-9F02-DED6EF23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29305D-7F44-4810-BCD9-26186F3CA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437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E61CC3F-3737-4EED-A164-458B308E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4D0E3-29BA-4990-9267-01418072224E}" type="datetime1">
              <a:rPr lang="es-ES" smtClean="0"/>
              <a:t>19/04/2024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2523CF-21AF-40F5-BEF0-F1E282908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7110F3-2274-43E4-BD9E-F3D49A59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272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6B1606-FEA6-4752-85CC-53B8EC225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3639B-B811-4877-9268-37B2D57DA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9014D6F-43CD-4CB4-B92F-D506CF41C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818602-B317-489E-ABEC-7854FCB5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2FE04-EBFD-4CBA-850A-2244B1998DAD}" type="datetime1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42BE90F-8898-406F-B270-AC645D4E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A1FAA-0F9D-4235-9CF6-66A1D7010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661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31B1C-41C8-4D4F-BB4B-A095D12D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71E505-460B-4E43-86CD-3DFDB7033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49981-A16B-4DC2-878B-FED8C552D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F1A1AF-1B32-424F-BB4F-B4A4CC0D6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2897-630B-46F9-8FE8-5867EC27B7C8}" type="datetime1">
              <a:rPr lang="es-ES" smtClean="0"/>
              <a:t>19/04/2024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6E7E29-4D40-4CB9-B892-E96BE6E6F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7B303F-ACA4-41B2-9E06-7AD3B97D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88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15372E-775F-4C3E-A7B9-7023A70A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597D6A-B5AB-4C10-9566-D6914E4AB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D235CA-31EC-493E-8B71-E6423CD4CF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12515-773B-420C-9F35-55BEF2C60A9D}" type="datetime1">
              <a:rPr lang="es-ES" smtClean="0"/>
              <a:t>19/04/2024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E82AAB-8873-4EEF-89F5-5932A6820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3923E7-7ED2-4E90-9C84-30C01BA3F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38B5F-16BB-4D94-9526-0DDB80CC86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05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9" name="Straight Connector 8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Imagen 5" descr="enc membrete h1">
            <a:extLst>
              <a:ext uri="{FF2B5EF4-FFF2-40B4-BE49-F238E27FC236}">
                <a16:creationId xmlns:a16="http://schemas.microsoft.com/office/drawing/2014/main" id="{0D3988D1-9559-4E95-8F16-317F8D68DE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38092" y="1531135"/>
            <a:ext cx="4308687" cy="50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2D8E465-881F-4AEC-971C-D338D8B2EA9E}"/>
              </a:ext>
            </a:extLst>
          </p:cNvPr>
          <p:cNvSpPr txBox="1"/>
          <p:nvPr/>
        </p:nvSpPr>
        <p:spPr>
          <a:xfrm>
            <a:off x="5021821" y="3812954"/>
            <a:ext cx="6347219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Offshore Production 4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:a16="http://schemas.microsoft.com/office/drawing/2014/main" id="{F32C0848-E759-46E7-A1C5-A93BA6D7F537}"/>
              </a:ext>
            </a:extLst>
          </p:cNvPr>
          <p:cNvSpPr txBox="1"/>
          <p:nvPr/>
        </p:nvSpPr>
        <p:spPr>
          <a:xfrm>
            <a:off x="5073800" y="4907276"/>
            <a:ext cx="6465287" cy="15160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Ing. Lourdes Guiñazu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2EF10B2-7259-D7C2-E74B-E9B4A58B3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03" y="3429000"/>
            <a:ext cx="4096512" cy="312115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E57AA5A-E359-8201-5D7C-2D3C4EF02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834" y="300349"/>
            <a:ext cx="4823448" cy="296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9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68"/>
    </mc:Choice>
    <mc:Fallback xmlns="">
      <p:transition spd="slow" advTm="121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2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Agenda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E90CAFA-4AAF-EA20-5198-55096276A3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4865207"/>
              </p:ext>
            </p:extLst>
          </p:nvPr>
        </p:nvGraphicFramePr>
        <p:xfrm>
          <a:off x="473457" y="1558770"/>
          <a:ext cx="4446015" cy="2323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24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3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Installation Integrity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DFC5C571-2AD6-7A63-8825-0734C577C04F}"/>
              </a:ext>
            </a:extLst>
          </p:cNvPr>
          <p:cNvGrpSpPr/>
          <p:nvPr/>
        </p:nvGrpSpPr>
        <p:grpSpPr>
          <a:xfrm>
            <a:off x="603504" y="1425030"/>
            <a:ext cx="9378697" cy="5432970"/>
            <a:chOff x="603504" y="1425030"/>
            <a:chExt cx="9378697" cy="5432970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5D3756E-3E95-B46F-464B-4D9410932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460" t="29733" r="16803" b="4303"/>
            <a:stretch/>
          </p:blipFill>
          <p:spPr>
            <a:xfrm>
              <a:off x="926594" y="1425030"/>
              <a:ext cx="9055607" cy="5314453"/>
            </a:xfrm>
            <a:prstGeom prst="rect">
              <a:avLst/>
            </a:prstGeom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5F731D0F-6BC3-4276-6657-86AB83498C22}"/>
                </a:ext>
              </a:extLst>
            </p:cNvPr>
            <p:cNvSpPr/>
            <p:nvPr/>
          </p:nvSpPr>
          <p:spPr>
            <a:xfrm>
              <a:off x="603504" y="5833872"/>
              <a:ext cx="1344168" cy="1024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196201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4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Installation Integrity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7B50B3-24A1-54B4-A9EE-5821C895E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72" t="28533" r="17674" b="4303"/>
          <a:stretch/>
        </p:blipFill>
        <p:spPr>
          <a:xfrm>
            <a:off x="1691640" y="1344762"/>
            <a:ext cx="8162544" cy="547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6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5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Installation Integrity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DC9B6E0-B427-72FA-042E-EB0B7669E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18" t="29467" r="16565" b="7315"/>
          <a:stretch/>
        </p:blipFill>
        <p:spPr>
          <a:xfrm>
            <a:off x="1307592" y="1519938"/>
            <a:ext cx="8732520" cy="520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6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Installation Integrity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C118344-1911-9B81-FBAA-98C4C15D00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6" t="28933" r="16170" b="14400"/>
          <a:stretch/>
        </p:blipFill>
        <p:spPr>
          <a:xfrm>
            <a:off x="865632" y="1564236"/>
            <a:ext cx="10094574" cy="506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7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Critical Operations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D768F25E-6ECA-89EA-941F-5162B088C4BC}"/>
              </a:ext>
            </a:extLst>
          </p:cNvPr>
          <p:cNvGrpSpPr/>
          <p:nvPr/>
        </p:nvGrpSpPr>
        <p:grpSpPr>
          <a:xfrm>
            <a:off x="381000" y="1438617"/>
            <a:ext cx="9622536" cy="5366393"/>
            <a:chOff x="381000" y="1438617"/>
            <a:chExt cx="9622536" cy="5366393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E70C922F-25B1-B4FD-7106-7A3B5C039E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72" t="28801" r="16249" b="5332"/>
            <a:stretch/>
          </p:blipFill>
          <p:spPr>
            <a:xfrm>
              <a:off x="920496" y="1438617"/>
              <a:ext cx="9083040" cy="5335341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3EACD9D-889F-EF0A-47E2-E6D723B0E555}"/>
                </a:ext>
              </a:extLst>
            </p:cNvPr>
            <p:cNvSpPr/>
            <p:nvPr/>
          </p:nvSpPr>
          <p:spPr>
            <a:xfrm>
              <a:off x="381000" y="5780882"/>
              <a:ext cx="1344168" cy="1024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382934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8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Process Control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04FC26D-692B-867D-2B9F-099C1DE26CCC}"/>
              </a:ext>
            </a:extLst>
          </p:cNvPr>
          <p:cNvGrpSpPr/>
          <p:nvPr/>
        </p:nvGrpSpPr>
        <p:grpSpPr>
          <a:xfrm>
            <a:off x="18288" y="1499616"/>
            <a:ext cx="10178810" cy="5268185"/>
            <a:chOff x="18288" y="1499616"/>
            <a:chExt cx="10178810" cy="526818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9B88B3C8-AF90-5A1D-48A1-E7B99DA8A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855" t="29600" r="15061" b="7314"/>
            <a:stretch/>
          </p:blipFill>
          <p:spPr>
            <a:xfrm>
              <a:off x="872965" y="1499616"/>
              <a:ext cx="9324133" cy="5129779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BC324D0F-E2B3-D313-83A6-4500AF0C0361}"/>
                </a:ext>
              </a:extLst>
            </p:cNvPr>
            <p:cNvSpPr/>
            <p:nvPr/>
          </p:nvSpPr>
          <p:spPr>
            <a:xfrm>
              <a:off x="18288" y="5743673"/>
              <a:ext cx="1344168" cy="1024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</p:spTree>
    <p:extLst>
      <p:ext uri="{BB962C8B-B14F-4D97-AF65-F5344CB8AC3E}">
        <p14:creationId xmlns:p14="http://schemas.microsoft.com/office/powerpoint/2010/main" val="29637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D4CB76A9-754B-4BAA-B4AB-6BAEA3C23051}"/>
              </a:ext>
            </a:extLst>
          </p:cNvPr>
          <p:cNvCxnSpPr>
            <a:cxnSpLocks/>
          </p:cNvCxnSpPr>
          <p:nvPr/>
        </p:nvCxnSpPr>
        <p:spPr>
          <a:xfrm>
            <a:off x="128588" y="1407564"/>
            <a:ext cx="11776900" cy="0"/>
          </a:xfrm>
          <a:prstGeom prst="line">
            <a:avLst/>
          </a:prstGeom>
          <a:ln w="28575"/>
          <a:effectLst>
            <a:outerShdw blurRad="50800" dist="38100" dir="16200000" rotWithShape="0">
              <a:schemeClr val="accent1">
                <a:lumMod val="50000"/>
                <a:alpha val="40000"/>
              </a:scheme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2DC3F2C3-F671-4746-8454-DC374C23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E1F49-8C9B-449A-9ACD-773BE8C9B841}" type="datetime1">
              <a:rPr lang="es-ES" smtClean="0"/>
              <a:t>19/04/2024</a:t>
            </a:fld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1F0976-F91D-454C-A139-4BC09144F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38B5F-16BB-4D94-9526-0DDB80CC860F}" type="slidenum">
              <a:rPr lang="es-ES" smtClean="0"/>
              <a:t>9</a:t>
            </a:fld>
            <a:endParaRPr lang="es-E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5B610DB-AA8C-4F91-9804-191A7E7F1705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665162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s-ES" dirty="0">
                <a:solidFill>
                  <a:srgbClr val="0066FF"/>
                </a:solidFill>
                <a:latin typeface="Arial Narrow" panose="020B0606020202030204" pitchFamily="34" charset="0"/>
              </a:rPr>
              <a:t>Process Control</a:t>
            </a:r>
            <a:endParaRPr lang="en-GB" altLang="es-ES" dirty="0">
              <a:solidFill>
                <a:srgbClr val="0066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Imagen 5" descr="enc membrete h1">
            <a:extLst>
              <a:ext uri="{FF2B5EF4-FFF2-40B4-BE49-F238E27FC236}">
                <a16:creationId xmlns:a16="http://schemas.microsoft.com/office/drawing/2014/main" id="{B49CB578-EDB4-432E-8B4F-62A71D420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863012" y="295073"/>
            <a:ext cx="3149706" cy="3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 descr="SURF solutions Subsea Umbilicals,Risers and Flowlines Manufacturer from China">
            <a:extLst>
              <a:ext uri="{FF2B5EF4-FFF2-40B4-BE49-F238E27FC236}">
                <a16:creationId xmlns:a16="http://schemas.microsoft.com/office/drawing/2014/main" id="{3D1A915C-8FA5-4C5C-B3DE-750F63A149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DEECF51-4B6C-0FA5-9BCE-30FBCDD3D4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68" t="28667" r="16136" b="20933"/>
          <a:stretch/>
        </p:blipFill>
        <p:spPr>
          <a:xfrm>
            <a:off x="632459" y="1700783"/>
            <a:ext cx="9668559" cy="432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4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90"/>
    </mc:Choice>
    <mc:Fallback xmlns="">
      <p:transition spd="slow" advTm="4879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45694</TotalTime>
  <Words>45</Words>
  <Application>Microsoft Office PowerPoint</Application>
  <PresentationFormat>Panorámica</PresentationFormat>
  <Paragraphs>30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Guinazu</dc:creator>
  <cp:lastModifiedBy>Maria de Lourdes Guiñazu</cp:lastModifiedBy>
  <cp:revision>495</cp:revision>
  <dcterms:created xsi:type="dcterms:W3CDTF">2017-07-06T21:23:49Z</dcterms:created>
  <dcterms:modified xsi:type="dcterms:W3CDTF">2024-04-19T22:32:40Z</dcterms:modified>
</cp:coreProperties>
</file>