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17" r:id="rId2"/>
    <p:sldId id="784" r:id="rId3"/>
    <p:sldId id="785" r:id="rId4"/>
    <p:sldId id="786" r:id="rId5"/>
    <p:sldId id="787" r:id="rId6"/>
    <p:sldId id="788" r:id="rId7"/>
    <p:sldId id="789" r:id="rId8"/>
    <p:sldId id="790" r:id="rId9"/>
    <p:sldId id="791" r:id="rId10"/>
    <p:sldId id="792" r:id="rId11"/>
    <p:sldId id="793" r:id="rId12"/>
    <p:sldId id="794" r:id="rId13"/>
    <p:sldId id="796" r:id="rId14"/>
    <p:sldId id="797" r:id="rId15"/>
    <p:sldId id="798" r:id="rId16"/>
    <p:sldId id="802" r:id="rId17"/>
    <p:sldId id="799" r:id="rId18"/>
    <p:sldId id="803" r:id="rId19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46EA7CD-BFAB-4D1D-AAE8-D7CA2FD9A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8B3345E-E969-431E-AE64-014BA9B73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2F519AE-2357-4285-B33A-A50FD442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1A81531-DABB-4FF7-BDA6-23533D24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4D4E2DF-0B61-486E-8477-33271384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3166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5CE5AB-C4ED-4F14-AD94-D47EC75C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AEC0177-2C4C-4B91-8814-093B65C97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41D293D-79F1-4623-94A1-AA8DD63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24E566F-F4F5-45B6-9505-269C2831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3E56BD-88B4-4ECC-95DB-C9393CD7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096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11C2E1CE-B69D-4113-9141-310EF3FD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9BE9841-371C-432E-A107-35B407602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3D0D78-DE6A-4930-B672-47315E44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4C4D4D-F76B-4AFA-B621-9AA287B8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6E82A2-5921-4017-998E-8B78C51B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245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F87A40-BDE8-4315-8BC2-42B17280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8715FFB-87BA-4E3E-835E-7CB2EFB6D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7D8F0D9-63EE-477A-A8D7-0EAD2171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B141ADC-678E-482B-B8D0-BB479A36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F32494E-A35C-44C9-8A54-C2FB84D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6088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9BE5D9-EA0F-460E-9BD0-0D4851162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2339EED-106B-4283-9EB1-B60ED47D1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3943F9F-3744-45CD-89CB-DBE8E9CC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8F0BEB1-3D97-47A3-B62F-B658AE82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AB8CFA7-1C6D-4EC3-85C9-6C168AA3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9276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2525F2-9EA5-4809-8BF9-8F07C0DC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F19A7D-44E4-48FE-AC49-867A0307C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1DB41DB-4681-4FE1-9C9C-4B0C7549C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8B11021-B6CD-4E39-B7F2-E719D8568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7D981B8-C8F9-4CA6-BE51-0DC70436A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CA2EEDD-9159-49A5-BB23-7A92DA272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35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4DFA88-7D61-4B04-AC5B-149238F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FEAC91D3-9F4C-4122-851F-B068E5E2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00F3A6-A77B-4F0C-9C45-50751D8C5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D90B664-9E59-4A8C-BF4D-DA47E02CB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DE833550-A2BE-4C1B-87FB-D86739B8A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61D47751-977E-4ABA-85C4-A680EE26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CA922137-F7F3-4A81-BDC9-3B1EA491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16B4A516-08E5-4E40-ABE7-483723CD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25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672BA8-C4AF-4F89-BCC5-115C4A42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62FAF6C-6E1C-4830-B1D3-6B768526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F0639D46-C038-4091-9794-A716789A0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DBB8542-B82E-443F-B191-832E2F4E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58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610610D-55E7-4056-85FE-4C7E59076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848330D-49C4-44CE-A377-15563D8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7D578E54-5B55-4A5B-B743-FAB5DE6D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4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E6828C6-F180-430C-B513-B9EEA9CA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254F4E8-AFAD-4E43-9951-AD27EE88E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A6FEC73-37BB-4DFA-B9ED-4F0F0F11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B3D7563-7BD0-44B7-A62F-34798489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758BFEF-55A3-4B69-AB4C-3D40582D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A86F8EF-709E-40F6-A296-83B89C7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498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5534A49-CDA6-4569-AC4F-27B51ABE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1656E11D-01D2-415D-B7D1-D730D0513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9A84DD-3B56-40E3-AF9A-66F94E887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527D257-0445-4104-9C0B-9073B287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6AB6A1D-F4C6-49B7-BEA8-4997C7BB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E7A46A-FEB6-45BF-B001-6A3162F2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752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4FF5EFD-7FDE-425F-BDAE-A7CC63BC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CA9042E-2195-43B6-8922-FF5992EB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A069077-2840-4ED9-8864-AF0E78CF65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7A22-558F-456C-BBCC-AF301DEA31C8}" type="datetimeFigureOut">
              <a:rPr lang="es-AR" smtClean="0"/>
              <a:t>9/5/2025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E64BECF-7CB5-4F42-90FC-9EA1D9E2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24B2959-A8DB-4229-87B1-066E5E907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D8D-AD87-4017-B11E-5319812386C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85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5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71500"/>
            <a:ext cx="922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70" y="3019926"/>
            <a:ext cx="4521260" cy="2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59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88" y="441910"/>
            <a:ext cx="71437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38" y="1567865"/>
            <a:ext cx="9210274" cy="347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974" y="513347"/>
            <a:ext cx="52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4748463" y="3304548"/>
            <a:ext cx="24825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4142873" y="5041231"/>
            <a:ext cx="24825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73" y="383506"/>
            <a:ext cx="8966641" cy="480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4937" y="884822"/>
            <a:ext cx="609600" cy="609600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55" y="4559968"/>
            <a:ext cx="6897844" cy="1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70" y="414086"/>
            <a:ext cx="476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569" y="682918"/>
            <a:ext cx="9621504" cy="577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896" y="682918"/>
            <a:ext cx="476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0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5" y="460185"/>
            <a:ext cx="7705977" cy="594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9905" y="460185"/>
            <a:ext cx="609600" cy="609600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769" y="484248"/>
            <a:ext cx="476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2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7392" y="483018"/>
            <a:ext cx="4953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34" y="182979"/>
            <a:ext cx="6311065" cy="63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646694" y="1606425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84294" y="1161601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Faster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35968" y="1803704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horter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35968" y="2109611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asier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55494" y="2444625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further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315452" y="2677655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315452" y="3358804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orse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359441" y="3671846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etter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41318" y="4309519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ore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stressed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009146" y="4309519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699084" y="4899067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harder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315452" y="5167084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300663" y="5488615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b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igger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062662" y="5849562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ore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slowly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than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6" y="350391"/>
            <a:ext cx="6654466" cy="60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743199" y="1975814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s short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19925" y="2609058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nice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19925" y="3246731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as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big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 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35704" y="3956594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s popular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19925" y="4582236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l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earn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fast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43199" y="5243973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ork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hard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40241" y="5869615"/>
            <a:ext cx="24183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i="1" dirty="0" err="1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lay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 </a:t>
            </a:r>
            <a:r>
              <a:rPr lang="es-MX" sz="2300" i="1" dirty="0" err="1" smtClean="0">
                <a:solidFill>
                  <a:schemeClr val="accent5">
                    <a:lumMod val="75000"/>
                  </a:schemeClr>
                </a:solidFill>
              </a:rPr>
              <a:t>good</a:t>
            </a:r>
            <a:r>
              <a:rPr lang="es-MX" sz="2300" i="1" dirty="0" smtClean="0">
                <a:solidFill>
                  <a:schemeClr val="accent5">
                    <a:lumMod val="75000"/>
                  </a:schemeClr>
                </a:solidFill>
              </a:rPr>
              <a:t> as</a:t>
            </a:r>
            <a:endParaRPr lang="es-AR" sz="23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02" y="1732545"/>
            <a:ext cx="8997420" cy="31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1600" y="597568"/>
            <a:ext cx="609600" cy="609600"/>
          </a:xfrm>
          <a:prstGeom prst="rect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2971801" y="3581648"/>
            <a:ext cx="2093494" cy="447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5783179" y="2769268"/>
            <a:ext cx="1014663" cy="407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1929063" y="2273968"/>
            <a:ext cx="1800726" cy="495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4892842" y="3176337"/>
            <a:ext cx="1093970" cy="4053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4434738" y="3922293"/>
            <a:ext cx="1855772" cy="4451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887753" y="4355430"/>
            <a:ext cx="1803184" cy="485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F4e_PreintSB_5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8999" y="260684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05386" y="232610"/>
            <a:ext cx="10583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 spend much </a:t>
            </a:r>
            <a:r>
              <a:rPr lang="en-GB" b="1" dirty="0"/>
              <a:t>less time </a:t>
            </a:r>
            <a:r>
              <a:rPr lang="en-GB" b="1" dirty="0" smtClean="0">
                <a:solidFill>
                  <a:srgbClr val="FF0000"/>
                </a:solidFill>
              </a:rPr>
              <a:t>shopping</a:t>
            </a:r>
            <a:r>
              <a:rPr lang="en-GB" dirty="0" smtClean="0"/>
              <a:t> </a:t>
            </a:r>
            <a:r>
              <a:rPr lang="en-GB" dirty="0"/>
              <a:t>– that is going to real shops – </a:t>
            </a:r>
            <a:r>
              <a:rPr lang="en-GB" b="1" dirty="0"/>
              <a:t>than</a:t>
            </a:r>
            <a:r>
              <a:rPr lang="en-GB" dirty="0"/>
              <a:t> in the past because now I get so much online. I buy most of my food online – everything except fresh things like meat or fruit and vegetables. </a:t>
            </a:r>
            <a:r>
              <a:rPr lang="en-GB" dirty="0" err="1"/>
              <a:t>Er</a:t>
            </a:r>
            <a:r>
              <a:rPr lang="en-GB" dirty="0"/>
              <a:t>, I get books from Amazon, I buy a lot of clothes online. And it’s so quick. You don’t have to go there, you don’t spend as long looking for what you want. It’s just </a:t>
            </a:r>
            <a:r>
              <a:rPr lang="en-GB" dirty="0" smtClean="0"/>
              <a:t> much</a:t>
            </a:r>
            <a:r>
              <a:rPr lang="en-GB" dirty="0"/>
              <a:t>, much </a:t>
            </a:r>
            <a:r>
              <a:rPr lang="en-GB" b="1" dirty="0"/>
              <a:t>quicker</a:t>
            </a:r>
            <a:r>
              <a:rPr lang="en-GB" dirty="0"/>
              <a:t>. I definitely prefer it.</a:t>
            </a:r>
            <a:endParaRPr lang="es-AR" dirty="0"/>
          </a:p>
        </p:txBody>
      </p:sp>
      <p:sp>
        <p:nvSpPr>
          <p:cNvPr id="3" name="2 Rectángulo"/>
          <p:cNvSpPr/>
          <p:nvPr/>
        </p:nvSpPr>
        <p:spPr>
          <a:xfrm>
            <a:off x="401592" y="1452133"/>
            <a:ext cx="11461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One of the things that has changed for me is </a:t>
            </a:r>
            <a:r>
              <a:rPr lang="en-GB" b="1" dirty="0" smtClean="0">
                <a:solidFill>
                  <a:srgbClr val="FF0000"/>
                </a:solidFill>
              </a:rPr>
              <a:t>getting to work</a:t>
            </a:r>
            <a:r>
              <a:rPr lang="en-GB" dirty="0" smtClean="0"/>
              <a:t>. It takes me much </a:t>
            </a:r>
            <a:r>
              <a:rPr lang="en-GB" b="1" dirty="0" smtClean="0"/>
              <a:t>longer </a:t>
            </a:r>
            <a:r>
              <a:rPr lang="en-GB" dirty="0" smtClean="0"/>
              <a:t>now because I cycle. A few years ago I drove, I took the car, but then I decided to cycle, not always because I enjoy it, but because I know it’s </a:t>
            </a:r>
            <a:r>
              <a:rPr lang="en-GB" b="1" dirty="0" smtClean="0"/>
              <a:t>healthier</a:t>
            </a:r>
            <a:r>
              <a:rPr lang="en-GB" dirty="0" smtClean="0"/>
              <a:t>. It takes me about half an hour to get to work now. Actually when the weather’s good I really enjoy it, but when it’s raining or just cold and horrible, I get up and I think oh no! 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00790" y="2695817"/>
            <a:ext cx="11562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 definitely spend </a:t>
            </a:r>
            <a:r>
              <a:rPr lang="en-GB" b="1" dirty="0"/>
              <a:t>a lot more time </a:t>
            </a:r>
            <a:r>
              <a:rPr lang="en-GB" b="1" dirty="0" smtClean="0">
                <a:solidFill>
                  <a:srgbClr val="FF0000"/>
                </a:solidFill>
              </a:rPr>
              <a:t>cooking</a:t>
            </a:r>
            <a:r>
              <a:rPr lang="en-GB" dirty="0" smtClean="0"/>
              <a:t> </a:t>
            </a:r>
            <a:r>
              <a:rPr lang="en-GB" dirty="0"/>
              <a:t>now </a:t>
            </a:r>
            <a:r>
              <a:rPr lang="en-GB" b="1" dirty="0"/>
              <a:t>than</a:t>
            </a:r>
            <a:r>
              <a:rPr lang="en-GB" dirty="0"/>
              <a:t> I did before, I think because, </a:t>
            </a:r>
            <a:r>
              <a:rPr lang="en-GB" dirty="0" err="1"/>
              <a:t>er</a:t>
            </a:r>
            <a:r>
              <a:rPr lang="en-GB" dirty="0"/>
              <a:t>, about a year ago I started living with my boyfriend. When I lived alone, in the evening I was tired and I just got a takeaway or made something really quickly or just had some bread and cheese or whatever was in the fridge, whatever was </a:t>
            </a:r>
            <a:r>
              <a:rPr lang="en-GB" b="1" dirty="0"/>
              <a:t>easier.</a:t>
            </a:r>
            <a:r>
              <a:rPr lang="en-GB" dirty="0"/>
              <a:t> But when you have someone else in the house you </a:t>
            </a:r>
            <a:r>
              <a:rPr lang="en-GB" u="sng" dirty="0"/>
              <a:t>feel more like cooking</a:t>
            </a:r>
            <a:r>
              <a:rPr lang="en-GB" dirty="0"/>
              <a:t>. And also my boyfriend’s a vegetarian so it’s </a:t>
            </a:r>
            <a:r>
              <a:rPr lang="en-GB" b="1" dirty="0"/>
              <a:t>a bit more complicated</a:t>
            </a:r>
            <a:r>
              <a:rPr lang="en-GB" dirty="0"/>
              <a:t> to do something very quick. </a:t>
            </a:r>
            <a:r>
              <a:rPr lang="en-GB" sz="1700" dirty="0"/>
              <a:t>So before I spent about 20 minutes a day and now I spend about an hour. But I’m quite happy with that, I enjoy it.</a:t>
            </a:r>
            <a:endParaRPr lang="es-AR" sz="1700" dirty="0"/>
          </a:p>
        </p:txBody>
      </p:sp>
      <p:sp>
        <p:nvSpPr>
          <p:cNvPr id="6" name="5 Rectángulo"/>
          <p:cNvSpPr/>
          <p:nvPr/>
        </p:nvSpPr>
        <p:spPr>
          <a:xfrm>
            <a:off x="401592" y="4374968"/>
            <a:ext cx="11457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 probably spend about </a:t>
            </a:r>
            <a:r>
              <a:rPr lang="en-GB" b="1" dirty="0"/>
              <a:t>the same amount of time </a:t>
            </a:r>
            <a:r>
              <a:rPr lang="en-GB" b="1" dirty="0" smtClean="0">
                <a:solidFill>
                  <a:srgbClr val="FF0000"/>
                </a:solidFill>
              </a:rPr>
              <a:t>working</a:t>
            </a:r>
            <a:r>
              <a:rPr lang="en-GB" b="1" dirty="0" smtClean="0"/>
              <a:t> </a:t>
            </a:r>
            <a:r>
              <a:rPr lang="en-GB" b="1" dirty="0"/>
              <a:t>as I did </a:t>
            </a:r>
            <a:r>
              <a:rPr lang="en-GB" dirty="0"/>
              <a:t>three years ago. I’m a freelance writer now and three years ago I had an office job so I was doing, you know, 35 hours a week. Now some weeks I probably work </a:t>
            </a:r>
            <a:r>
              <a:rPr lang="en-GB" dirty="0" smtClean="0"/>
              <a:t>about </a:t>
            </a:r>
            <a:r>
              <a:rPr lang="en-GB" dirty="0"/>
              <a:t>50 hours and others 20 hours but on average I think it’s about the same.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>
            <a:off x="401592" y="5418612"/>
            <a:ext cx="11457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 definitely spend </a:t>
            </a:r>
            <a:r>
              <a:rPr lang="en-GB" b="1" dirty="0"/>
              <a:t>less time </a:t>
            </a:r>
            <a:r>
              <a:rPr lang="en-GB" b="1" dirty="0" smtClean="0">
                <a:solidFill>
                  <a:srgbClr val="FF0000"/>
                </a:solidFill>
              </a:rPr>
              <a:t>seeing friends</a:t>
            </a:r>
            <a:r>
              <a:rPr lang="en-GB" dirty="0" smtClean="0"/>
              <a:t> </a:t>
            </a:r>
            <a:r>
              <a:rPr lang="en-GB" dirty="0"/>
              <a:t>because two years ago we moved to the country from the city – and most of our friends are in the city and they’re quite a long way away from us now. Sometimes they come and spend the </a:t>
            </a:r>
            <a:r>
              <a:rPr lang="en-GB" dirty="0" smtClean="0"/>
              <a:t>weekend </a:t>
            </a:r>
            <a:r>
              <a:rPr lang="en-GB" dirty="0"/>
              <a:t>with us or we go and spend the weekend with them, but on average I definitely </a:t>
            </a:r>
            <a:r>
              <a:rPr lang="en-GB" b="1" dirty="0"/>
              <a:t>spend less time </a:t>
            </a:r>
            <a:r>
              <a:rPr lang="en-GB" dirty="0"/>
              <a:t>with them.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081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3" y="258362"/>
            <a:ext cx="4824665" cy="635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F4e_PreintSB_5.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266384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7920"/>
            <a:ext cx="46291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6400800" y="279132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5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6376735" y="391828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376735" y="331305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76736" y="139792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76736" y="217370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887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6" y="336311"/>
            <a:ext cx="9144000" cy="62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 flipV="1">
            <a:off x="7026442" y="2286000"/>
            <a:ext cx="1660358" cy="12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 flipV="1">
            <a:off x="3400926" y="2817395"/>
            <a:ext cx="1977190" cy="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3559342" y="3280610"/>
            <a:ext cx="3467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2197768" y="4146884"/>
            <a:ext cx="1660358" cy="12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8839200" y="3749842"/>
            <a:ext cx="67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400926" y="5013158"/>
            <a:ext cx="1660358" cy="12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559342" y="5903495"/>
            <a:ext cx="2300037" cy="12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2197768" y="6306553"/>
            <a:ext cx="1361574" cy="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10984832" y="1792705"/>
            <a:ext cx="81814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never</a:t>
            </a:r>
            <a:endParaRPr lang="es-AR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10702089" y="2707105"/>
            <a:ext cx="13836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sometimes</a:t>
            </a:r>
            <a:endParaRPr lang="es-AR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1105147" y="3549316"/>
            <a:ext cx="69783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often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8168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56" y="330737"/>
            <a:ext cx="8286249" cy="61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0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2" y="356687"/>
            <a:ext cx="7048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2" y="1250030"/>
            <a:ext cx="4376568" cy="31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77" y="1250029"/>
            <a:ext cx="4620825" cy="497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"/>
          <p:cNvCxnSpPr/>
          <p:nvPr/>
        </p:nvCxnSpPr>
        <p:spPr>
          <a:xfrm flipV="1">
            <a:off x="3298658" y="2826792"/>
            <a:ext cx="1600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682792" y="3172326"/>
            <a:ext cx="204837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682792" y="3537284"/>
            <a:ext cx="1600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8037095" y="2322096"/>
            <a:ext cx="223787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9604402" y="3874169"/>
            <a:ext cx="1600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7009397" y="4271211"/>
            <a:ext cx="11575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 Conector recto"/>
          <p:cNvCxnSpPr/>
          <p:nvPr/>
        </p:nvCxnSpPr>
        <p:spPr>
          <a:xfrm>
            <a:off x="7904747" y="1937084"/>
            <a:ext cx="1840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9156031" y="2727157"/>
            <a:ext cx="1840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6669505" y="3088105"/>
            <a:ext cx="21556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6583777" y="3874169"/>
            <a:ext cx="18408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9745579" y="4271211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6604334" y="5037222"/>
            <a:ext cx="1143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29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6" y="388772"/>
            <a:ext cx="20288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43" y="376740"/>
            <a:ext cx="3305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971" y="376740"/>
            <a:ext cx="2943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46" y="3577140"/>
            <a:ext cx="195262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89" y="3589172"/>
            <a:ext cx="2295962" cy="290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18" y="3472365"/>
            <a:ext cx="44100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 flipV="1">
            <a:off x="1359569" y="3080086"/>
            <a:ext cx="8001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5996184" y="2586791"/>
            <a:ext cx="70540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 flipV="1">
            <a:off x="4495799" y="2839453"/>
            <a:ext cx="697831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5643481" y="2839451"/>
            <a:ext cx="105810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6124994" y="3064045"/>
            <a:ext cx="70540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flipV="1">
            <a:off x="4776756" y="3268075"/>
            <a:ext cx="70540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9007362" y="2839449"/>
            <a:ext cx="35270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9637742" y="3288127"/>
            <a:ext cx="70540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1542270" y="4002506"/>
            <a:ext cx="70540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V="1">
            <a:off x="7953321" y="4904875"/>
            <a:ext cx="140674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"/>
          <p:cNvCxnSpPr/>
          <p:nvPr/>
        </p:nvCxnSpPr>
        <p:spPr>
          <a:xfrm flipV="1">
            <a:off x="8478308" y="5241760"/>
            <a:ext cx="267496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V="1">
            <a:off x="8698552" y="5566612"/>
            <a:ext cx="1948644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flipV="1">
            <a:off x="9046440" y="5915528"/>
            <a:ext cx="169776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1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66" y="592895"/>
            <a:ext cx="8127081" cy="579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86000" y="1553472"/>
            <a:ext cx="5967663" cy="692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900" b="1" dirty="0" err="1" smtClean="0">
                <a:solidFill>
                  <a:srgbClr val="FF0000"/>
                </a:solidFill>
              </a:rPr>
              <a:t>We</a:t>
            </a:r>
            <a:r>
              <a:rPr lang="es-MX" sz="3900" b="1" dirty="0" smtClean="0">
                <a:solidFill>
                  <a:srgbClr val="FF0000"/>
                </a:solidFill>
              </a:rPr>
              <a:t> </a:t>
            </a:r>
            <a:r>
              <a:rPr lang="es-MX" sz="3900" b="1" dirty="0" err="1" smtClean="0">
                <a:solidFill>
                  <a:srgbClr val="FF0000"/>
                </a:solidFill>
              </a:rPr>
              <a:t>feel</a:t>
            </a:r>
            <a:r>
              <a:rPr lang="es-MX" sz="3900" b="1" dirty="0" smtClean="0">
                <a:solidFill>
                  <a:srgbClr val="FF0000"/>
                </a:solidFill>
              </a:rPr>
              <a:t> </a:t>
            </a:r>
            <a:r>
              <a:rPr lang="es-MX" sz="3900" b="1" dirty="0" err="1" smtClean="0">
                <a:solidFill>
                  <a:srgbClr val="FF0000"/>
                </a:solidFill>
              </a:rPr>
              <a:t>impatient</a:t>
            </a:r>
            <a:endParaRPr lang="es-AR" sz="39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85999" y="2259960"/>
            <a:ext cx="6460959" cy="477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rgbClr val="FF0000"/>
                </a:solidFill>
              </a:rPr>
              <a:t>Mobile </a:t>
            </a:r>
            <a:r>
              <a:rPr lang="es-MX" sz="2500" b="1" dirty="0" err="1" smtClean="0">
                <a:solidFill>
                  <a:srgbClr val="FF0000"/>
                </a:solidFill>
              </a:rPr>
              <a:t>phone</a:t>
            </a:r>
            <a:r>
              <a:rPr lang="es-MX" sz="2500" b="1" dirty="0" smtClean="0">
                <a:solidFill>
                  <a:srgbClr val="FF0000"/>
                </a:solidFill>
              </a:rPr>
              <a:t> apps </a:t>
            </a:r>
            <a:r>
              <a:rPr lang="es-MX" sz="2500" b="1" dirty="0" err="1" smtClean="0">
                <a:solidFill>
                  <a:srgbClr val="FF0000"/>
                </a:solidFill>
              </a:rPr>
              <a:t>like</a:t>
            </a:r>
            <a:r>
              <a:rPr lang="es-MX" sz="2500" b="1" dirty="0" smtClean="0">
                <a:solidFill>
                  <a:srgbClr val="FF0000"/>
                </a:solidFill>
              </a:rPr>
              <a:t> </a:t>
            </a:r>
            <a:r>
              <a:rPr lang="es-MX" sz="2500" b="1" dirty="0" err="1" smtClean="0">
                <a:solidFill>
                  <a:srgbClr val="FF0000"/>
                </a:solidFill>
              </a:rPr>
              <a:t>Tinder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86000" y="5552354"/>
            <a:ext cx="7579477" cy="12618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800" b="1" dirty="0" err="1" smtClean="0">
                <a:solidFill>
                  <a:srgbClr val="FF0000"/>
                </a:solidFill>
              </a:rPr>
              <a:t>Waiting</a:t>
            </a:r>
            <a:r>
              <a:rPr lang="es-MX" sz="3800" b="1" dirty="0" smtClean="0">
                <a:solidFill>
                  <a:srgbClr val="FF0000"/>
                </a:solidFill>
              </a:rPr>
              <a:t> </a:t>
            </a:r>
            <a:r>
              <a:rPr lang="es-MX" sz="3800" b="1" dirty="0" err="1" smtClean="0">
                <a:solidFill>
                  <a:srgbClr val="FF0000"/>
                </a:solidFill>
              </a:rPr>
              <a:t>for</a:t>
            </a:r>
            <a:r>
              <a:rPr lang="es-MX" sz="3800" b="1" dirty="0" smtClean="0">
                <a:solidFill>
                  <a:srgbClr val="FF0000"/>
                </a:solidFill>
              </a:rPr>
              <a:t> a </a:t>
            </a:r>
            <a:r>
              <a:rPr lang="es-MX" sz="3800" b="1" dirty="0" err="1" smtClean="0">
                <a:solidFill>
                  <a:srgbClr val="FF0000"/>
                </a:solidFill>
              </a:rPr>
              <a:t>replacement</a:t>
            </a:r>
            <a:r>
              <a:rPr lang="es-MX" sz="3800" b="1" dirty="0" smtClean="0">
                <a:solidFill>
                  <a:srgbClr val="FF0000"/>
                </a:solidFill>
              </a:rPr>
              <a:t> </a:t>
            </a:r>
            <a:r>
              <a:rPr lang="es-MX" sz="3800" b="1" dirty="0" err="1" smtClean="0">
                <a:solidFill>
                  <a:srgbClr val="FF0000"/>
                </a:solidFill>
              </a:rPr>
              <a:t>credit</a:t>
            </a:r>
            <a:r>
              <a:rPr lang="es-MX" sz="3800" b="1" dirty="0" smtClean="0">
                <a:solidFill>
                  <a:srgbClr val="FF0000"/>
                </a:solidFill>
              </a:rPr>
              <a:t> </a:t>
            </a:r>
            <a:r>
              <a:rPr lang="es-MX" sz="3800" b="1" dirty="0" err="1" smtClean="0">
                <a:solidFill>
                  <a:srgbClr val="FF0000"/>
                </a:solidFill>
              </a:rPr>
              <a:t>card</a:t>
            </a:r>
            <a:r>
              <a:rPr lang="es-MX" sz="3800" b="1" dirty="0" smtClean="0">
                <a:solidFill>
                  <a:srgbClr val="FF0000"/>
                </a:solidFill>
              </a:rPr>
              <a:t>.</a:t>
            </a:r>
            <a:endParaRPr lang="es-AR" sz="38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86000" y="2737014"/>
            <a:ext cx="7074568" cy="477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We</a:t>
            </a:r>
            <a:r>
              <a:rPr lang="es-MX" sz="2500" b="1" dirty="0" smtClean="0">
                <a:solidFill>
                  <a:srgbClr val="FF0000"/>
                </a:solidFill>
              </a:rPr>
              <a:t> are </a:t>
            </a:r>
            <a:r>
              <a:rPr lang="es-MX" sz="2500" b="1" dirty="0" err="1" smtClean="0">
                <a:solidFill>
                  <a:srgbClr val="FF0000"/>
                </a:solidFill>
              </a:rPr>
              <a:t>walking</a:t>
            </a:r>
            <a:r>
              <a:rPr lang="es-MX" sz="2500" b="1" dirty="0" smtClean="0">
                <a:solidFill>
                  <a:srgbClr val="FF0000"/>
                </a:solidFill>
              </a:rPr>
              <a:t> 10% </a:t>
            </a:r>
            <a:r>
              <a:rPr lang="es-MX" sz="2500" b="1" dirty="0" err="1" smtClean="0">
                <a:solidFill>
                  <a:srgbClr val="FF0000"/>
                </a:solidFill>
              </a:rPr>
              <a:t>faster</a:t>
            </a:r>
            <a:r>
              <a:rPr lang="es-MX" sz="2500" b="1" dirty="0" smtClean="0">
                <a:solidFill>
                  <a:srgbClr val="FF0000"/>
                </a:solidFill>
              </a:rPr>
              <a:t> </a:t>
            </a:r>
            <a:r>
              <a:rPr lang="es-MX" sz="2500" b="1" dirty="0" err="1" smtClean="0">
                <a:solidFill>
                  <a:srgbClr val="FF0000"/>
                </a:solidFill>
              </a:rPr>
              <a:t>than</a:t>
            </a:r>
            <a:r>
              <a:rPr lang="es-MX" sz="2500" b="1" dirty="0" smtClean="0">
                <a:solidFill>
                  <a:srgbClr val="FF0000"/>
                </a:solidFill>
              </a:rPr>
              <a:t> in </a:t>
            </a:r>
            <a:r>
              <a:rPr lang="es-MX" sz="2500" b="1" dirty="0" err="1" smtClean="0">
                <a:solidFill>
                  <a:srgbClr val="FF0000"/>
                </a:solidFill>
              </a:rPr>
              <a:t>the</a:t>
            </a:r>
            <a:r>
              <a:rPr lang="es-MX" sz="2500" b="1" dirty="0" smtClean="0">
                <a:solidFill>
                  <a:srgbClr val="FF0000"/>
                </a:solidFill>
              </a:rPr>
              <a:t> </a:t>
            </a:r>
            <a:r>
              <a:rPr lang="es-MX" sz="2500" b="1" dirty="0" err="1" smtClean="0">
                <a:solidFill>
                  <a:srgbClr val="FF0000"/>
                </a:solidFill>
              </a:rPr>
              <a:t>past</a:t>
            </a:r>
            <a:r>
              <a:rPr lang="es-MX" sz="2500" b="1" dirty="0" smtClean="0">
                <a:solidFill>
                  <a:srgbClr val="FF0000"/>
                </a:solidFill>
              </a:rPr>
              <a:t>.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285997" y="3214068"/>
            <a:ext cx="7074571" cy="477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500" b="1" dirty="0" smtClean="0">
                <a:solidFill>
                  <a:srgbClr val="FF0000"/>
                </a:solidFill>
              </a:rPr>
              <a:t>More </a:t>
            </a:r>
            <a:r>
              <a:rPr lang="es-MX" sz="2500" b="1" dirty="0" err="1" smtClean="0">
                <a:solidFill>
                  <a:srgbClr val="FF0000"/>
                </a:solidFill>
              </a:rPr>
              <a:t>than</a:t>
            </a:r>
            <a:r>
              <a:rPr lang="es-MX" sz="2500" b="1" dirty="0" smtClean="0">
                <a:solidFill>
                  <a:srgbClr val="FF0000"/>
                </a:solidFill>
              </a:rPr>
              <a:t> 125 </a:t>
            </a:r>
            <a:r>
              <a:rPr lang="es-MX" sz="2500" b="1" dirty="0" err="1" smtClean="0">
                <a:solidFill>
                  <a:srgbClr val="FF0000"/>
                </a:solidFill>
              </a:rPr>
              <a:t>million</a:t>
            </a:r>
            <a:r>
              <a:rPr lang="es-MX" sz="2500" b="1" dirty="0" smtClean="0">
                <a:solidFill>
                  <a:srgbClr val="FF0000"/>
                </a:solidFill>
              </a:rPr>
              <a:t>.</a:t>
            </a:r>
            <a:endParaRPr lang="es-AR" sz="25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285995" y="3691122"/>
            <a:ext cx="7074571" cy="6309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3500" b="1" dirty="0" err="1" smtClean="0">
                <a:solidFill>
                  <a:srgbClr val="FF0000"/>
                </a:solidFill>
              </a:rPr>
              <a:t>Three</a:t>
            </a:r>
            <a:r>
              <a:rPr lang="es-MX" sz="3500" b="1" dirty="0" smtClean="0">
                <a:solidFill>
                  <a:srgbClr val="FF0000"/>
                </a:solidFill>
              </a:rPr>
              <a:t> </a:t>
            </a:r>
            <a:r>
              <a:rPr lang="es-MX" sz="3500" b="1" dirty="0" err="1" smtClean="0">
                <a:solidFill>
                  <a:srgbClr val="FF0000"/>
                </a:solidFill>
              </a:rPr>
              <a:t>out</a:t>
            </a:r>
            <a:r>
              <a:rPr lang="es-MX" sz="3500" b="1" dirty="0" smtClean="0">
                <a:solidFill>
                  <a:srgbClr val="FF0000"/>
                </a:solidFill>
              </a:rPr>
              <a:t> of </a:t>
            </a:r>
            <a:r>
              <a:rPr lang="es-MX" sz="3500" b="1" dirty="0" err="1" smtClean="0">
                <a:solidFill>
                  <a:srgbClr val="FF0000"/>
                </a:solidFill>
              </a:rPr>
              <a:t>five</a:t>
            </a:r>
            <a:r>
              <a:rPr lang="es-MX" sz="3500" b="1" dirty="0" smtClean="0">
                <a:solidFill>
                  <a:srgbClr val="FF0000"/>
                </a:solidFill>
              </a:rPr>
              <a:t> </a:t>
            </a:r>
            <a:r>
              <a:rPr lang="es-MX" sz="3500" b="1" dirty="0" err="1" smtClean="0">
                <a:solidFill>
                  <a:srgbClr val="FF0000"/>
                </a:solidFill>
              </a:rPr>
              <a:t>people</a:t>
            </a:r>
            <a:r>
              <a:rPr lang="es-MX" sz="3500" b="1" dirty="0" smtClean="0">
                <a:solidFill>
                  <a:srgbClr val="FF0000"/>
                </a:solidFill>
              </a:rPr>
              <a:t>.</a:t>
            </a:r>
            <a:endParaRPr lang="es-AR" sz="35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286000" y="4387538"/>
            <a:ext cx="70745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000" b="1" dirty="0" err="1" smtClean="0">
                <a:solidFill>
                  <a:srgbClr val="FF0000"/>
                </a:solidFill>
              </a:rPr>
              <a:t>They</a:t>
            </a:r>
            <a:r>
              <a:rPr lang="es-MX" sz="4000" b="1" dirty="0" smtClean="0">
                <a:solidFill>
                  <a:srgbClr val="FF0000"/>
                </a:solidFill>
              </a:rPr>
              <a:t> </a:t>
            </a:r>
            <a:r>
              <a:rPr lang="es-MX" sz="4000" b="1" dirty="0" err="1" smtClean="0">
                <a:solidFill>
                  <a:srgbClr val="FF0000"/>
                </a:solidFill>
              </a:rPr>
              <a:t>expect</a:t>
            </a:r>
            <a:r>
              <a:rPr lang="es-MX" sz="4000" b="1" dirty="0" smtClean="0">
                <a:solidFill>
                  <a:srgbClr val="FF0000"/>
                </a:solidFill>
              </a:rPr>
              <a:t> to </a:t>
            </a:r>
            <a:r>
              <a:rPr lang="es-MX" sz="4000" b="1" dirty="0" err="1" smtClean="0">
                <a:solidFill>
                  <a:srgbClr val="FF0000"/>
                </a:solidFill>
              </a:rPr>
              <a:t>get</a:t>
            </a:r>
            <a:r>
              <a:rPr lang="es-MX" sz="4000" b="1" dirty="0" smtClean="0">
                <a:solidFill>
                  <a:srgbClr val="FF0000"/>
                </a:solidFill>
              </a:rPr>
              <a:t> a “</a:t>
            </a:r>
            <a:r>
              <a:rPr lang="es-MX" sz="4000" b="1" dirty="0" err="1" smtClean="0">
                <a:solidFill>
                  <a:srgbClr val="FF0000"/>
                </a:solidFill>
              </a:rPr>
              <a:t>like</a:t>
            </a:r>
            <a:r>
              <a:rPr lang="es-MX" sz="4000" b="1" dirty="0" smtClean="0">
                <a:solidFill>
                  <a:srgbClr val="FF0000"/>
                </a:solidFill>
              </a:rPr>
              <a:t>”</a:t>
            </a:r>
            <a:endParaRPr lang="es-AR" sz="4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286000" y="5075300"/>
            <a:ext cx="7579477" cy="477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500" b="1" dirty="0" err="1" smtClean="0">
                <a:solidFill>
                  <a:srgbClr val="FF0000"/>
                </a:solidFill>
              </a:rPr>
              <a:t>They</a:t>
            </a:r>
            <a:r>
              <a:rPr lang="es-MX" sz="2500" b="1" dirty="0" smtClean="0">
                <a:solidFill>
                  <a:srgbClr val="FF0000"/>
                </a:solidFill>
              </a:rPr>
              <a:t> are </a:t>
            </a:r>
            <a:r>
              <a:rPr lang="es-MX" sz="2500" b="1" dirty="0" err="1" smtClean="0">
                <a:solidFill>
                  <a:srgbClr val="FF0000"/>
                </a:solidFill>
              </a:rPr>
              <a:t>prepared</a:t>
            </a:r>
            <a:r>
              <a:rPr lang="es-MX" sz="2500" b="1" dirty="0" smtClean="0">
                <a:solidFill>
                  <a:srgbClr val="FF0000"/>
                </a:solidFill>
              </a:rPr>
              <a:t> to </a:t>
            </a:r>
            <a:r>
              <a:rPr lang="es-MX" sz="2500" b="1" dirty="0" err="1" smtClean="0">
                <a:solidFill>
                  <a:srgbClr val="FF0000"/>
                </a:solidFill>
              </a:rPr>
              <a:t>wait</a:t>
            </a:r>
            <a:r>
              <a:rPr lang="es-MX" sz="2500" b="1" dirty="0" smtClean="0">
                <a:solidFill>
                  <a:srgbClr val="FF0000"/>
                </a:solidFill>
              </a:rPr>
              <a:t> </a:t>
            </a:r>
            <a:r>
              <a:rPr lang="es-MX" sz="2500" b="1" dirty="0" err="1" smtClean="0">
                <a:solidFill>
                  <a:srgbClr val="FF0000"/>
                </a:solidFill>
              </a:rPr>
              <a:t>six</a:t>
            </a:r>
            <a:r>
              <a:rPr lang="es-MX" sz="2500" b="1" dirty="0" smtClean="0">
                <a:solidFill>
                  <a:srgbClr val="FF0000"/>
                </a:solidFill>
              </a:rPr>
              <a:t> minutes </a:t>
            </a:r>
            <a:r>
              <a:rPr lang="es-MX" sz="2500" b="1" dirty="0" err="1" smtClean="0">
                <a:solidFill>
                  <a:srgbClr val="FF0000"/>
                </a:solidFill>
              </a:rPr>
              <a:t>for</a:t>
            </a:r>
            <a:r>
              <a:rPr lang="es-MX" sz="2500" b="1" dirty="0" smtClean="0">
                <a:solidFill>
                  <a:srgbClr val="FF0000"/>
                </a:solidFill>
              </a:rPr>
              <a:t> a bus.</a:t>
            </a:r>
            <a:endParaRPr lang="es-AR" sz="2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7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9" y="1728970"/>
            <a:ext cx="10618840" cy="341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9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071" y="315579"/>
            <a:ext cx="5295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5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1442" y="685800"/>
            <a:ext cx="609600" cy="6096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33" y="990600"/>
            <a:ext cx="3714908" cy="233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34" y="1066800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46" y="1066800"/>
            <a:ext cx="11715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7239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55" y="1069307"/>
            <a:ext cx="72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86" y="1987292"/>
            <a:ext cx="5412205" cy="141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PreintSB_5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1442" y="3653184"/>
            <a:ext cx="609600" cy="60960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282992" y="3262078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AR" dirty="0"/>
          </a:p>
          <a:p>
            <a:r>
              <a:rPr lang="es-AR" dirty="0"/>
              <a:t> a </a:t>
            </a:r>
            <a:r>
              <a:rPr lang="es-AR" dirty="0" err="1"/>
              <a:t>hundred</a:t>
            </a:r>
            <a:r>
              <a:rPr lang="es-AR" dirty="0"/>
              <a:t> and </a:t>
            </a:r>
            <a:r>
              <a:rPr lang="es-AR" dirty="0" err="1"/>
              <a:t>eighty-four</a:t>
            </a:r>
            <a:r>
              <a:rPr lang="es-AR" dirty="0"/>
              <a:t> </a:t>
            </a:r>
          </a:p>
          <a:p>
            <a:r>
              <a:rPr lang="es-AR" dirty="0" err="1"/>
              <a:t>three</a:t>
            </a:r>
            <a:r>
              <a:rPr lang="es-AR" dirty="0"/>
              <a:t> </a:t>
            </a:r>
            <a:r>
              <a:rPr lang="es-AR" dirty="0" err="1"/>
              <a:t>thousand</a:t>
            </a:r>
            <a:r>
              <a:rPr lang="es-AR" dirty="0"/>
              <a:t> and </a:t>
            </a:r>
            <a:r>
              <a:rPr lang="es-AR" dirty="0" err="1"/>
              <a:t>twenty-five</a:t>
            </a:r>
            <a:r>
              <a:rPr lang="es-AR" dirty="0"/>
              <a:t> </a:t>
            </a:r>
          </a:p>
          <a:p>
            <a:r>
              <a:rPr lang="es-AR" dirty="0" err="1"/>
              <a:t>two</a:t>
            </a:r>
            <a:r>
              <a:rPr lang="es-AR" dirty="0"/>
              <a:t> </a:t>
            </a:r>
            <a:r>
              <a:rPr lang="es-AR" dirty="0" err="1"/>
              <a:t>thousand</a:t>
            </a:r>
            <a:r>
              <a:rPr lang="es-AR" dirty="0"/>
              <a:t> </a:t>
            </a:r>
            <a:r>
              <a:rPr lang="es-AR" dirty="0" err="1"/>
              <a:t>five</a:t>
            </a:r>
            <a:r>
              <a:rPr lang="es-AR" dirty="0"/>
              <a:t> </a:t>
            </a:r>
            <a:r>
              <a:rPr lang="es-AR" dirty="0" err="1"/>
              <a:t>hundred</a:t>
            </a:r>
            <a:r>
              <a:rPr lang="es-AR" dirty="0"/>
              <a:t> </a:t>
            </a:r>
          </a:p>
          <a:p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twenty-fifth</a:t>
            </a:r>
            <a:r>
              <a:rPr lang="es-AR" dirty="0"/>
              <a:t> of </a:t>
            </a:r>
            <a:r>
              <a:rPr lang="es-AR" dirty="0" err="1"/>
              <a:t>May</a:t>
            </a:r>
            <a:r>
              <a:rPr lang="es-AR" dirty="0"/>
              <a:t> </a:t>
            </a:r>
          </a:p>
          <a:p>
            <a:r>
              <a:rPr lang="es-AR" dirty="0" err="1"/>
              <a:t>six</a:t>
            </a:r>
            <a:r>
              <a:rPr lang="es-AR" dirty="0"/>
              <a:t> </a:t>
            </a:r>
            <a:r>
              <a:rPr lang="es-AR" dirty="0" err="1"/>
              <a:t>million</a:t>
            </a:r>
            <a:r>
              <a:rPr lang="es-AR" dirty="0"/>
              <a:t> </a:t>
            </a:r>
            <a:r>
              <a:rPr lang="es-AR" dirty="0" err="1"/>
              <a:t>dollars</a:t>
            </a:r>
            <a:r>
              <a:rPr lang="es-AR" dirty="0"/>
              <a:t> </a:t>
            </a:r>
          </a:p>
          <a:p>
            <a:r>
              <a:rPr lang="es-AR" dirty="0" err="1"/>
              <a:t>seventy-five</a:t>
            </a:r>
            <a:r>
              <a:rPr lang="es-AR" dirty="0"/>
              <a:t> per cent </a:t>
            </a:r>
          </a:p>
          <a:p>
            <a:r>
              <a:rPr lang="es-AR" dirty="0" err="1"/>
              <a:t>two</a:t>
            </a:r>
            <a:r>
              <a:rPr lang="es-AR" dirty="0"/>
              <a:t> </a:t>
            </a:r>
            <a:r>
              <a:rPr lang="es-AR" dirty="0" err="1"/>
              <a:t>thirds</a:t>
            </a:r>
            <a:r>
              <a:rPr lang="es-AR" dirty="0"/>
              <a:t> </a:t>
            </a:r>
          </a:p>
          <a:p>
            <a:r>
              <a:rPr lang="es-AR" dirty="0" err="1"/>
              <a:t>nine</a:t>
            </a:r>
            <a:r>
              <a:rPr lang="es-AR" dirty="0"/>
              <a:t> </a:t>
            </a:r>
            <a:r>
              <a:rPr lang="es-AR" dirty="0" err="1"/>
              <a:t>point</a:t>
            </a:r>
            <a:r>
              <a:rPr lang="es-AR" dirty="0"/>
              <a:t> </a:t>
            </a:r>
            <a:r>
              <a:rPr lang="es-AR" dirty="0" err="1"/>
              <a:t>two</a:t>
            </a:r>
            <a:r>
              <a:rPr lang="es-AR" dirty="0"/>
              <a:t> </a:t>
            </a: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6" y="6099045"/>
            <a:ext cx="6276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F4e_PreintSB_5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03832" y="5197099"/>
            <a:ext cx="609600" cy="609600"/>
          </a:xfrm>
          <a:prstGeom prst="rect">
            <a:avLst/>
          </a:prstGeom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33" y="3708521"/>
            <a:ext cx="34956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59" y="4349374"/>
            <a:ext cx="33147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9 Conector recto"/>
          <p:cNvCxnSpPr/>
          <p:nvPr/>
        </p:nvCxnSpPr>
        <p:spPr>
          <a:xfrm flipV="1">
            <a:off x="7192878" y="4932946"/>
            <a:ext cx="141170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 flipV="1">
            <a:off x="7635791" y="5232655"/>
            <a:ext cx="141170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7271833" y="5418223"/>
            <a:ext cx="188394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7300411" y="5594575"/>
            <a:ext cx="2141120" cy="1669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 flipV="1">
            <a:off x="7355806" y="6324601"/>
            <a:ext cx="141170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 flipV="1">
            <a:off x="7901475" y="6648407"/>
            <a:ext cx="200651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 flipV="1">
            <a:off x="7304672" y="4796588"/>
            <a:ext cx="141170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"/>
          <p:cNvCxnSpPr/>
          <p:nvPr/>
        </p:nvCxnSpPr>
        <p:spPr>
          <a:xfrm flipV="1">
            <a:off x="7345278" y="5085346"/>
            <a:ext cx="1411706" cy="120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0" y="626292"/>
            <a:ext cx="11079855" cy="40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42" y="4889423"/>
            <a:ext cx="8651958" cy="10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9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602</Words>
  <Application>Microsoft Office PowerPoint</Application>
  <PresentationFormat>Personalizado</PresentationFormat>
  <Paragraphs>50</Paragraphs>
  <Slides>18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121</cp:revision>
  <dcterms:created xsi:type="dcterms:W3CDTF">2020-06-13T00:44:49Z</dcterms:created>
  <dcterms:modified xsi:type="dcterms:W3CDTF">2025-05-09T16:47:47Z</dcterms:modified>
</cp:coreProperties>
</file>