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3" r:id="rId3"/>
    <p:sldId id="294" r:id="rId4"/>
    <p:sldId id="295" r:id="rId5"/>
    <p:sldId id="308" r:id="rId6"/>
    <p:sldId id="313" r:id="rId7"/>
    <p:sldId id="315" r:id="rId8"/>
    <p:sldId id="309" r:id="rId9"/>
    <p:sldId id="296" r:id="rId10"/>
    <p:sldId id="297" r:id="rId11"/>
    <p:sldId id="316" r:id="rId12"/>
    <p:sldId id="310" r:id="rId13"/>
    <p:sldId id="317" r:id="rId1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2731D7-4125-4881-AA18-528439485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FE8CAE-1B59-4C36-9A53-2B7D0D97E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8718F5-A273-4FD2-B0AF-DB4C24DF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274979-338A-45F4-94DF-3FE5DCA5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969A6C-3E3D-45AF-8F64-4CAAEF9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171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4DE0A9-9B89-4D2B-98C4-BA46B2CF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B97FA1-96FC-40C7-87FF-5C91CE33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BC598F-5ED6-4698-A6E4-5E9A9E64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3C727F-E105-419B-A314-348B441E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8096CC-AE18-405B-97E9-FBB8EB45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493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C53F6E-A0DF-4469-BB82-95D1B25D2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FFBD13-0257-48C6-ABC2-1E459D893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6AA39D-23C0-4F6B-B737-47D20682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44BDE-A9FB-41EF-9F3A-1E8129C2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CB5FA5-2887-4AB3-BC4C-4716AFC8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996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6F785-0A0E-4D7D-967F-D1A81A9D6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FB461E-AF96-453B-9275-257DE48C6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626DD3-9B61-4010-B0F8-BD97336C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3504CB-695C-447B-A45B-44913E44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F39DD4-4B31-4A87-AFAD-395A5D66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996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AD5C3-7712-4A14-9134-07FDA81E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789D95-50E5-468B-9966-32ADC236B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70DB49-34C6-4D33-951D-15C439F2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995C3C-96E3-40AD-B14A-46DC90F4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C85247-146B-4EF3-B026-4CB2CAD4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673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2F643-69A1-4661-A285-C8FD95E9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96F6D7-7005-43CE-87E4-062259BF0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6F89AE-C677-4BAB-A434-7AE4B0691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2E8A8C-353D-4B53-87D5-975D0849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0F46BA-29AE-4C97-9AA5-7EDCE93D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296F4A-5D0F-43BB-86B1-982347A4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6830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2333C-3913-40E8-A422-12D6CF22B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38E607-EBAF-4759-82FA-A4F80FB6D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DF95C9-8DA1-4900-843F-874D29CC5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7CDA9BC-AF48-4089-95C8-7E903AE7E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0BF21BC-7658-48F9-AEC3-8612D01F2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8B72D45-612F-4CF5-B2AC-FB6A9242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E92A64-4713-45A5-8209-511F11B1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3DDEDE1-C0A7-445D-9BA4-1D1165BD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033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9D7EB-063F-4B5F-9C35-5B13F65D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7D98CF-3904-4FD3-B4DD-240A34E5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C952ED-9CAE-4183-B5B7-9E92EB63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4CB4E7-85B3-4BF3-95D9-9011CDC3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305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F83D770-A136-495C-B0B5-7F95FB0F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27A2AE-2C4A-42BB-BB97-6421710AC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44C6EF-B15A-424A-840C-8486ABD7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227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CAC34-4DDF-43E8-AC58-16CBC7A9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97ED9D-8C75-40EA-B721-4D244F392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73BFED-4757-4887-AD81-9ACE44348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9FD273-BEE7-43AC-B8A8-B6D860A6A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951321-246D-4713-91F4-718A45F6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DB4375-AFB5-4AC5-8550-50A8C200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292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B406B3-736E-453D-8E25-8E79B673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5CC15B-F2AA-46F7-AD67-0E92F9241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BE5088-5176-4834-98A0-CF62A6777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7F1ABE-B5A2-475B-8171-CFA9C43B4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175AFE-BB8E-410F-9D18-043DCC6C1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ABB385-38C5-48AB-8533-363A6286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10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0BB230-4BD3-4B11-B062-B2D99F1E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35B0F1-050D-47FE-82AC-55060CB9C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3579DA-6CB2-4507-8320-A5462308D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F5381-C0B8-44C5-9CAA-6857EC1B07D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5346EB-990A-4EBD-9982-F9BB7BE67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71222E-E34D-4DB6-99EF-249CC6388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828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ACD620-8A80-491F-8268-C7EF0EE8E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9600" b="1" dirty="0"/>
              <a:t>2 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CECE6E-AA7B-4A94-8D52-C573099D41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 IN AMERICA</a:t>
            </a:r>
          </a:p>
        </p:txBody>
      </p:sp>
    </p:spTree>
    <p:extLst>
      <p:ext uri="{BB962C8B-B14F-4D97-AF65-F5344CB8AC3E}">
        <p14:creationId xmlns:p14="http://schemas.microsoft.com/office/powerpoint/2010/main" val="312865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B Reading">
            <a:hlinkClick r:id="" action="ppaction://media"/>
            <a:extLst>
              <a:ext uri="{FF2B5EF4-FFF2-40B4-BE49-F238E27FC236}">
                <a16:creationId xmlns:a16="http://schemas.microsoft.com/office/drawing/2014/main" id="{3D677F07-9E0F-4566-826C-13B9A2C86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3012" y="2347072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1F1AE09-579B-4996-A4C6-00ACF18DC5B1}"/>
              </a:ext>
            </a:extLst>
          </p:cNvPr>
          <p:cNvSpPr txBox="1"/>
          <p:nvPr/>
        </p:nvSpPr>
        <p:spPr>
          <a:xfrm>
            <a:off x="10169611" y="1011499"/>
            <a:ext cx="1322173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/>
              <a:t>Listen, </a:t>
            </a:r>
            <a:r>
              <a:rPr lang="es-AR" sz="1400" dirty="0" err="1"/>
              <a:t>memorize</a:t>
            </a:r>
            <a:r>
              <a:rPr lang="es-AR" sz="1400" dirty="0"/>
              <a:t> and </a:t>
            </a:r>
            <a:r>
              <a:rPr lang="es-AR" sz="1400" dirty="0" err="1"/>
              <a:t>present</a:t>
            </a:r>
            <a:r>
              <a:rPr lang="es-AR" sz="1400" dirty="0"/>
              <a:t> </a:t>
            </a:r>
            <a:r>
              <a:rPr lang="es-AR" sz="1400" dirty="0" err="1"/>
              <a:t>these</a:t>
            </a:r>
            <a:r>
              <a:rPr lang="es-AR" sz="1400" dirty="0"/>
              <a:t> </a:t>
            </a:r>
            <a:r>
              <a:rPr lang="es-AR" sz="1400" dirty="0" err="1"/>
              <a:t>two</a:t>
            </a:r>
            <a:r>
              <a:rPr lang="es-AR" sz="1400" dirty="0"/>
              <a:t> </a:t>
            </a:r>
            <a:r>
              <a:rPr lang="es-AR" sz="1400" dirty="0" err="1"/>
              <a:t>texts</a:t>
            </a:r>
            <a:r>
              <a:rPr lang="es-AR" sz="1400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CAF9E9A-3EBD-4709-9C41-C2487ED40EC6}"/>
              </a:ext>
            </a:extLst>
          </p:cNvPr>
          <p:cNvSpPr txBox="1"/>
          <p:nvPr/>
        </p:nvSpPr>
        <p:spPr>
          <a:xfrm>
            <a:off x="165299" y="186351"/>
            <a:ext cx="1507524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</a:rPr>
              <a:t>They</a:t>
            </a:r>
            <a:r>
              <a:rPr lang="es-AR" sz="1400" dirty="0">
                <a:solidFill>
                  <a:srgbClr val="FF0000"/>
                </a:solidFill>
              </a:rPr>
              <a:t> are Johnny </a:t>
            </a:r>
            <a:r>
              <a:rPr lang="es-AR" sz="1400" dirty="0" err="1">
                <a:solidFill>
                  <a:srgbClr val="FF0000"/>
                </a:solidFill>
              </a:rPr>
              <a:t>Depp</a:t>
            </a:r>
            <a:r>
              <a:rPr lang="es-AR" sz="1400" dirty="0">
                <a:solidFill>
                  <a:srgbClr val="FF0000"/>
                </a:solidFill>
              </a:rPr>
              <a:t> and Penélope Cruz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38BE04-C6C4-4F03-9CFE-CC350D6E9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937" y="1011499"/>
            <a:ext cx="7804136" cy="553108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09979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303263C-DC2A-44B1-8D70-603C0FDECF71}"/>
              </a:ext>
            </a:extLst>
          </p:cNvPr>
          <p:cNvSpPr txBox="1"/>
          <p:nvPr/>
        </p:nvSpPr>
        <p:spPr>
          <a:xfrm>
            <a:off x="9861452" y="0"/>
            <a:ext cx="201168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 </a:t>
            </a:r>
            <a:r>
              <a:rPr lang="es-AR" dirty="0" err="1"/>
              <a:t>Workbook</a:t>
            </a:r>
            <a:r>
              <a:rPr lang="es-AR" dirty="0"/>
              <a:t> Pages  13 and 14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9E1B303-C9E3-4363-835E-91638BA5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68" y="219482"/>
            <a:ext cx="6250744" cy="64190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504D473-0F7B-4014-9DCA-9F5F679BB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267" y="618755"/>
            <a:ext cx="4309834" cy="436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3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D7F9629-7CE1-4FFB-AEE5-4DCF0C566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513" y="1052737"/>
            <a:ext cx="8220855" cy="50734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F04FAE-C513-463D-A6A8-016D0FCAEF7E}"/>
              </a:ext>
            </a:extLst>
          </p:cNvPr>
          <p:cNvSpPr txBox="1"/>
          <p:nvPr/>
        </p:nvSpPr>
        <p:spPr>
          <a:xfrm flipH="1">
            <a:off x="7608169" y="404664"/>
            <a:ext cx="231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WB PAGE 13</a:t>
            </a:r>
          </a:p>
        </p:txBody>
      </p:sp>
    </p:spTree>
    <p:extLst>
      <p:ext uri="{BB962C8B-B14F-4D97-AF65-F5344CB8AC3E}">
        <p14:creationId xmlns:p14="http://schemas.microsoft.com/office/powerpoint/2010/main" val="322567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4682475-6191-8088-F9C4-B6BE8B53C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101" y="366285"/>
            <a:ext cx="4991797" cy="61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65A214-A8A6-492A-BB5D-22911A5B9C19}"/>
              </a:ext>
            </a:extLst>
          </p:cNvPr>
          <p:cNvSpPr txBox="1"/>
          <p:nvPr/>
        </p:nvSpPr>
        <p:spPr>
          <a:xfrm>
            <a:off x="9791700" y="1257300"/>
            <a:ext cx="194310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Our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national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flag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is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triband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with</a:t>
            </a:r>
            <a:r>
              <a:rPr lang="es-AR" dirty="0">
                <a:solidFill>
                  <a:srgbClr val="FF0000"/>
                </a:solidFill>
              </a:rPr>
              <a:t> horizontal </a:t>
            </a:r>
            <a:r>
              <a:rPr lang="es-AR" dirty="0" err="1">
                <a:solidFill>
                  <a:srgbClr val="FF0000"/>
                </a:solidFill>
              </a:rPr>
              <a:t>stripes</a:t>
            </a:r>
            <a:r>
              <a:rPr lang="es-AR" dirty="0">
                <a:solidFill>
                  <a:srgbClr val="FF0000"/>
                </a:solidFill>
              </a:rPr>
              <a:t>, light blue and </a:t>
            </a:r>
            <a:r>
              <a:rPr lang="es-AR" dirty="0" err="1">
                <a:solidFill>
                  <a:srgbClr val="FF0000"/>
                </a:solidFill>
              </a:rPr>
              <a:t>white</a:t>
            </a:r>
            <a:r>
              <a:rPr lang="es-AR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474BFE-EB3C-8D65-44BE-6BF8C2D60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68" y="729080"/>
            <a:ext cx="8994709" cy="5925377"/>
          </a:xfrm>
          <a:prstGeom prst="rect">
            <a:avLst/>
          </a:prstGeom>
        </p:spPr>
      </p:pic>
      <p:pic>
        <p:nvPicPr>
          <p:cNvPr id="6" name="EF4e_ElemSB_2.6">
            <a:hlinkClick r:id="" action="ppaction://media"/>
            <a:extLst>
              <a:ext uri="{FF2B5EF4-FFF2-40B4-BE49-F238E27FC236}">
                <a16:creationId xmlns:a16="http://schemas.microsoft.com/office/drawing/2014/main" id="{6CCF31FC-CFC2-E4E0-8822-318E46C73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1763" y="5145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4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09"/>
    </mc:Choice>
    <mc:Fallback xmlns="">
      <p:transition spd="slow" advTm="52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E38568-D94B-4524-9270-7BD7477A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19018"/>
          </a:xfrm>
        </p:spPr>
        <p:txBody>
          <a:bodyPr/>
          <a:lstStyle/>
          <a:p>
            <a:r>
              <a:rPr lang="es-AR" b="1" dirty="0"/>
              <a:t>ADJECTIVES</a:t>
            </a:r>
          </a:p>
        </p:txBody>
      </p:sp>
      <p:pic>
        <p:nvPicPr>
          <p:cNvPr id="8" name="2B_1.60">
            <a:hlinkClick r:id="" action="ppaction://media"/>
            <a:extLst>
              <a:ext uri="{FF2B5EF4-FFF2-40B4-BE49-F238E27FC236}">
                <a16:creationId xmlns:a16="http://schemas.microsoft.com/office/drawing/2014/main" id="{030AF473-0A6A-4E64-812F-3F1A9C22B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190" y="96260"/>
            <a:ext cx="609600" cy="609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78E944-27AB-47A4-A779-A975CA3FC0C9}"/>
              </a:ext>
            </a:extLst>
          </p:cNvPr>
          <p:cNvSpPr txBox="1"/>
          <p:nvPr/>
        </p:nvSpPr>
        <p:spPr>
          <a:xfrm>
            <a:off x="10210800" y="274638"/>
            <a:ext cx="159327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Repeat</a:t>
            </a:r>
            <a:r>
              <a:rPr lang="es-AR" dirty="0">
                <a:solidFill>
                  <a:srgbClr val="FF0000"/>
                </a:solidFill>
              </a:rPr>
              <a:t>, and </a:t>
            </a:r>
            <a:r>
              <a:rPr lang="es-AR" dirty="0" err="1">
                <a:solidFill>
                  <a:srgbClr val="FF0000"/>
                </a:solidFill>
              </a:rPr>
              <a:t>memorize</a:t>
            </a:r>
            <a:r>
              <a:rPr lang="es-AR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DF75EF-9D40-45DB-A778-309E87AEB8DD}"/>
              </a:ext>
            </a:extLst>
          </p:cNvPr>
          <p:cNvSpPr txBox="1"/>
          <p:nvPr/>
        </p:nvSpPr>
        <p:spPr>
          <a:xfrm>
            <a:off x="6203092" y="274638"/>
            <a:ext cx="11491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 152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B59429-28D3-4EE0-E577-BBC23DE03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151" y="96260"/>
            <a:ext cx="9479902" cy="6761739"/>
          </a:xfrm>
          <a:prstGeom prst="rect">
            <a:avLst/>
          </a:prstGeom>
        </p:spPr>
      </p:pic>
      <p:pic>
        <p:nvPicPr>
          <p:cNvPr id="9" name="EF4e_ElemSB_2.7">
            <a:hlinkClick r:id="" action="ppaction://media"/>
            <a:extLst>
              <a:ext uri="{FF2B5EF4-FFF2-40B4-BE49-F238E27FC236}">
                <a16:creationId xmlns:a16="http://schemas.microsoft.com/office/drawing/2014/main" id="{E4C9CE79-ADEE-58CA-A29A-945F6FAD13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4194" y="24847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0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8ACF1-1930-4797-B8EE-20A8C9DE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5211"/>
            <a:ext cx="8229600" cy="1143000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OPPOSITE ADJECTIVES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94420A8-033D-4B70-8F50-E8970F5E4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0802" y="1368211"/>
            <a:ext cx="3857760" cy="518097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8" name="2B_1.61">
            <a:hlinkClick r:id="" action="ppaction://media"/>
            <a:extLst>
              <a:ext uri="{FF2B5EF4-FFF2-40B4-BE49-F238E27FC236}">
                <a16:creationId xmlns:a16="http://schemas.microsoft.com/office/drawing/2014/main" id="{3C30459E-0771-4C66-B001-58603200C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3198" y="491911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888118C-2C15-47F5-962A-A0D3F32FAF29}"/>
              </a:ext>
            </a:extLst>
          </p:cNvPr>
          <p:cNvSpPr txBox="1"/>
          <p:nvPr/>
        </p:nvSpPr>
        <p:spPr>
          <a:xfrm>
            <a:off x="10589741" y="605481"/>
            <a:ext cx="95147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 152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2620D3A-515E-4E05-AA83-E0C155C2C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154" y="1213034"/>
            <a:ext cx="5458587" cy="262926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6FC578-EF2E-4233-9FBB-148B05EC2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484" y="3953824"/>
            <a:ext cx="5039428" cy="28388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EFA5D4D-C2F1-4EE8-809A-A3F7969B9717}"/>
              </a:ext>
            </a:extLst>
          </p:cNvPr>
          <p:cNvSpPr txBox="1"/>
          <p:nvPr/>
        </p:nvSpPr>
        <p:spPr>
          <a:xfrm>
            <a:off x="10762735" y="1544595"/>
            <a:ext cx="123567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Listen and </a:t>
            </a:r>
            <a:r>
              <a:rPr lang="es-AR" dirty="0" err="1"/>
              <a:t>write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opposites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87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548499A-B609-4B87-9E80-92ABFA45F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03512" y="245440"/>
            <a:ext cx="3384376" cy="2082693"/>
          </a:xfrm>
          <a:prstGeom prst="rect">
            <a:avLst/>
          </a:prstGeom>
        </p:spPr>
      </p:pic>
      <p:sp>
        <p:nvSpPr>
          <p:cNvPr id="7" name="AutoShape 6" descr="Resultado de imagen para MOUNT EVEREST">
            <a:extLst>
              <a:ext uri="{FF2B5EF4-FFF2-40B4-BE49-F238E27FC236}">
                <a16:creationId xmlns:a16="http://schemas.microsoft.com/office/drawing/2014/main" id="{9179BA26-0525-47F2-B577-E525F3227E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C77DD80-91C3-431A-B4F0-5CF49B5A3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279" y="2282412"/>
            <a:ext cx="3039152" cy="17676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BF93F5-57B1-4592-A836-D60B0599E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3" y="4289527"/>
            <a:ext cx="2377593" cy="20073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641608-80C8-4EBD-BBE0-2191FBDED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755" y="51003"/>
            <a:ext cx="3191976" cy="23909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E4DFC2-B8F1-4DF7-A633-ADB842BFD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8894" y="130555"/>
            <a:ext cx="2438400" cy="24384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42B114E-6BFE-499C-83C2-06129E2BA4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0896" y="2827734"/>
            <a:ext cx="2686572" cy="206740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2E27539-1038-42D4-BD80-74C5CE9F1D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3288" y="4620439"/>
            <a:ext cx="2724150" cy="16764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412E908-22A1-485B-98CF-F7ACB1F956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7244" y="2597436"/>
            <a:ext cx="3011204" cy="176766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AF918D9-DE98-4B31-9C54-24946EDFFC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5854" y="5153915"/>
            <a:ext cx="2847975" cy="16002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0C975E-8043-4B1D-8EBC-A814103AACAE}"/>
              </a:ext>
            </a:extLst>
          </p:cNvPr>
          <p:cNvSpPr txBox="1"/>
          <p:nvPr/>
        </p:nvSpPr>
        <p:spPr>
          <a:xfrm>
            <a:off x="158860" y="658444"/>
            <a:ext cx="1383495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Write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 </a:t>
            </a:r>
            <a:r>
              <a:rPr lang="es-AR" dirty="0" err="1">
                <a:solidFill>
                  <a:srgbClr val="FF0000"/>
                </a:solidFill>
              </a:rPr>
              <a:t>sentences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about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these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pictures</a:t>
            </a:r>
            <a:r>
              <a:rPr lang="es-AR" dirty="0">
                <a:solidFill>
                  <a:srgbClr val="FF0000"/>
                </a:solidFill>
              </a:rPr>
              <a:t>:</a:t>
            </a:r>
          </a:p>
          <a:p>
            <a:endParaRPr lang="es-AR" dirty="0">
              <a:solidFill>
                <a:srgbClr val="FF0000"/>
              </a:solidFill>
            </a:endParaRPr>
          </a:p>
          <a:p>
            <a:endParaRPr lang="es-AR" dirty="0">
              <a:solidFill>
                <a:srgbClr val="FF0000"/>
              </a:solidFill>
            </a:endParaRPr>
          </a:p>
          <a:p>
            <a:endParaRPr lang="es-AR" sz="1200" dirty="0">
              <a:solidFill>
                <a:srgbClr val="FF000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13667A8-42BF-4D67-A8CD-EC7AEDDD27C1}"/>
              </a:ext>
            </a:extLst>
          </p:cNvPr>
          <p:cNvSpPr/>
          <p:nvPr/>
        </p:nvSpPr>
        <p:spPr>
          <a:xfrm>
            <a:off x="3147855" y="5954015"/>
            <a:ext cx="320783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latin typeface="Arial Unicode MS" panose="020B0604020202020204" pitchFamily="34" charset="-128"/>
              </a:rPr>
              <a:t>Mount Everest is very high and cold.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Bill Gates is American and very rich.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The Pyramids are very old and very big.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Africa is very hot and quite poor.</a:t>
            </a:r>
            <a:endParaRPr lang="es-AR" sz="1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345916-FEA6-41D9-86AE-62DC3AFBD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1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2"/>
    </mc:Choice>
    <mc:Fallback xmlns="">
      <p:transition spd="slow" advTm="2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B_1.63">
            <a:hlinkClick r:id="" action="ppaction://media"/>
            <a:extLst>
              <a:ext uri="{FF2B5EF4-FFF2-40B4-BE49-F238E27FC236}">
                <a16:creationId xmlns:a16="http://schemas.microsoft.com/office/drawing/2014/main" id="{9D369644-D60D-4DBC-A220-FFC256946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758" y="328498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43F6CEB-046C-49AF-8A19-19D7B319D536}"/>
              </a:ext>
            </a:extLst>
          </p:cNvPr>
          <p:cNvSpPr txBox="1"/>
          <p:nvPr/>
        </p:nvSpPr>
        <p:spPr>
          <a:xfrm>
            <a:off x="2106922" y="479410"/>
            <a:ext cx="268269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/>
              <a:t>Listen and </a:t>
            </a:r>
            <a:r>
              <a:rPr lang="es-AR" sz="1400" dirty="0" err="1"/>
              <a:t>repeat</a:t>
            </a:r>
            <a:r>
              <a:rPr lang="es-AR" sz="1400" dirty="0"/>
              <a:t> </a:t>
            </a:r>
            <a:r>
              <a:rPr lang="es-AR" sz="1400" dirty="0" err="1"/>
              <a:t>these</a:t>
            </a:r>
            <a:r>
              <a:rPr lang="es-AR" sz="1400" dirty="0"/>
              <a:t> </a:t>
            </a:r>
            <a:r>
              <a:rPr lang="es-AR" sz="1400" dirty="0" err="1"/>
              <a:t>sentences</a:t>
            </a:r>
            <a:endParaRPr lang="es-AR" sz="1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7C3896-A78A-4E5A-85A7-03D2D79C4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05" y="1432242"/>
            <a:ext cx="6716973" cy="481683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B6AEB4-F4B0-4ACE-92A9-5466E964F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581" y="1631092"/>
            <a:ext cx="3186847" cy="261693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63A824-BFA0-4FD9-BF1F-AD1E26E6D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404" y="4880919"/>
            <a:ext cx="3157025" cy="1219759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15750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E681ED8-30BA-446D-9492-61924F532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0" y="379178"/>
            <a:ext cx="11667694" cy="500836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C0A1A0C-8402-43C9-B8B8-22595F3D1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027" y="4811494"/>
            <a:ext cx="2629267" cy="199100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8403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6809E5E-99BE-40A9-86FF-4C59BB34D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71664" y="2060848"/>
            <a:ext cx="6041057" cy="3096344"/>
          </a:xfrm>
          <a:prstGeom prst="rect">
            <a:avLst/>
          </a:prstGeom>
        </p:spPr>
      </p:pic>
      <p:pic>
        <p:nvPicPr>
          <p:cNvPr id="4" name="2B_1.66">
            <a:hlinkClick r:id="" action="ppaction://media"/>
            <a:extLst>
              <a:ext uri="{FF2B5EF4-FFF2-40B4-BE49-F238E27FC236}">
                <a16:creationId xmlns:a16="http://schemas.microsoft.com/office/drawing/2014/main" id="{5D25B7F2-7346-4518-936F-E69BDA212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5800" y="541338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83D67BC-7B9A-4DE1-9D4F-62D94D0EAB81}"/>
              </a:ext>
            </a:extLst>
          </p:cNvPr>
          <p:cNvSpPr txBox="1"/>
          <p:nvPr/>
        </p:nvSpPr>
        <p:spPr>
          <a:xfrm>
            <a:off x="8254314" y="642551"/>
            <a:ext cx="3447535" cy="800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Dictation</a:t>
            </a:r>
            <a:r>
              <a:rPr lang="es-AR" dirty="0">
                <a:solidFill>
                  <a:srgbClr val="FF0000"/>
                </a:solidFill>
              </a:rPr>
              <a:t>:</a:t>
            </a:r>
          </a:p>
          <a:p>
            <a:r>
              <a:rPr lang="es-AR" sz="1400" dirty="0" err="1">
                <a:solidFill>
                  <a:srgbClr val="FF0000"/>
                </a:solidFill>
              </a:rPr>
              <a:t>Write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down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phrases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containing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adjectives</a:t>
            </a:r>
            <a:r>
              <a:rPr lang="es-AR" sz="1400" dirty="0">
                <a:solidFill>
                  <a:srgbClr val="FF0000"/>
                </a:solidFill>
              </a:rPr>
              <a:t>. (Pause after </a:t>
            </a:r>
            <a:r>
              <a:rPr lang="es-AR" sz="1400" dirty="0" err="1">
                <a:solidFill>
                  <a:srgbClr val="FF0000"/>
                </a:solidFill>
              </a:rPr>
              <a:t>each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one</a:t>
            </a:r>
            <a:r>
              <a:rPr lang="es-AR" sz="1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933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C9F07-3C42-40A4-B3C5-5823A88E9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34823"/>
          </a:xfrm>
        </p:spPr>
        <p:txBody>
          <a:bodyPr>
            <a:norm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APPEARANCE ADJECTIVES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E43CDEF-654E-4FCD-9285-03A591734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1200" y="1189540"/>
            <a:ext cx="5122912" cy="407560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24142F-064B-4178-9421-606DACC84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17" y="5445225"/>
            <a:ext cx="5775614" cy="113813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887BCB-22D5-4234-A8A4-5D21D824E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912" y="3861048"/>
            <a:ext cx="5266225" cy="997452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pic>
        <p:nvPicPr>
          <p:cNvPr id="7" name="2B_1.67">
            <a:hlinkClick r:id="" action="ppaction://media"/>
            <a:extLst>
              <a:ext uri="{FF2B5EF4-FFF2-40B4-BE49-F238E27FC236}">
                <a16:creationId xmlns:a16="http://schemas.microsoft.com/office/drawing/2014/main" id="{9723C2CB-038A-44E9-837F-B98E0DE1A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7524" y="1678856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11709F7-1A03-4FB7-BEB6-6477248A99DE}"/>
              </a:ext>
            </a:extLst>
          </p:cNvPr>
          <p:cNvSpPr txBox="1"/>
          <p:nvPr/>
        </p:nvSpPr>
        <p:spPr>
          <a:xfrm>
            <a:off x="9465276" y="531341"/>
            <a:ext cx="902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Page 152.</a:t>
            </a:r>
          </a:p>
        </p:txBody>
      </p:sp>
    </p:spTree>
    <p:extLst>
      <p:ext uri="{BB962C8B-B14F-4D97-AF65-F5344CB8AC3E}">
        <p14:creationId xmlns:p14="http://schemas.microsoft.com/office/powerpoint/2010/main" val="203840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127</Words>
  <Application>Microsoft Office PowerPoint</Application>
  <PresentationFormat>Panorámica</PresentationFormat>
  <Paragraphs>25</Paragraphs>
  <Slides>13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Arial Unicode MS</vt:lpstr>
      <vt:lpstr>Calibri</vt:lpstr>
      <vt:lpstr>Calibri Light</vt:lpstr>
      <vt:lpstr>Tema de Office</vt:lpstr>
      <vt:lpstr>2 B</vt:lpstr>
      <vt:lpstr>Presentación de PowerPoint</vt:lpstr>
      <vt:lpstr>ADJECTIVES</vt:lpstr>
      <vt:lpstr>OPPOSITE ADJECTIVES</vt:lpstr>
      <vt:lpstr>Presentación de PowerPoint</vt:lpstr>
      <vt:lpstr>Presentación de PowerPoint</vt:lpstr>
      <vt:lpstr>Presentación de PowerPoint</vt:lpstr>
      <vt:lpstr>Presentación de PowerPoint</vt:lpstr>
      <vt:lpstr>APPEARANCE ADJECTIVES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Andrea</cp:lastModifiedBy>
  <cp:revision>8</cp:revision>
  <dcterms:created xsi:type="dcterms:W3CDTF">2020-03-25T04:26:16Z</dcterms:created>
  <dcterms:modified xsi:type="dcterms:W3CDTF">2025-03-03T13:01:57Z</dcterms:modified>
</cp:coreProperties>
</file>