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60" r:id="rId2"/>
    <p:sldId id="394" r:id="rId3"/>
    <p:sldId id="397" r:id="rId4"/>
    <p:sldId id="530" r:id="rId5"/>
    <p:sldId id="417" r:id="rId6"/>
    <p:sldId id="478" r:id="rId7"/>
    <p:sldId id="793" r:id="rId8"/>
    <p:sldId id="494" r:id="rId9"/>
    <p:sldId id="486" r:id="rId10"/>
    <p:sldId id="482" r:id="rId11"/>
    <p:sldId id="550" r:id="rId12"/>
    <p:sldId id="575" r:id="rId13"/>
    <p:sldId id="580" r:id="rId14"/>
    <p:sldId id="572" r:id="rId15"/>
    <p:sldId id="517" r:id="rId16"/>
    <p:sldId id="491" r:id="rId17"/>
    <p:sldId id="600" r:id="rId18"/>
    <p:sldId id="520" r:id="rId19"/>
    <p:sldId id="526" r:id="rId20"/>
    <p:sldId id="528" r:id="rId21"/>
    <p:sldId id="626" r:id="rId22"/>
    <p:sldId id="495" r:id="rId23"/>
    <p:sldId id="508" r:id="rId24"/>
    <p:sldId id="794" r:id="rId25"/>
    <p:sldId id="795" r:id="rId26"/>
    <p:sldId id="796" r:id="rId27"/>
    <p:sldId id="505" r:id="rId28"/>
    <p:sldId id="484" r:id="rId29"/>
    <p:sldId id="784" r:id="rId30"/>
    <p:sldId id="485" r:id="rId31"/>
    <p:sldId id="792" r:id="rId32"/>
    <p:sldId id="706" r:id="rId33"/>
    <p:sldId id="713"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4657" autoAdjust="0"/>
  </p:normalViewPr>
  <p:slideViewPr>
    <p:cSldViewPr snapToGrid="0">
      <p:cViewPr varScale="1">
        <p:scale>
          <a:sx n="74" d="100"/>
          <a:sy n="74" d="100"/>
        </p:scale>
        <p:origin x="612" y="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FA1140-C49C-4BF1-944E-263E8504EB2F}"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s-ES"/>
        </a:p>
      </dgm:t>
    </dgm:pt>
    <dgm:pt modelId="{5CFED6E1-133E-4D00-9538-320BFE483E90}">
      <dgm:prSet phldrT="[Texto]" custT="1"/>
      <dgm:spPr/>
      <dgm:t>
        <a:bodyPr/>
        <a:lstStyle/>
        <a:p>
          <a:r>
            <a:rPr lang="es-ES" sz="2000" dirty="0" err="1">
              <a:latin typeface="Arial Narrow" panose="020B0606020202030204" pitchFamily="34" charset="0"/>
            </a:rPr>
            <a:t>Deliver</a:t>
          </a:r>
          <a:r>
            <a:rPr lang="es-ES" sz="2000" dirty="0">
              <a:latin typeface="Arial Narrow" panose="020B0606020202030204" pitchFamily="34" charset="0"/>
            </a:rPr>
            <a:t> </a:t>
          </a:r>
          <a:r>
            <a:rPr lang="es-ES" sz="2000" dirty="0" err="1">
              <a:latin typeface="Arial Narrow" panose="020B0606020202030204" pitchFamily="34" charset="0"/>
            </a:rPr>
            <a:t>desired</a:t>
          </a:r>
          <a:r>
            <a:rPr lang="es-ES" sz="2000" dirty="0">
              <a:latin typeface="Arial Narrow" panose="020B0606020202030204" pitchFamily="34" charset="0"/>
            </a:rPr>
            <a:t> </a:t>
          </a:r>
          <a:r>
            <a:rPr lang="es-ES" sz="2000" dirty="0" err="1">
              <a:latin typeface="Arial Narrow" panose="020B0606020202030204" pitchFamily="34" charset="0"/>
            </a:rPr>
            <a:t>result</a:t>
          </a:r>
          <a:endParaRPr lang="es-ES" sz="2000" dirty="0">
            <a:latin typeface="Arial Narrow" panose="020B0606020202030204" pitchFamily="34" charset="0"/>
          </a:endParaRPr>
        </a:p>
      </dgm:t>
    </dgm:pt>
    <dgm:pt modelId="{8FAA3D20-90EF-4311-BA8E-150499995185}" type="parTrans" cxnId="{91B787EE-A304-4B90-A49C-4B24B1F309E2}">
      <dgm:prSet/>
      <dgm:spPr/>
      <dgm:t>
        <a:bodyPr/>
        <a:lstStyle/>
        <a:p>
          <a:endParaRPr lang="es-ES"/>
        </a:p>
      </dgm:t>
    </dgm:pt>
    <dgm:pt modelId="{ED089FEC-0D9C-4D4F-8E01-2F2B6DFF9649}" type="sibTrans" cxnId="{91B787EE-A304-4B90-A49C-4B24B1F309E2}">
      <dgm:prSet/>
      <dgm:spPr/>
      <dgm:t>
        <a:bodyPr/>
        <a:lstStyle/>
        <a:p>
          <a:endParaRPr lang="es-ES"/>
        </a:p>
      </dgm:t>
    </dgm:pt>
    <dgm:pt modelId="{37A2D39A-0BED-4580-9721-247308960873}">
      <dgm:prSet phldrT="[Texto]" custT="1"/>
      <dgm:spPr/>
      <dgm:t>
        <a:bodyPr/>
        <a:lstStyle/>
        <a:p>
          <a:r>
            <a:rPr lang="es-ES" sz="2000" b="0" dirty="0">
              <a:latin typeface="Arial Narrow" panose="020B0606020202030204" pitchFamily="34" charset="0"/>
            </a:rPr>
            <a:t>DW Drilling Project</a:t>
          </a:r>
        </a:p>
      </dgm:t>
    </dgm:pt>
    <dgm:pt modelId="{2BEFD60B-B097-414A-A3D7-FCE1535B7280}" type="parTrans" cxnId="{9DD3FEA1-2587-4369-9F05-B1F2B9FF4F87}">
      <dgm:prSet/>
      <dgm:spPr/>
      <dgm:t>
        <a:bodyPr/>
        <a:lstStyle/>
        <a:p>
          <a:endParaRPr lang="es-ES"/>
        </a:p>
      </dgm:t>
    </dgm:pt>
    <dgm:pt modelId="{7F0419D1-CAEF-4500-BE06-90376E65B6A6}" type="sibTrans" cxnId="{9DD3FEA1-2587-4369-9F05-B1F2B9FF4F87}">
      <dgm:prSet/>
      <dgm:spPr/>
      <dgm:t>
        <a:bodyPr/>
        <a:lstStyle/>
        <a:p>
          <a:endParaRPr lang="es-ES"/>
        </a:p>
      </dgm:t>
    </dgm:pt>
    <dgm:pt modelId="{635AFEBA-AD19-418A-BD72-E4AE0F32D86E}">
      <dgm:prSet phldrT="[Texto]" custT="1"/>
      <dgm:spPr/>
      <dgm:t>
        <a:bodyPr/>
        <a:lstStyle/>
        <a:p>
          <a:r>
            <a:rPr lang="es-ES" sz="2000" dirty="0" err="1">
              <a:latin typeface="Arial Narrow" panose="020B0606020202030204" pitchFamily="34" charset="0"/>
            </a:rPr>
            <a:t>Avoid</a:t>
          </a:r>
          <a:r>
            <a:rPr lang="es-ES" sz="2000" dirty="0">
              <a:latin typeface="Arial Narrow" panose="020B0606020202030204" pitchFamily="34" charset="0"/>
            </a:rPr>
            <a:t> </a:t>
          </a:r>
          <a:r>
            <a:rPr lang="es-ES" sz="2000" dirty="0" err="1">
              <a:latin typeface="Arial Narrow" panose="020B0606020202030204" pitchFamily="34" charset="0"/>
            </a:rPr>
            <a:t>accidents</a:t>
          </a:r>
          <a:endParaRPr lang="es-ES" sz="2000" dirty="0">
            <a:latin typeface="Arial Narrow" panose="020B0606020202030204" pitchFamily="34" charset="0"/>
          </a:endParaRPr>
        </a:p>
      </dgm:t>
    </dgm:pt>
    <dgm:pt modelId="{D1FC255D-8A1F-49F5-AFE3-EA42F038D8B9}" type="parTrans" cxnId="{ADACEA44-E9D8-4224-AE0C-FA9520F1E64E}">
      <dgm:prSet/>
      <dgm:spPr/>
      <dgm:t>
        <a:bodyPr/>
        <a:lstStyle/>
        <a:p>
          <a:endParaRPr lang="es-ES"/>
        </a:p>
      </dgm:t>
    </dgm:pt>
    <dgm:pt modelId="{8C1C0E41-2D8C-4663-A34C-043EBD2498BA}" type="sibTrans" cxnId="{ADACEA44-E9D8-4224-AE0C-FA9520F1E64E}">
      <dgm:prSet/>
      <dgm:spPr/>
      <dgm:t>
        <a:bodyPr/>
        <a:lstStyle/>
        <a:p>
          <a:endParaRPr lang="es-ES"/>
        </a:p>
      </dgm:t>
    </dgm:pt>
    <dgm:pt modelId="{DFEB8C45-C40E-4EC6-BF93-A336A403F79D}" type="pres">
      <dgm:prSet presAssocID="{78FA1140-C49C-4BF1-944E-263E8504EB2F}" presName="Name0" presStyleCnt="0">
        <dgm:presLayoutVars>
          <dgm:chMax/>
          <dgm:chPref/>
          <dgm:dir/>
          <dgm:animLvl val="lvl"/>
        </dgm:presLayoutVars>
      </dgm:prSet>
      <dgm:spPr/>
    </dgm:pt>
    <dgm:pt modelId="{273C25A6-B7D2-4140-A1F1-69BD5F77309B}" type="pres">
      <dgm:prSet presAssocID="{5CFED6E1-133E-4D00-9538-320BFE483E90}" presName="composite" presStyleCnt="0"/>
      <dgm:spPr/>
    </dgm:pt>
    <dgm:pt modelId="{9497707C-2CFA-4E6C-82D6-3323A0EC1A88}" type="pres">
      <dgm:prSet presAssocID="{5CFED6E1-133E-4D00-9538-320BFE483E90}" presName="Parent1" presStyleLbl="node1" presStyleIdx="0" presStyleCnt="6">
        <dgm:presLayoutVars>
          <dgm:chMax val="1"/>
          <dgm:chPref val="1"/>
          <dgm:bulletEnabled val="1"/>
        </dgm:presLayoutVars>
      </dgm:prSet>
      <dgm:spPr/>
    </dgm:pt>
    <dgm:pt modelId="{642B350E-34B0-4A79-BE33-74CBCEAFFD00}" type="pres">
      <dgm:prSet presAssocID="{5CFED6E1-133E-4D00-9538-320BFE483E90}" presName="Childtext1" presStyleLbl="revTx" presStyleIdx="0" presStyleCnt="3">
        <dgm:presLayoutVars>
          <dgm:chMax val="0"/>
          <dgm:chPref val="0"/>
          <dgm:bulletEnabled val="1"/>
        </dgm:presLayoutVars>
      </dgm:prSet>
      <dgm:spPr/>
    </dgm:pt>
    <dgm:pt modelId="{E0CFF195-DF0B-426E-89D8-807852CD6F41}" type="pres">
      <dgm:prSet presAssocID="{5CFED6E1-133E-4D00-9538-320BFE483E90}" presName="BalanceSpacing" presStyleCnt="0"/>
      <dgm:spPr/>
    </dgm:pt>
    <dgm:pt modelId="{ABF52BB8-3989-469E-90CD-191A26F6DED9}" type="pres">
      <dgm:prSet presAssocID="{5CFED6E1-133E-4D00-9538-320BFE483E90}" presName="BalanceSpacing1" presStyleCnt="0"/>
      <dgm:spPr/>
    </dgm:pt>
    <dgm:pt modelId="{777BD9F5-146B-4379-B699-4A0085DA89F0}" type="pres">
      <dgm:prSet presAssocID="{ED089FEC-0D9C-4D4F-8E01-2F2B6DFF9649}" presName="Accent1Text" presStyleLbl="node1" presStyleIdx="1" presStyleCnt="6"/>
      <dgm:spPr/>
    </dgm:pt>
    <dgm:pt modelId="{37EBA800-8A6E-40FB-B8A1-0E7C385D5235}" type="pres">
      <dgm:prSet presAssocID="{ED089FEC-0D9C-4D4F-8E01-2F2B6DFF9649}" presName="spaceBetweenRectangles" presStyleCnt="0"/>
      <dgm:spPr/>
    </dgm:pt>
    <dgm:pt modelId="{8B02CB39-5012-4382-A289-6E0B9423471A}" type="pres">
      <dgm:prSet presAssocID="{37A2D39A-0BED-4580-9721-247308960873}" presName="composite" presStyleCnt="0"/>
      <dgm:spPr/>
    </dgm:pt>
    <dgm:pt modelId="{DD23ECF7-9DF8-48C0-A394-CE5A4B409BA5}" type="pres">
      <dgm:prSet presAssocID="{37A2D39A-0BED-4580-9721-247308960873}" presName="Parent1" presStyleLbl="node1" presStyleIdx="2" presStyleCnt="6" custScaleX="100741">
        <dgm:presLayoutVars>
          <dgm:chMax val="1"/>
          <dgm:chPref val="1"/>
          <dgm:bulletEnabled val="1"/>
        </dgm:presLayoutVars>
      </dgm:prSet>
      <dgm:spPr/>
    </dgm:pt>
    <dgm:pt modelId="{0F37E513-D9E7-495B-840F-F77107E5B474}" type="pres">
      <dgm:prSet presAssocID="{37A2D39A-0BED-4580-9721-247308960873}" presName="Childtext1" presStyleLbl="revTx" presStyleIdx="1" presStyleCnt="3">
        <dgm:presLayoutVars>
          <dgm:chMax val="0"/>
          <dgm:chPref val="0"/>
          <dgm:bulletEnabled val="1"/>
        </dgm:presLayoutVars>
      </dgm:prSet>
      <dgm:spPr/>
    </dgm:pt>
    <dgm:pt modelId="{AF6AEDCB-CC9F-42F4-A19C-C57613AC3F14}" type="pres">
      <dgm:prSet presAssocID="{37A2D39A-0BED-4580-9721-247308960873}" presName="BalanceSpacing" presStyleCnt="0"/>
      <dgm:spPr/>
    </dgm:pt>
    <dgm:pt modelId="{4BD141E5-4403-4931-B685-48777DA6BA20}" type="pres">
      <dgm:prSet presAssocID="{37A2D39A-0BED-4580-9721-247308960873}" presName="BalanceSpacing1" presStyleCnt="0"/>
      <dgm:spPr/>
    </dgm:pt>
    <dgm:pt modelId="{BA3F39DD-0E01-4646-B35D-4338050D8942}" type="pres">
      <dgm:prSet presAssocID="{7F0419D1-CAEF-4500-BE06-90376E65B6A6}" presName="Accent1Text" presStyleLbl="node1" presStyleIdx="3" presStyleCnt="6"/>
      <dgm:spPr/>
    </dgm:pt>
    <dgm:pt modelId="{5BAAC45C-1D83-4484-8A47-72942CE8B9F7}" type="pres">
      <dgm:prSet presAssocID="{7F0419D1-CAEF-4500-BE06-90376E65B6A6}" presName="spaceBetweenRectangles" presStyleCnt="0"/>
      <dgm:spPr/>
    </dgm:pt>
    <dgm:pt modelId="{5301F877-F5F9-45C0-ADEF-5F07D89928A8}" type="pres">
      <dgm:prSet presAssocID="{635AFEBA-AD19-418A-BD72-E4AE0F32D86E}" presName="composite" presStyleCnt="0"/>
      <dgm:spPr/>
    </dgm:pt>
    <dgm:pt modelId="{FC177E6D-AFD2-43F7-B955-C1F0DD44303A}" type="pres">
      <dgm:prSet presAssocID="{635AFEBA-AD19-418A-BD72-E4AE0F32D86E}" presName="Parent1" presStyleLbl="node1" presStyleIdx="4" presStyleCnt="6">
        <dgm:presLayoutVars>
          <dgm:chMax val="1"/>
          <dgm:chPref val="1"/>
          <dgm:bulletEnabled val="1"/>
        </dgm:presLayoutVars>
      </dgm:prSet>
      <dgm:spPr/>
    </dgm:pt>
    <dgm:pt modelId="{73C0ACE8-F78F-4760-A7B5-94186BD8685A}" type="pres">
      <dgm:prSet presAssocID="{635AFEBA-AD19-418A-BD72-E4AE0F32D86E}" presName="Childtext1" presStyleLbl="revTx" presStyleIdx="2" presStyleCnt="3">
        <dgm:presLayoutVars>
          <dgm:chMax val="0"/>
          <dgm:chPref val="0"/>
          <dgm:bulletEnabled val="1"/>
        </dgm:presLayoutVars>
      </dgm:prSet>
      <dgm:spPr/>
    </dgm:pt>
    <dgm:pt modelId="{524410F7-9B66-4CF2-B63E-E2B0EA4EE95E}" type="pres">
      <dgm:prSet presAssocID="{635AFEBA-AD19-418A-BD72-E4AE0F32D86E}" presName="BalanceSpacing" presStyleCnt="0"/>
      <dgm:spPr/>
    </dgm:pt>
    <dgm:pt modelId="{134C41B9-FA90-4E84-B356-91641E9044F4}" type="pres">
      <dgm:prSet presAssocID="{635AFEBA-AD19-418A-BD72-E4AE0F32D86E}" presName="BalanceSpacing1" presStyleCnt="0"/>
      <dgm:spPr/>
    </dgm:pt>
    <dgm:pt modelId="{CB44BE46-7B16-47DD-BE77-44A12C452576}" type="pres">
      <dgm:prSet presAssocID="{8C1C0E41-2D8C-4663-A34C-043EBD2498BA}" presName="Accent1Text" presStyleLbl="node1" presStyleIdx="5" presStyleCnt="6"/>
      <dgm:spPr/>
    </dgm:pt>
  </dgm:ptLst>
  <dgm:cxnLst>
    <dgm:cxn modelId="{B340090A-179C-475F-8509-D9C897B06522}" type="presOf" srcId="{78FA1140-C49C-4BF1-944E-263E8504EB2F}" destId="{DFEB8C45-C40E-4EC6-BF93-A336A403F79D}" srcOrd="0" destOrd="0" presId="urn:microsoft.com/office/officeart/2008/layout/AlternatingHexagons"/>
    <dgm:cxn modelId="{ACBEE81A-E68D-4E95-BC37-1F86A3F4C26B}" type="presOf" srcId="{8C1C0E41-2D8C-4663-A34C-043EBD2498BA}" destId="{CB44BE46-7B16-47DD-BE77-44A12C452576}" srcOrd="0" destOrd="0" presId="urn:microsoft.com/office/officeart/2008/layout/AlternatingHexagons"/>
    <dgm:cxn modelId="{BABFD11D-1F0F-458C-B1DE-BA7E44ACB47F}" type="presOf" srcId="{37A2D39A-0BED-4580-9721-247308960873}" destId="{DD23ECF7-9DF8-48C0-A394-CE5A4B409BA5}" srcOrd="0" destOrd="0" presId="urn:microsoft.com/office/officeart/2008/layout/AlternatingHexagons"/>
    <dgm:cxn modelId="{ADACEA44-E9D8-4224-AE0C-FA9520F1E64E}" srcId="{78FA1140-C49C-4BF1-944E-263E8504EB2F}" destId="{635AFEBA-AD19-418A-BD72-E4AE0F32D86E}" srcOrd="2" destOrd="0" parTransId="{D1FC255D-8A1F-49F5-AFE3-EA42F038D8B9}" sibTransId="{8C1C0E41-2D8C-4663-A34C-043EBD2498BA}"/>
    <dgm:cxn modelId="{69CE568C-3DDB-4EDA-8A73-100478D9B89B}" type="presOf" srcId="{5CFED6E1-133E-4D00-9538-320BFE483E90}" destId="{9497707C-2CFA-4E6C-82D6-3323A0EC1A88}" srcOrd="0" destOrd="0" presId="urn:microsoft.com/office/officeart/2008/layout/AlternatingHexagons"/>
    <dgm:cxn modelId="{ADE54492-DC48-4E16-BF6F-1A315699633B}" type="presOf" srcId="{ED089FEC-0D9C-4D4F-8E01-2F2B6DFF9649}" destId="{777BD9F5-146B-4379-B699-4A0085DA89F0}" srcOrd="0" destOrd="0" presId="urn:microsoft.com/office/officeart/2008/layout/AlternatingHexagons"/>
    <dgm:cxn modelId="{06A11B9D-CE1F-4592-996C-9568683AD873}" type="presOf" srcId="{7F0419D1-CAEF-4500-BE06-90376E65B6A6}" destId="{BA3F39DD-0E01-4646-B35D-4338050D8942}" srcOrd="0" destOrd="0" presId="urn:microsoft.com/office/officeart/2008/layout/AlternatingHexagons"/>
    <dgm:cxn modelId="{9DD3FEA1-2587-4369-9F05-B1F2B9FF4F87}" srcId="{78FA1140-C49C-4BF1-944E-263E8504EB2F}" destId="{37A2D39A-0BED-4580-9721-247308960873}" srcOrd="1" destOrd="0" parTransId="{2BEFD60B-B097-414A-A3D7-FCE1535B7280}" sibTransId="{7F0419D1-CAEF-4500-BE06-90376E65B6A6}"/>
    <dgm:cxn modelId="{E7BB00C4-EF58-4F12-BDB3-4AF90AEC4A7F}" type="presOf" srcId="{635AFEBA-AD19-418A-BD72-E4AE0F32D86E}" destId="{FC177E6D-AFD2-43F7-B955-C1F0DD44303A}" srcOrd="0" destOrd="0" presId="urn:microsoft.com/office/officeart/2008/layout/AlternatingHexagons"/>
    <dgm:cxn modelId="{91B787EE-A304-4B90-A49C-4B24B1F309E2}" srcId="{78FA1140-C49C-4BF1-944E-263E8504EB2F}" destId="{5CFED6E1-133E-4D00-9538-320BFE483E90}" srcOrd="0" destOrd="0" parTransId="{8FAA3D20-90EF-4311-BA8E-150499995185}" sibTransId="{ED089FEC-0D9C-4D4F-8E01-2F2B6DFF9649}"/>
    <dgm:cxn modelId="{CC35E352-8D41-4571-9D7F-AC54808E9C0D}" type="presParOf" srcId="{DFEB8C45-C40E-4EC6-BF93-A336A403F79D}" destId="{273C25A6-B7D2-4140-A1F1-69BD5F77309B}" srcOrd="0" destOrd="0" presId="urn:microsoft.com/office/officeart/2008/layout/AlternatingHexagons"/>
    <dgm:cxn modelId="{B57B1372-AEBF-49D1-9527-D89AF059EA26}" type="presParOf" srcId="{273C25A6-B7D2-4140-A1F1-69BD5F77309B}" destId="{9497707C-2CFA-4E6C-82D6-3323A0EC1A88}" srcOrd="0" destOrd="0" presId="urn:microsoft.com/office/officeart/2008/layout/AlternatingHexagons"/>
    <dgm:cxn modelId="{B2C2E4A7-1710-4050-B0DE-D896020E11EA}" type="presParOf" srcId="{273C25A6-B7D2-4140-A1F1-69BD5F77309B}" destId="{642B350E-34B0-4A79-BE33-74CBCEAFFD00}" srcOrd="1" destOrd="0" presId="urn:microsoft.com/office/officeart/2008/layout/AlternatingHexagons"/>
    <dgm:cxn modelId="{D7EEAE89-73DE-43FE-88AE-0C3CE75D1FD9}" type="presParOf" srcId="{273C25A6-B7D2-4140-A1F1-69BD5F77309B}" destId="{E0CFF195-DF0B-426E-89D8-807852CD6F41}" srcOrd="2" destOrd="0" presId="urn:microsoft.com/office/officeart/2008/layout/AlternatingHexagons"/>
    <dgm:cxn modelId="{03F73ABA-DDE0-4041-902A-C875A876D589}" type="presParOf" srcId="{273C25A6-B7D2-4140-A1F1-69BD5F77309B}" destId="{ABF52BB8-3989-469E-90CD-191A26F6DED9}" srcOrd="3" destOrd="0" presId="urn:microsoft.com/office/officeart/2008/layout/AlternatingHexagons"/>
    <dgm:cxn modelId="{3AC427B3-644A-4568-A8B0-91870B7C7152}" type="presParOf" srcId="{273C25A6-B7D2-4140-A1F1-69BD5F77309B}" destId="{777BD9F5-146B-4379-B699-4A0085DA89F0}" srcOrd="4" destOrd="0" presId="urn:microsoft.com/office/officeart/2008/layout/AlternatingHexagons"/>
    <dgm:cxn modelId="{449823E6-0B6E-494F-BEA1-B97636FA646F}" type="presParOf" srcId="{DFEB8C45-C40E-4EC6-BF93-A336A403F79D}" destId="{37EBA800-8A6E-40FB-B8A1-0E7C385D5235}" srcOrd="1" destOrd="0" presId="urn:microsoft.com/office/officeart/2008/layout/AlternatingHexagons"/>
    <dgm:cxn modelId="{23F875DB-17F6-48C0-8F07-2B2842A70AA0}" type="presParOf" srcId="{DFEB8C45-C40E-4EC6-BF93-A336A403F79D}" destId="{8B02CB39-5012-4382-A289-6E0B9423471A}" srcOrd="2" destOrd="0" presId="urn:microsoft.com/office/officeart/2008/layout/AlternatingHexagons"/>
    <dgm:cxn modelId="{F0754430-4DB1-407A-985B-D3D0E5CF758C}" type="presParOf" srcId="{8B02CB39-5012-4382-A289-6E0B9423471A}" destId="{DD23ECF7-9DF8-48C0-A394-CE5A4B409BA5}" srcOrd="0" destOrd="0" presId="urn:microsoft.com/office/officeart/2008/layout/AlternatingHexagons"/>
    <dgm:cxn modelId="{129120D3-8679-4AFF-8F1A-CD94DB03962B}" type="presParOf" srcId="{8B02CB39-5012-4382-A289-6E0B9423471A}" destId="{0F37E513-D9E7-495B-840F-F77107E5B474}" srcOrd="1" destOrd="0" presId="urn:microsoft.com/office/officeart/2008/layout/AlternatingHexagons"/>
    <dgm:cxn modelId="{BAB02F86-454E-4099-B63C-5D54388F410C}" type="presParOf" srcId="{8B02CB39-5012-4382-A289-6E0B9423471A}" destId="{AF6AEDCB-CC9F-42F4-A19C-C57613AC3F14}" srcOrd="2" destOrd="0" presId="urn:microsoft.com/office/officeart/2008/layout/AlternatingHexagons"/>
    <dgm:cxn modelId="{4DD65714-5EDB-42B7-B3EE-133B6B401405}" type="presParOf" srcId="{8B02CB39-5012-4382-A289-6E0B9423471A}" destId="{4BD141E5-4403-4931-B685-48777DA6BA20}" srcOrd="3" destOrd="0" presId="urn:microsoft.com/office/officeart/2008/layout/AlternatingHexagons"/>
    <dgm:cxn modelId="{5AA5A7B0-23B7-4D8F-9CB6-75D052045F34}" type="presParOf" srcId="{8B02CB39-5012-4382-A289-6E0B9423471A}" destId="{BA3F39DD-0E01-4646-B35D-4338050D8942}" srcOrd="4" destOrd="0" presId="urn:microsoft.com/office/officeart/2008/layout/AlternatingHexagons"/>
    <dgm:cxn modelId="{12F0264F-F31F-44B5-A2ED-4A513391539E}" type="presParOf" srcId="{DFEB8C45-C40E-4EC6-BF93-A336A403F79D}" destId="{5BAAC45C-1D83-4484-8A47-72942CE8B9F7}" srcOrd="3" destOrd="0" presId="urn:microsoft.com/office/officeart/2008/layout/AlternatingHexagons"/>
    <dgm:cxn modelId="{8D336FC8-1916-4DF2-BBA1-480C41CEB04D}" type="presParOf" srcId="{DFEB8C45-C40E-4EC6-BF93-A336A403F79D}" destId="{5301F877-F5F9-45C0-ADEF-5F07D89928A8}" srcOrd="4" destOrd="0" presId="urn:microsoft.com/office/officeart/2008/layout/AlternatingHexagons"/>
    <dgm:cxn modelId="{02125878-884F-42D1-B14E-1F63191C3BB4}" type="presParOf" srcId="{5301F877-F5F9-45C0-ADEF-5F07D89928A8}" destId="{FC177E6D-AFD2-43F7-B955-C1F0DD44303A}" srcOrd="0" destOrd="0" presId="urn:microsoft.com/office/officeart/2008/layout/AlternatingHexagons"/>
    <dgm:cxn modelId="{37A40A0E-4D74-491A-9688-7F031A2347EA}" type="presParOf" srcId="{5301F877-F5F9-45C0-ADEF-5F07D89928A8}" destId="{73C0ACE8-F78F-4760-A7B5-94186BD8685A}" srcOrd="1" destOrd="0" presId="urn:microsoft.com/office/officeart/2008/layout/AlternatingHexagons"/>
    <dgm:cxn modelId="{529114B3-7448-4E8F-8F5C-F4DDB1492012}" type="presParOf" srcId="{5301F877-F5F9-45C0-ADEF-5F07D89928A8}" destId="{524410F7-9B66-4CF2-B63E-E2B0EA4EE95E}" srcOrd="2" destOrd="0" presId="urn:microsoft.com/office/officeart/2008/layout/AlternatingHexagons"/>
    <dgm:cxn modelId="{3FE51997-D4EB-4B79-BD7A-430421DBBC47}" type="presParOf" srcId="{5301F877-F5F9-45C0-ADEF-5F07D89928A8}" destId="{134C41B9-FA90-4E84-B356-91641E9044F4}" srcOrd="3" destOrd="0" presId="urn:microsoft.com/office/officeart/2008/layout/AlternatingHexagons"/>
    <dgm:cxn modelId="{C2E47B4E-9CF0-4B5E-A153-61280BB641F3}" type="presParOf" srcId="{5301F877-F5F9-45C0-ADEF-5F07D89928A8}" destId="{CB44BE46-7B16-47DD-BE77-44A12C452576}"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EBED0C-36F6-4B8B-A1ED-4C1FE0E5FCD0}"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s-ES"/>
        </a:p>
      </dgm:t>
    </dgm:pt>
    <dgm:pt modelId="{70D8D2D2-CD4B-4975-AE73-FF4B66C7D81C}">
      <dgm:prSet phldrT="[Texto]" custT="1"/>
      <dgm:spPr/>
      <dgm:t>
        <a:bodyPr/>
        <a:lstStyle/>
        <a:p>
          <a:r>
            <a:rPr lang="es-ES" sz="1400" b="1" dirty="0">
              <a:solidFill>
                <a:srgbClr val="FF0000"/>
              </a:solidFill>
              <a:latin typeface="Times New Roman" panose="02020603050405020304" pitchFamily="18" charset="0"/>
              <a:cs typeface="Times New Roman" panose="02020603050405020304" pitchFamily="18" charset="0"/>
            </a:rPr>
            <a:t>Support</a:t>
          </a:r>
        </a:p>
      </dgm:t>
    </dgm:pt>
    <dgm:pt modelId="{7539961F-B4E2-4317-A3F4-86DCD215D080}" type="parTrans" cxnId="{A1386F0F-41D7-4959-B127-851D6E3C4B68}">
      <dgm:prSet/>
      <dgm:spPr/>
      <dgm:t>
        <a:bodyPr/>
        <a:lstStyle/>
        <a:p>
          <a:endParaRPr lang="es-ES" sz="1400" b="1">
            <a:solidFill>
              <a:schemeClr val="tx1"/>
            </a:solidFill>
            <a:latin typeface="Times New Roman" panose="02020603050405020304" pitchFamily="18" charset="0"/>
            <a:cs typeface="Times New Roman" panose="02020603050405020304" pitchFamily="18" charset="0"/>
          </a:endParaRPr>
        </a:p>
      </dgm:t>
    </dgm:pt>
    <dgm:pt modelId="{1F611F15-8896-41B2-93E8-B045E2670C60}" type="sibTrans" cxnId="{A1386F0F-41D7-4959-B127-851D6E3C4B68}">
      <dgm:prSet/>
      <dgm:spPr/>
      <dgm:t>
        <a:bodyPr/>
        <a:lstStyle/>
        <a:p>
          <a:endParaRPr lang="es-ES" sz="1400" b="1">
            <a:solidFill>
              <a:schemeClr val="tx1"/>
            </a:solidFill>
            <a:latin typeface="Times New Roman" panose="02020603050405020304" pitchFamily="18" charset="0"/>
            <a:cs typeface="Times New Roman" panose="02020603050405020304" pitchFamily="18" charset="0"/>
          </a:endParaRPr>
        </a:p>
      </dgm:t>
    </dgm:pt>
    <dgm:pt modelId="{D54FE7A0-79CB-4410-9CEF-54B50BF39590}">
      <dgm:prSet phldrT="[Texto]" custT="1"/>
      <dgm:spPr/>
      <dgm:t>
        <a:bodyPr/>
        <a:lstStyle/>
        <a:p>
          <a:r>
            <a:rPr lang="es-ES" sz="1400" b="1" kern="1200" dirty="0">
              <a:solidFill>
                <a:schemeClr val="tx1"/>
              </a:solidFill>
              <a:latin typeface="Times New Roman" panose="02020603050405020304" pitchFamily="18" charset="0"/>
              <a:ea typeface="+mn-ea"/>
              <a:cs typeface="Times New Roman" panose="02020603050405020304" pitchFamily="18" charset="0"/>
            </a:rPr>
            <a:t>Catering</a:t>
          </a:r>
        </a:p>
      </dgm:t>
    </dgm:pt>
    <dgm:pt modelId="{B0F046D2-84F3-4D84-BA44-981A457BEE44}" type="parTrans" cxnId="{095866D9-AB28-4043-9645-69B21B75F320}">
      <dgm:prSet/>
      <dgm:spPr/>
      <dgm:t>
        <a:bodyPr/>
        <a:lstStyle/>
        <a:p>
          <a:endParaRPr lang="es-ES" sz="1400" b="1">
            <a:solidFill>
              <a:schemeClr val="tx1"/>
            </a:solidFill>
            <a:latin typeface="Times New Roman" panose="02020603050405020304" pitchFamily="18" charset="0"/>
            <a:cs typeface="Times New Roman" panose="02020603050405020304" pitchFamily="18" charset="0"/>
          </a:endParaRPr>
        </a:p>
      </dgm:t>
    </dgm:pt>
    <dgm:pt modelId="{A1BC85BD-C94A-432E-B789-4056F3F4DA6E}" type="sibTrans" cxnId="{095866D9-AB28-4043-9645-69B21B75F320}">
      <dgm:prSet/>
      <dgm:spPr/>
      <dgm:t>
        <a:bodyPr/>
        <a:lstStyle/>
        <a:p>
          <a:endParaRPr lang="es-ES" sz="1400" b="1">
            <a:solidFill>
              <a:schemeClr val="tx1"/>
            </a:solidFill>
            <a:latin typeface="Times New Roman" panose="02020603050405020304" pitchFamily="18" charset="0"/>
            <a:cs typeface="Times New Roman" panose="02020603050405020304" pitchFamily="18" charset="0"/>
          </a:endParaRPr>
        </a:p>
      </dgm:t>
    </dgm:pt>
    <dgm:pt modelId="{4E9BB353-9BA9-43C3-A5D2-DA5DB2296AB1}">
      <dgm:prSet phldrT="[Texto]" custT="1"/>
      <dgm:spPr/>
      <dgm:t>
        <a:bodyPr/>
        <a:lstStyle/>
        <a:p>
          <a:r>
            <a:rPr lang="es-ES" sz="1400" b="1" dirty="0" err="1">
              <a:solidFill>
                <a:schemeClr val="tx1"/>
              </a:solidFill>
              <a:latin typeface="Times New Roman" panose="02020603050405020304" pitchFamily="18" charset="0"/>
              <a:cs typeface="Times New Roman" panose="02020603050405020304" pitchFamily="18" charset="0"/>
            </a:rPr>
            <a:t>Logistics</a:t>
          </a:r>
          <a:endParaRPr lang="es-ES" sz="1400" b="1" dirty="0">
            <a:solidFill>
              <a:schemeClr val="tx1"/>
            </a:solidFill>
            <a:latin typeface="Times New Roman" panose="02020603050405020304" pitchFamily="18" charset="0"/>
            <a:cs typeface="Times New Roman" panose="02020603050405020304" pitchFamily="18" charset="0"/>
          </a:endParaRPr>
        </a:p>
      </dgm:t>
    </dgm:pt>
    <dgm:pt modelId="{4D3C9A43-C629-4236-B80A-BF65E463C421}" type="parTrans" cxnId="{4A253CA2-DD54-4EED-B343-E6447A43181D}">
      <dgm:prSet/>
      <dgm:spPr/>
      <dgm:t>
        <a:bodyPr/>
        <a:lstStyle/>
        <a:p>
          <a:endParaRPr lang="es-ES" sz="1400" b="1">
            <a:solidFill>
              <a:schemeClr val="tx1"/>
            </a:solidFill>
            <a:latin typeface="Times New Roman" panose="02020603050405020304" pitchFamily="18" charset="0"/>
            <a:cs typeface="Times New Roman" panose="02020603050405020304" pitchFamily="18" charset="0"/>
          </a:endParaRPr>
        </a:p>
      </dgm:t>
    </dgm:pt>
    <dgm:pt modelId="{6684D581-4A5F-4ADC-9C65-2158F5E70E81}" type="sibTrans" cxnId="{4A253CA2-DD54-4EED-B343-E6447A43181D}">
      <dgm:prSet/>
      <dgm:spPr/>
      <dgm:t>
        <a:bodyPr/>
        <a:lstStyle/>
        <a:p>
          <a:endParaRPr lang="es-ES" sz="1400" b="1">
            <a:solidFill>
              <a:schemeClr val="tx1"/>
            </a:solidFill>
            <a:latin typeface="Times New Roman" panose="02020603050405020304" pitchFamily="18" charset="0"/>
            <a:cs typeface="Times New Roman" panose="02020603050405020304" pitchFamily="18" charset="0"/>
          </a:endParaRPr>
        </a:p>
      </dgm:t>
    </dgm:pt>
    <dgm:pt modelId="{496CD41F-C7B4-4E02-8705-15E5C7549AF9}">
      <dgm:prSet phldrT="[Texto]" custT="1"/>
      <dgm:spPr/>
      <dgm:t>
        <a:bodyPr/>
        <a:lstStyle/>
        <a:p>
          <a:r>
            <a:rPr lang="es-ES" sz="1400" b="1" dirty="0">
              <a:solidFill>
                <a:schemeClr val="tx1"/>
              </a:solidFill>
              <a:latin typeface="Times New Roman" panose="02020603050405020304" pitchFamily="18" charset="0"/>
              <a:cs typeface="Times New Roman" panose="02020603050405020304" pitchFamily="18" charset="0"/>
            </a:rPr>
            <a:t>Training</a:t>
          </a:r>
        </a:p>
      </dgm:t>
    </dgm:pt>
    <dgm:pt modelId="{86D1B1AA-7FB2-420E-934F-C42F38A3F72D}" type="parTrans" cxnId="{FAB5B8E9-0597-4ECF-8ACD-B1F8E9946E18}">
      <dgm:prSet/>
      <dgm:spPr/>
      <dgm:t>
        <a:bodyPr/>
        <a:lstStyle/>
        <a:p>
          <a:endParaRPr lang="es-ES" sz="1400" b="1">
            <a:solidFill>
              <a:schemeClr val="tx1"/>
            </a:solidFill>
            <a:latin typeface="Times New Roman" panose="02020603050405020304" pitchFamily="18" charset="0"/>
            <a:cs typeface="Times New Roman" panose="02020603050405020304" pitchFamily="18" charset="0"/>
          </a:endParaRPr>
        </a:p>
      </dgm:t>
    </dgm:pt>
    <dgm:pt modelId="{ECA9F7B2-ECD8-452E-A584-02B9731142D9}" type="sibTrans" cxnId="{FAB5B8E9-0597-4ECF-8ACD-B1F8E9946E18}">
      <dgm:prSet/>
      <dgm:spPr/>
      <dgm:t>
        <a:bodyPr/>
        <a:lstStyle/>
        <a:p>
          <a:endParaRPr lang="es-ES" sz="1400" b="1">
            <a:solidFill>
              <a:schemeClr val="tx1"/>
            </a:solidFill>
            <a:latin typeface="Times New Roman" panose="02020603050405020304" pitchFamily="18" charset="0"/>
            <a:cs typeface="Times New Roman" panose="02020603050405020304" pitchFamily="18" charset="0"/>
          </a:endParaRPr>
        </a:p>
      </dgm:t>
    </dgm:pt>
    <dgm:pt modelId="{404351C9-78D0-4116-8626-7135B64A90EE}">
      <dgm:prSet phldrT="[Texto]" custT="1"/>
      <dgm:spPr/>
      <dgm:t>
        <a:bodyPr/>
        <a:lstStyle/>
        <a:p>
          <a:r>
            <a:rPr lang="es-ES" sz="1400" b="1" dirty="0" err="1">
              <a:solidFill>
                <a:schemeClr val="tx1"/>
              </a:solidFill>
              <a:latin typeface="Times New Roman" panose="02020603050405020304" pitchFamily="18" charset="0"/>
              <a:cs typeface="Times New Roman" panose="02020603050405020304" pitchFamily="18" charset="0"/>
            </a:rPr>
            <a:t>Assets</a:t>
          </a:r>
          <a:endParaRPr lang="es-ES" sz="1400" b="1" dirty="0">
            <a:solidFill>
              <a:schemeClr val="tx1"/>
            </a:solidFill>
            <a:latin typeface="Times New Roman" panose="02020603050405020304" pitchFamily="18" charset="0"/>
            <a:cs typeface="Times New Roman" panose="02020603050405020304" pitchFamily="18" charset="0"/>
          </a:endParaRPr>
        </a:p>
      </dgm:t>
    </dgm:pt>
    <dgm:pt modelId="{6AA3DE7F-CEDB-4A3E-A707-489CAA8A23B1}" type="parTrans" cxnId="{8927B313-B49B-4CA5-BAE6-F59236A58D4A}">
      <dgm:prSet/>
      <dgm:spPr/>
      <dgm:t>
        <a:bodyPr/>
        <a:lstStyle/>
        <a:p>
          <a:endParaRPr lang="es-ES" sz="1400" b="1">
            <a:solidFill>
              <a:schemeClr val="tx1"/>
            </a:solidFill>
            <a:latin typeface="Times New Roman" panose="02020603050405020304" pitchFamily="18" charset="0"/>
            <a:cs typeface="Times New Roman" panose="02020603050405020304" pitchFamily="18" charset="0"/>
          </a:endParaRPr>
        </a:p>
      </dgm:t>
    </dgm:pt>
    <dgm:pt modelId="{5945B1B5-A039-4E9E-9886-866FA70D2A86}" type="sibTrans" cxnId="{8927B313-B49B-4CA5-BAE6-F59236A58D4A}">
      <dgm:prSet/>
      <dgm:spPr/>
      <dgm:t>
        <a:bodyPr/>
        <a:lstStyle/>
        <a:p>
          <a:endParaRPr lang="es-ES" sz="1400" b="1">
            <a:solidFill>
              <a:schemeClr val="tx1"/>
            </a:solidFill>
            <a:latin typeface="Times New Roman" panose="02020603050405020304" pitchFamily="18" charset="0"/>
            <a:cs typeface="Times New Roman" panose="02020603050405020304" pitchFamily="18" charset="0"/>
          </a:endParaRPr>
        </a:p>
      </dgm:t>
    </dgm:pt>
    <dgm:pt modelId="{D131FD05-B33B-4F3F-BACC-67D5224D6A68}">
      <dgm:prSet phldrT="[Texto]" custT="1"/>
      <dgm:spPr/>
      <dgm:t>
        <a:bodyPr/>
        <a:lstStyle/>
        <a:p>
          <a:r>
            <a:rPr lang="es-ES" sz="1400" b="1">
              <a:solidFill>
                <a:schemeClr val="tx1"/>
              </a:solidFill>
              <a:latin typeface="Times New Roman" panose="02020603050405020304" pitchFamily="18" charset="0"/>
              <a:cs typeface="Times New Roman" panose="02020603050405020304" pitchFamily="18" charset="0"/>
            </a:rPr>
            <a:t>Technical Support</a:t>
          </a:r>
          <a:endParaRPr lang="es-ES" sz="1400" b="1" dirty="0">
            <a:solidFill>
              <a:schemeClr val="tx1"/>
            </a:solidFill>
            <a:latin typeface="Times New Roman" panose="02020603050405020304" pitchFamily="18" charset="0"/>
            <a:cs typeface="Times New Roman" panose="02020603050405020304" pitchFamily="18" charset="0"/>
          </a:endParaRPr>
        </a:p>
      </dgm:t>
    </dgm:pt>
    <dgm:pt modelId="{96B25039-E938-4979-B7B1-71BA847AD0C3}" type="parTrans" cxnId="{D19F97D9-D944-4184-B9CA-E03AA9791ED2}">
      <dgm:prSet/>
      <dgm:spPr/>
      <dgm:t>
        <a:bodyPr/>
        <a:lstStyle/>
        <a:p>
          <a:endParaRPr lang="es-ES" sz="1400" b="1">
            <a:solidFill>
              <a:schemeClr val="tx1"/>
            </a:solidFill>
            <a:latin typeface="Times New Roman" panose="02020603050405020304" pitchFamily="18" charset="0"/>
            <a:cs typeface="Times New Roman" panose="02020603050405020304" pitchFamily="18" charset="0"/>
          </a:endParaRPr>
        </a:p>
      </dgm:t>
    </dgm:pt>
    <dgm:pt modelId="{35B6B943-331F-4357-9EB3-5C353CA76D06}" type="sibTrans" cxnId="{D19F97D9-D944-4184-B9CA-E03AA9791ED2}">
      <dgm:prSet/>
      <dgm:spPr/>
      <dgm:t>
        <a:bodyPr/>
        <a:lstStyle/>
        <a:p>
          <a:endParaRPr lang="es-ES" sz="1400" b="1">
            <a:solidFill>
              <a:schemeClr val="tx1"/>
            </a:solidFill>
            <a:latin typeface="Times New Roman" panose="02020603050405020304" pitchFamily="18" charset="0"/>
            <a:cs typeface="Times New Roman" panose="02020603050405020304" pitchFamily="18" charset="0"/>
          </a:endParaRPr>
        </a:p>
      </dgm:t>
    </dgm:pt>
    <dgm:pt modelId="{74165035-076B-45AF-8FE4-B83F636A57DE}">
      <dgm:prSet phldrT="[Texto]" custT="1"/>
      <dgm:spPr>
        <a:solidFill>
          <a:srgbClr val="92D050"/>
        </a:solidFill>
      </dgm:spPr>
      <dgm:t>
        <a:bodyPr/>
        <a:lstStyle/>
        <a:p>
          <a:r>
            <a:rPr lang="es-ES" sz="1400" b="1" i="0" kern="1200" dirty="0" err="1">
              <a:solidFill>
                <a:schemeClr val="tx1"/>
              </a:solidFill>
              <a:latin typeface="Times New Roman" panose="02020603050405020304" pitchFamily="18" charset="0"/>
              <a:cs typeface="Times New Roman" panose="02020603050405020304" pitchFamily="18" charset="0"/>
            </a:rPr>
            <a:t>Chief</a:t>
          </a:r>
          <a:r>
            <a:rPr lang="es-ES" sz="1400" b="1" i="0" kern="1200" dirty="0">
              <a:solidFill>
                <a:schemeClr val="tx1"/>
              </a:solidFill>
              <a:latin typeface="Times New Roman" panose="02020603050405020304" pitchFamily="18" charset="0"/>
              <a:cs typeface="Times New Roman" panose="02020603050405020304" pitchFamily="18" charset="0"/>
            </a:rPr>
            <a:t> Steward</a:t>
          </a:r>
          <a:endParaRPr lang="es-ES" sz="1400" b="1" kern="1200" dirty="0">
            <a:solidFill>
              <a:schemeClr val="tx1"/>
            </a:solidFill>
            <a:latin typeface="Times New Roman" panose="02020603050405020304" pitchFamily="18" charset="0"/>
            <a:ea typeface="+mn-ea"/>
            <a:cs typeface="Times New Roman" panose="02020603050405020304" pitchFamily="18" charset="0"/>
          </a:endParaRPr>
        </a:p>
      </dgm:t>
    </dgm:pt>
    <dgm:pt modelId="{3D50F673-F405-46B0-8AC2-2F7CDB21319D}" type="parTrans" cxnId="{35280A79-83D3-49D5-90B1-8B7DEFB8ED31}">
      <dgm:prSet/>
      <dgm:spPr/>
      <dgm:t>
        <a:bodyPr/>
        <a:lstStyle/>
        <a:p>
          <a:endParaRPr lang="es-ES" sz="1400" b="1">
            <a:solidFill>
              <a:schemeClr val="tx1"/>
            </a:solidFill>
            <a:latin typeface="Times New Roman" panose="02020603050405020304" pitchFamily="18" charset="0"/>
            <a:cs typeface="Times New Roman" panose="02020603050405020304" pitchFamily="18" charset="0"/>
          </a:endParaRPr>
        </a:p>
      </dgm:t>
    </dgm:pt>
    <dgm:pt modelId="{5C890AB5-324E-41F2-9B00-9258EE7F11D8}" type="sibTrans" cxnId="{35280A79-83D3-49D5-90B1-8B7DEFB8ED31}">
      <dgm:prSet/>
      <dgm:spPr/>
      <dgm:t>
        <a:bodyPr/>
        <a:lstStyle/>
        <a:p>
          <a:endParaRPr lang="es-ES" sz="1400" b="1">
            <a:solidFill>
              <a:schemeClr val="tx1"/>
            </a:solidFill>
            <a:latin typeface="Times New Roman" panose="02020603050405020304" pitchFamily="18" charset="0"/>
            <a:cs typeface="Times New Roman" panose="02020603050405020304" pitchFamily="18" charset="0"/>
          </a:endParaRPr>
        </a:p>
      </dgm:t>
    </dgm:pt>
    <dgm:pt modelId="{EC81CB47-6672-48EA-825D-815EA2C15CA9}">
      <dgm:prSet phldrT="[Texto]" custT="1"/>
      <dgm:spPr>
        <a:solidFill>
          <a:srgbClr val="92D050"/>
        </a:solidFill>
      </dgm:spPr>
      <dgm:t>
        <a:bodyPr/>
        <a:lstStyle/>
        <a:p>
          <a:r>
            <a:rPr lang="es-ES" sz="1400" b="1" i="0" kern="1200" dirty="0">
              <a:solidFill>
                <a:schemeClr val="tx1"/>
              </a:solidFill>
              <a:latin typeface="Times New Roman" panose="02020603050405020304" pitchFamily="18" charset="0"/>
              <a:cs typeface="Times New Roman" panose="02020603050405020304" pitchFamily="18" charset="0"/>
            </a:rPr>
            <a:t>Cooks</a:t>
          </a:r>
          <a:endParaRPr lang="es-ES" sz="1400" b="1" kern="1200" dirty="0">
            <a:solidFill>
              <a:schemeClr val="tx1"/>
            </a:solidFill>
            <a:latin typeface="Times New Roman" panose="02020603050405020304" pitchFamily="18" charset="0"/>
            <a:ea typeface="+mn-ea"/>
            <a:cs typeface="Times New Roman" panose="02020603050405020304" pitchFamily="18" charset="0"/>
          </a:endParaRPr>
        </a:p>
      </dgm:t>
    </dgm:pt>
    <dgm:pt modelId="{7050DD89-0030-4514-BAF4-02DA555CDF29}" type="parTrans" cxnId="{8B04E701-D1F6-4546-A2D7-AE1CBBD8795A}">
      <dgm:prSet/>
      <dgm:spPr/>
      <dgm:t>
        <a:bodyPr/>
        <a:lstStyle/>
        <a:p>
          <a:endParaRPr lang="es-ES" sz="1400" b="1">
            <a:solidFill>
              <a:schemeClr val="tx1"/>
            </a:solidFill>
            <a:latin typeface="Times New Roman" panose="02020603050405020304" pitchFamily="18" charset="0"/>
            <a:cs typeface="Times New Roman" panose="02020603050405020304" pitchFamily="18" charset="0"/>
          </a:endParaRPr>
        </a:p>
      </dgm:t>
    </dgm:pt>
    <dgm:pt modelId="{B88FBAFF-1087-4FC9-939A-88D2E868FA03}" type="sibTrans" cxnId="{8B04E701-D1F6-4546-A2D7-AE1CBBD8795A}">
      <dgm:prSet/>
      <dgm:spPr/>
      <dgm:t>
        <a:bodyPr/>
        <a:lstStyle/>
        <a:p>
          <a:endParaRPr lang="es-ES" sz="1400" b="1">
            <a:solidFill>
              <a:schemeClr val="tx1"/>
            </a:solidFill>
            <a:latin typeface="Times New Roman" panose="02020603050405020304" pitchFamily="18" charset="0"/>
            <a:cs typeface="Times New Roman" panose="02020603050405020304" pitchFamily="18" charset="0"/>
          </a:endParaRPr>
        </a:p>
      </dgm:t>
    </dgm:pt>
    <dgm:pt modelId="{492688CB-78B8-4E91-9D72-697A6E69AFD6}">
      <dgm:prSet phldrT="[Texto]" custT="1"/>
      <dgm:spPr>
        <a:solidFill>
          <a:srgbClr val="92D050"/>
        </a:solidFill>
      </dgm:spPr>
      <dgm:t>
        <a:bodyPr/>
        <a:lstStyle/>
        <a:p>
          <a:r>
            <a:rPr lang="es-ES" sz="1400" b="1" kern="1200" dirty="0" err="1">
              <a:solidFill>
                <a:schemeClr val="tx1"/>
              </a:solidFill>
              <a:latin typeface="Times New Roman" panose="02020603050405020304" pitchFamily="18" charset="0"/>
              <a:cs typeface="Times New Roman" panose="02020603050405020304" pitchFamily="18" charset="0"/>
            </a:rPr>
            <a:t>Stewards</a:t>
          </a:r>
          <a:br>
            <a:rPr lang="es-ES" sz="1400" b="1" kern="1200" dirty="0">
              <a:solidFill>
                <a:schemeClr val="tx1"/>
              </a:solidFill>
              <a:latin typeface="Times New Roman" panose="02020603050405020304" pitchFamily="18" charset="0"/>
              <a:cs typeface="Times New Roman" panose="02020603050405020304" pitchFamily="18" charset="0"/>
            </a:rPr>
          </a:br>
          <a:endParaRPr lang="es-ES" sz="1400" b="1" kern="1200" dirty="0">
            <a:solidFill>
              <a:schemeClr val="tx1"/>
            </a:solidFill>
            <a:latin typeface="Times New Roman" panose="02020603050405020304" pitchFamily="18" charset="0"/>
            <a:ea typeface="+mn-ea"/>
            <a:cs typeface="Times New Roman" panose="02020603050405020304" pitchFamily="18" charset="0"/>
          </a:endParaRPr>
        </a:p>
      </dgm:t>
    </dgm:pt>
    <dgm:pt modelId="{A135E67A-1BE1-4251-82C6-D3796BBE955D}" type="parTrans" cxnId="{517E1057-E165-496F-9D14-2493D7434C19}">
      <dgm:prSet/>
      <dgm:spPr/>
      <dgm:t>
        <a:bodyPr/>
        <a:lstStyle/>
        <a:p>
          <a:endParaRPr lang="es-ES" sz="1400" b="1">
            <a:solidFill>
              <a:schemeClr val="tx1"/>
            </a:solidFill>
            <a:latin typeface="Times New Roman" panose="02020603050405020304" pitchFamily="18" charset="0"/>
            <a:cs typeface="Times New Roman" panose="02020603050405020304" pitchFamily="18" charset="0"/>
          </a:endParaRPr>
        </a:p>
      </dgm:t>
    </dgm:pt>
    <dgm:pt modelId="{433F9C08-EBF4-46E7-8C1F-ED19C599E5E0}" type="sibTrans" cxnId="{517E1057-E165-496F-9D14-2493D7434C19}">
      <dgm:prSet/>
      <dgm:spPr/>
      <dgm:t>
        <a:bodyPr/>
        <a:lstStyle/>
        <a:p>
          <a:endParaRPr lang="es-ES" sz="1400" b="1">
            <a:solidFill>
              <a:schemeClr val="tx1"/>
            </a:solidFill>
            <a:latin typeface="Times New Roman" panose="02020603050405020304" pitchFamily="18" charset="0"/>
            <a:cs typeface="Times New Roman" panose="02020603050405020304" pitchFamily="18" charset="0"/>
          </a:endParaRPr>
        </a:p>
      </dgm:t>
    </dgm:pt>
    <dgm:pt modelId="{762BA452-6F8D-43F8-83B5-AD0523FFF367}" type="pres">
      <dgm:prSet presAssocID="{8EEBED0C-36F6-4B8B-A1ED-4C1FE0E5FCD0}" presName="hierChild1" presStyleCnt="0">
        <dgm:presLayoutVars>
          <dgm:orgChart val="1"/>
          <dgm:chPref val="1"/>
          <dgm:dir/>
          <dgm:animOne val="branch"/>
          <dgm:animLvl val="lvl"/>
          <dgm:resizeHandles/>
        </dgm:presLayoutVars>
      </dgm:prSet>
      <dgm:spPr/>
    </dgm:pt>
    <dgm:pt modelId="{48382CAF-C3C4-4707-A974-F18A95353211}" type="pres">
      <dgm:prSet presAssocID="{70D8D2D2-CD4B-4975-AE73-FF4B66C7D81C}" presName="hierRoot1" presStyleCnt="0">
        <dgm:presLayoutVars>
          <dgm:hierBranch val="init"/>
        </dgm:presLayoutVars>
      </dgm:prSet>
      <dgm:spPr/>
    </dgm:pt>
    <dgm:pt modelId="{BDCD057E-7E17-4C86-931C-4EA09938F44F}" type="pres">
      <dgm:prSet presAssocID="{70D8D2D2-CD4B-4975-AE73-FF4B66C7D81C}" presName="rootComposite1" presStyleCnt="0"/>
      <dgm:spPr/>
    </dgm:pt>
    <dgm:pt modelId="{42892BA2-B110-4C2F-AE36-F558F1D9C487}" type="pres">
      <dgm:prSet presAssocID="{70D8D2D2-CD4B-4975-AE73-FF4B66C7D81C}" presName="rootText1" presStyleLbl="node0" presStyleIdx="0" presStyleCnt="1" custScaleX="119273" custScaleY="72776">
        <dgm:presLayoutVars>
          <dgm:chPref val="3"/>
        </dgm:presLayoutVars>
      </dgm:prSet>
      <dgm:spPr/>
    </dgm:pt>
    <dgm:pt modelId="{21FBFFAB-8253-44E3-BC19-032A63624074}" type="pres">
      <dgm:prSet presAssocID="{70D8D2D2-CD4B-4975-AE73-FF4B66C7D81C}" presName="rootConnector1" presStyleLbl="node1" presStyleIdx="0" presStyleCnt="0"/>
      <dgm:spPr/>
    </dgm:pt>
    <dgm:pt modelId="{485EB88C-37BA-42A7-9797-8693335A624D}" type="pres">
      <dgm:prSet presAssocID="{70D8D2D2-CD4B-4975-AE73-FF4B66C7D81C}" presName="hierChild2" presStyleCnt="0"/>
      <dgm:spPr/>
    </dgm:pt>
    <dgm:pt modelId="{58CF5368-4B3A-40D5-9371-664F413469E4}" type="pres">
      <dgm:prSet presAssocID="{B0F046D2-84F3-4D84-BA44-981A457BEE44}" presName="Name37" presStyleLbl="parChTrans1D2" presStyleIdx="0" presStyleCnt="5"/>
      <dgm:spPr/>
    </dgm:pt>
    <dgm:pt modelId="{CBC723D9-10C3-4B03-AC97-00DB5532CBEE}" type="pres">
      <dgm:prSet presAssocID="{D54FE7A0-79CB-4410-9CEF-54B50BF39590}" presName="hierRoot2" presStyleCnt="0">
        <dgm:presLayoutVars>
          <dgm:hierBranch val="init"/>
        </dgm:presLayoutVars>
      </dgm:prSet>
      <dgm:spPr/>
    </dgm:pt>
    <dgm:pt modelId="{28FB97B3-A20F-4C85-B947-C3BA2A7C89D4}" type="pres">
      <dgm:prSet presAssocID="{D54FE7A0-79CB-4410-9CEF-54B50BF39590}" presName="rootComposite" presStyleCnt="0"/>
      <dgm:spPr/>
    </dgm:pt>
    <dgm:pt modelId="{B2A9B28E-F94B-478F-A63D-983E85E2D4A9}" type="pres">
      <dgm:prSet presAssocID="{D54FE7A0-79CB-4410-9CEF-54B50BF39590}" presName="rootText" presStyleLbl="node2" presStyleIdx="0" presStyleCnt="5">
        <dgm:presLayoutVars>
          <dgm:chPref val="3"/>
        </dgm:presLayoutVars>
      </dgm:prSet>
      <dgm:spPr/>
    </dgm:pt>
    <dgm:pt modelId="{C1883F16-17F8-421D-9944-878D5B29D8FC}" type="pres">
      <dgm:prSet presAssocID="{D54FE7A0-79CB-4410-9CEF-54B50BF39590}" presName="rootConnector" presStyleLbl="node2" presStyleIdx="0" presStyleCnt="5"/>
      <dgm:spPr/>
    </dgm:pt>
    <dgm:pt modelId="{B365836E-76DD-4E73-8D5A-D188816D6E2A}" type="pres">
      <dgm:prSet presAssocID="{D54FE7A0-79CB-4410-9CEF-54B50BF39590}" presName="hierChild4" presStyleCnt="0"/>
      <dgm:spPr/>
    </dgm:pt>
    <dgm:pt modelId="{AC477A21-50B6-4712-A1B7-A495928C5575}" type="pres">
      <dgm:prSet presAssocID="{3D50F673-F405-46B0-8AC2-2F7CDB21319D}" presName="Name37" presStyleLbl="parChTrans1D3" presStyleIdx="0" presStyleCnt="3"/>
      <dgm:spPr/>
    </dgm:pt>
    <dgm:pt modelId="{04C3768C-0AF0-4785-9AD5-8996F4442FF7}" type="pres">
      <dgm:prSet presAssocID="{74165035-076B-45AF-8FE4-B83F636A57DE}" presName="hierRoot2" presStyleCnt="0">
        <dgm:presLayoutVars>
          <dgm:hierBranch val="init"/>
        </dgm:presLayoutVars>
      </dgm:prSet>
      <dgm:spPr/>
    </dgm:pt>
    <dgm:pt modelId="{E660B3DB-E107-4EE7-9942-AC92D894302D}" type="pres">
      <dgm:prSet presAssocID="{74165035-076B-45AF-8FE4-B83F636A57DE}" presName="rootComposite" presStyleCnt="0"/>
      <dgm:spPr/>
    </dgm:pt>
    <dgm:pt modelId="{F8671A09-D37A-4064-A8F4-B3C43DD17278}" type="pres">
      <dgm:prSet presAssocID="{74165035-076B-45AF-8FE4-B83F636A57DE}" presName="rootText" presStyleLbl="node3" presStyleIdx="0" presStyleCnt="3" custScaleX="157249" custScaleY="80029">
        <dgm:presLayoutVars>
          <dgm:chPref val="3"/>
        </dgm:presLayoutVars>
      </dgm:prSet>
      <dgm:spPr/>
    </dgm:pt>
    <dgm:pt modelId="{5A8ED751-CA55-4C95-851B-A161EE163D81}" type="pres">
      <dgm:prSet presAssocID="{74165035-076B-45AF-8FE4-B83F636A57DE}" presName="rootConnector" presStyleLbl="node3" presStyleIdx="0" presStyleCnt="3"/>
      <dgm:spPr/>
    </dgm:pt>
    <dgm:pt modelId="{D6CBA3C5-7347-4C83-879A-808C22D80101}" type="pres">
      <dgm:prSet presAssocID="{74165035-076B-45AF-8FE4-B83F636A57DE}" presName="hierChild4" presStyleCnt="0"/>
      <dgm:spPr/>
    </dgm:pt>
    <dgm:pt modelId="{75AA97A6-6B6B-4489-B7E6-8A0E7BCB7DE3}" type="pres">
      <dgm:prSet presAssocID="{74165035-076B-45AF-8FE4-B83F636A57DE}" presName="hierChild5" presStyleCnt="0"/>
      <dgm:spPr/>
    </dgm:pt>
    <dgm:pt modelId="{012603E9-C7C1-4B97-BD27-771E9ED8E6D7}" type="pres">
      <dgm:prSet presAssocID="{7050DD89-0030-4514-BAF4-02DA555CDF29}" presName="Name37" presStyleLbl="parChTrans1D3" presStyleIdx="1" presStyleCnt="3"/>
      <dgm:spPr/>
    </dgm:pt>
    <dgm:pt modelId="{10092D5B-30A0-41B5-8EE0-81B70D7EAB21}" type="pres">
      <dgm:prSet presAssocID="{EC81CB47-6672-48EA-825D-815EA2C15CA9}" presName="hierRoot2" presStyleCnt="0">
        <dgm:presLayoutVars>
          <dgm:hierBranch val="init"/>
        </dgm:presLayoutVars>
      </dgm:prSet>
      <dgm:spPr/>
    </dgm:pt>
    <dgm:pt modelId="{9800FDB7-AEA6-492A-B1D8-71FD6B9243B7}" type="pres">
      <dgm:prSet presAssocID="{EC81CB47-6672-48EA-825D-815EA2C15CA9}" presName="rootComposite" presStyleCnt="0"/>
      <dgm:spPr/>
    </dgm:pt>
    <dgm:pt modelId="{5C8B72AD-64DF-4423-9DB6-A6BE98A9F67C}" type="pres">
      <dgm:prSet presAssocID="{EC81CB47-6672-48EA-825D-815EA2C15CA9}" presName="rootText" presStyleLbl="node3" presStyleIdx="1" presStyleCnt="3">
        <dgm:presLayoutVars>
          <dgm:chPref val="3"/>
        </dgm:presLayoutVars>
      </dgm:prSet>
      <dgm:spPr/>
    </dgm:pt>
    <dgm:pt modelId="{EC4D0321-5559-4AFC-902E-47D535041ED8}" type="pres">
      <dgm:prSet presAssocID="{EC81CB47-6672-48EA-825D-815EA2C15CA9}" presName="rootConnector" presStyleLbl="node3" presStyleIdx="1" presStyleCnt="3"/>
      <dgm:spPr/>
    </dgm:pt>
    <dgm:pt modelId="{FE98216F-D9AD-4413-9C19-AD9483244330}" type="pres">
      <dgm:prSet presAssocID="{EC81CB47-6672-48EA-825D-815EA2C15CA9}" presName="hierChild4" presStyleCnt="0"/>
      <dgm:spPr/>
    </dgm:pt>
    <dgm:pt modelId="{12BCC071-6B0F-4A0B-9E7C-6A051EB960D8}" type="pres">
      <dgm:prSet presAssocID="{EC81CB47-6672-48EA-825D-815EA2C15CA9}" presName="hierChild5" presStyleCnt="0"/>
      <dgm:spPr/>
    </dgm:pt>
    <dgm:pt modelId="{2834431F-2E23-41B8-A43A-00E8BCDBC288}" type="pres">
      <dgm:prSet presAssocID="{A135E67A-1BE1-4251-82C6-D3796BBE955D}" presName="Name37" presStyleLbl="parChTrans1D3" presStyleIdx="2" presStyleCnt="3"/>
      <dgm:spPr/>
    </dgm:pt>
    <dgm:pt modelId="{3994E1B4-C5A6-4F0A-9BD4-A4BF4109758B}" type="pres">
      <dgm:prSet presAssocID="{492688CB-78B8-4E91-9D72-697A6E69AFD6}" presName="hierRoot2" presStyleCnt="0">
        <dgm:presLayoutVars>
          <dgm:hierBranch val="init"/>
        </dgm:presLayoutVars>
      </dgm:prSet>
      <dgm:spPr/>
    </dgm:pt>
    <dgm:pt modelId="{5D8E9EA3-EA8F-4B29-A9B4-20BC0B14DAF6}" type="pres">
      <dgm:prSet presAssocID="{492688CB-78B8-4E91-9D72-697A6E69AFD6}" presName="rootComposite" presStyleCnt="0"/>
      <dgm:spPr/>
    </dgm:pt>
    <dgm:pt modelId="{E8900957-0022-47F1-99F7-9DDA31EAA905}" type="pres">
      <dgm:prSet presAssocID="{492688CB-78B8-4E91-9D72-697A6E69AFD6}" presName="rootText" presStyleLbl="node3" presStyleIdx="2" presStyleCnt="3">
        <dgm:presLayoutVars>
          <dgm:chPref val="3"/>
        </dgm:presLayoutVars>
      </dgm:prSet>
      <dgm:spPr/>
    </dgm:pt>
    <dgm:pt modelId="{AAE277A0-7925-4FFA-ABE6-04668E20400F}" type="pres">
      <dgm:prSet presAssocID="{492688CB-78B8-4E91-9D72-697A6E69AFD6}" presName="rootConnector" presStyleLbl="node3" presStyleIdx="2" presStyleCnt="3"/>
      <dgm:spPr/>
    </dgm:pt>
    <dgm:pt modelId="{E5D2C73D-13F3-43ED-802C-3E1E1A73E002}" type="pres">
      <dgm:prSet presAssocID="{492688CB-78B8-4E91-9D72-697A6E69AFD6}" presName="hierChild4" presStyleCnt="0"/>
      <dgm:spPr/>
    </dgm:pt>
    <dgm:pt modelId="{02F50961-237D-41F0-A9AA-5B9EB10E9DBD}" type="pres">
      <dgm:prSet presAssocID="{492688CB-78B8-4E91-9D72-697A6E69AFD6}" presName="hierChild5" presStyleCnt="0"/>
      <dgm:spPr/>
    </dgm:pt>
    <dgm:pt modelId="{4B6089EC-932D-4C2B-B4C7-AF607B602DD1}" type="pres">
      <dgm:prSet presAssocID="{D54FE7A0-79CB-4410-9CEF-54B50BF39590}" presName="hierChild5" presStyleCnt="0"/>
      <dgm:spPr/>
    </dgm:pt>
    <dgm:pt modelId="{E654A9EF-460F-450A-B6A8-9976D30DFAF0}" type="pres">
      <dgm:prSet presAssocID="{4D3C9A43-C629-4236-B80A-BF65E463C421}" presName="Name37" presStyleLbl="parChTrans1D2" presStyleIdx="1" presStyleCnt="5"/>
      <dgm:spPr/>
    </dgm:pt>
    <dgm:pt modelId="{74A28E0C-CA81-438D-8A27-92C07C7FE18B}" type="pres">
      <dgm:prSet presAssocID="{4E9BB353-9BA9-43C3-A5D2-DA5DB2296AB1}" presName="hierRoot2" presStyleCnt="0">
        <dgm:presLayoutVars>
          <dgm:hierBranch val="init"/>
        </dgm:presLayoutVars>
      </dgm:prSet>
      <dgm:spPr/>
    </dgm:pt>
    <dgm:pt modelId="{3B275046-396D-4ED8-9F50-A3830862EC9F}" type="pres">
      <dgm:prSet presAssocID="{4E9BB353-9BA9-43C3-A5D2-DA5DB2296AB1}" presName="rootComposite" presStyleCnt="0"/>
      <dgm:spPr/>
    </dgm:pt>
    <dgm:pt modelId="{9DE35BC3-F2E3-4406-99AA-64234489043A}" type="pres">
      <dgm:prSet presAssocID="{4E9BB353-9BA9-43C3-A5D2-DA5DB2296AB1}" presName="rootText" presStyleLbl="node2" presStyleIdx="1" presStyleCnt="5">
        <dgm:presLayoutVars>
          <dgm:chPref val="3"/>
        </dgm:presLayoutVars>
      </dgm:prSet>
      <dgm:spPr/>
    </dgm:pt>
    <dgm:pt modelId="{8793BFA3-A5FB-415B-813E-71A74A410143}" type="pres">
      <dgm:prSet presAssocID="{4E9BB353-9BA9-43C3-A5D2-DA5DB2296AB1}" presName="rootConnector" presStyleLbl="node2" presStyleIdx="1" presStyleCnt="5"/>
      <dgm:spPr/>
    </dgm:pt>
    <dgm:pt modelId="{92D676BD-6D17-4A3E-847B-39791012D0F1}" type="pres">
      <dgm:prSet presAssocID="{4E9BB353-9BA9-43C3-A5D2-DA5DB2296AB1}" presName="hierChild4" presStyleCnt="0"/>
      <dgm:spPr/>
    </dgm:pt>
    <dgm:pt modelId="{CF3736C2-BA20-4859-BA40-C2ADD3626800}" type="pres">
      <dgm:prSet presAssocID="{4E9BB353-9BA9-43C3-A5D2-DA5DB2296AB1}" presName="hierChild5" presStyleCnt="0"/>
      <dgm:spPr/>
    </dgm:pt>
    <dgm:pt modelId="{9C3C9F9B-63C8-4697-90D9-67F4524BFC85}" type="pres">
      <dgm:prSet presAssocID="{86D1B1AA-7FB2-420E-934F-C42F38A3F72D}" presName="Name37" presStyleLbl="parChTrans1D2" presStyleIdx="2" presStyleCnt="5"/>
      <dgm:spPr/>
    </dgm:pt>
    <dgm:pt modelId="{B1D652DE-4891-4194-B3BA-49A54ACCAA53}" type="pres">
      <dgm:prSet presAssocID="{496CD41F-C7B4-4E02-8705-15E5C7549AF9}" presName="hierRoot2" presStyleCnt="0">
        <dgm:presLayoutVars>
          <dgm:hierBranch val="init"/>
        </dgm:presLayoutVars>
      </dgm:prSet>
      <dgm:spPr/>
    </dgm:pt>
    <dgm:pt modelId="{13DD5F54-DAE0-4203-A52B-2BD00786D192}" type="pres">
      <dgm:prSet presAssocID="{496CD41F-C7B4-4E02-8705-15E5C7549AF9}" presName="rootComposite" presStyleCnt="0"/>
      <dgm:spPr/>
    </dgm:pt>
    <dgm:pt modelId="{15A12ABC-969B-4004-85AA-7384D7FE63AA}" type="pres">
      <dgm:prSet presAssocID="{496CD41F-C7B4-4E02-8705-15E5C7549AF9}" presName="rootText" presStyleLbl="node2" presStyleIdx="2" presStyleCnt="5">
        <dgm:presLayoutVars>
          <dgm:chPref val="3"/>
        </dgm:presLayoutVars>
      </dgm:prSet>
      <dgm:spPr/>
    </dgm:pt>
    <dgm:pt modelId="{B88BEDAD-B116-4D09-B5D8-D3060B38D27B}" type="pres">
      <dgm:prSet presAssocID="{496CD41F-C7B4-4E02-8705-15E5C7549AF9}" presName="rootConnector" presStyleLbl="node2" presStyleIdx="2" presStyleCnt="5"/>
      <dgm:spPr/>
    </dgm:pt>
    <dgm:pt modelId="{B8D8C2F8-D70A-4F4A-8507-DE0EA820DB66}" type="pres">
      <dgm:prSet presAssocID="{496CD41F-C7B4-4E02-8705-15E5C7549AF9}" presName="hierChild4" presStyleCnt="0"/>
      <dgm:spPr/>
    </dgm:pt>
    <dgm:pt modelId="{5C75137F-03F6-455F-9C15-32953DBAA145}" type="pres">
      <dgm:prSet presAssocID="{496CD41F-C7B4-4E02-8705-15E5C7549AF9}" presName="hierChild5" presStyleCnt="0"/>
      <dgm:spPr/>
    </dgm:pt>
    <dgm:pt modelId="{4D7CB70F-25D2-4022-9273-F18768AF3F3B}" type="pres">
      <dgm:prSet presAssocID="{6AA3DE7F-CEDB-4A3E-A707-489CAA8A23B1}" presName="Name37" presStyleLbl="parChTrans1D2" presStyleIdx="3" presStyleCnt="5"/>
      <dgm:spPr/>
    </dgm:pt>
    <dgm:pt modelId="{6CDB39CC-BF4D-4AD7-B17F-65D7274F58BC}" type="pres">
      <dgm:prSet presAssocID="{404351C9-78D0-4116-8626-7135B64A90EE}" presName="hierRoot2" presStyleCnt="0">
        <dgm:presLayoutVars>
          <dgm:hierBranch val="init"/>
        </dgm:presLayoutVars>
      </dgm:prSet>
      <dgm:spPr/>
    </dgm:pt>
    <dgm:pt modelId="{6D199DE1-1053-436B-9846-0499B6F1669C}" type="pres">
      <dgm:prSet presAssocID="{404351C9-78D0-4116-8626-7135B64A90EE}" presName="rootComposite" presStyleCnt="0"/>
      <dgm:spPr/>
    </dgm:pt>
    <dgm:pt modelId="{9CCC09D4-8D51-4079-A8D5-14F7461579A4}" type="pres">
      <dgm:prSet presAssocID="{404351C9-78D0-4116-8626-7135B64A90EE}" presName="rootText" presStyleLbl="node2" presStyleIdx="3" presStyleCnt="5">
        <dgm:presLayoutVars>
          <dgm:chPref val="3"/>
        </dgm:presLayoutVars>
      </dgm:prSet>
      <dgm:spPr/>
    </dgm:pt>
    <dgm:pt modelId="{F3E8D68F-BD09-445F-95AC-E58C8F4F09DF}" type="pres">
      <dgm:prSet presAssocID="{404351C9-78D0-4116-8626-7135B64A90EE}" presName="rootConnector" presStyleLbl="node2" presStyleIdx="3" presStyleCnt="5"/>
      <dgm:spPr/>
    </dgm:pt>
    <dgm:pt modelId="{85D9DF43-B225-490D-9B9F-73E0E6113061}" type="pres">
      <dgm:prSet presAssocID="{404351C9-78D0-4116-8626-7135B64A90EE}" presName="hierChild4" presStyleCnt="0"/>
      <dgm:spPr/>
    </dgm:pt>
    <dgm:pt modelId="{C320F95D-9662-4A1A-A31E-F4DCEB25BA85}" type="pres">
      <dgm:prSet presAssocID="{404351C9-78D0-4116-8626-7135B64A90EE}" presName="hierChild5" presStyleCnt="0"/>
      <dgm:spPr/>
    </dgm:pt>
    <dgm:pt modelId="{31EF35F0-FD34-4957-B1AF-CA01F90D603D}" type="pres">
      <dgm:prSet presAssocID="{96B25039-E938-4979-B7B1-71BA847AD0C3}" presName="Name37" presStyleLbl="parChTrans1D2" presStyleIdx="4" presStyleCnt="5"/>
      <dgm:spPr/>
    </dgm:pt>
    <dgm:pt modelId="{EF6088A4-BE36-4600-8833-E41880F387B3}" type="pres">
      <dgm:prSet presAssocID="{D131FD05-B33B-4F3F-BACC-67D5224D6A68}" presName="hierRoot2" presStyleCnt="0">
        <dgm:presLayoutVars>
          <dgm:hierBranch val="init"/>
        </dgm:presLayoutVars>
      </dgm:prSet>
      <dgm:spPr/>
    </dgm:pt>
    <dgm:pt modelId="{19A0BAB8-F9CE-4404-8EDE-598D76BEC9B9}" type="pres">
      <dgm:prSet presAssocID="{D131FD05-B33B-4F3F-BACC-67D5224D6A68}" presName="rootComposite" presStyleCnt="0"/>
      <dgm:spPr/>
    </dgm:pt>
    <dgm:pt modelId="{358A0D8E-A5E3-4DBF-9ADC-6807CD70A7DB}" type="pres">
      <dgm:prSet presAssocID="{D131FD05-B33B-4F3F-BACC-67D5224D6A68}" presName="rootText" presStyleLbl="node2" presStyleIdx="4" presStyleCnt="5">
        <dgm:presLayoutVars>
          <dgm:chPref val="3"/>
        </dgm:presLayoutVars>
      </dgm:prSet>
      <dgm:spPr/>
    </dgm:pt>
    <dgm:pt modelId="{E4D974A5-E7DB-4AAB-AFB3-E8366F0B6AAB}" type="pres">
      <dgm:prSet presAssocID="{D131FD05-B33B-4F3F-BACC-67D5224D6A68}" presName="rootConnector" presStyleLbl="node2" presStyleIdx="4" presStyleCnt="5"/>
      <dgm:spPr/>
    </dgm:pt>
    <dgm:pt modelId="{76E19769-CBF3-409C-85F8-3A6C540D5D6E}" type="pres">
      <dgm:prSet presAssocID="{D131FD05-B33B-4F3F-BACC-67D5224D6A68}" presName="hierChild4" presStyleCnt="0"/>
      <dgm:spPr/>
    </dgm:pt>
    <dgm:pt modelId="{E1AB599C-2724-4249-8404-A9FC2116841F}" type="pres">
      <dgm:prSet presAssocID="{D131FD05-B33B-4F3F-BACC-67D5224D6A68}" presName="hierChild5" presStyleCnt="0"/>
      <dgm:spPr/>
    </dgm:pt>
    <dgm:pt modelId="{6596D983-19A8-4E99-8489-C71EC5A48622}" type="pres">
      <dgm:prSet presAssocID="{70D8D2D2-CD4B-4975-AE73-FF4B66C7D81C}" presName="hierChild3" presStyleCnt="0"/>
      <dgm:spPr/>
    </dgm:pt>
  </dgm:ptLst>
  <dgm:cxnLst>
    <dgm:cxn modelId="{CCD5DF00-1CE5-4222-8252-D8519FB9DEFB}" type="presOf" srcId="{86D1B1AA-7FB2-420E-934F-C42F38A3F72D}" destId="{9C3C9F9B-63C8-4697-90D9-67F4524BFC85}" srcOrd="0" destOrd="0" presId="urn:microsoft.com/office/officeart/2005/8/layout/orgChart1"/>
    <dgm:cxn modelId="{8B04E701-D1F6-4546-A2D7-AE1CBBD8795A}" srcId="{D54FE7A0-79CB-4410-9CEF-54B50BF39590}" destId="{EC81CB47-6672-48EA-825D-815EA2C15CA9}" srcOrd="1" destOrd="0" parTransId="{7050DD89-0030-4514-BAF4-02DA555CDF29}" sibTransId="{B88FBAFF-1087-4FC9-939A-88D2E868FA03}"/>
    <dgm:cxn modelId="{A1386F0F-41D7-4959-B127-851D6E3C4B68}" srcId="{8EEBED0C-36F6-4B8B-A1ED-4C1FE0E5FCD0}" destId="{70D8D2D2-CD4B-4975-AE73-FF4B66C7D81C}" srcOrd="0" destOrd="0" parTransId="{7539961F-B4E2-4317-A3F4-86DCD215D080}" sibTransId="{1F611F15-8896-41B2-93E8-B045E2670C60}"/>
    <dgm:cxn modelId="{7F4DC811-6FED-40CD-9E60-EBA36CE0F2A0}" type="presOf" srcId="{B0F046D2-84F3-4D84-BA44-981A457BEE44}" destId="{58CF5368-4B3A-40D5-9371-664F413469E4}" srcOrd="0" destOrd="0" presId="urn:microsoft.com/office/officeart/2005/8/layout/orgChart1"/>
    <dgm:cxn modelId="{15F47213-8A04-41F2-815A-E700E4AA3CE8}" type="presOf" srcId="{D54FE7A0-79CB-4410-9CEF-54B50BF39590}" destId="{C1883F16-17F8-421D-9944-878D5B29D8FC}" srcOrd="1" destOrd="0" presId="urn:microsoft.com/office/officeart/2005/8/layout/orgChart1"/>
    <dgm:cxn modelId="{8927B313-B49B-4CA5-BAE6-F59236A58D4A}" srcId="{70D8D2D2-CD4B-4975-AE73-FF4B66C7D81C}" destId="{404351C9-78D0-4116-8626-7135B64A90EE}" srcOrd="3" destOrd="0" parTransId="{6AA3DE7F-CEDB-4A3E-A707-489CAA8A23B1}" sibTransId="{5945B1B5-A039-4E9E-9886-866FA70D2A86}"/>
    <dgm:cxn modelId="{E578881C-469F-4FF6-B823-A1DD4CD4D3AD}" type="presOf" srcId="{70D8D2D2-CD4B-4975-AE73-FF4B66C7D81C}" destId="{42892BA2-B110-4C2F-AE36-F558F1D9C487}" srcOrd="0" destOrd="0" presId="urn:microsoft.com/office/officeart/2005/8/layout/orgChart1"/>
    <dgm:cxn modelId="{1236A01F-0649-45A4-AE37-7C5BE82AAA6D}" type="presOf" srcId="{D131FD05-B33B-4F3F-BACC-67D5224D6A68}" destId="{E4D974A5-E7DB-4AAB-AFB3-E8366F0B6AAB}" srcOrd="1" destOrd="0" presId="urn:microsoft.com/office/officeart/2005/8/layout/orgChart1"/>
    <dgm:cxn modelId="{C1599C24-17D8-490E-ABB6-BE10A7E915B7}" type="presOf" srcId="{492688CB-78B8-4E91-9D72-697A6E69AFD6}" destId="{AAE277A0-7925-4FFA-ABE6-04668E20400F}" srcOrd="1" destOrd="0" presId="urn:microsoft.com/office/officeart/2005/8/layout/orgChart1"/>
    <dgm:cxn modelId="{4AC2FC2E-4CCC-41CB-91C1-B941F705613F}" type="presOf" srcId="{74165035-076B-45AF-8FE4-B83F636A57DE}" destId="{5A8ED751-CA55-4C95-851B-A161EE163D81}" srcOrd="1" destOrd="0" presId="urn:microsoft.com/office/officeart/2005/8/layout/orgChart1"/>
    <dgm:cxn modelId="{1CF08237-EA3F-48FF-A013-0C8AF6F12A74}" type="presOf" srcId="{496CD41F-C7B4-4E02-8705-15E5C7549AF9}" destId="{15A12ABC-969B-4004-85AA-7384D7FE63AA}" srcOrd="0" destOrd="0" presId="urn:microsoft.com/office/officeart/2005/8/layout/orgChart1"/>
    <dgm:cxn modelId="{4EC2A63C-752F-409B-A88A-93E39AC1EF82}" type="presOf" srcId="{D54FE7A0-79CB-4410-9CEF-54B50BF39590}" destId="{B2A9B28E-F94B-478F-A63D-983E85E2D4A9}" srcOrd="0" destOrd="0" presId="urn:microsoft.com/office/officeart/2005/8/layout/orgChart1"/>
    <dgm:cxn modelId="{971D0E5D-5275-4DF2-A51C-F74EF3AE1F85}" type="presOf" srcId="{404351C9-78D0-4116-8626-7135B64A90EE}" destId="{9CCC09D4-8D51-4079-A8D5-14F7461579A4}" srcOrd="0" destOrd="0" presId="urn:microsoft.com/office/officeart/2005/8/layout/orgChart1"/>
    <dgm:cxn modelId="{42A1C141-D8B8-416A-B7AE-9209DE821C56}" type="presOf" srcId="{EC81CB47-6672-48EA-825D-815EA2C15CA9}" destId="{5C8B72AD-64DF-4423-9DB6-A6BE98A9F67C}" srcOrd="0" destOrd="0" presId="urn:microsoft.com/office/officeart/2005/8/layout/orgChart1"/>
    <dgm:cxn modelId="{A2771C46-A78E-4440-84A6-3699C7F6F94E}" type="presOf" srcId="{6AA3DE7F-CEDB-4A3E-A707-489CAA8A23B1}" destId="{4D7CB70F-25D2-4022-9273-F18768AF3F3B}" srcOrd="0" destOrd="0" presId="urn:microsoft.com/office/officeart/2005/8/layout/orgChart1"/>
    <dgm:cxn modelId="{4D687767-127D-4ADE-86A6-26F99D0E53FD}" type="presOf" srcId="{7050DD89-0030-4514-BAF4-02DA555CDF29}" destId="{012603E9-C7C1-4B97-BD27-771E9ED8E6D7}" srcOrd="0" destOrd="0" presId="urn:microsoft.com/office/officeart/2005/8/layout/orgChart1"/>
    <dgm:cxn modelId="{BD903B69-6E58-4F0C-82B6-00E02C5518E7}" type="presOf" srcId="{8EEBED0C-36F6-4B8B-A1ED-4C1FE0E5FCD0}" destId="{762BA452-6F8D-43F8-83B5-AD0523FFF367}" srcOrd="0" destOrd="0" presId="urn:microsoft.com/office/officeart/2005/8/layout/orgChart1"/>
    <dgm:cxn modelId="{2335FF6D-864E-464B-ABA7-EA9A4892269B}" type="presOf" srcId="{D131FD05-B33B-4F3F-BACC-67D5224D6A68}" destId="{358A0D8E-A5E3-4DBF-9ADC-6807CD70A7DB}" srcOrd="0" destOrd="0" presId="urn:microsoft.com/office/officeart/2005/8/layout/orgChart1"/>
    <dgm:cxn modelId="{517E1057-E165-496F-9D14-2493D7434C19}" srcId="{D54FE7A0-79CB-4410-9CEF-54B50BF39590}" destId="{492688CB-78B8-4E91-9D72-697A6E69AFD6}" srcOrd="2" destOrd="0" parTransId="{A135E67A-1BE1-4251-82C6-D3796BBE955D}" sibTransId="{433F9C08-EBF4-46E7-8C1F-ED19C599E5E0}"/>
    <dgm:cxn modelId="{35280A79-83D3-49D5-90B1-8B7DEFB8ED31}" srcId="{D54FE7A0-79CB-4410-9CEF-54B50BF39590}" destId="{74165035-076B-45AF-8FE4-B83F636A57DE}" srcOrd="0" destOrd="0" parTransId="{3D50F673-F405-46B0-8AC2-2F7CDB21319D}" sibTransId="{5C890AB5-324E-41F2-9B00-9258EE7F11D8}"/>
    <dgm:cxn modelId="{FDB49082-0D33-4710-AEBB-C184C54AA0E9}" type="presOf" srcId="{EC81CB47-6672-48EA-825D-815EA2C15CA9}" destId="{EC4D0321-5559-4AFC-902E-47D535041ED8}" srcOrd="1" destOrd="0" presId="urn:microsoft.com/office/officeart/2005/8/layout/orgChart1"/>
    <dgm:cxn modelId="{D8F9D382-9F6D-4A28-BC9E-9511EE5534DE}" type="presOf" srcId="{404351C9-78D0-4116-8626-7135B64A90EE}" destId="{F3E8D68F-BD09-445F-95AC-E58C8F4F09DF}" srcOrd="1" destOrd="0" presId="urn:microsoft.com/office/officeart/2005/8/layout/orgChart1"/>
    <dgm:cxn modelId="{F0D23F85-B11D-4F26-A507-646665BD92EA}" type="presOf" srcId="{4D3C9A43-C629-4236-B80A-BF65E463C421}" destId="{E654A9EF-460F-450A-B6A8-9976D30DFAF0}" srcOrd="0" destOrd="0" presId="urn:microsoft.com/office/officeart/2005/8/layout/orgChart1"/>
    <dgm:cxn modelId="{730FAA8D-3409-4445-95B9-9482B2AD3885}" type="presOf" srcId="{A135E67A-1BE1-4251-82C6-D3796BBE955D}" destId="{2834431F-2E23-41B8-A43A-00E8BCDBC288}" srcOrd="0" destOrd="0" presId="urn:microsoft.com/office/officeart/2005/8/layout/orgChart1"/>
    <dgm:cxn modelId="{8A9B4193-CEBD-4744-B796-EC2FA6AC7861}" type="presOf" srcId="{96B25039-E938-4979-B7B1-71BA847AD0C3}" destId="{31EF35F0-FD34-4957-B1AF-CA01F90D603D}" srcOrd="0" destOrd="0" presId="urn:microsoft.com/office/officeart/2005/8/layout/orgChart1"/>
    <dgm:cxn modelId="{1C06339D-3282-4D7D-BF64-0116B505D63F}" type="presOf" srcId="{70D8D2D2-CD4B-4975-AE73-FF4B66C7D81C}" destId="{21FBFFAB-8253-44E3-BC19-032A63624074}" srcOrd="1" destOrd="0" presId="urn:microsoft.com/office/officeart/2005/8/layout/orgChart1"/>
    <dgm:cxn modelId="{4A253CA2-DD54-4EED-B343-E6447A43181D}" srcId="{70D8D2D2-CD4B-4975-AE73-FF4B66C7D81C}" destId="{4E9BB353-9BA9-43C3-A5D2-DA5DB2296AB1}" srcOrd="1" destOrd="0" parTransId="{4D3C9A43-C629-4236-B80A-BF65E463C421}" sibTransId="{6684D581-4A5F-4ADC-9C65-2158F5E70E81}"/>
    <dgm:cxn modelId="{FAC679BF-E930-47B8-8AEA-12E6BE3A084E}" type="presOf" srcId="{496CD41F-C7B4-4E02-8705-15E5C7549AF9}" destId="{B88BEDAD-B116-4D09-B5D8-D3060B38D27B}" srcOrd="1" destOrd="0" presId="urn:microsoft.com/office/officeart/2005/8/layout/orgChart1"/>
    <dgm:cxn modelId="{0086E3CD-BF2D-419C-905F-A046B0B3FEEF}" type="presOf" srcId="{74165035-076B-45AF-8FE4-B83F636A57DE}" destId="{F8671A09-D37A-4064-A8F4-B3C43DD17278}" srcOrd="0" destOrd="0" presId="urn:microsoft.com/office/officeart/2005/8/layout/orgChart1"/>
    <dgm:cxn modelId="{630277D8-BB74-4BE8-BA95-B7E276B90CA3}" type="presOf" srcId="{492688CB-78B8-4E91-9D72-697A6E69AFD6}" destId="{E8900957-0022-47F1-99F7-9DDA31EAA905}" srcOrd="0" destOrd="0" presId="urn:microsoft.com/office/officeart/2005/8/layout/orgChart1"/>
    <dgm:cxn modelId="{095866D9-AB28-4043-9645-69B21B75F320}" srcId="{70D8D2D2-CD4B-4975-AE73-FF4B66C7D81C}" destId="{D54FE7A0-79CB-4410-9CEF-54B50BF39590}" srcOrd="0" destOrd="0" parTransId="{B0F046D2-84F3-4D84-BA44-981A457BEE44}" sibTransId="{A1BC85BD-C94A-432E-B789-4056F3F4DA6E}"/>
    <dgm:cxn modelId="{D19F97D9-D944-4184-B9CA-E03AA9791ED2}" srcId="{70D8D2D2-CD4B-4975-AE73-FF4B66C7D81C}" destId="{D131FD05-B33B-4F3F-BACC-67D5224D6A68}" srcOrd="4" destOrd="0" parTransId="{96B25039-E938-4979-B7B1-71BA847AD0C3}" sibTransId="{35B6B943-331F-4357-9EB3-5C353CA76D06}"/>
    <dgm:cxn modelId="{AE6F96E8-18E2-4C29-91EF-719BECC7A074}" type="presOf" srcId="{4E9BB353-9BA9-43C3-A5D2-DA5DB2296AB1}" destId="{9DE35BC3-F2E3-4406-99AA-64234489043A}" srcOrd="0" destOrd="0" presId="urn:microsoft.com/office/officeart/2005/8/layout/orgChart1"/>
    <dgm:cxn modelId="{FAB5B8E9-0597-4ECF-8ACD-B1F8E9946E18}" srcId="{70D8D2D2-CD4B-4975-AE73-FF4B66C7D81C}" destId="{496CD41F-C7B4-4E02-8705-15E5C7549AF9}" srcOrd="2" destOrd="0" parTransId="{86D1B1AA-7FB2-420E-934F-C42F38A3F72D}" sibTransId="{ECA9F7B2-ECD8-452E-A584-02B9731142D9}"/>
    <dgm:cxn modelId="{189425F9-A583-43CE-BAFE-FFF0BC29A351}" type="presOf" srcId="{3D50F673-F405-46B0-8AC2-2F7CDB21319D}" destId="{AC477A21-50B6-4712-A1B7-A495928C5575}" srcOrd="0" destOrd="0" presId="urn:microsoft.com/office/officeart/2005/8/layout/orgChart1"/>
    <dgm:cxn modelId="{D22FD0F9-1B32-4416-BC9F-4FE1CDA3DE08}" type="presOf" srcId="{4E9BB353-9BA9-43C3-A5D2-DA5DB2296AB1}" destId="{8793BFA3-A5FB-415B-813E-71A74A410143}" srcOrd="1" destOrd="0" presId="urn:microsoft.com/office/officeart/2005/8/layout/orgChart1"/>
    <dgm:cxn modelId="{05C0C0F0-83F0-4BA8-85F7-42C110E4CCF3}" type="presParOf" srcId="{762BA452-6F8D-43F8-83B5-AD0523FFF367}" destId="{48382CAF-C3C4-4707-A974-F18A95353211}" srcOrd="0" destOrd="0" presId="urn:microsoft.com/office/officeart/2005/8/layout/orgChart1"/>
    <dgm:cxn modelId="{10B6E77E-B70D-4598-BE08-208209C52E7B}" type="presParOf" srcId="{48382CAF-C3C4-4707-A974-F18A95353211}" destId="{BDCD057E-7E17-4C86-931C-4EA09938F44F}" srcOrd="0" destOrd="0" presId="urn:microsoft.com/office/officeart/2005/8/layout/orgChart1"/>
    <dgm:cxn modelId="{B9F1B203-163A-4531-98C3-706EAB4BE6A9}" type="presParOf" srcId="{BDCD057E-7E17-4C86-931C-4EA09938F44F}" destId="{42892BA2-B110-4C2F-AE36-F558F1D9C487}" srcOrd="0" destOrd="0" presId="urn:microsoft.com/office/officeart/2005/8/layout/orgChart1"/>
    <dgm:cxn modelId="{7E20D5E3-B4B3-4432-9372-5DFF3E64DD9B}" type="presParOf" srcId="{BDCD057E-7E17-4C86-931C-4EA09938F44F}" destId="{21FBFFAB-8253-44E3-BC19-032A63624074}" srcOrd="1" destOrd="0" presId="urn:microsoft.com/office/officeart/2005/8/layout/orgChart1"/>
    <dgm:cxn modelId="{B840298C-CEAD-4A0A-8C36-A6777284F363}" type="presParOf" srcId="{48382CAF-C3C4-4707-A974-F18A95353211}" destId="{485EB88C-37BA-42A7-9797-8693335A624D}" srcOrd="1" destOrd="0" presId="urn:microsoft.com/office/officeart/2005/8/layout/orgChart1"/>
    <dgm:cxn modelId="{320602D1-6842-4AD2-9E7B-8F29F8E3652B}" type="presParOf" srcId="{485EB88C-37BA-42A7-9797-8693335A624D}" destId="{58CF5368-4B3A-40D5-9371-664F413469E4}" srcOrd="0" destOrd="0" presId="urn:microsoft.com/office/officeart/2005/8/layout/orgChart1"/>
    <dgm:cxn modelId="{D3928A20-2BE2-4398-B374-9478D61D8CAD}" type="presParOf" srcId="{485EB88C-37BA-42A7-9797-8693335A624D}" destId="{CBC723D9-10C3-4B03-AC97-00DB5532CBEE}" srcOrd="1" destOrd="0" presId="urn:microsoft.com/office/officeart/2005/8/layout/orgChart1"/>
    <dgm:cxn modelId="{D9FD5CCB-003D-4B74-84D0-625AB1A76AE7}" type="presParOf" srcId="{CBC723D9-10C3-4B03-AC97-00DB5532CBEE}" destId="{28FB97B3-A20F-4C85-B947-C3BA2A7C89D4}" srcOrd="0" destOrd="0" presId="urn:microsoft.com/office/officeart/2005/8/layout/orgChart1"/>
    <dgm:cxn modelId="{1CC0CC15-EE46-49DA-9B8D-3CFE4E81D6B9}" type="presParOf" srcId="{28FB97B3-A20F-4C85-B947-C3BA2A7C89D4}" destId="{B2A9B28E-F94B-478F-A63D-983E85E2D4A9}" srcOrd="0" destOrd="0" presId="urn:microsoft.com/office/officeart/2005/8/layout/orgChart1"/>
    <dgm:cxn modelId="{D9B58311-BE57-4335-9DDE-3015F300252C}" type="presParOf" srcId="{28FB97B3-A20F-4C85-B947-C3BA2A7C89D4}" destId="{C1883F16-17F8-421D-9944-878D5B29D8FC}" srcOrd="1" destOrd="0" presId="urn:microsoft.com/office/officeart/2005/8/layout/orgChart1"/>
    <dgm:cxn modelId="{4995E698-E93B-4242-AC34-55A4E0C79D18}" type="presParOf" srcId="{CBC723D9-10C3-4B03-AC97-00DB5532CBEE}" destId="{B365836E-76DD-4E73-8D5A-D188816D6E2A}" srcOrd="1" destOrd="0" presId="urn:microsoft.com/office/officeart/2005/8/layout/orgChart1"/>
    <dgm:cxn modelId="{99495A40-30DC-494E-8C42-71C1D4032920}" type="presParOf" srcId="{B365836E-76DD-4E73-8D5A-D188816D6E2A}" destId="{AC477A21-50B6-4712-A1B7-A495928C5575}" srcOrd="0" destOrd="0" presId="urn:microsoft.com/office/officeart/2005/8/layout/orgChart1"/>
    <dgm:cxn modelId="{C3343659-1F63-457C-8D5C-A39A1B024F3A}" type="presParOf" srcId="{B365836E-76DD-4E73-8D5A-D188816D6E2A}" destId="{04C3768C-0AF0-4785-9AD5-8996F4442FF7}" srcOrd="1" destOrd="0" presId="urn:microsoft.com/office/officeart/2005/8/layout/orgChart1"/>
    <dgm:cxn modelId="{772A8360-4848-4153-B774-BCE120B21471}" type="presParOf" srcId="{04C3768C-0AF0-4785-9AD5-8996F4442FF7}" destId="{E660B3DB-E107-4EE7-9942-AC92D894302D}" srcOrd="0" destOrd="0" presId="urn:microsoft.com/office/officeart/2005/8/layout/orgChart1"/>
    <dgm:cxn modelId="{4955C6A8-7E01-4F03-B368-796D587D399C}" type="presParOf" srcId="{E660B3DB-E107-4EE7-9942-AC92D894302D}" destId="{F8671A09-D37A-4064-A8F4-B3C43DD17278}" srcOrd="0" destOrd="0" presId="urn:microsoft.com/office/officeart/2005/8/layout/orgChart1"/>
    <dgm:cxn modelId="{8F940EA8-A372-4AEC-9B8F-2E4EFA41E511}" type="presParOf" srcId="{E660B3DB-E107-4EE7-9942-AC92D894302D}" destId="{5A8ED751-CA55-4C95-851B-A161EE163D81}" srcOrd="1" destOrd="0" presId="urn:microsoft.com/office/officeart/2005/8/layout/orgChart1"/>
    <dgm:cxn modelId="{017BE499-3D9B-41E4-A23C-5612BC4FCDD5}" type="presParOf" srcId="{04C3768C-0AF0-4785-9AD5-8996F4442FF7}" destId="{D6CBA3C5-7347-4C83-879A-808C22D80101}" srcOrd="1" destOrd="0" presId="urn:microsoft.com/office/officeart/2005/8/layout/orgChart1"/>
    <dgm:cxn modelId="{24FEB0E6-3E58-4657-BBAE-EB455CD7BDA7}" type="presParOf" srcId="{04C3768C-0AF0-4785-9AD5-8996F4442FF7}" destId="{75AA97A6-6B6B-4489-B7E6-8A0E7BCB7DE3}" srcOrd="2" destOrd="0" presId="urn:microsoft.com/office/officeart/2005/8/layout/orgChart1"/>
    <dgm:cxn modelId="{DE7909F0-CF7C-41AE-A021-5CE47ABE03A6}" type="presParOf" srcId="{B365836E-76DD-4E73-8D5A-D188816D6E2A}" destId="{012603E9-C7C1-4B97-BD27-771E9ED8E6D7}" srcOrd="2" destOrd="0" presId="urn:microsoft.com/office/officeart/2005/8/layout/orgChart1"/>
    <dgm:cxn modelId="{8F5F4559-53F8-41B4-B038-9EE199D1FD94}" type="presParOf" srcId="{B365836E-76DD-4E73-8D5A-D188816D6E2A}" destId="{10092D5B-30A0-41B5-8EE0-81B70D7EAB21}" srcOrd="3" destOrd="0" presId="urn:microsoft.com/office/officeart/2005/8/layout/orgChart1"/>
    <dgm:cxn modelId="{FD32324F-235B-4449-9C63-9543D1FA73CF}" type="presParOf" srcId="{10092D5B-30A0-41B5-8EE0-81B70D7EAB21}" destId="{9800FDB7-AEA6-492A-B1D8-71FD6B9243B7}" srcOrd="0" destOrd="0" presId="urn:microsoft.com/office/officeart/2005/8/layout/orgChart1"/>
    <dgm:cxn modelId="{CA5E8657-B9C3-4016-BCF5-71A4658B6C65}" type="presParOf" srcId="{9800FDB7-AEA6-492A-B1D8-71FD6B9243B7}" destId="{5C8B72AD-64DF-4423-9DB6-A6BE98A9F67C}" srcOrd="0" destOrd="0" presId="urn:microsoft.com/office/officeart/2005/8/layout/orgChart1"/>
    <dgm:cxn modelId="{301B4ECE-E7F9-4EDD-AAD3-CFD8F2A7E528}" type="presParOf" srcId="{9800FDB7-AEA6-492A-B1D8-71FD6B9243B7}" destId="{EC4D0321-5559-4AFC-902E-47D535041ED8}" srcOrd="1" destOrd="0" presId="urn:microsoft.com/office/officeart/2005/8/layout/orgChart1"/>
    <dgm:cxn modelId="{A1AE5237-974D-4AFC-A760-4C9CA8BD624E}" type="presParOf" srcId="{10092D5B-30A0-41B5-8EE0-81B70D7EAB21}" destId="{FE98216F-D9AD-4413-9C19-AD9483244330}" srcOrd="1" destOrd="0" presId="urn:microsoft.com/office/officeart/2005/8/layout/orgChart1"/>
    <dgm:cxn modelId="{AF4259FB-64BB-431B-9630-0371000E9C52}" type="presParOf" srcId="{10092D5B-30A0-41B5-8EE0-81B70D7EAB21}" destId="{12BCC071-6B0F-4A0B-9E7C-6A051EB960D8}" srcOrd="2" destOrd="0" presId="urn:microsoft.com/office/officeart/2005/8/layout/orgChart1"/>
    <dgm:cxn modelId="{17FE8C42-FDAA-42A3-9610-C7D4FC90B5B4}" type="presParOf" srcId="{B365836E-76DD-4E73-8D5A-D188816D6E2A}" destId="{2834431F-2E23-41B8-A43A-00E8BCDBC288}" srcOrd="4" destOrd="0" presId="urn:microsoft.com/office/officeart/2005/8/layout/orgChart1"/>
    <dgm:cxn modelId="{F7E2B837-F9F5-48EC-8463-04539E2BBAA3}" type="presParOf" srcId="{B365836E-76DD-4E73-8D5A-D188816D6E2A}" destId="{3994E1B4-C5A6-4F0A-9BD4-A4BF4109758B}" srcOrd="5" destOrd="0" presId="urn:microsoft.com/office/officeart/2005/8/layout/orgChart1"/>
    <dgm:cxn modelId="{E6B1C63A-5710-4182-BB00-A5C4406EAD4B}" type="presParOf" srcId="{3994E1B4-C5A6-4F0A-9BD4-A4BF4109758B}" destId="{5D8E9EA3-EA8F-4B29-A9B4-20BC0B14DAF6}" srcOrd="0" destOrd="0" presId="urn:microsoft.com/office/officeart/2005/8/layout/orgChart1"/>
    <dgm:cxn modelId="{6CD66CAD-A4A8-4EBC-93F3-85EA9E2BBA32}" type="presParOf" srcId="{5D8E9EA3-EA8F-4B29-A9B4-20BC0B14DAF6}" destId="{E8900957-0022-47F1-99F7-9DDA31EAA905}" srcOrd="0" destOrd="0" presId="urn:microsoft.com/office/officeart/2005/8/layout/orgChart1"/>
    <dgm:cxn modelId="{FD0452D7-1464-4A62-ABAD-AB7857734D16}" type="presParOf" srcId="{5D8E9EA3-EA8F-4B29-A9B4-20BC0B14DAF6}" destId="{AAE277A0-7925-4FFA-ABE6-04668E20400F}" srcOrd="1" destOrd="0" presId="urn:microsoft.com/office/officeart/2005/8/layout/orgChart1"/>
    <dgm:cxn modelId="{A90E94C4-BAD7-4463-B345-A403C6408A95}" type="presParOf" srcId="{3994E1B4-C5A6-4F0A-9BD4-A4BF4109758B}" destId="{E5D2C73D-13F3-43ED-802C-3E1E1A73E002}" srcOrd="1" destOrd="0" presId="urn:microsoft.com/office/officeart/2005/8/layout/orgChart1"/>
    <dgm:cxn modelId="{F3FF699C-C806-4144-80A6-8B85FBB7195D}" type="presParOf" srcId="{3994E1B4-C5A6-4F0A-9BD4-A4BF4109758B}" destId="{02F50961-237D-41F0-A9AA-5B9EB10E9DBD}" srcOrd="2" destOrd="0" presId="urn:microsoft.com/office/officeart/2005/8/layout/orgChart1"/>
    <dgm:cxn modelId="{0B1A5CF9-D020-4330-86CC-6BFAEF856C1B}" type="presParOf" srcId="{CBC723D9-10C3-4B03-AC97-00DB5532CBEE}" destId="{4B6089EC-932D-4C2B-B4C7-AF607B602DD1}" srcOrd="2" destOrd="0" presId="urn:microsoft.com/office/officeart/2005/8/layout/orgChart1"/>
    <dgm:cxn modelId="{75B608B3-38C9-4BAD-83B1-BEF67233A1DC}" type="presParOf" srcId="{485EB88C-37BA-42A7-9797-8693335A624D}" destId="{E654A9EF-460F-450A-B6A8-9976D30DFAF0}" srcOrd="2" destOrd="0" presId="urn:microsoft.com/office/officeart/2005/8/layout/orgChart1"/>
    <dgm:cxn modelId="{24362F17-CFD1-4252-88E5-9E2C6246C904}" type="presParOf" srcId="{485EB88C-37BA-42A7-9797-8693335A624D}" destId="{74A28E0C-CA81-438D-8A27-92C07C7FE18B}" srcOrd="3" destOrd="0" presId="urn:microsoft.com/office/officeart/2005/8/layout/orgChart1"/>
    <dgm:cxn modelId="{F6726B38-B255-4DE6-89EB-ED676F0307EF}" type="presParOf" srcId="{74A28E0C-CA81-438D-8A27-92C07C7FE18B}" destId="{3B275046-396D-4ED8-9F50-A3830862EC9F}" srcOrd="0" destOrd="0" presId="urn:microsoft.com/office/officeart/2005/8/layout/orgChart1"/>
    <dgm:cxn modelId="{064036CB-AA99-4467-AF84-EBB68F713319}" type="presParOf" srcId="{3B275046-396D-4ED8-9F50-A3830862EC9F}" destId="{9DE35BC3-F2E3-4406-99AA-64234489043A}" srcOrd="0" destOrd="0" presId="urn:microsoft.com/office/officeart/2005/8/layout/orgChart1"/>
    <dgm:cxn modelId="{688CDF7B-5820-4234-9852-65ECCA319084}" type="presParOf" srcId="{3B275046-396D-4ED8-9F50-A3830862EC9F}" destId="{8793BFA3-A5FB-415B-813E-71A74A410143}" srcOrd="1" destOrd="0" presId="urn:microsoft.com/office/officeart/2005/8/layout/orgChart1"/>
    <dgm:cxn modelId="{6750D6D1-06CB-4C4B-936D-E90ABBFF1E65}" type="presParOf" srcId="{74A28E0C-CA81-438D-8A27-92C07C7FE18B}" destId="{92D676BD-6D17-4A3E-847B-39791012D0F1}" srcOrd="1" destOrd="0" presId="urn:microsoft.com/office/officeart/2005/8/layout/orgChart1"/>
    <dgm:cxn modelId="{0012718E-9C63-4088-AF75-C4A21064459D}" type="presParOf" srcId="{74A28E0C-CA81-438D-8A27-92C07C7FE18B}" destId="{CF3736C2-BA20-4859-BA40-C2ADD3626800}" srcOrd="2" destOrd="0" presId="urn:microsoft.com/office/officeart/2005/8/layout/orgChart1"/>
    <dgm:cxn modelId="{038A68A9-7D5B-461F-8A8A-571EF51EED20}" type="presParOf" srcId="{485EB88C-37BA-42A7-9797-8693335A624D}" destId="{9C3C9F9B-63C8-4697-90D9-67F4524BFC85}" srcOrd="4" destOrd="0" presId="urn:microsoft.com/office/officeart/2005/8/layout/orgChart1"/>
    <dgm:cxn modelId="{E1B828CC-290E-4141-9C86-F3533E7D96A2}" type="presParOf" srcId="{485EB88C-37BA-42A7-9797-8693335A624D}" destId="{B1D652DE-4891-4194-B3BA-49A54ACCAA53}" srcOrd="5" destOrd="0" presId="urn:microsoft.com/office/officeart/2005/8/layout/orgChart1"/>
    <dgm:cxn modelId="{D7BF9D3F-379F-42FA-A823-7DE6FBEE6F35}" type="presParOf" srcId="{B1D652DE-4891-4194-B3BA-49A54ACCAA53}" destId="{13DD5F54-DAE0-4203-A52B-2BD00786D192}" srcOrd="0" destOrd="0" presId="urn:microsoft.com/office/officeart/2005/8/layout/orgChart1"/>
    <dgm:cxn modelId="{BDEBD9C1-6F35-4BB2-980D-404D89CB42F8}" type="presParOf" srcId="{13DD5F54-DAE0-4203-A52B-2BD00786D192}" destId="{15A12ABC-969B-4004-85AA-7384D7FE63AA}" srcOrd="0" destOrd="0" presId="urn:microsoft.com/office/officeart/2005/8/layout/orgChart1"/>
    <dgm:cxn modelId="{53E7B8FF-CCF4-4BEA-B0F1-4DFC997C36FE}" type="presParOf" srcId="{13DD5F54-DAE0-4203-A52B-2BD00786D192}" destId="{B88BEDAD-B116-4D09-B5D8-D3060B38D27B}" srcOrd="1" destOrd="0" presId="urn:microsoft.com/office/officeart/2005/8/layout/orgChart1"/>
    <dgm:cxn modelId="{E14E469E-F607-43E4-8FD9-D09388A7AA35}" type="presParOf" srcId="{B1D652DE-4891-4194-B3BA-49A54ACCAA53}" destId="{B8D8C2F8-D70A-4F4A-8507-DE0EA820DB66}" srcOrd="1" destOrd="0" presId="urn:microsoft.com/office/officeart/2005/8/layout/orgChart1"/>
    <dgm:cxn modelId="{2179EBAF-3602-410D-A16D-4E776DE6DF89}" type="presParOf" srcId="{B1D652DE-4891-4194-B3BA-49A54ACCAA53}" destId="{5C75137F-03F6-455F-9C15-32953DBAA145}" srcOrd="2" destOrd="0" presId="urn:microsoft.com/office/officeart/2005/8/layout/orgChart1"/>
    <dgm:cxn modelId="{6BADD814-0EA8-4AF0-B298-FFEFEA9EA165}" type="presParOf" srcId="{485EB88C-37BA-42A7-9797-8693335A624D}" destId="{4D7CB70F-25D2-4022-9273-F18768AF3F3B}" srcOrd="6" destOrd="0" presId="urn:microsoft.com/office/officeart/2005/8/layout/orgChart1"/>
    <dgm:cxn modelId="{E7CBA0F1-1F4A-45EA-A3D2-E77B7B76FD4B}" type="presParOf" srcId="{485EB88C-37BA-42A7-9797-8693335A624D}" destId="{6CDB39CC-BF4D-4AD7-B17F-65D7274F58BC}" srcOrd="7" destOrd="0" presId="urn:microsoft.com/office/officeart/2005/8/layout/orgChart1"/>
    <dgm:cxn modelId="{974CBAF6-7CF1-4211-87C9-9E1C8FBD91D2}" type="presParOf" srcId="{6CDB39CC-BF4D-4AD7-B17F-65D7274F58BC}" destId="{6D199DE1-1053-436B-9846-0499B6F1669C}" srcOrd="0" destOrd="0" presId="urn:microsoft.com/office/officeart/2005/8/layout/orgChart1"/>
    <dgm:cxn modelId="{5B45B5DF-1921-4256-8BD8-7E6567D9DBE6}" type="presParOf" srcId="{6D199DE1-1053-436B-9846-0499B6F1669C}" destId="{9CCC09D4-8D51-4079-A8D5-14F7461579A4}" srcOrd="0" destOrd="0" presId="urn:microsoft.com/office/officeart/2005/8/layout/orgChart1"/>
    <dgm:cxn modelId="{A21687CD-11FE-4789-91D3-BF774E7A2347}" type="presParOf" srcId="{6D199DE1-1053-436B-9846-0499B6F1669C}" destId="{F3E8D68F-BD09-445F-95AC-E58C8F4F09DF}" srcOrd="1" destOrd="0" presId="urn:microsoft.com/office/officeart/2005/8/layout/orgChart1"/>
    <dgm:cxn modelId="{84609B4A-78B3-40DB-B890-F6AEA0A0F815}" type="presParOf" srcId="{6CDB39CC-BF4D-4AD7-B17F-65D7274F58BC}" destId="{85D9DF43-B225-490D-9B9F-73E0E6113061}" srcOrd="1" destOrd="0" presId="urn:microsoft.com/office/officeart/2005/8/layout/orgChart1"/>
    <dgm:cxn modelId="{36275367-AC12-431B-B85E-52180EBCBBB9}" type="presParOf" srcId="{6CDB39CC-BF4D-4AD7-B17F-65D7274F58BC}" destId="{C320F95D-9662-4A1A-A31E-F4DCEB25BA85}" srcOrd="2" destOrd="0" presId="urn:microsoft.com/office/officeart/2005/8/layout/orgChart1"/>
    <dgm:cxn modelId="{7053CDD8-6CDB-482B-9C9A-43D6F87FC32C}" type="presParOf" srcId="{485EB88C-37BA-42A7-9797-8693335A624D}" destId="{31EF35F0-FD34-4957-B1AF-CA01F90D603D}" srcOrd="8" destOrd="0" presId="urn:microsoft.com/office/officeart/2005/8/layout/orgChart1"/>
    <dgm:cxn modelId="{FE9E8B4A-CBB6-4511-83AD-447766592858}" type="presParOf" srcId="{485EB88C-37BA-42A7-9797-8693335A624D}" destId="{EF6088A4-BE36-4600-8833-E41880F387B3}" srcOrd="9" destOrd="0" presId="urn:microsoft.com/office/officeart/2005/8/layout/orgChart1"/>
    <dgm:cxn modelId="{CFEEFBBF-0158-4A4E-BEAC-63736C6AF814}" type="presParOf" srcId="{EF6088A4-BE36-4600-8833-E41880F387B3}" destId="{19A0BAB8-F9CE-4404-8EDE-598D76BEC9B9}" srcOrd="0" destOrd="0" presId="urn:microsoft.com/office/officeart/2005/8/layout/orgChart1"/>
    <dgm:cxn modelId="{7BEB18F1-B91B-4AA4-ABB3-2739415DD02F}" type="presParOf" srcId="{19A0BAB8-F9CE-4404-8EDE-598D76BEC9B9}" destId="{358A0D8E-A5E3-4DBF-9ADC-6807CD70A7DB}" srcOrd="0" destOrd="0" presId="urn:microsoft.com/office/officeart/2005/8/layout/orgChart1"/>
    <dgm:cxn modelId="{82DD4F71-6372-4C40-A0DE-7AFDCC19059D}" type="presParOf" srcId="{19A0BAB8-F9CE-4404-8EDE-598D76BEC9B9}" destId="{E4D974A5-E7DB-4AAB-AFB3-E8366F0B6AAB}" srcOrd="1" destOrd="0" presId="urn:microsoft.com/office/officeart/2005/8/layout/orgChart1"/>
    <dgm:cxn modelId="{6B4F5791-C49E-471D-B0A1-3C3AB93E3193}" type="presParOf" srcId="{EF6088A4-BE36-4600-8833-E41880F387B3}" destId="{76E19769-CBF3-409C-85F8-3A6C540D5D6E}" srcOrd="1" destOrd="0" presId="urn:microsoft.com/office/officeart/2005/8/layout/orgChart1"/>
    <dgm:cxn modelId="{6A5ABFC0-F203-47F4-88FB-5E61B45C49F4}" type="presParOf" srcId="{EF6088A4-BE36-4600-8833-E41880F387B3}" destId="{E1AB599C-2724-4249-8404-A9FC2116841F}" srcOrd="2" destOrd="0" presId="urn:microsoft.com/office/officeart/2005/8/layout/orgChart1"/>
    <dgm:cxn modelId="{D41BE624-A976-4AF1-B855-F6042F3721FF}" type="presParOf" srcId="{48382CAF-C3C4-4707-A974-F18A95353211}" destId="{6596D983-19A8-4E99-8489-C71EC5A4862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DA369A-B0E0-451B-8286-F92770F810D3}" type="doc">
      <dgm:prSet loTypeId="urn:microsoft.com/office/officeart/2005/8/layout/orgChart1" loCatId="hierarchy" qsTypeId="urn:microsoft.com/office/officeart/2005/8/quickstyle/simple5" qsCatId="simple" csTypeId="urn:microsoft.com/office/officeart/2005/8/colors/accent1_5" csCatId="accent1" phldr="1"/>
      <dgm:spPr/>
      <dgm:t>
        <a:bodyPr/>
        <a:lstStyle/>
        <a:p>
          <a:endParaRPr lang="es-ES"/>
        </a:p>
      </dgm:t>
    </dgm:pt>
    <dgm:pt modelId="{3D9A8317-08F9-46AB-9C78-9A5DD3AAD6A4}">
      <dgm:prSet phldrT="[Texto]" custT="1"/>
      <dgm:spPr/>
      <dgm:t>
        <a:bodyPr/>
        <a:lstStyle/>
        <a:p>
          <a:r>
            <a:rPr lang="es-ES" sz="1800" dirty="0">
              <a:latin typeface="Arial Narrow" panose="020B0606020202030204" pitchFamily="34" charset="0"/>
              <a:cs typeface="Times New Roman" panose="02020603050405020304" pitchFamily="18" charset="0"/>
            </a:rPr>
            <a:t>Company Man</a:t>
          </a:r>
        </a:p>
      </dgm:t>
    </dgm:pt>
    <dgm:pt modelId="{0D6CBE14-E27A-4131-B706-1EB831A01101}" type="parTrans" cxnId="{878CC08D-2052-429A-B7FC-E10FB2798956}">
      <dgm:prSet/>
      <dgm:spPr/>
      <dgm:t>
        <a:bodyPr/>
        <a:lstStyle/>
        <a:p>
          <a:endParaRPr lang="es-ES" sz="1800">
            <a:latin typeface="Arial Narrow" panose="020B0606020202030204" pitchFamily="34" charset="0"/>
            <a:cs typeface="Times New Roman" panose="02020603050405020304" pitchFamily="18" charset="0"/>
          </a:endParaRPr>
        </a:p>
      </dgm:t>
    </dgm:pt>
    <dgm:pt modelId="{CFFF8E00-A4A0-425D-8CF7-B5D96E4ABF6E}" type="sibTrans" cxnId="{878CC08D-2052-429A-B7FC-E10FB2798956}">
      <dgm:prSet/>
      <dgm:spPr/>
      <dgm:t>
        <a:bodyPr/>
        <a:lstStyle/>
        <a:p>
          <a:endParaRPr lang="es-ES" sz="1800">
            <a:latin typeface="Arial Narrow" panose="020B0606020202030204" pitchFamily="34" charset="0"/>
            <a:cs typeface="Times New Roman" panose="02020603050405020304" pitchFamily="18" charset="0"/>
          </a:endParaRPr>
        </a:p>
      </dgm:t>
    </dgm:pt>
    <dgm:pt modelId="{6BD7042D-F52A-4D59-9981-53EC491D2717}">
      <dgm:prSet phldrT="[Texto]" custT="1"/>
      <dgm:spPr/>
      <dgm:t>
        <a:bodyPr/>
        <a:lstStyle/>
        <a:p>
          <a:r>
            <a:rPr lang="es-ES" sz="1800" dirty="0">
              <a:latin typeface="Arial Narrow" panose="020B0606020202030204" pitchFamily="34" charset="0"/>
              <a:cs typeface="Times New Roman" panose="02020603050405020304" pitchFamily="18" charset="0"/>
            </a:rPr>
            <a:t>Assistant Co-</a:t>
          </a:r>
          <a:r>
            <a:rPr lang="es-ES" sz="1800" dirty="0" err="1">
              <a:latin typeface="Arial Narrow" panose="020B0606020202030204" pitchFamily="34" charset="0"/>
              <a:cs typeface="Times New Roman" panose="02020603050405020304" pitchFamily="18" charset="0"/>
            </a:rPr>
            <a:t>man</a:t>
          </a:r>
          <a:endParaRPr lang="es-ES" sz="1800" dirty="0">
            <a:latin typeface="Arial Narrow" panose="020B0606020202030204" pitchFamily="34" charset="0"/>
            <a:cs typeface="Times New Roman" panose="02020603050405020304" pitchFamily="18" charset="0"/>
          </a:endParaRPr>
        </a:p>
      </dgm:t>
    </dgm:pt>
    <dgm:pt modelId="{ED4140C1-76D8-4BCF-8AB8-5EFC5C9C71BD}" type="parTrans" cxnId="{E193A0FF-294B-4764-93EB-2CE55CC4EEF8}">
      <dgm:prSet/>
      <dgm:spPr/>
      <dgm:t>
        <a:bodyPr/>
        <a:lstStyle/>
        <a:p>
          <a:endParaRPr lang="es-ES" sz="1800">
            <a:latin typeface="Arial Narrow" panose="020B0606020202030204" pitchFamily="34" charset="0"/>
            <a:cs typeface="Times New Roman" panose="02020603050405020304" pitchFamily="18" charset="0"/>
          </a:endParaRPr>
        </a:p>
      </dgm:t>
    </dgm:pt>
    <dgm:pt modelId="{007AC0F0-5833-4D69-9172-58CB6D56034F}" type="sibTrans" cxnId="{E193A0FF-294B-4764-93EB-2CE55CC4EEF8}">
      <dgm:prSet/>
      <dgm:spPr/>
      <dgm:t>
        <a:bodyPr/>
        <a:lstStyle/>
        <a:p>
          <a:endParaRPr lang="es-ES" sz="1800">
            <a:latin typeface="Arial Narrow" panose="020B0606020202030204" pitchFamily="34" charset="0"/>
            <a:cs typeface="Times New Roman" panose="02020603050405020304" pitchFamily="18" charset="0"/>
          </a:endParaRPr>
        </a:p>
      </dgm:t>
    </dgm:pt>
    <dgm:pt modelId="{6DC4954A-E2DF-4873-BC27-6209B64D93F0}">
      <dgm:prSet phldrT="[Texto]" custT="1"/>
      <dgm:spPr/>
      <dgm:t>
        <a:bodyPr/>
        <a:lstStyle/>
        <a:p>
          <a:r>
            <a:rPr lang="es-ES" sz="1800" dirty="0">
              <a:latin typeface="Arial Narrow" panose="020B0606020202030204" pitchFamily="34" charset="0"/>
              <a:cs typeface="Times New Roman" panose="02020603050405020304" pitchFamily="18" charset="0"/>
            </a:rPr>
            <a:t>Geologist</a:t>
          </a:r>
        </a:p>
      </dgm:t>
    </dgm:pt>
    <dgm:pt modelId="{BCCB1829-D113-4E9F-9804-F36216F0ED0C}" type="parTrans" cxnId="{1423AB72-A88D-4BF7-B764-2D8C8A1A41FA}">
      <dgm:prSet/>
      <dgm:spPr/>
      <dgm:t>
        <a:bodyPr/>
        <a:lstStyle/>
        <a:p>
          <a:endParaRPr lang="es-ES" sz="1800">
            <a:latin typeface="Arial Narrow" panose="020B0606020202030204" pitchFamily="34" charset="0"/>
            <a:cs typeface="Times New Roman" panose="02020603050405020304" pitchFamily="18" charset="0"/>
          </a:endParaRPr>
        </a:p>
      </dgm:t>
    </dgm:pt>
    <dgm:pt modelId="{B6A70FF7-613D-4D1B-BCE9-334A5C0A718E}" type="sibTrans" cxnId="{1423AB72-A88D-4BF7-B764-2D8C8A1A41FA}">
      <dgm:prSet/>
      <dgm:spPr/>
      <dgm:t>
        <a:bodyPr/>
        <a:lstStyle/>
        <a:p>
          <a:endParaRPr lang="es-ES" sz="1800">
            <a:latin typeface="Arial Narrow" panose="020B0606020202030204" pitchFamily="34" charset="0"/>
            <a:cs typeface="Times New Roman" panose="02020603050405020304" pitchFamily="18" charset="0"/>
          </a:endParaRPr>
        </a:p>
      </dgm:t>
    </dgm:pt>
    <dgm:pt modelId="{AC897385-C84A-47A5-B271-9293A89C57FF}">
      <dgm:prSet phldrT="[Texto]" custT="1"/>
      <dgm:spPr/>
      <dgm:t>
        <a:bodyPr/>
        <a:lstStyle/>
        <a:p>
          <a:r>
            <a:rPr lang="es-ES" sz="1800" dirty="0">
              <a:latin typeface="Arial Narrow" panose="020B0606020202030204" pitchFamily="34" charset="0"/>
              <a:cs typeface="Times New Roman" panose="02020603050405020304" pitchFamily="18" charset="0"/>
            </a:rPr>
            <a:t>Drilling Enginner</a:t>
          </a:r>
        </a:p>
      </dgm:t>
    </dgm:pt>
    <dgm:pt modelId="{5A16D381-E36C-44DB-8E6A-9DEDDA0CD1E4}" type="parTrans" cxnId="{89AB206D-AB4C-4286-8518-E84B3BD41773}">
      <dgm:prSet/>
      <dgm:spPr/>
      <dgm:t>
        <a:bodyPr/>
        <a:lstStyle/>
        <a:p>
          <a:endParaRPr lang="es-ES" sz="1800">
            <a:latin typeface="Arial Narrow" panose="020B0606020202030204" pitchFamily="34" charset="0"/>
            <a:cs typeface="Times New Roman" panose="02020603050405020304" pitchFamily="18" charset="0"/>
          </a:endParaRPr>
        </a:p>
      </dgm:t>
    </dgm:pt>
    <dgm:pt modelId="{EEA811EC-E97A-41B4-ADA0-A971271B3D70}" type="sibTrans" cxnId="{89AB206D-AB4C-4286-8518-E84B3BD41773}">
      <dgm:prSet/>
      <dgm:spPr/>
      <dgm:t>
        <a:bodyPr/>
        <a:lstStyle/>
        <a:p>
          <a:endParaRPr lang="es-ES" sz="1800">
            <a:latin typeface="Arial Narrow" panose="020B0606020202030204" pitchFamily="34" charset="0"/>
            <a:cs typeface="Times New Roman" panose="02020603050405020304" pitchFamily="18" charset="0"/>
          </a:endParaRPr>
        </a:p>
      </dgm:t>
    </dgm:pt>
    <dgm:pt modelId="{75A7573D-D392-4AFF-A469-440463425107}" type="pres">
      <dgm:prSet presAssocID="{B8DA369A-B0E0-451B-8286-F92770F810D3}" presName="hierChild1" presStyleCnt="0">
        <dgm:presLayoutVars>
          <dgm:orgChart val="1"/>
          <dgm:chPref val="1"/>
          <dgm:dir/>
          <dgm:animOne val="branch"/>
          <dgm:animLvl val="lvl"/>
          <dgm:resizeHandles/>
        </dgm:presLayoutVars>
      </dgm:prSet>
      <dgm:spPr/>
    </dgm:pt>
    <dgm:pt modelId="{C6330B9D-BEFF-486F-B1A0-71EC0D0E52C8}" type="pres">
      <dgm:prSet presAssocID="{3D9A8317-08F9-46AB-9C78-9A5DD3AAD6A4}" presName="hierRoot1" presStyleCnt="0">
        <dgm:presLayoutVars>
          <dgm:hierBranch val="init"/>
        </dgm:presLayoutVars>
      </dgm:prSet>
      <dgm:spPr/>
    </dgm:pt>
    <dgm:pt modelId="{E470B8FA-8031-44FD-9EC8-3F658E3DAA08}" type="pres">
      <dgm:prSet presAssocID="{3D9A8317-08F9-46AB-9C78-9A5DD3AAD6A4}" presName="rootComposite1" presStyleCnt="0"/>
      <dgm:spPr/>
    </dgm:pt>
    <dgm:pt modelId="{18798DA8-2B10-4715-BDB4-6A93532491B2}" type="pres">
      <dgm:prSet presAssocID="{3D9A8317-08F9-46AB-9C78-9A5DD3AAD6A4}" presName="rootText1" presStyleLbl="node0" presStyleIdx="0" presStyleCnt="1" custScaleY="52389">
        <dgm:presLayoutVars>
          <dgm:chPref val="3"/>
        </dgm:presLayoutVars>
      </dgm:prSet>
      <dgm:spPr/>
    </dgm:pt>
    <dgm:pt modelId="{E3D16E64-C491-401F-BCD4-35B055321DC7}" type="pres">
      <dgm:prSet presAssocID="{3D9A8317-08F9-46AB-9C78-9A5DD3AAD6A4}" presName="rootConnector1" presStyleLbl="node1" presStyleIdx="0" presStyleCnt="0"/>
      <dgm:spPr/>
    </dgm:pt>
    <dgm:pt modelId="{A63304E9-FA48-4CFE-B1C6-734BACA79CBE}" type="pres">
      <dgm:prSet presAssocID="{3D9A8317-08F9-46AB-9C78-9A5DD3AAD6A4}" presName="hierChild2" presStyleCnt="0"/>
      <dgm:spPr/>
    </dgm:pt>
    <dgm:pt modelId="{C4E783E8-2E26-4F05-9770-E195F88DA34D}" type="pres">
      <dgm:prSet presAssocID="{ED4140C1-76D8-4BCF-8AB8-5EFC5C9C71BD}" presName="Name37" presStyleLbl="parChTrans1D2" presStyleIdx="0" presStyleCnt="3"/>
      <dgm:spPr/>
    </dgm:pt>
    <dgm:pt modelId="{A64C989E-518F-4A04-B3A6-CB1D244CC1C9}" type="pres">
      <dgm:prSet presAssocID="{6BD7042D-F52A-4D59-9981-53EC491D2717}" presName="hierRoot2" presStyleCnt="0">
        <dgm:presLayoutVars>
          <dgm:hierBranch val="init"/>
        </dgm:presLayoutVars>
      </dgm:prSet>
      <dgm:spPr/>
    </dgm:pt>
    <dgm:pt modelId="{76DF1AB9-6D4E-4534-9436-401C4AFD4DED}" type="pres">
      <dgm:prSet presAssocID="{6BD7042D-F52A-4D59-9981-53EC491D2717}" presName="rootComposite" presStyleCnt="0"/>
      <dgm:spPr/>
    </dgm:pt>
    <dgm:pt modelId="{0840003F-0A06-4320-BC2E-5CF2D5CED516}" type="pres">
      <dgm:prSet presAssocID="{6BD7042D-F52A-4D59-9981-53EC491D2717}" presName="rootText" presStyleLbl="node2" presStyleIdx="0" presStyleCnt="3" custScaleY="52008">
        <dgm:presLayoutVars>
          <dgm:chPref val="3"/>
        </dgm:presLayoutVars>
      </dgm:prSet>
      <dgm:spPr/>
    </dgm:pt>
    <dgm:pt modelId="{1397A8FB-DBBA-4641-AA62-163707FAA228}" type="pres">
      <dgm:prSet presAssocID="{6BD7042D-F52A-4D59-9981-53EC491D2717}" presName="rootConnector" presStyleLbl="node2" presStyleIdx="0" presStyleCnt="3"/>
      <dgm:spPr/>
    </dgm:pt>
    <dgm:pt modelId="{B7734864-62C1-4193-98AA-DBB205B7EBE7}" type="pres">
      <dgm:prSet presAssocID="{6BD7042D-F52A-4D59-9981-53EC491D2717}" presName="hierChild4" presStyleCnt="0"/>
      <dgm:spPr/>
    </dgm:pt>
    <dgm:pt modelId="{B14024CE-8A93-4420-A9E3-30B4FDD66A6C}" type="pres">
      <dgm:prSet presAssocID="{6BD7042D-F52A-4D59-9981-53EC491D2717}" presName="hierChild5" presStyleCnt="0"/>
      <dgm:spPr/>
    </dgm:pt>
    <dgm:pt modelId="{F0484F33-1972-4FFC-8E1B-FC701961B374}" type="pres">
      <dgm:prSet presAssocID="{BCCB1829-D113-4E9F-9804-F36216F0ED0C}" presName="Name37" presStyleLbl="parChTrans1D2" presStyleIdx="1" presStyleCnt="3"/>
      <dgm:spPr/>
    </dgm:pt>
    <dgm:pt modelId="{C490FE4C-CA05-4723-9CB6-7E6071E1AFB1}" type="pres">
      <dgm:prSet presAssocID="{6DC4954A-E2DF-4873-BC27-6209B64D93F0}" presName="hierRoot2" presStyleCnt="0">
        <dgm:presLayoutVars>
          <dgm:hierBranch val="init"/>
        </dgm:presLayoutVars>
      </dgm:prSet>
      <dgm:spPr/>
    </dgm:pt>
    <dgm:pt modelId="{127339AF-0226-437D-942F-E84ADA077BAF}" type="pres">
      <dgm:prSet presAssocID="{6DC4954A-E2DF-4873-BC27-6209B64D93F0}" presName="rootComposite" presStyleCnt="0"/>
      <dgm:spPr/>
    </dgm:pt>
    <dgm:pt modelId="{6A3EDA70-1B71-429D-909E-8CB9FA34B02D}" type="pres">
      <dgm:prSet presAssocID="{6DC4954A-E2DF-4873-BC27-6209B64D93F0}" presName="rootText" presStyleLbl="node2" presStyleIdx="1" presStyleCnt="3" custScaleY="48513">
        <dgm:presLayoutVars>
          <dgm:chPref val="3"/>
        </dgm:presLayoutVars>
      </dgm:prSet>
      <dgm:spPr/>
    </dgm:pt>
    <dgm:pt modelId="{842B64B2-C164-4637-87F1-0124BAD7D25C}" type="pres">
      <dgm:prSet presAssocID="{6DC4954A-E2DF-4873-BC27-6209B64D93F0}" presName="rootConnector" presStyleLbl="node2" presStyleIdx="1" presStyleCnt="3"/>
      <dgm:spPr/>
    </dgm:pt>
    <dgm:pt modelId="{368FF15A-EA2B-4310-8B97-1A7D9A7F66D4}" type="pres">
      <dgm:prSet presAssocID="{6DC4954A-E2DF-4873-BC27-6209B64D93F0}" presName="hierChild4" presStyleCnt="0"/>
      <dgm:spPr/>
    </dgm:pt>
    <dgm:pt modelId="{DA8A6AEE-0CC7-46D0-BC79-D54A73FCC6F6}" type="pres">
      <dgm:prSet presAssocID="{6DC4954A-E2DF-4873-BC27-6209B64D93F0}" presName="hierChild5" presStyleCnt="0"/>
      <dgm:spPr/>
    </dgm:pt>
    <dgm:pt modelId="{7253A4F4-8367-4820-A08C-FCD105043701}" type="pres">
      <dgm:prSet presAssocID="{5A16D381-E36C-44DB-8E6A-9DEDDA0CD1E4}" presName="Name37" presStyleLbl="parChTrans1D2" presStyleIdx="2" presStyleCnt="3"/>
      <dgm:spPr/>
    </dgm:pt>
    <dgm:pt modelId="{6860CBA0-6321-44D0-8A4A-6201EC33F67A}" type="pres">
      <dgm:prSet presAssocID="{AC897385-C84A-47A5-B271-9293A89C57FF}" presName="hierRoot2" presStyleCnt="0">
        <dgm:presLayoutVars>
          <dgm:hierBranch val="init"/>
        </dgm:presLayoutVars>
      </dgm:prSet>
      <dgm:spPr/>
    </dgm:pt>
    <dgm:pt modelId="{429B5878-DAF0-4770-8F51-BA4E8FC10FE7}" type="pres">
      <dgm:prSet presAssocID="{AC897385-C84A-47A5-B271-9293A89C57FF}" presName="rootComposite" presStyleCnt="0"/>
      <dgm:spPr/>
    </dgm:pt>
    <dgm:pt modelId="{58CEEF67-3B75-4D3C-87F8-9085022E268C}" type="pres">
      <dgm:prSet presAssocID="{AC897385-C84A-47A5-B271-9293A89C57FF}" presName="rootText" presStyleLbl="node2" presStyleIdx="2" presStyleCnt="3" custScaleY="55504">
        <dgm:presLayoutVars>
          <dgm:chPref val="3"/>
        </dgm:presLayoutVars>
      </dgm:prSet>
      <dgm:spPr/>
    </dgm:pt>
    <dgm:pt modelId="{B424BF3D-F264-4E61-B414-D28BBD565F9B}" type="pres">
      <dgm:prSet presAssocID="{AC897385-C84A-47A5-B271-9293A89C57FF}" presName="rootConnector" presStyleLbl="node2" presStyleIdx="2" presStyleCnt="3"/>
      <dgm:spPr/>
    </dgm:pt>
    <dgm:pt modelId="{FC9C537F-10CD-4FDC-BEAC-F1303E43D162}" type="pres">
      <dgm:prSet presAssocID="{AC897385-C84A-47A5-B271-9293A89C57FF}" presName="hierChild4" presStyleCnt="0"/>
      <dgm:spPr/>
    </dgm:pt>
    <dgm:pt modelId="{EB0A25CA-D7A6-4A57-8FA8-455C2C481459}" type="pres">
      <dgm:prSet presAssocID="{AC897385-C84A-47A5-B271-9293A89C57FF}" presName="hierChild5" presStyleCnt="0"/>
      <dgm:spPr/>
    </dgm:pt>
    <dgm:pt modelId="{C050DBC3-FBAD-4A51-B0BE-9F645E0E7CA7}" type="pres">
      <dgm:prSet presAssocID="{3D9A8317-08F9-46AB-9C78-9A5DD3AAD6A4}" presName="hierChild3" presStyleCnt="0"/>
      <dgm:spPr/>
    </dgm:pt>
  </dgm:ptLst>
  <dgm:cxnLst>
    <dgm:cxn modelId="{E2B5C00C-A472-40A4-9F8A-AC1DB07D0A6D}" type="presOf" srcId="{6DC4954A-E2DF-4873-BC27-6209B64D93F0}" destId="{842B64B2-C164-4637-87F1-0124BAD7D25C}" srcOrd="1" destOrd="0" presId="urn:microsoft.com/office/officeart/2005/8/layout/orgChart1"/>
    <dgm:cxn modelId="{EF75052A-D07A-451C-9EC6-18EEE6FF9B81}" type="presOf" srcId="{AC897385-C84A-47A5-B271-9293A89C57FF}" destId="{58CEEF67-3B75-4D3C-87F8-9085022E268C}" srcOrd="0" destOrd="0" presId="urn:microsoft.com/office/officeart/2005/8/layout/orgChart1"/>
    <dgm:cxn modelId="{3BBE1A2D-F340-4A09-90F6-CAD0D112A5F4}" type="presOf" srcId="{6BD7042D-F52A-4D59-9981-53EC491D2717}" destId="{1397A8FB-DBBA-4641-AA62-163707FAA228}" srcOrd="1" destOrd="0" presId="urn:microsoft.com/office/officeart/2005/8/layout/orgChart1"/>
    <dgm:cxn modelId="{2802635D-ABD7-481C-8E2F-ADF41835E52A}" type="presOf" srcId="{3D9A8317-08F9-46AB-9C78-9A5DD3AAD6A4}" destId="{E3D16E64-C491-401F-BCD4-35B055321DC7}" srcOrd="1" destOrd="0" presId="urn:microsoft.com/office/officeart/2005/8/layout/orgChart1"/>
    <dgm:cxn modelId="{E3F8815D-74F6-4DC2-BF35-50E7625D9B9C}" type="presOf" srcId="{AC897385-C84A-47A5-B271-9293A89C57FF}" destId="{B424BF3D-F264-4E61-B414-D28BBD565F9B}" srcOrd="1" destOrd="0" presId="urn:microsoft.com/office/officeart/2005/8/layout/orgChart1"/>
    <dgm:cxn modelId="{C4DECD62-351B-4C65-8D94-50947EED9906}" type="presOf" srcId="{6DC4954A-E2DF-4873-BC27-6209B64D93F0}" destId="{6A3EDA70-1B71-429D-909E-8CB9FA34B02D}" srcOrd="0" destOrd="0" presId="urn:microsoft.com/office/officeart/2005/8/layout/orgChart1"/>
    <dgm:cxn modelId="{89AB206D-AB4C-4286-8518-E84B3BD41773}" srcId="{3D9A8317-08F9-46AB-9C78-9A5DD3AAD6A4}" destId="{AC897385-C84A-47A5-B271-9293A89C57FF}" srcOrd="2" destOrd="0" parTransId="{5A16D381-E36C-44DB-8E6A-9DEDDA0CD1E4}" sibTransId="{EEA811EC-E97A-41B4-ADA0-A971271B3D70}"/>
    <dgm:cxn modelId="{3B5D7050-BA7A-435C-A39C-71E4B9C5880C}" type="presOf" srcId="{ED4140C1-76D8-4BCF-8AB8-5EFC5C9C71BD}" destId="{C4E783E8-2E26-4F05-9770-E195F88DA34D}" srcOrd="0" destOrd="0" presId="urn:microsoft.com/office/officeart/2005/8/layout/orgChart1"/>
    <dgm:cxn modelId="{1423AB72-A88D-4BF7-B764-2D8C8A1A41FA}" srcId="{3D9A8317-08F9-46AB-9C78-9A5DD3AAD6A4}" destId="{6DC4954A-E2DF-4873-BC27-6209B64D93F0}" srcOrd="1" destOrd="0" parTransId="{BCCB1829-D113-4E9F-9804-F36216F0ED0C}" sibTransId="{B6A70FF7-613D-4D1B-BCE9-334A5C0A718E}"/>
    <dgm:cxn modelId="{49DBE653-988C-4C50-874D-1F57DDA74C95}" type="presOf" srcId="{BCCB1829-D113-4E9F-9804-F36216F0ED0C}" destId="{F0484F33-1972-4FFC-8E1B-FC701961B374}" srcOrd="0" destOrd="0" presId="urn:microsoft.com/office/officeart/2005/8/layout/orgChart1"/>
    <dgm:cxn modelId="{2DEC5B58-503A-4B89-B8E3-149DE2115D05}" type="presOf" srcId="{6BD7042D-F52A-4D59-9981-53EC491D2717}" destId="{0840003F-0A06-4320-BC2E-5CF2D5CED516}" srcOrd="0" destOrd="0" presId="urn:microsoft.com/office/officeart/2005/8/layout/orgChart1"/>
    <dgm:cxn modelId="{AAF50983-4CAF-49F8-9B8B-42D086C7C185}" type="presOf" srcId="{3D9A8317-08F9-46AB-9C78-9A5DD3AAD6A4}" destId="{18798DA8-2B10-4715-BDB4-6A93532491B2}" srcOrd="0" destOrd="0" presId="urn:microsoft.com/office/officeart/2005/8/layout/orgChart1"/>
    <dgm:cxn modelId="{878CC08D-2052-429A-B7FC-E10FB2798956}" srcId="{B8DA369A-B0E0-451B-8286-F92770F810D3}" destId="{3D9A8317-08F9-46AB-9C78-9A5DD3AAD6A4}" srcOrd="0" destOrd="0" parTransId="{0D6CBE14-E27A-4131-B706-1EB831A01101}" sibTransId="{CFFF8E00-A4A0-425D-8CF7-B5D96E4ABF6E}"/>
    <dgm:cxn modelId="{58F50C8F-AE17-4EFB-8144-5C65C66884EA}" type="presOf" srcId="{5A16D381-E36C-44DB-8E6A-9DEDDA0CD1E4}" destId="{7253A4F4-8367-4820-A08C-FCD105043701}" srcOrd="0" destOrd="0" presId="urn:microsoft.com/office/officeart/2005/8/layout/orgChart1"/>
    <dgm:cxn modelId="{7EC192E0-9F65-4FAC-A63D-EEABDFEA9541}" type="presOf" srcId="{B8DA369A-B0E0-451B-8286-F92770F810D3}" destId="{75A7573D-D392-4AFF-A469-440463425107}" srcOrd="0" destOrd="0" presId="urn:microsoft.com/office/officeart/2005/8/layout/orgChart1"/>
    <dgm:cxn modelId="{E193A0FF-294B-4764-93EB-2CE55CC4EEF8}" srcId="{3D9A8317-08F9-46AB-9C78-9A5DD3AAD6A4}" destId="{6BD7042D-F52A-4D59-9981-53EC491D2717}" srcOrd="0" destOrd="0" parTransId="{ED4140C1-76D8-4BCF-8AB8-5EFC5C9C71BD}" sibTransId="{007AC0F0-5833-4D69-9172-58CB6D56034F}"/>
    <dgm:cxn modelId="{2F2FFF20-2F6C-4C64-99AE-F9FDEA87E983}" type="presParOf" srcId="{75A7573D-D392-4AFF-A469-440463425107}" destId="{C6330B9D-BEFF-486F-B1A0-71EC0D0E52C8}" srcOrd="0" destOrd="0" presId="urn:microsoft.com/office/officeart/2005/8/layout/orgChart1"/>
    <dgm:cxn modelId="{F0CF7036-E4D8-4C0F-8DF4-5C320D02E207}" type="presParOf" srcId="{C6330B9D-BEFF-486F-B1A0-71EC0D0E52C8}" destId="{E470B8FA-8031-44FD-9EC8-3F658E3DAA08}" srcOrd="0" destOrd="0" presId="urn:microsoft.com/office/officeart/2005/8/layout/orgChart1"/>
    <dgm:cxn modelId="{14BF3081-A622-4E72-A1A6-A081D1469B7A}" type="presParOf" srcId="{E470B8FA-8031-44FD-9EC8-3F658E3DAA08}" destId="{18798DA8-2B10-4715-BDB4-6A93532491B2}" srcOrd="0" destOrd="0" presId="urn:microsoft.com/office/officeart/2005/8/layout/orgChart1"/>
    <dgm:cxn modelId="{836ACDE0-B40A-4369-8F6B-6E2D1DAF003F}" type="presParOf" srcId="{E470B8FA-8031-44FD-9EC8-3F658E3DAA08}" destId="{E3D16E64-C491-401F-BCD4-35B055321DC7}" srcOrd="1" destOrd="0" presId="urn:microsoft.com/office/officeart/2005/8/layout/orgChart1"/>
    <dgm:cxn modelId="{9A97C08A-BC77-4E79-8F79-B921555E612B}" type="presParOf" srcId="{C6330B9D-BEFF-486F-B1A0-71EC0D0E52C8}" destId="{A63304E9-FA48-4CFE-B1C6-734BACA79CBE}" srcOrd="1" destOrd="0" presId="urn:microsoft.com/office/officeart/2005/8/layout/orgChart1"/>
    <dgm:cxn modelId="{CC9C80AB-F972-4A62-85EB-4CC38CF79AA6}" type="presParOf" srcId="{A63304E9-FA48-4CFE-B1C6-734BACA79CBE}" destId="{C4E783E8-2E26-4F05-9770-E195F88DA34D}" srcOrd="0" destOrd="0" presId="urn:microsoft.com/office/officeart/2005/8/layout/orgChart1"/>
    <dgm:cxn modelId="{AFBFE430-C8FA-40B3-A45C-C83CB32D7C42}" type="presParOf" srcId="{A63304E9-FA48-4CFE-B1C6-734BACA79CBE}" destId="{A64C989E-518F-4A04-B3A6-CB1D244CC1C9}" srcOrd="1" destOrd="0" presId="urn:microsoft.com/office/officeart/2005/8/layout/orgChart1"/>
    <dgm:cxn modelId="{B91D6445-9E91-463F-8E90-EC9F113CC7A4}" type="presParOf" srcId="{A64C989E-518F-4A04-B3A6-CB1D244CC1C9}" destId="{76DF1AB9-6D4E-4534-9436-401C4AFD4DED}" srcOrd="0" destOrd="0" presId="urn:microsoft.com/office/officeart/2005/8/layout/orgChart1"/>
    <dgm:cxn modelId="{B1B386D4-252F-4879-9ABF-702422C17D26}" type="presParOf" srcId="{76DF1AB9-6D4E-4534-9436-401C4AFD4DED}" destId="{0840003F-0A06-4320-BC2E-5CF2D5CED516}" srcOrd="0" destOrd="0" presId="urn:microsoft.com/office/officeart/2005/8/layout/orgChart1"/>
    <dgm:cxn modelId="{33696275-750A-4EC8-A5CF-C21643FE8554}" type="presParOf" srcId="{76DF1AB9-6D4E-4534-9436-401C4AFD4DED}" destId="{1397A8FB-DBBA-4641-AA62-163707FAA228}" srcOrd="1" destOrd="0" presId="urn:microsoft.com/office/officeart/2005/8/layout/orgChart1"/>
    <dgm:cxn modelId="{EA52B606-A101-4B37-AA38-4CF701731FE4}" type="presParOf" srcId="{A64C989E-518F-4A04-B3A6-CB1D244CC1C9}" destId="{B7734864-62C1-4193-98AA-DBB205B7EBE7}" srcOrd="1" destOrd="0" presId="urn:microsoft.com/office/officeart/2005/8/layout/orgChart1"/>
    <dgm:cxn modelId="{679822C3-910E-4C4C-B31E-AA05AF1A25B0}" type="presParOf" srcId="{A64C989E-518F-4A04-B3A6-CB1D244CC1C9}" destId="{B14024CE-8A93-4420-A9E3-30B4FDD66A6C}" srcOrd="2" destOrd="0" presId="urn:microsoft.com/office/officeart/2005/8/layout/orgChart1"/>
    <dgm:cxn modelId="{06393B47-F2FE-43F5-B3E2-4DB3730C326F}" type="presParOf" srcId="{A63304E9-FA48-4CFE-B1C6-734BACA79CBE}" destId="{F0484F33-1972-4FFC-8E1B-FC701961B374}" srcOrd="2" destOrd="0" presId="urn:microsoft.com/office/officeart/2005/8/layout/orgChart1"/>
    <dgm:cxn modelId="{62CC9B52-E677-41DE-AFBE-9DD76BE64F8D}" type="presParOf" srcId="{A63304E9-FA48-4CFE-B1C6-734BACA79CBE}" destId="{C490FE4C-CA05-4723-9CB6-7E6071E1AFB1}" srcOrd="3" destOrd="0" presId="urn:microsoft.com/office/officeart/2005/8/layout/orgChart1"/>
    <dgm:cxn modelId="{525A6B94-4082-441D-A0DE-093AF0272D65}" type="presParOf" srcId="{C490FE4C-CA05-4723-9CB6-7E6071E1AFB1}" destId="{127339AF-0226-437D-942F-E84ADA077BAF}" srcOrd="0" destOrd="0" presId="urn:microsoft.com/office/officeart/2005/8/layout/orgChart1"/>
    <dgm:cxn modelId="{B908C9BD-2758-4BF8-8A5E-24DE0CF613CD}" type="presParOf" srcId="{127339AF-0226-437D-942F-E84ADA077BAF}" destId="{6A3EDA70-1B71-429D-909E-8CB9FA34B02D}" srcOrd="0" destOrd="0" presId="urn:microsoft.com/office/officeart/2005/8/layout/orgChart1"/>
    <dgm:cxn modelId="{CFB7A884-B110-480B-AE33-190837CABCE7}" type="presParOf" srcId="{127339AF-0226-437D-942F-E84ADA077BAF}" destId="{842B64B2-C164-4637-87F1-0124BAD7D25C}" srcOrd="1" destOrd="0" presId="urn:microsoft.com/office/officeart/2005/8/layout/orgChart1"/>
    <dgm:cxn modelId="{08F2ABD6-C993-4D1E-96CB-4310A6CD7527}" type="presParOf" srcId="{C490FE4C-CA05-4723-9CB6-7E6071E1AFB1}" destId="{368FF15A-EA2B-4310-8B97-1A7D9A7F66D4}" srcOrd="1" destOrd="0" presId="urn:microsoft.com/office/officeart/2005/8/layout/orgChart1"/>
    <dgm:cxn modelId="{87B5C031-A16D-4452-B718-51BA6B8580D6}" type="presParOf" srcId="{C490FE4C-CA05-4723-9CB6-7E6071E1AFB1}" destId="{DA8A6AEE-0CC7-46D0-BC79-D54A73FCC6F6}" srcOrd="2" destOrd="0" presId="urn:microsoft.com/office/officeart/2005/8/layout/orgChart1"/>
    <dgm:cxn modelId="{92DA40F6-F5F6-4375-A9C3-3B9D9FA476E0}" type="presParOf" srcId="{A63304E9-FA48-4CFE-B1C6-734BACA79CBE}" destId="{7253A4F4-8367-4820-A08C-FCD105043701}" srcOrd="4" destOrd="0" presId="urn:microsoft.com/office/officeart/2005/8/layout/orgChart1"/>
    <dgm:cxn modelId="{93B71280-2F60-42EA-9F9C-5F7AD64AB390}" type="presParOf" srcId="{A63304E9-FA48-4CFE-B1C6-734BACA79CBE}" destId="{6860CBA0-6321-44D0-8A4A-6201EC33F67A}" srcOrd="5" destOrd="0" presId="urn:microsoft.com/office/officeart/2005/8/layout/orgChart1"/>
    <dgm:cxn modelId="{B9FDCA50-CF20-4214-9C40-C78E3AFAD70F}" type="presParOf" srcId="{6860CBA0-6321-44D0-8A4A-6201EC33F67A}" destId="{429B5878-DAF0-4770-8F51-BA4E8FC10FE7}" srcOrd="0" destOrd="0" presId="urn:microsoft.com/office/officeart/2005/8/layout/orgChart1"/>
    <dgm:cxn modelId="{0EA0191E-9011-4BCE-9809-8FC2638BAC6C}" type="presParOf" srcId="{429B5878-DAF0-4770-8F51-BA4E8FC10FE7}" destId="{58CEEF67-3B75-4D3C-87F8-9085022E268C}" srcOrd="0" destOrd="0" presId="urn:microsoft.com/office/officeart/2005/8/layout/orgChart1"/>
    <dgm:cxn modelId="{2BCBAFEB-293E-4BA2-95D8-A6B79D9FA94F}" type="presParOf" srcId="{429B5878-DAF0-4770-8F51-BA4E8FC10FE7}" destId="{B424BF3D-F264-4E61-B414-D28BBD565F9B}" srcOrd="1" destOrd="0" presId="urn:microsoft.com/office/officeart/2005/8/layout/orgChart1"/>
    <dgm:cxn modelId="{FD1BD214-8225-4D8A-B1BC-523B51D8D406}" type="presParOf" srcId="{6860CBA0-6321-44D0-8A4A-6201EC33F67A}" destId="{FC9C537F-10CD-4FDC-BEAC-F1303E43D162}" srcOrd="1" destOrd="0" presId="urn:microsoft.com/office/officeart/2005/8/layout/orgChart1"/>
    <dgm:cxn modelId="{0DE0EEDD-D38A-49F3-BF97-0CCD490C800B}" type="presParOf" srcId="{6860CBA0-6321-44D0-8A4A-6201EC33F67A}" destId="{EB0A25CA-D7A6-4A57-8FA8-455C2C481459}" srcOrd="2" destOrd="0" presId="urn:microsoft.com/office/officeart/2005/8/layout/orgChart1"/>
    <dgm:cxn modelId="{0C2183FC-382F-4CF8-83BE-0F87E4E2E7F1}" type="presParOf" srcId="{C6330B9D-BEFF-486F-B1A0-71EC0D0E52C8}" destId="{C050DBC3-FBAD-4A51-B0BE-9F645E0E7C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97BC6B-2B65-487E-81DA-E68D9CDD97A3}" type="doc">
      <dgm:prSet loTypeId="urn:microsoft.com/office/officeart/2005/8/layout/orgChart1" loCatId="hierarchy" qsTypeId="urn:microsoft.com/office/officeart/2005/8/quickstyle/simple5" qsCatId="simple" csTypeId="urn:microsoft.com/office/officeart/2005/8/colors/accent6_5" csCatId="accent6" phldr="1"/>
      <dgm:spPr/>
      <dgm:t>
        <a:bodyPr/>
        <a:lstStyle/>
        <a:p>
          <a:endParaRPr lang="es-ES"/>
        </a:p>
      </dgm:t>
    </dgm:pt>
    <dgm:pt modelId="{8D4B68B6-B145-4797-8825-E23B0E1080C3}">
      <dgm:prSet phldrT="[Texto]" custT="1"/>
      <dgm:spPr/>
      <dgm:t>
        <a:bodyPr/>
        <a:lstStyle/>
        <a:p>
          <a:r>
            <a:rPr lang="es-ES" sz="1800" dirty="0">
              <a:latin typeface="Arial Narrow" panose="020B0606020202030204" pitchFamily="34" charset="0"/>
            </a:rPr>
            <a:t>3er </a:t>
          </a:r>
          <a:r>
            <a:rPr lang="es-ES" sz="1800" dirty="0" err="1">
              <a:latin typeface="Arial Narrow" panose="020B0606020202030204" pitchFamily="34" charset="0"/>
            </a:rPr>
            <a:t>Party</a:t>
          </a:r>
          <a:r>
            <a:rPr lang="es-ES" sz="1800" dirty="0">
              <a:latin typeface="Arial Narrow" panose="020B0606020202030204" pitchFamily="34" charset="0"/>
            </a:rPr>
            <a:t> </a:t>
          </a:r>
          <a:r>
            <a:rPr lang="es-ES" sz="1800" dirty="0" err="1">
              <a:latin typeface="Arial Narrow" panose="020B0606020202030204" pitchFamily="34" charset="0"/>
            </a:rPr>
            <a:t>Crews</a:t>
          </a:r>
          <a:endParaRPr lang="es-ES" sz="1800" dirty="0">
            <a:latin typeface="Arial Narrow" panose="020B0606020202030204" pitchFamily="34" charset="0"/>
          </a:endParaRPr>
        </a:p>
      </dgm:t>
    </dgm:pt>
    <dgm:pt modelId="{4BF8FA63-BEB6-4A11-9F2F-F661A7765F3E}" type="parTrans" cxnId="{0955F090-0159-435E-84AA-4C8635E31A2E}">
      <dgm:prSet/>
      <dgm:spPr/>
      <dgm:t>
        <a:bodyPr/>
        <a:lstStyle/>
        <a:p>
          <a:endParaRPr lang="es-ES" sz="1800">
            <a:latin typeface="Arial Narrow" panose="020B0606020202030204" pitchFamily="34" charset="0"/>
          </a:endParaRPr>
        </a:p>
      </dgm:t>
    </dgm:pt>
    <dgm:pt modelId="{1AD51F50-4C94-4050-8EDB-62241960B759}" type="sibTrans" cxnId="{0955F090-0159-435E-84AA-4C8635E31A2E}">
      <dgm:prSet/>
      <dgm:spPr/>
      <dgm:t>
        <a:bodyPr/>
        <a:lstStyle/>
        <a:p>
          <a:endParaRPr lang="es-ES" sz="1800">
            <a:latin typeface="Arial Narrow" panose="020B0606020202030204" pitchFamily="34" charset="0"/>
          </a:endParaRPr>
        </a:p>
      </dgm:t>
    </dgm:pt>
    <dgm:pt modelId="{5E0A994E-0179-4086-B017-3C79002B6D61}">
      <dgm:prSet phldrT="[Texto]" custT="1"/>
      <dgm:spPr/>
      <dgm:t>
        <a:bodyPr/>
        <a:lstStyle/>
        <a:p>
          <a:r>
            <a:rPr lang="es-ES" sz="1800" dirty="0" err="1">
              <a:latin typeface="Arial Narrow" panose="020B0606020202030204" pitchFamily="34" charset="0"/>
            </a:rPr>
            <a:t>Directional</a:t>
          </a:r>
          <a:r>
            <a:rPr lang="es-ES" sz="1800" dirty="0">
              <a:latin typeface="Arial Narrow" panose="020B0606020202030204" pitchFamily="34" charset="0"/>
            </a:rPr>
            <a:t> Drilling </a:t>
          </a:r>
          <a:endParaRPr lang="es-ES" sz="1800" dirty="0">
            <a:solidFill>
              <a:schemeClr val="tx1"/>
            </a:solidFill>
            <a:latin typeface="Arial Narrow" panose="020B0606020202030204" pitchFamily="34" charset="0"/>
          </a:endParaRPr>
        </a:p>
      </dgm:t>
    </dgm:pt>
    <dgm:pt modelId="{942DFB7B-65B1-4E96-8A9C-5455F442CDA6}" type="parTrans" cxnId="{8BDEB8F5-A09B-447E-AD60-F80005B907F4}">
      <dgm:prSet/>
      <dgm:spPr/>
      <dgm:t>
        <a:bodyPr/>
        <a:lstStyle/>
        <a:p>
          <a:endParaRPr lang="es-ES" sz="1800">
            <a:latin typeface="Arial Narrow" panose="020B0606020202030204" pitchFamily="34" charset="0"/>
          </a:endParaRPr>
        </a:p>
      </dgm:t>
    </dgm:pt>
    <dgm:pt modelId="{0EC3D1D5-8DD4-465C-B3FC-55CA60A1A61D}" type="sibTrans" cxnId="{8BDEB8F5-A09B-447E-AD60-F80005B907F4}">
      <dgm:prSet/>
      <dgm:spPr/>
      <dgm:t>
        <a:bodyPr/>
        <a:lstStyle/>
        <a:p>
          <a:endParaRPr lang="es-ES" sz="1800">
            <a:latin typeface="Arial Narrow" panose="020B0606020202030204" pitchFamily="34" charset="0"/>
          </a:endParaRPr>
        </a:p>
      </dgm:t>
    </dgm:pt>
    <dgm:pt modelId="{72AC15FC-8020-49FF-A844-5A2D9D32B5EE}">
      <dgm:prSet phldrT="[Texto]" custT="1"/>
      <dgm:spPr/>
      <dgm:t>
        <a:bodyPr/>
        <a:lstStyle/>
        <a:p>
          <a:r>
            <a:rPr lang="es-ES" sz="1800" dirty="0" err="1">
              <a:latin typeface="Arial Narrow" panose="020B0606020202030204" pitchFamily="34" charset="0"/>
            </a:rPr>
            <a:t>Wireline</a:t>
          </a:r>
          <a:endParaRPr lang="es-ES" sz="1800" dirty="0">
            <a:latin typeface="Arial Narrow" panose="020B0606020202030204" pitchFamily="34" charset="0"/>
          </a:endParaRPr>
        </a:p>
      </dgm:t>
    </dgm:pt>
    <dgm:pt modelId="{2C2C3C2B-7780-4E89-9972-4EBA3E6ADA29}" type="parTrans" cxnId="{3264107E-9238-49B7-AFCA-B7201BD19511}">
      <dgm:prSet/>
      <dgm:spPr/>
      <dgm:t>
        <a:bodyPr/>
        <a:lstStyle/>
        <a:p>
          <a:endParaRPr lang="es-ES" sz="1800">
            <a:latin typeface="Arial Narrow" panose="020B0606020202030204" pitchFamily="34" charset="0"/>
          </a:endParaRPr>
        </a:p>
      </dgm:t>
    </dgm:pt>
    <dgm:pt modelId="{244811EA-ECBC-4082-BDA8-D3DEA8F64345}" type="sibTrans" cxnId="{3264107E-9238-49B7-AFCA-B7201BD19511}">
      <dgm:prSet/>
      <dgm:spPr/>
      <dgm:t>
        <a:bodyPr/>
        <a:lstStyle/>
        <a:p>
          <a:endParaRPr lang="es-ES" sz="1800">
            <a:latin typeface="Arial Narrow" panose="020B0606020202030204" pitchFamily="34" charset="0"/>
          </a:endParaRPr>
        </a:p>
      </dgm:t>
    </dgm:pt>
    <dgm:pt modelId="{58DC89CB-5817-49FE-A3DA-F8EE58A1EA45}">
      <dgm:prSet phldrT="[Texto]" custT="1"/>
      <dgm:spPr/>
      <dgm:t>
        <a:bodyPr/>
        <a:lstStyle/>
        <a:p>
          <a:r>
            <a:rPr lang="es-ES" sz="1800" dirty="0" err="1">
              <a:latin typeface="Arial Narrow" panose="020B0606020202030204" pitchFamily="34" charset="0"/>
            </a:rPr>
            <a:t>Mud</a:t>
          </a:r>
          <a:r>
            <a:rPr lang="es-ES" sz="1800" dirty="0">
              <a:latin typeface="Arial Narrow" panose="020B0606020202030204" pitchFamily="34" charset="0"/>
            </a:rPr>
            <a:t> Enginner</a:t>
          </a:r>
        </a:p>
      </dgm:t>
    </dgm:pt>
    <dgm:pt modelId="{8CCEBD7E-725C-4163-A01F-7270C87933FB}" type="parTrans" cxnId="{D1D0FE09-5AF2-4F02-867D-2D4811B5620F}">
      <dgm:prSet/>
      <dgm:spPr/>
      <dgm:t>
        <a:bodyPr/>
        <a:lstStyle/>
        <a:p>
          <a:endParaRPr lang="es-ES" sz="1800">
            <a:latin typeface="Arial Narrow" panose="020B0606020202030204" pitchFamily="34" charset="0"/>
          </a:endParaRPr>
        </a:p>
      </dgm:t>
    </dgm:pt>
    <dgm:pt modelId="{DEBE69A1-A3DC-405F-A9EF-B74C020C4CA0}" type="sibTrans" cxnId="{D1D0FE09-5AF2-4F02-867D-2D4811B5620F}">
      <dgm:prSet/>
      <dgm:spPr/>
      <dgm:t>
        <a:bodyPr/>
        <a:lstStyle/>
        <a:p>
          <a:endParaRPr lang="es-ES" sz="1800">
            <a:latin typeface="Arial Narrow" panose="020B0606020202030204" pitchFamily="34" charset="0"/>
          </a:endParaRPr>
        </a:p>
      </dgm:t>
    </dgm:pt>
    <dgm:pt modelId="{E53B2F94-B7AA-48DF-9376-EE3627B1401D}">
      <dgm:prSet phldrT="[Texto]" custT="1"/>
      <dgm:spPr/>
      <dgm:t>
        <a:bodyPr/>
        <a:lstStyle/>
        <a:p>
          <a:r>
            <a:rPr lang="es-ES" sz="1800" dirty="0" err="1">
              <a:latin typeface="Arial Narrow" panose="020B0606020202030204" pitchFamily="34" charset="0"/>
            </a:rPr>
            <a:t>Mud</a:t>
          </a:r>
          <a:r>
            <a:rPr lang="es-ES" sz="1800" dirty="0">
              <a:latin typeface="Arial Narrow" panose="020B0606020202030204" pitchFamily="34" charset="0"/>
            </a:rPr>
            <a:t> </a:t>
          </a:r>
          <a:r>
            <a:rPr lang="es-ES" sz="1800" dirty="0" err="1">
              <a:latin typeface="Arial Narrow" panose="020B0606020202030204" pitchFamily="34" charset="0"/>
            </a:rPr>
            <a:t>Logging</a:t>
          </a:r>
          <a:endParaRPr lang="es-ES" sz="1800" dirty="0">
            <a:latin typeface="Arial Narrow" panose="020B0606020202030204" pitchFamily="34" charset="0"/>
          </a:endParaRPr>
        </a:p>
      </dgm:t>
    </dgm:pt>
    <dgm:pt modelId="{6A100266-F34B-4E18-959D-71493FB01ABD}" type="parTrans" cxnId="{7580EF38-0E0B-4253-BC99-16F9346B3A12}">
      <dgm:prSet/>
      <dgm:spPr/>
      <dgm:t>
        <a:bodyPr/>
        <a:lstStyle/>
        <a:p>
          <a:endParaRPr lang="es-ES" sz="1800">
            <a:latin typeface="Arial Narrow" panose="020B0606020202030204" pitchFamily="34" charset="0"/>
          </a:endParaRPr>
        </a:p>
      </dgm:t>
    </dgm:pt>
    <dgm:pt modelId="{5994CC67-964C-4C7E-AAAE-7BF0CDDA4A76}" type="sibTrans" cxnId="{7580EF38-0E0B-4253-BC99-16F9346B3A12}">
      <dgm:prSet/>
      <dgm:spPr/>
      <dgm:t>
        <a:bodyPr/>
        <a:lstStyle/>
        <a:p>
          <a:endParaRPr lang="es-ES" sz="1800">
            <a:latin typeface="Arial Narrow" panose="020B0606020202030204" pitchFamily="34" charset="0"/>
          </a:endParaRPr>
        </a:p>
      </dgm:t>
    </dgm:pt>
    <dgm:pt modelId="{15E80DD0-F96F-460E-B913-87CBD2404399}">
      <dgm:prSet phldrT="[Texto]" custT="1"/>
      <dgm:spPr/>
      <dgm:t>
        <a:bodyPr/>
        <a:lstStyle/>
        <a:p>
          <a:r>
            <a:rPr lang="es-ES" sz="1800" dirty="0" err="1">
              <a:latin typeface="Arial Narrow" panose="020B0606020202030204" pitchFamily="34" charset="0"/>
            </a:rPr>
            <a:t>Cementing</a:t>
          </a:r>
          <a:endParaRPr lang="es-ES" sz="1800" dirty="0">
            <a:latin typeface="Arial Narrow" panose="020B0606020202030204" pitchFamily="34" charset="0"/>
          </a:endParaRPr>
        </a:p>
      </dgm:t>
    </dgm:pt>
    <dgm:pt modelId="{DB865145-618B-4FAD-AEC7-D43DD1888588}" type="parTrans" cxnId="{B25F10EC-5A45-4F27-B062-FAFFDE7CCE63}">
      <dgm:prSet/>
      <dgm:spPr/>
      <dgm:t>
        <a:bodyPr/>
        <a:lstStyle/>
        <a:p>
          <a:endParaRPr lang="es-ES" sz="1800">
            <a:latin typeface="Arial Narrow" panose="020B0606020202030204" pitchFamily="34" charset="0"/>
          </a:endParaRPr>
        </a:p>
      </dgm:t>
    </dgm:pt>
    <dgm:pt modelId="{95EE32EB-DD6C-4215-B6F4-4E01D2FF433E}" type="sibTrans" cxnId="{B25F10EC-5A45-4F27-B062-FAFFDE7CCE63}">
      <dgm:prSet/>
      <dgm:spPr/>
      <dgm:t>
        <a:bodyPr/>
        <a:lstStyle/>
        <a:p>
          <a:endParaRPr lang="es-ES" sz="1800">
            <a:latin typeface="Arial Narrow" panose="020B0606020202030204" pitchFamily="34" charset="0"/>
          </a:endParaRPr>
        </a:p>
      </dgm:t>
    </dgm:pt>
    <dgm:pt modelId="{150C3D2A-95F1-48F7-8D3C-729DFEB1F35D}">
      <dgm:prSet phldrT="[Texto]" custT="1"/>
      <dgm:spPr/>
      <dgm:t>
        <a:bodyPr/>
        <a:lstStyle/>
        <a:p>
          <a:r>
            <a:rPr lang="es-ES" sz="1800" dirty="0" err="1">
              <a:latin typeface="Arial Narrow" panose="020B0606020202030204" pitchFamily="34" charset="0"/>
            </a:rPr>
            <a:t>Casing</a:t>
          </a:r>
          <a:r>
            <a:rPr lang="es-ES" sz="1800" dirty="0">
              <a:latin typeface="Arial Narrow" panose="020B0606020202030204" pitchFamily="34" charset="0"/>
            </a:rPr>
            <a:t> and Well Head</a:t>
          </a:r>
        </a:p>
      </dgm:t>
    </dgm:pt>
    <dgm:pt modelId="{FA0D8ECB-F178-4C25-A7BC-8F2650C12998}" type="parTrans" cxnId="{F474300A-EC12-4661-9600-AC63AF1701F3}">
      <dgm:prSet/>
      <dgm:spPr/>
      <dgm:t>
        <a:bodyPr/>
        <a:lstStyle/>
        <a:p>
          <a:endParaRPr lang="es-ES" sz="1800">
            <a:latin typeface="Arial Narrow" panose="020B0606020202030204" pitchFamily="34" charset="0"/>
          </a:endParaRPr>
        </a:p>
      </dgm:t>
    </dgm:pt>
    <dgm:pt modelId="{A12338DB-5047-4B68-92EC-0718744E0B4F}" type="sibTrans" cxnId="{F474300A-EC12-4661-9600-AC63AF1701F3}">
      <dgm:prSet/>
      <dgm:spPr/>
      <dgm:t>
        <a:bodyPr/>
        <a:lstStyle/>
        <a:p>
          <a:endParaRPr lang="es-ES" sz="1800">
            <a:latin typeface="Arial Narrow" panose="020B0606020202030204" pitchFamily="34" charset="0"/>
          </a:endParaRPr>
        </a:p>
      </dgm:t>
    </dgm:pt>
    <dgm:pt modelId="{3A43572D-7D6A-4FC2-8808-7ACB22A7188E}">
      <dgm:prSet phldrT="[Texto]" custT="1"/>
      <dgm:spPr/>
      <dgm:t>
        <a:bodyPr/>
        <a:lstStyle/>
        <a:p>
          <a:r>
            <a:rPr lang="es-ES" sz="1800" dirty="0">
              <a:latin typeface="Arial Narrow" panose="020B0606020202030204" pitchFamily="34" charset="0"/>
            </a:rPr>
            <a:t>Well </a:t>
          </a:r>
          <a:r>
            <a:rPr lang="es-ES" sz="1800" dirty="0" err="1">
              <a:latin typeface="Arial Narrow" panose="020B0606020202030204" pitchFamily="34" charset="0"/>
            </a:rPr>
            <a:t>Testing</a:t>
          </a:r>
          <a:endParaRPr lang="es-ES" sz="1800" dirty="0">
            <a:latin typeface="Arial Narrow" panose="020B0606020202030204" pitchFamily="34" charset="0"/>
          </a:endParaRPr>
        </a:p>
      </dgm:t>
    </dgm:pt>
    <dgm:pt modelId="{D8415F65-46A8-4C3F-806D-D6181585E2B5}" type="parTrans" cxnId="{CBA74777-8CDF-4031-8D0A-680BD55AA692}">
      <dgm:prSet/>
      <dgm:spPr/>
      <dgm:t>
        <a:bodyPr/>
        <a:lstStyle/>
        <a:p>
          <a:endParaRPr lang="es-ES" sz="1800">
            <a:latin typeface="Arial Narrow" panose="020B0606020202030204" pitchFamily="34" charset="0"/>
          </a:endParaRPr>
        </a:p>
      </dgm:t>
    </dgm:pt>
    <dgm:pt modelId="{F47CA570-DFEB-4462-AD2F-142CA1BB3795}" type="sibTrans" cxnId="{CBA74777-8CDF-4031-8D0A-680BD55AA692}">
      <dgm:prSet/>
      <dgm:spPr/>
      <dgm:t>
        <a:bodyPr/>
        <a:lstStyle/>
        <a:p>
          <a:endParaRPr lang="es-ES" sz="1800">
            <a:latin typeface="Arial Narrow" panose="020B0606020202030204" pitchFamily="34" charset="0"/>
          </a:endParaRPr>
        </a:p>
      </dgm:t>
    </dgm:pt>
    <dgm:pt modelId="{D4645A9F-4541-4568-92DC-7972EE1BB60C}">
      <dgm:prSet phldrT="[Texto]" custT="1"/>
      <dgm:spPr/>
      <dgm:t>
        <a:bodyPr/>
        <a:lstStyle/>
        <a:p>
          <a:r>
            <a:rPr lang="es-ES" sz="1800" dirty="0">
              <a:latin typeface="Arial Narrow" panose="020B0606020202030204" pitchFamily="34" charset="0"/>
            </a:rPr>
            <a:t>ROV</a:t>
          </a:r>
        </a:p>
      </dgm:t>
    </dgm:pt>
    <dgm:pt modelId="{5247F63F-330F-4598-8CFF-F7D8B4258723}" type="parTrans" cxnId="{29134736-AC26-45D6-907E-6FEBD0E1B544}">
      <dgm:prSet/>
      <dgm:spPr/>
      <dgm:t>
        <a:bodyPr/>
        <a:lstStyle/>
        <a:p>
          <a:endParaRPr lang="es-ES" sz="1800">
            <a:latin typeface="Arial Narrow" panose="020B0606020202030204" pitchFamily="34" charset="0"/>
          </a:endParaRPr>
        </a:p>
      </dgm:t>
    </dgm:pt>
    <dgm:pt modelId="{C9127138-12D1-4A85-8654-83A27920607E}" type="sibTrans" cxnId="{29134736-AC26-45D6-907E-6FEBD0E1B544}">
      <dgm:prSet/>
      <dgm:spPr/>
      <dgm:t>
        <a:bodyPr/>
        <a:lstStyle/>
        <a:p>
          <a:endParaRPr lang="es-ES" sz="1800">
            <a:latin typeface="Arial Narrow" panose="020B0606020202030204" pitchFamily="34" charset="0"/>
          </a:endParaRPr>
        </a:p>
      </dgm:t>
    </dgm:pt>
    <dgm:pt modelId="{A0B218E6-C368-49B1-80DA-BA39A0607DA6}">
      <dgm:prSet phldrT="[Texto]" custT="1"/>
      <dgm:spPr/>
      <dgm:t>
        <a:bodyPr/>
        <a:lstStyle/>
        <a:p>
          <a:r>
            <a:rPr lang="es-ES" sz="1800" kern="1200" dirty="0">
              <a:solidFill>
                <a:prstClr val="white"/>
              </a:solidFill>
              <a:latin typeface="Arial Narrow" panose="020B0606020202030204" pitchFamily="34" charset="0"/>
              <a:ea typeface="+mn-ea"/>
              <a:cs typeface="+mn-cs"/>
            </a:rPr>
            <a:t>MLWD</a:t>
          </a:r>
          <a:r>
            <a:rPr lang="es-ES" sz="1800" kern="1200" dirty="0">
              <a:solidFill>
                <a:schemeClr val="tx1"/>
              </a:solidFill>
              <a:latin typeface="Arial Narrow" panose="020B0606020202030204" pitchFamily="34" charset="0"/>
            </a:rPr>
            <a:t> </a:t>
          </a:r>
        </a:p>
      </dgm:t>
    </dgm:pt>
    <dgm:pt modelId="{21775D7C-94BA-4274-A08C-55B0F93B9FED}" type="parTrans" cxnId="{5FCBD082-ED0C-40B9-9FE7-4E6C1E55938E}">
      <dgm:prSet/>
      <dgm:spPr/>
      <dgm:t>
        <a:bodyPr/>
        <a:lstStyle/>
        <a:p>
          <a:endParaRPr lang="es-ES"/>
        </a:p>
      </dgm:t>
    </dgm:pt>
    <dgm:pt modelId="{4CDD35DE-49F3-4D17-8EF5-D19DCDAF094A}" type="sibTrans" cxnId="{5FCBD082-ED0C-40B9-9FE7-4E6C1E55938E}">
      <dgm:prSet/>
      <dgm:spPr/>
      <dgm:t>
        <a:bodyPr/>
        <a:lstStyle/>
        <a:p>
          <a:endParaRPr lang="es-ES"/>
        </a:p>
      </dgm:t>
    </dgm:pt>
    <dgm:pt modelId="{49D24A78-2D32-4B55-AB9C-CA77F8AB77E7}" type="pres">
      <dgm:prSet presAssocID="{6D97BC6B-2B65-487E-81DA-E68D9CDD97A3}" presName="hierChild1" presStyleCnt="0">
        <dgm:presLayoutVars>
          <dgm:orgChart val="1"/>
          <dgm:chPref val="1"/>
          <dgm:dir/>
          <dgm:animOne val="branch"/>
          <dgm:animLvl val="lvl"/>
          <dgm:resizeHandles/>
        </dgm:presLayoutVars>
      </dgm:prSet>
      <dgm:spPr/>
    </dgm:pt>
    <dgm:pt modelId="{8926BEE8-3088-4DDA-8807-8E6A6344E6A0}" type="pres">
      <dgm:prSet presAssocID="{8D4B68B6-B145-4797-8825-E23B0E1080C3}" presName="hierRoot1" presStyleCnt="0">
        <dgm:presLayoutVars>
          <dgm:hierBranch val="init"/>
        </dgm:presLayoutVars>
      </dgm:prSet>
      <dgm:spPr/>
    </dgm:pt>
    <dgm:pt modelId="{85A79E47-B875-42DA-ACDD-FFF3FF7B280C}" type="pres">
      <dgm:prSet presAssocID="{8D4B68B6-B145-4797-8825-E23B0E1080C3}" presName="rootComposite1" presStyleCnt="0"/>
      <dgm:spPr/>
    </dgm:pt>
    <dgm:pt modelId="{452F8E74-A931-4B91-8E5A-8CDAA3734219}" type="pres">
      <dgm:prSet presAssocID="{8D4B68B6-B145-4797-8825-E23B0E1080C3}" presName="rootText1" presStyleLbl="node0" presStyleIdx="0" presStyleCnt="1" custScaleX="184589">
        <dgm:presLayoutVars>
          <dgm:chPref val="3"/>
        </dgm:presLayoutVars>
      </dgm:prSet>
      <dgm:spPr/>
    </dgm:pt>
    <dgm:pt modelId="{00FC764C-D317-4B6B-AE2D-37364E9C2B27}" type="pres">
      <dgm:prSet presAssocID="{8D4B68B6-B145-4797-8825-E23B0E1080C3}" presName="rootConnector1" presStyleLbl="node1" presStyleIdx="0" presStyleCnt="0"/>
      <dgm:spPr/>
    </dgm:pt>
    <dgm:pt modelId="{2200383C-803E-4481-8474-EA8F6778B2DB}" type="pres">
      <dgm:prSet presAssocID="{8D4B68B6-B145-4797-8825-E23B0E1080C3}" presName="hierChild2" presStyleCnt="0"/>
      <dgm:spPr/>
    </dgm:pt>
    <dgm:pt modelId="{A9DDE4F9-E49E-440B-9046-ACA406395727}" type="pres">
      <dgm:prSet presAssocID="{942DFB7B-65B1-4E96-8A9C-5455F442CDA6}" presName="Name37" presStyleLbl="parChTrans1D2" presStyleIdx="0" presStyleCnt="8"/>
      <dgm:spPr/>
    </dgm:pt>
    <dgm:pt modelId="{63B72B12-12F9-4FEE-9797-0C5DA7B6AE7E}" type="pres">
      <dgm:prSet presAssocID="{5E0A994E-0179-4086-B017-3C79002B6D61}" presName="hierRoot2" presStyleCnt="0">
        <dgm:presLayoutVars>
          <dgm:hierBranch val="init"/>
        </dgm:presLayoutVars>
      </dgm:prSet>
      <dgm:spPr/>
    </dgm:pt>
    <dgm:pt modelId="{5D17C67A-2606-4C76-9A00-81DF44E02CD5}" type="pres">
      <dgm:prSet presAssocID="{5E0A994E-0179-4086-B017-3C79002B6D61}" presName="rootComposite" presStyleCnt="0"/>
      <dgm:spPr/>
    </dgm:pt>
    <dgm:pt modelId="{602EC176-CF0A-42B8-BD44-22C6F06CE718}" type="pres">
      <dgm:prSet presAssocID="{5E0A994E-0179-4086-B017-3C79002B6D61}" presName="rootText" presStyleLbl="node2" presStyleIdx="0" presStyleCnt="8">
        <dgm:presLayoutVars>
          <dgm:chPref val="3"/>
        </dgm:presLayoutVars>
      </dgm:prSet>
      <dgm:spPr/>
    </dgm:pt>
    <dgm:pt modelId="{C686AE12-1AD2-4497-B21A-A3A8B0B5059F}" type="pres">
      <dgm:prSet presAssocID="{5E0A994E-0179-4086-B017-3C79002B6D61}" presName="rootConnector" presStyleLbl="node2" presStyleIdx="0" presStyleCnt="8"/>
      <dgm:spPr/>
    </dgm:pt>
    <dgm:pt modelId="{4E46BA49-B6C5-4A6C-BE99-0423604ED716}" type="pres">
      <dgm:prSet presAssocID="{5E0A994E-0179-4086-B017-3C79002B6D61}" presName="hierChild4" presStyleCnt="0"/>
      <dgm:spPr/>
    </dgm:pt>
    <dgm:pt modelId="{68EB9B75-9997-43BB-B56B-EA474F1FD582}" type="pres">
      <dgm:prSet presAssocID="{21775D7C-94BA-4274-A08C-55B0F93B9FED}" presName="Name37" presStyleLbl="parChTrans1D3" presStyleIdx="0" presStyleCnt="1"/>
      <dgm:spPr/>
    </dgm:pt>
    <dgm:pt modelId="{7648A6D6-D537-45CD-BD75-75BF3760872B}" type="pres">
      <dgm:prSet presAssocID="{A0B218E6-C368-49B1-80DA-BA39A0607DA6}" presName="hierRoot2" presStyleCnt="0">
        <dgm:presLayoutVars>
          <dgm:hierBranch val="init"/>
        </dgm:presLayoutVars>
      </dgm:prSet>
      <dgm:spPr/>
    </dgm:pt>
    <dgm:pt modelId="{B76014CC-72CB-4DF6-B56E-3CE7D6EAC8CC}" type="pres">
      <dgm:prSet presAssocID="{A0B218E6-C368-49B1-80DA-BA39A0607DA6}" presName="rootComposite" presStyleCnt="0"/>
      <dgm:spPr/>
    </dgm:pt>
    <dgm:pt modelId="{E2FD91E5-7B34-4D92-BE16-ABFA6579B400}" type="pres">
      <dgm:prSet presAssocID="{A0B218E6-C368-49B1-80DA-BA39A0607DA6}" presName="rootText" presStyleLbl="node3" presStyleIdx="0" presStyleCnt="1" custLinFactNeighborX="-12379" custLinFactNeighborY="-12621">
        <dgm:presLayoutVars>
          <dgm:chPref val="3"/>
        </dgm:presLayoutVars>
      </dgm:prSet>
      <dgm:spPr/>
    </dgm:pt>
    <dgm:pt modelId="{7438C7C6-435B-45EE-A3D9-E92219E160E0}" type="pres">
      <dgm:prSet presAssocID="{A0B218E6-C368-49B1-80DA-BA39A0607DA6}" presName="rootConnector" presStyleLbl="node3" presStyleIdx="0" presStyleCnt="1"/>
      <dgm:spPr/>
    </dgm:pt>
    <dgm:pt modelId="{1C1DC971-FDE6-40FA-AADB-0CB7A65699B7}" type="pres">
      <dgm:prSet presAssocID="{A0B218E6-C368-49B1-80DA-BA39A0607DA6}" presName="hierChild4" presStyleCnt="0"/>
      <dgm:spPr/>
    </dgm:pt>
    <dgm:pt modelId="{FF7E0BA1-1ED5-4926-8B02-50222BD1A040}" type="pres">
      <dgm:prSet presAssocID="{A0B218E6-C368-49B1-80DA-BA39A0607DA6}" presName="hierChild5" presStyleCnt="0"/>
      <dgm:spPr/>
    </dgm:pt>
    <dgm:pt modelId="{FB05AF4A-4E6A-4CB0-8055-EC3FC36E0CAD}" type="pres">
      <dgm:prSet presAssocID="{5E0A994E-0179-4086-B017-3C79002B6D61}" presName="hierChild5" presStyleCnt="0"/>
      <dgm:spPr/>
    </dgm:pt>
    <dgm:pt modelId="{B6A2BE72-8CFE-401F-AE92-1D0305CEE746}" type="pres">
      <dgm:prSet presAssocID="{2C2C3C2B-7780-4E89-9972-4EBA3E6ADA29}" presName="Name37" presStyleLbl="parChTrans1D2" presStyleIdx="1" presStyleCnt="8"/>
      <dgm:spPr/>
    </dgm:pt>
    <dgm:pt modelId="{F296AD42-AD8E-4668-B7D6-319CF46EE2EE}" type="pres">
      <dgm:prSet presAssocID="{72AC15FC-8020-49FF-A844-5A2D9D32B5EE}" presName="hierRoot2" presStyleCnt="0">
        <dgm:presLayoutVars>
          <dgm:hierBranch val="init"/>
        </dgm:presLayoutVars>
      </dgm:prSet>
      <dgm:spPr/>
    </dgm:pt>
    <dgm:pt modelId="{D8C01415-5EA0-4878-9E7F-181C089E4EEF}" type="pres">
      <dgm:prSet presAssocID="{72AC15FC-8020-49FF-A844-5A2D9D32B5EE}" presName="rootComposite" presStyleCnt="0"/>
      <dgm:spPr/>
    </dgm:pt>
    <dgm:pt modelId="{4199BDB0-0E12-47A1-841A-ABC8219C7CBC}" type="pres">
      <dgm:prSet presAssocID="{72AC15FC-8020-49FF-A844-5A2D9D32B5EE}" presName="rootText" presStyleLbl="node2" presStyleIdx="1" presStyleCnt="8">
        <dgm:presLayoutVars>
          <dgm:chPref val="3"/>
        </dgm:presLayoutVars>
      </dgm:prSet>
      <dgm:spPr/>
    </dgm:pt>
    <dgm:pt modelId="{EAF0A7A6-FED7-4EDF-924C-79595A2BB69C}" type="pres">
      <dgm:prSet presAssocID="{72AC15FC-8020-49FF-A844-5A2D9D32B5EE}" presName="rootConnector" presStyleLbl="node2" presStyleIdx="1" presStyleCnt="8"/>
      <dgm:spPr/>
    </dgm:pt>
    <dgm:pt modelId="{D5C698D9-CA8D-4D0E-A939-2311E2A557EF}" type="pres">
      <dgm:prSet presAssocID="{72AC15FC-8020-49FF-A844-5A2D9D32B5EE}" presName="hierChild4" presStyleCnt="0"/>
      <dgm:spPr/>
    </dgm:pt>
    <dgm:pt modelId="{291A4B49-E929-4612-8701-D66C2895A620}" type="pres">
      <dgm:prSet presAssocID="{72AC15FC-8020-49FF-A844-5A2D9D32B5EE}" presName="hierChild5" presStyleCnt="0"/>
      <dgm:spPr/>
    </dgm:pt>
    <dgm:pt modelId="{68E35F34-AD7A-45F1-8CA5-72609D6DB8A1}" type="pres">
      <dgm:prSet presAssocID="{8CCEBD7E-725C-4163-A01F-7270C87933FB}" presName="Name37" presStyleLbl="parChTrans1D2" presStyleIdx="2" presStyleCnt="8"/>
      <dgm:spPr/>
    </dgm:pt>
    <dgm:pt modelId="{27AD3CA5-00DB-489B-BBC4-E7FAE137AC80}" type="pres">
      <dgm:prSet presAssocID="{58DC89CB-5817-49FE-A3DA-F8EE58A1EA45}" presName="hierRoot2" presStyleCnt="0">
        <dgm:presLayoutVars>
          <dgm:hierBranch val="init"/>
        </dgm:presLayoutVars>
      </dgm:prSet>
      <dgm:spPr/>
    </dgm:pt>
    <dgm:pt modelId="{E25EF974-2403-4D7E-81B2-F3F4A0DF59B4}" type="pres">
      <dgm:prSet presAssocID="{58DC89CB-5817-49FE-A3DA-F8EE58A1EA45}" presName="rootComposite" presStyleCnt="0"/>
      <dgm:spPr/>
    </dgm:pt>
    <dgm:pt modelId="{AB08FA87-0497-4EE5-A46B-E64F104305F6}" type="pres">
      <dgm:prSet presAssocID="{58DC89CB-5817-49FE-A3DA-F8EE58A1EA45}" presName="rootText" presStyleLbl="node2" presStyleIdx="2" presStyleCnt="8">
        <dgm:presLayoutVars>
          <dgm:chPref val="3"/>
        </dgm:presLayoutVars>
      </dgm:prSet>
      <dgm:spPr/>
    </dgm:pt>
    <dgm:pt modelId="{35E10AF8-3226-4BEB-9DE8-B1D16790844E}" type="pres">
      <dgm:prSet presAssocID="{58DC89CB-5817-49FE-A3DA-F8EE58A1EA45}" presName="rootConnector" presStyleLbl="node2" presStyleIdx="2" presStyleCnt="8"/>
      <dgm:spPr/>
    </dgm:pt>
    <dgm:pt modelId="{C047B709-B771-4856-9E42-3283593936E2}" type="pres">
      <dgm:prSet presAssocID="{58DC89CB-5817-49FE-A3DA-F8EE58A1EA45}" presName="hierChild4" presStyleCnt="0"/>
      <dgm:spPr/>
    </dgm:pt>
    <dgm:pt modelId="{BB81AD46-FC3D-4543-90A8-86A1DBFAB0A8}" type="pres">
      <dgm:prSet presAssocID="{58DC89CB-5817-49FE-A3DA-F8EE58A1EA45}" presName="hierChild5" presStyleCnt="0"/>
      <dgm:spPr/>
    </dgm:pt>
    <dgm:pt modelId="{C64AC86B-81CF-406C-AA85-D1B446032CA4}" type="pres">
      <dgm:prSet presAssocID="{6A100266-F34B-4E18-959D-71493FB01ABD}" presName="Name37" presStyleLbl="parChTrans1D2" presStyleIdx="3" presStyleCnt="8"/>
      <dgm:spPr/>
    </dgm:pt>
    <dgm:pt modelId="{7B03E25D-0465-47D5-AAA9-D99950588B55}" type="pres">
      <dgm:prSet presAssocID="{E53B2F94-B7AA-48DF-9376-EE3627B1401D}" presName="hierRoot2" presStyleCnt="0">
        <dgm:presLayoutVars>
          <dgm:hierBranch val="init"/>
        </dgm:presLayoutVars>
      </dgm:prSet>
      <dgm:spPr/>
    </dgm:pt>
    <dgm:pt modelId="{AA7C6522-AF39-4631-8D24-C8E17656D9C0}" type="pres">
      <dgm:prSet presAssocID="{E53B2F94-B7AA-48DF-9376-EE3627B1401D}" presName="rootComposite" presStyleCnt="0"/>
      <dgm:spPr/>
    </dgm:pt>
    <dgm:pt modelId="{B70D0861-06D6-4838-8464-70834D54F55F}" type="pres">
      <dgm:prSet presAssocID="{E53B2F94-B7AA-48DF-9376-EE3627B1401D}" presName="rootText" presStyleLbl="node2" presStyleIdx="3" presStyleCnt="8">
        <dgm:presLayoutVars>
          <dgm:chPref val="3"/>
        </dgm:presLayoutVars>
      </dgm:prSet>
      <dgm:spPr/>
    </dgm:pt>
    <dgm:pt modelId="{37414162-750C-4E61-891F-F0991EFA27E6}" type="pres">
      <dgm:prSet presAssocID="{E53B2F94-B7AA-48DF-9376-EE3627B1401D}" presName="rootConnector" presStyleLbl="node2" presStyleIdx="3" presStyleCnt="8"/>
      <dgm:spPr/>
    </dgm:pt>
    <dgm:pt modelId="{DC22655F-DEB2-4BE7-BBD8-BB33D402BC9B}" type="pres">
      <dgm:prSet presAssocID="{E53B2F94-B7AA-48DF-9376-EE3627B1401D}" presName="hierChild4" presStyleCnt="0"/>
      <dgm:spPr/>
    </dgm:pt>
    <dgm:pt modelId="{E749528C-2A6E-4DBE-A11D-8A910953B440}" type="pres">
      <dgm:prSet presAssocID="{E53B2F94-B7AA-48DF-9376-EE3627B1401D}" presName="hierChild5" presStyleCnt="0"/>
      <dgm:spPr/>
    </dgm:pt>
    <dgm:pt modelId="{7ED5D3A3-23EB-478C-B18D-3160A09A533C}" type="pres">
      <dgm:prSet presAssocID="{DB865145-618B-4FAD-AEC7-D43DD1888588}" presName="Name37" presStyleLbl="parChTrans1D2" presStyleIdx="4" presStyleCnt="8"/>
      <dgm:spPr/>
    </dgm:pt>
    <dgm:pt modelId="{9062113A-FCA9-44AE-B355-1576C973326B}" type="pres">
      <dgm:prSet presAssocID="{15E80DD0-F96F-460E-B913-87CBD2404399}" presName="hierRoot2" presStyleCnt="0">
        <dgm:presLayoutVars>
          <dgm:hierBranch val="init"/>
        </dgm:presLayoutVars>
      </dgm:prSet>
      <dgm:spPr/>
    </dgm:pt>
    <dgm:pt modelId="{777D116B-C1C7-4191-A0F5-DF9F3FD493D2}" type="pres">
      <dgm:prSet presAssocID="{15E80DD0-F96F-460E-B913-87CBD2404399}" presName="rootComposite" presStyleCnt="0"/>
      <dgm:spPr/>
    </dgm:pt>
    <dgm:pt modelId="{F90300BE-1A42-4AB4-9E28-BACA5104D1F8}" type="pres">
      <dgm:prSet presAssocID="{15E80DD0-F96F-460E-B913-87CBD2404399}" presName="rootText" presStyleLbl="node2" presStyleIdx="4" presStyleCnt="8">
        <dgm:presLayoutVars>
          <dgm:chPref val="3"/>
        </dgm:presLayoutVars>
      </dgm:prSet>
      <dgm:spPr/>
    </dgm:pt>
    <dgm:pt modelId="{32519284-E57F-48D5-84E8-3791B73E1314}" type="pres">
      <dgm:prSet presAssocID="{15E80DD0-F96F-460E-B913-87CBD2404399}" presName="rootConnector" presStyleLbl="node2" presStyleIdx="4" presStyleCnt="8"/>
      <dgm:spPr/>
    </dgm:pt>
    <dgm:pt modelId="{33F9BB4A-1BE1-422B-9D6E-6D5500E02DA3}" type="pres">
      <dgm:prSet presAssocID="{15E80DD0-F96F-460E-B913-87CBD2404399}" presName="hierChild4" presStyleCnt="0"/>
      <dgm:spPr/>
    </dgm:pt>
    <dgm:pt modelId="{A15A2669-FD09-46FB-B45C-8F6455F8FD08}" type="pres">
      <dgm:prSet presAssocID="{15E80DD0-F96F-460E-B913-87CBD2404399}" presName="hierChild5" presStyleCnt="0"/>
      <dgm:spPr/>
    </dgm:pt>
    <dgm:pt modelId="{A2E0B299-8BD3-4469-A686-77C8F73CD46D}" type="pres">
      <dgm:prSet presAssocID="{FA0D8ECB-F178-4C25-A7BC-8F2650C12998}" presName="Name37" presStyleLbl="parChTrans1D2" presStyleIdx="5" presStyleCnt="8"/>
      <dgm:spPr/>
    </dgm:pt>
    <dgm:pt modelId="{DB3EF255-68A7-4D3C-87C2-0AC29F3A41AA}" type="pres">
      <dgm:prSet presAssocID="{150C3D2A-95F1-48F7-8D3C-729DFEB1F35D}" presName="hierRoot2" presStyleCnt="0">
        <dgm:presLayoutVars>
          <dgm:hierBranch val="init"/>
        </dgm:presLayoutVars>
      </dgm:prSet>
      <dgm:spPr/>
    </dgm:pt>
    <dgm:pt modelId="{4007756F-5010-4B95-9204-0665A24ACC83}" type="pres">
      <dgm:prSet presAssocID="{150C3D2A-95F1-48F7-8D3C-729DFEB1F35D}" presName="rootComposite" presStyleCnt="0"/>
      <dgm:spPr/>
    </dgm:pt>
    <dgm:pt modelId="{4BF76D68-ACF9-4E9A-85B3-3052652469F9}" type="pres">
      <dgm:prSet presAssocID="{150C3D2A-95F1-48F7-8D3C-729DFEB1F35D}" presName="rootText" presStyleLbl="node2" presStyleIdx="5" presStyleCnt="8">
        <dgm:presLayoutVars>
          <dgm:chPref val="3"/>
        </dgm:presLayoutVars>
      </dgm:prSet>
      <dgm:spPr/>
    </dgm:pt>
    <dgm:pt modelId="{BD4DBCF8-A2D7-4D19-9E38-10AA41548424}" type="pres">
      <dgm:prSet presAssocID="{150C3D2A-95F1-48F7-8D3C-729DFEB1F35D}" presName="rootConnector" presStyleLbl="node2" presStyleIdx="5" presStyleCnt="8"/>
      <dgm:spPr/>
    </dgm:pt>
    <dgm:pt modelId="{86EA3268-D5B7-4F34-800A-C134C0C27966}" type="pres">
      <dgm:prSet presAssocID="{150C3D2A-95F1-48F7-8D3C-729DFEB1F35D}" presName="hierChild4" presStyleCnt="0"/>
      <dgm:spPr/>
    </dgm:pt>
    <dgm:pt modelId="{14917227-71E7-4E47-8B56-1944B2B9B000}" type="pres">
      <dgm:prSet presAssocID="{150C3D2A-95F1-48F7-8D3C-729DFEB1F35D}" presName="hierChild5" presStyleCnt="0"/>
      <dgm:spPr/>
    </dgm:pt>
    <dgm:pt modelId="{DDB9E045-EC02-4F65-BF0E-8914D920255D}" type="pres">
      <dgm:prSet presAssocID="{D8415F65-46A8-4C3F-806D-D6181585E2B5}" presName="Name37" presStyleLbl="parChTrans1D2" presStyleIdx="6" presStyleCnt="8"/>
      <dgm:spPr/>
    </dgm:pt>
    <dgm:pt modelId="{79AFD30D-7FDA-4748-8E7A-764DC1E6D098}" type="pres">
      <dgm:prSet presAssocID="{3A43572D-7D6A-4FC2-8808-7ACB22A7188E}" presName="hierRoot2" presStyleCnt="0">
        <dgm:presLayoutVars>
          <dgm:hierBranch val="init"/>
        </dgm:presLayoutVars>
      </dgm:prSet>
      <dgm:spPr/>
    </dgm:pt>
    <dgm:pt modelId="{7C459128-54CF-432F-8B9D-E6D3F8630CD9}" type="pres">
      <dgm:prSet presAssocID="{3A43572D-7D6A-4FC2-8808-7ACB22A7188E}" presName="rootComposite" presStyleCnt="0"/>
      <dgm:spPr/>
    </dgm:pt>
    <dgm:pt modelId="{F26A778B-21A2-4C27-B3F7-4313A62912F2}" type="pres">
      <dgm:prSet presAssocID="{3A43572D-7D6A-4FC2-8808-7ACB22A7188E}" presName="rootText" presStyleLbl="node2" presStyleIdx="6" presStyleCnt="8">
        <dgm:presLayoutVars>
          <dgm:chPref val="3"/>
        </dgm:presLayoutVars>
      </dgm:prSet>
      <dgm:spPr/>
    </dgm:pt>
    <dgm:pt modelId="{F9A1B8F0-3FAA-473F-8ADB-1DD00D1AABBD}" type="pres">
      <dgm:prSet presAssocID="{3A43572D-7D6A-4FC2-8808-7ACB22A7188E}" presName="rootConnector" presStyleLbl="node2" presStyleIdx="6" presStyleCnt="8"/>
      <dgm:spPr/>
    </dgm:pt>
    <dgm:pt modelId="{84FAA955-0C59-4F88-A323-A0A1D18EBE75}" type="pres">
      <dgm:prSet presAssocID="{3A43572D-7D6A-4FC2-8808-7ACB22A7188E}" presName="hierChild4" presStyleCnt="0"/>
      <dgm:spPr/>
    </dgm:pt>
    <dgm:pt modelId="{316B33CC-3EFC-4D78-BEAC-C019850BF21A}" type="pres">
      <dgm:prSet presAssocID="{3A43572D-7D6A-4FC2-8808-7ACB22A7188E}" presName="hierChild5" presStyleCnt="0"/>
      <dgm:spPr/>
    </dgm:pt>
    <dgm:pt modelId="{3D8F331E-A981-495E-9F1A-A37B60C0F163}" type="pres">
      <dgm:prSet presAssocID="{5247F63F-330F-4598-8CFF-F7D8B4258723}" presName="Name37" presStyleLbl="parChTrans1D2" presStyleIdx="7" presStyleCnt="8"/>
      <dgm:spPr/>
    </dgm:pt>
    <dgm:pt modelId="{2D3AC5B6-3024-40A2-9BCC-039EBEC7F5A0}" type="pres">
      <dgm:prSet presAssocID="{D4645A9F-4541-4568-92DC-7972EE1BB60C}" presName="hierRoot2" presStyleCnt="0">
        <dgm:presLayoutVars>
          <dgm:hierBranch val="init"/>
        </dgm:presLayoutVars>
      </dgm:prSet>
      <dgm:spPr/>
    </dgm:pt>
    <dgm:pt modelId="{14F9308C-C28E-495B-92C0-F2B7DF494056}" type="pres">
      <dgm:prSet presAssocID="{D4645A9F-4541-4568-92DC-7972EE1BB60C}" presName="rootComposite" presStyleCnt="0"/>
      <dgm:spPr/>
    </dgm:pt>
    <dgm:pt modelId="{CB019C8D-2FBF-4A38-A076-2F4372763847}" type="pres">
      <dgm:prSet presAssocID="{D4645A9F-4541-4568-92DC-7972EE1BB60C}" presName="rootText" presStyleLbl="node2" presStyleIdx="7" presStyleCnt="8">
        <dgm:presLayoutVars>
          <dgm:chPref val="3"/>
        </dgm:presLayoutVars>
      </dgm:prSet>
      <dgm:spPr/>
    </dgm:pt>
    <dgm:pt modelId="{962F8AB3-0A2A-4A9A-AACE-D62C18033BA2}" type="pres">
      <dgm:prSet presAssocID="{D4645A9F-4541-4568-92DC-7972EE1BB60C}" presName="rootConnector" presStyleLbl="node2" presStyleIdx="7" presStyleCnt="8"/>
      <dgm:spPr/>
    </dgm:pt>
    <dgm:pt modelId="{0D3DCD36-3A5F-4424-84B8-1AF722D369D7}" type="pres">
      <dgm:prSet presAssocID="{D4645A9F-4541-4568-92DC-7972EE1BB60C}" presName="hierChild4" presStyleCnt="0"/>
      <dgm:spPr/>
    </dgm:pt>
    <dgm:pt modelId="{D67CA16A-E865-4B7B-89B3-27E5B4354F10}" type="pres">
      <dgm:prSet presAssocID="{D4645A9F-4541-4568-92DC-7972EE1BB60C}" presName="hierChild5" presStyleCnt="0"/>
      <dgm:spPr/>
    </dgm:pt>
    <dgm:pt modelId="{AA3BDA39-8472-4603-B055-3CFA1F629C04}" type="pres">
      <dgm:prSet presAssocID="{8D4B68B6-B145-4797-8825-E23B0E1080C3}" presName="hierChild3" presStyleCnt="0"/>
      <dgm:spPr/>
    </dgm:pt>
  </dgm:ptLst>
  <dgm:cxnLst>
    <dgm:cxn modelId="{A6828D00-AD86-4960-8445-48D0FF179C41}" type="presOf" srcId="{E53B2F94-B7AA-48DF-9376-EE3627B1401D}" destId="{B70D0861-06D6-4838-8464-70834D54F55F}" srcOrd="0" destOrd="0" presId="urn:microsoft.com/office/officeart/2005/8/layout/orgChart1"/>
    <dgm:cxn modelId="{D1D0FE09-5AF2-4F02-867D-2D4811B5620F}" srcId="{8D4B68B6-B145-4797-8825-E23B0E1080C3}" destId="{58DC89CB-5817-49FE-A3DA-F8EE58A1EA45}" srcOrd="2" destOrd="0" parTransId="{8CCEBD7E-725C-4163-A01F-7270C87933FB}" sibTransId="{DEBE69A1-A3DC-405F-A9EF-B74C020C4CA0}"/>
    <dgm:cxn modelId="{F474300A-EC12-4661-9600-AC63AF1701F3}" srcId="{8D4B68B6-B145-4797-8825-E23B0E1080C3}" destId="{150C3D2A-95F1-48F7-8D3C-729DFEB1F35D}" srcOrd="5" destOrd="0" parTransId="{FA0D8ECB-F178-4C25-A7BC-8F2650C12998}" sibTransId="{A12338DB-5047-4B68-92EC-0718744E0B4F}"/>
    <dgm:cxn modelId="{642CAE0B-F061-4F61-AE88-181292FDA105}" type="presOf" srcId="{15E80DD0-F96F-460E-B913-87CBD2404399}" destId="{32519284-E57F-48D5-84E8-3791B73E1314}" srcOrd="1" destOrd="0" presId="urn:microsoft.com/office/officeart/2005/8/layout/orgChart1"/>
    <dgm:cxn modelId="{3373C90B-7106-4A63-91FA-75D10562AF4F}" type="presOf" srcId="{15E80DD0-F96F-460E-B913-87CBD2404399}" destId="{F90300BE-1A42-4AB4-9E28-BACA5104D1F8}" srcOrd="0" destOrd="0" presId="urn:microsoft.com/office/officeart/2005/8/layout/orgChart1"/>
    <dgm:cxn modelId="{C88D301E-294B-443F-B097-992EA957833F}" type="presOf" srcId="{72AC15FC-8020-49FF-A844-5A2D9D32B5EE}" destId="{4199BDB0-0E12-47A1-841A-ABC8219C7CBC}" srcOrd="0" destOrd="0" presId="urn:microsoft.com/office/officeart/2005/8/layout/orgChart1"/>
    <dgm:cxn modelId="{2E4C4F32-E451-4178-8212-474BFDE46B7F}" type="presOf" srcId="{6D97BC6B-2B65-487E-81DA-E68D9CDD97A3}" destId="{49D24A78-2D32-4B55-AB9C-CA77F8AB77E7}" srcOrd="0" destOrd="0" presId="urn:microsoft.com/office/officeart/2005/8/layout/orgChart1"/>
    <dgm:cxn modelId="{8039A435-C5F1-4044-8D7A-5A284C19D921}" type="presOf" srcId="{D4645A9F-4541-4568-92DC-7972EE1BB60C}" destId="{CB019C8D-2FBF-4A38-A076-2F4372763847}" srcOrd="0" destOrd="0" presId="urn:microsoft.com/office/officeart/2005/8/layout/orgChart1"/>
    <dgm:cxn modelId="{29134736-AC26-45D6-907E-6FEBD0E1B544}" srcId="{8D4B68B6-B145-4797-8825-E23B0E1080C3}" destId="{D4645A9F-4541-4568-92DC-7972EE1BB60C}" srcOrd="7" destOrd="0" parTransId="{5247F63F-330F-4598-8CFF-F7D8B4258723}" sibTransId="{C9127138-12D1-4A85-8654-83A27920607E}"/>
    <dgm:cxn modelId="{0D4DBC38-FA41-4CCD-A930-DC11365AAAB1}" type="presOf" srcId="{58DC89CB-5817-49FE-A3DA-F8EE58A1EA45}" destId="{AB08FA87-0497-4EE5-A46B-E64F104305F6}" srcOrd="0" destOrd="0" presId="urn:microsoft.com/office/officeart/2005/8/layout/orgChart1"/>
    <dgm:cxn modelId="{7580EF38-0E0B-4253-BC99-16F9346B3A12}" srcId="{8D4B68B6-B145-4797-8825-E23B0E1080C3}" destId="{E53B2F94-B7AA-48DF-9376-EE3627B1401D}" srcOrd="3" destOrd="0" parTransId="{6A100266-F34B-4E18-959D-71493FB01ABD}" sibTransId="{5994CC67-964C-4C7E-AAAE-7BF0CDDA4A76}"/>
    <dgm:cxn modelId="{B842A23A-8F0B-496A-87FF-E9CC4BF2FDDE}" type="presOf" srcId="{D8415F65-46A8-4C3F-806D-D6181585E2B5}" destId="{DDB9E045-EC02-4F65-BF0E-8914D920255D}" srcOrd="0" destOrd="0" presId="urn:microsoft.com/office/officeart/2005/8/layout/orgChart1"/>
    <dgm:cxn modelId="{1813DF5E-E64B-453B-9D34-615FDD40B143}" type="presOf" srcId="{FA0D8ECB-F178-4C25-A7BC-8F2650C12998}" destId="{A2E0B299-8BD3-4469-A686-77C8F73CD46D}" srcOrd="0" destOrd="0" presId="urn:microsoft.com/office/officeart/2005/8/layout/orgChart1"/>
    <dgm:cxn modelId="{1107D866-D178-498E-A895-2B4D3280958B}" type="presOf" srcId="{5E0A994E-0179-4086-B017-3C79002B6D61}" destId="{602EC176-CF0A-42B8-BD44-22C6F06CE718}" srcOrd="0" destOrd="0" presId="urn:microsoft.com/office/officeart/2005/8/layout/orgChart1"/>
    <dgm:cxn modelId="{1A26A852-D68E-4C77-85FD-82FC2179091E}" type="presOf" srcId="{8D4B68B6-B145-4797-8825-E23B0E1080C3}" destId="{452F8E74-A931-4B91-8E5A-8CDAA3734219}" srcOrd="0" destOrd="0" presId="urn:microsoft.com/office/officeart/2005/8/layout/orgChart1"/>
    <dgm:cxn modelId="{CBA74777-8CDF-4031-8D0A-680BD55AA692}" srcId="{8D4B68B6-B145-4797-8825-E23B0E1080C3}" destId="{3A43572D-7D6A-4FC2-8808-7ACB22A7188E}" srcOrd="6" destOrd="0" parTransId="{D8415F65-46A8-4C3F-806D-D6181585E2B5}" sibTransId="{F47CA570-DFEB-4462-AD2F-142CA1BB3795}"/>
    <dgm:cxn modelId="{C11ACA78-95AA-4267-AC0F-7983B2DBD77D}" type="presOf" srcId="{72AC15FC-8020-49FF-A844-5A2D9D32B5EE}" destId="{EAF0A7A6-FED7-4EDF-924C-79595A2BB69C}" srcOrd="1" destOrd="0" presId="urn:microsoft.com/office/officeart/2005/8/layout/orgChart1"/>
    <dgm:cxn modelId="{83D4397A-C867-439E-A427-289594872FD8}" type="presOf" srcId="{5E0A994E-0179-4086-B017-3C79002B6D61}" destId="{C686AE12-1AD2-4497-B21A-A3A8B0B5059F}" srcOrd="1" destOrd="0" presId="urn:microsoft.com/office/officeart/2005/8/layout/orgChart1"/>
    <dgm:cxn modelId="{92EEF75A-C275-445A-B9CB-C3DBBA9A9D0D}" type="presOf" srcId="{3A43572D-7D6A-4FC2-8808-7ACB22A7188E}" destId="{F26A778B-21A2-4C27-B3F7-4313A62912F2}" srcOrd="0" destOrd="0" presId="urn:microsoft.com/office/officeart/2005/8/layout/orgChart1"/>
    <dgm:cxn modelId="{3264107E-9238-49B7-AFCA-B7201BD19511}" srcId="{8D4B68B6-B145-4797-8825-E23B0E1080C3}" destId="{72AC15FC-8020-49FF-A844-5A2D9D32B5EE}" srcOrd="1" destOrd="0" parTransId="{2C2C3C2B-7780-4E89-9972-4EBA3E6ADA29}" sibTransId="{244811EA-ECBC-4082-BDA8-D3DEA8F64345}"/>
    <dgm:cxn modelId="{5FCBD082-ED0C-40B9-9FE7-4E6C1E55938E}" srcId="{5E0A994E-0179-4086-B017-3C79002B6D61}" destId="{A0B218E6-C368-49B1-80DA-BA39A0607DA6}" srcOrd="0" destOrd="0" parTransId="{21775D7C-94BA-4274-A08C-55B0F93B9FED}" sibTransId="{4CDD35DE-49F3-4D17-8EF5-D19DCDAF094A}"/>
    <dgm:cxn modelId="{D2AD1084-CBD3-49E2-9DE3-7D1B973DE12A}" type="presOf" srcId="{150C3D2A-95F1-48F7-8D3C-729DFEB1F35D}" destId="{4BF76D68-ACF9-4E9A-85B3-3052652469F9}" srcOrd="0" destOrd="0" presId="urn:microsoft.com/office/officeart/2005/8/layout/orgChart1"/>
    <dgm:cxn modelId="{06142990-A34A-47B2-9DA6-104826C59E10}" type="presOf" srcId="{E53B2F94-B7AA-48DF-9376-EE3627B1401D}" destId="{37414162-750C-4E61-891F-F0991EFA27E6}" srcOrd="1" destOrd="0" presId="urn:microsoft.com/office/officeart/2005/8/layout/orgChart1"/>
    <dgm:cxn modelId="{0955F090-0159-435E-84AA-4C8635E31A2E}" srcId="{6D97BC6B-2B65-487E-81DA-E68D9CDD97A3}" destId="{8D4B68B6-B145-4797-8825-E23B0E1080C3}" srcOrd="0" destOrd="0" parTransId="{4BF8FA63-BEB6-4A11-9F2F-F661A7765F3E}" sibTransId="{1AD51F50-4C94-4050-8EDB-62241960B759}"/>
    <dgm:cxn modelId="{2E005D9A-304C-486F-8B11-A6DE075C6ADA}" type="presOf" srcId="{A0B218E6-C368-49B1-80DA-BA39A0607DA6}" destId="{7438C7C6-435B-45EE-A3D9-E92219E160E0}" srcOrd="1" destOrd="0" presId="urn:microsoft.com/office/officeart/2005/8/layout/orgChart1"/>
    <dgm:cxn modelId="{3BCD2C9B-F90C-4961-8D44-9304C5AE2A0B}" type="presOf" srcId="{2C2C3C2B-7780-4E89-9972-4EBA3E6ADA29}" destId="{B6A2BE72-8CFE-401F-AE92-1D0305CEE746}" srcOrd="0" destOrd="0" presId="urn:microsoft.com/office/officeart/2005/8/layout/orgChart1"/>
    <dgm:cxn modelId="{7D593CAA-4081-4AD4-BA21-11846E45852E}" type="presOf" srcId="{942DFB7B-65B1-4E96-8A9C-5455F442CDA6}" destId="{A9DDE4F9-E49E-440B-9046-ACA406395727}" srcOrd="0" destOrd="0" presId="urn:microsoft.com/office/officeart/2005/8/layout/orgChart1"/>
    <dgm:cxn modelId="{CF4145B7-72BF-4537-A75F-7992ECD72688}" type="presOf" srcId="{21775D7C-94BA-4274-A08C-55B0F93B9FED}" destId="{68EB9B75-9997-43BB-B56B-EA474F1FD582}" srcOrd="0" destOrd="0" presId="urn:microsoft.com/office/officeart/2005/8/layout/orgChart1"/>
    <dgm:cxn modelId="{426D4BBC-ADB2-4B9C-8F07-CC3432B2457F}" type="presOf" srcId="{6A100266-F34B-4E18-959D-71493FB01ABD}" destId="{C64AC86B-81CF-406C-AA85-D1B446032CA4}" srcOrd="0" destOrd="0" presId="urn:microsoft.com/office/officeart/2005/8/layout/orgChart1"/>
    <dgm:cxn modelId="{343194D5-2381-4511-858C-90E5C54D8F6D}" type="presOf" srcId="{8CCEBD7E-725C-4163-A01F-7270C87933FB}" destId="{68E35F34-AD7A-45F1-8CA5-72609D6DB8A1}" srcOrd="0" destOrd="0" presId="urn:microsoft.com/office/officeart/2005/8/layout/orgChart1"/>
    <dgm:cxn modelId="{FB20A6D9-68C5-40BB-873B-D4B1FCA3E458}" type="presOf" srcId="{DB865145-618B-4FAD-AEC7-D43DD1888588}" destId="{7ED5D3A3-23EB-478C-B18D-3160A09A533C}" srcOrd="0" destOrd="0" presId="urn:microsoft.com/office/officeart/2005/8/layout/orgChart1"/>
    <dgm:cxn modelId="{AA2325E6-5749-4B72-B1AA-671065BB00E7}" type="presOf" srcId="{5247F63F-330F-4598-8CFF-F7D8B4258723}" destId="{3D8F331E-A981-495E-9F1A-A37B60C0F163}" srcOrd="0" destOrd="0" presId="urn:microsoft.com/office/officeart/2005/8/layout/orgChart1"/>
    <dgm:cxn modelId="{95D956E8-976C-42B4-9873-21434A525411}" type="presOf" srcId="{58DC89CB-5817-49FE-A3DA-F8EE58A1EA45}" destId="{35E10AF8-3226-4BEB-9DE8-B1D16790844E}" srcOrd="1" destOrd="0" presId="urn:microsoft.com/office/officeart/2005/8/layout/orgChart1"/>
    <dgm:cxn modelId="{A0EB9CEB-0C42-4739-935C-57DB86AEE834}" type="presOf" srcId="{A0B218E6-C368-49B1-80DA-BA39A0607DA6}" destId="{E2FD91E5-7B34-4D92-BE16-ABFA6579B400}" srcOrd="0" destOrd="0" presId="urn:microsoft.com/office/officeart/2005/8/layout/orgChart1"/>
    <dgm:cxn modelId="{B25F10EC-5A45-4F27-B062-FAFFDE7CCE63}" srcId="{8D4B68B6-B145-4797-8825-E23B0E1080C3}" destId="{15E80DD0-F96F-460E-B913-87CBD2404399}" srcOrd="4" destOrd="0" parTransId="{DB865145-618B-4FAD-AEC7-D43DD1888588}" sibTransId="{95EE32EB-DD6C-4215-B6F4-4E01D2FF433E}"/>
    <dgm:cxn modelId="{CD5BFFEE-3BED-4008-B846-3FA5D2D83E93}" type="presOf" srcId="{150C3D2A-95F1-48F7-8D3C-729DFEB1F35D}" destId="{BD4DBCF8-A2D7-4D19-9E38-10AA41548424}" srcOrd="1" destOrd="0" presId="urn:microsoft.com/office/officeart/2005/8/layout/orgChart1"/>
    <dgm:cxn modelId="{8BDEB8F5-A09B-447E-AD60-F80005B907F4}" srcId="{8D4B68B6-B145-4797-8825-E23B0E1080C3}" destId="{5E0A994E-0179-4086-B017-3C79002B6D61}" srcOrd="0" destOrd="0" parTransId="{942DFB7B-65B1-4E96-8A9C-5455F442CDA6}" sibTransId="{0EC3D1D5-8DD4-465C-B3FC-55CA60A1A61D}"/>
    <dgm:cxn modelId="{C58D5DF7-A0A1-4C88-AE30-AE26ACDDADC9}" type="presOf" srcId="{8D4B68B6-B145-4797-8825-E23B0E1080C3}" destId="{00FC764C-D317-4B6B-AE2D-37364E9C2B27}" srcOrd="1" destOrd="0" presId="urn:microsoft.com/office/officeart/2005/8/layout/orgChart1"/>
    <dgm:cxn modelId="{C0D6D2F8-8FF2-4BE2-8494-1F940427ED4A}" type="presOf" srcId="{3A43572D-7D6A-4FC2-8808-7ACB22A7188E}" destId="{F9A1B8F0-3FAA-473F-8ADB-1DD00D1AABBD}" srcOrd="1" destOrd="0" presId="urn:microsoft.com/office/officeart/2005/8/layout/orgChart1"/>
    <dgm:cxn modelId="{74378BFA-B800-4B6C-A36C-85E2071DBB48}" type="presOf" srcId="{D4645A9F-4541-4568-92DC-7972EE1BB60C}" destId="{962F8AB3-0A2A-4A9A-AACE-D62C18033BA2}" srcOrd="1" destOrd="0" presId="urn:microsoft.com/office/officeart/2005/8/layout/orgChart1"/>
    <dgm:cxn modelId="{B57BB736-15D3-4ECB-BA1F-D313595ECC95}" type="presParOf" srcId="{49D24A78-2D32-4B55-AB9C-CA77F8AB77E7}" destId="{8926BEE8-3088-4DDA-8807-8E6A6344E6A0}" srcOrd="0" destOrd="0" presId="urn:microsoft.com/office/officeart/2005/8/layout/orgChart1"/>
    <dgm:cxn modelId="{3E4C4683-B5B7-421B-9906-C36DE6585036}" type="presParOf" srcId="{8926BEE8-3088-4DDA-8807-8E6A6344E6A0}" destId="{85A79E47-B875-42DA-ACDD-FFF3FF7B280C}" srcOrd="0" destOrd="0" presId="urn:microsoft.com/office/officeart/2005/8/layout/orgChart1"/>
    <dgm:cxn modelId="{F5930029-3445-4047-A3A7-9A1747F3E0EE}" type="presParOf" srcId="{85A79E47-B875-42DA-ACDD-FFF3FF7B280C}" destId="{452F8E74-A931-4B91-8E5A-8CDAA3734219}" srcOrd="0" destOrd="0" presId="urn:microsoft.com/office/officeart/2005/8/layout/orgChart1"/>
    <dgm:cxn modelId="{65FC06E5-2804-4B37-AC1B-AB663DE14311}" type="presParOf" srcId="{85A79E47-B875-42DA-ACDD-FFF3FF7B280C}" destId="{00FC764C-D317-4B6B-AE2D-37364E9C2B27}" srcOrd="1" destOrd="0" presId="urn:microsoft.com/office/officeart/2005/8/layout/orgChart1"/>
    <dgm:cxn modelId="{998C7D08-B376-4C63-83A4-AD152566579B}" type="presParOf" srcId="{8926BEE8-3088-4DDA-8807-8E6A6344E6A0}" destId="{2200383C-803E-4481-8474-EA8F6778B2DB}" srcOrd="1" destOrd="0" presId="urn:microsoft.com/office/officeart/2005/8/layout/orgChart1"/>
    <dgm:cxn modelId="{29156207-0A2A-42F1-A78D-D0317F6F4A61}" type="presParOf" srcId="{2200383C-803E-4481-8474-EA8F6778B2DB}" destId="{A9DDE4F9-E49E-440B-9046-ACA406395727}" srcOrd="0" destOrd="0" presId="urn:microsoft.com/office/officeart/2005/8/layout/orgChart1"/>
    <dgm:cxn modelId="{29D93D75-BDDF-4826-A04B-6D547E0A82E8}" type="presParOf" srcId="{2200383C-803E-4481-8474-EA8F6778B2DB}" destId="{63B72B12-12F9-4FEE-9797-0C5DA7B6AE7E}" srcOrd="1" destOrd="0" presId="urn:microsoft.com/office/officeart/2005/8/layout/orgChart1"/>
    <dgm:cxn modelId="{40264987-95B6-40C5-988C-80351DD4E808}" type="presParOf" srcId="{63B72B12-12F9-4FEE-9797-0C5DA7B6AE7E}" destId="{5D17C67A-2606-4C76-9A00-81DF44E02CD5}" srcOrd="0" destOrd="0" presId="urn:microsoft.com/office/officeart/2005/8/layout/orgChart1"/>
    <dgm:cxn modelId="{C77C99D2-163F-4C0D-B6C3-08E947CB7BD4}" type="presParOf" srcId="{5D17C67A-2606-4C76-9A00-81DF44E02CD5}" destId="{602EC176-CF0A-42B8-BD44-22C6F06CE718}" srcOrd="0" destOrd="0" presId="urn:microsoft.com/office/officeart/2005/8/layout/orgChart1"/>
    <dgm:cxn modelId="{51169E55-1840-4DF2-A1E0-9F45D90DBDFB}" type="presParOf" srcId="{5D17C67A-2606-4C76-9A00-81DF44E02CD5}" destId="{C686AE12-1AD2-4497-B21A-A3A8B0B5059F}" srcOrd="1" destOrd="0" presId="urn:microsoft.com/office/officeart/2005/8/layout/orgChart1"/>
    <dgm:cxn modelId="{D1DD7064-3EF5-4A77-AF04-A79D97476BDB}" type="presParOf" srcId="{63B72B12-12F9-4FEE-9797-0C5DA7B6AE7E}" destId="{4E46BA49-B6C5-4A6C-BE99-0423604ED716}" srcOrd="1" destOrd="0" presId="urn:microsoft.com/office/officeart/2005/8/layout/orgChart1"/>
    <dgm:cxn modelId="{837DB439-C21E-4657-BF01-A8B77DEE9B31}" type="presParOf" srcId="{4E46BA49-B6C5-4A6C-BE99-0423604ED716}" destId="{68EB9B75-9997-43BB-B56B-EA474F1FD582}" srcOrd="0" destOrd="0" presId="urn:microsoft.com/office/officeart/2005/8/layout/orgChart1"/>
    <dgm:cxn modelId="{340ED6E4-F0EC-4BD1-BA17-6F0399604947}" type="presParOf" srcId="{4E46BA49-B6C5-4A6C-BE99-0423604ED716}" destId="{7648A6D6-D537-45CD-BD75-75BF3760872B}" srcOrd="1" destOrd="0" presId="urn:microsoft.com/office/officeart/2005/8/layout/orgChart1"/>
    <dgm:cxn modelId="{886FAF86-8CF2-426A-A9DB-07F52D1FA0CF}" type="presParOf" srcId="{7648A6D6-D537-45CD-BD75-75BF3760872B}" destId="{B76014CC-72CB-4DF6-B56E-3CE7D6EAC8CC}" srcOrd="0" destOrd="0" presId="urn:microsoft.com/office/officeart/2005/8/layout/orgChart1"/>
    <dgm:cxn modelId="{DFEE13BF-4080-498D-BAB9-48890176176F}" type="presParOf" srcId="{B76014CC-72CB-4DF6-B56E-3CE7D6EAC8CC}" destId="{E2FD91E5-7B34-4D92-BE16-ABFA6579B400}" srcOrd="0" destOrd="0" presId="urn:microsoft.com/office/officeart/2005/8/layout/orgChart1"/>
    <dgm:cxn modelId="{868093D7-717E-43CF-AABE-A79E48F38580}" type="presParOf" srcId="{B76014CC-72CB-4DF6-B56E-3CE7D6EAC8CC}" destId="{7438C7C6-435B-45EE-A3D9-E92219E160E0}" srcOrd="1" destOrd="0" presId="urn:microsoft.com/office/officeart/2005/8/layout/orgChart1"/>
    <dgm:cxn modelId="{D4BF627A-63F4-444A-BC99-B6D00AD6531B}" type="presParOf" srcId="{7648A6D6-D537-45CD-BD75-75BF3760872B}" destId="{1C1DC971-FDE6-40FA-AADB-0CB7A65699B7}" srcOrd="1" destOrd="0" presId="urn:microsoft.com/office/officeart/2005/8/layout/orgChart1"/>
    <dgm:cxn modelId="{5C619683-4EF4-4662-AF58-95F5BF25DA75}" type="presParOf" srcId="{7648A6D6-D537-45CD-BD75-75BF3760872B}" destId="{FF7E0BA1-1ED5-4926-8B02-50222BD1A040}" srcOrd="2" destOrd="0" presId="urn:microsoft.com/office/officeart/2005/8/layout/orgChart1"/>
    <dgm:cxn modelId="{BF9D0ECD-2D0F-42D0-B35A-3BBA4D9CFFAF}" type="presParOf" srcId="{63B72B12-12F9-4FEE-9797-0C5DA7B6AE7E}" destId="{FB05AF4A-4E6A-4CB0-8055-EC3FC36E0CAD}" srcOrd="2" destOrd="0" presId="urn:microsoft.com/office/officeart/2005/8/layout/orgChart1"/>
    <dgm:cxn modelId="{161CB2F8-2E11-4F05-BC0C-FC85F49370A0}" type="presParOf" srcId="{2200383C-803E-4481-8474-EA8F6778B2DB}" destId="{B6A2BE72-8CFE-401F-AE92-1D0305CEE746}" srcOrd="2" destOrd="0" presId="urn:microsoft.com/office/officeart/2005/8/layout/orgChart1"/>
    <dgm:cxn modelId="{D927E738-0831-468A-9E91-7337813018B7}" type="presParOf" srcId="{2200383C-803E-4481-8474-EA8F6778B2DB}" destId="{F296AD42-AD8E-4668-B7D6-319CF46EE2EE}" srcOrd="3" destOrd="0" presId="urn:microsoft.com/office/officeart/2005/8/layout/orgChart1"/>
    <dgm:cxn modelId="{970CDCB1-B66A-4E64-8CFB-F89F53B31637}" type="presParOf" srcId="{F296AD42-AD8E-4668-B7D6-319CF46EE2EE}" destId="{D8C01415-5EA0-4878-9E7F-181C089E4EEF}" srcOrd="0" destOrd="0" presId="urn:microsoft.com/office/officeart/2005/8/layout/orgChart1"/>
    <dgm:cxn modelId="{3C216F5C-98E5-40CD-9208-8DAEA0C5EA8A}" type="presParOf" srcId="{D8C01415-5EA0-4878-9E7F-181C089E4EEF}" destId="{4199BDB0-0E12-47A1-841A-ABC8219C7CBC}" srcOrd="0" destOrd="0" presId="urn:microsoft.com/office/officeart/2005/8/layout/orgChart1"/>
    <dgm:cxn modelId="{84BACD49-537D-4CF7-82C4-D9B8914AE755}" type="presParOf" srcId="{D8C01415-5EA0-4878-9E7F-181C089E4EEF}" destId="{EAF0A7A6-FED7-4EDF-924C-79595A2BB69C}" srcOrd="1" destOrd="0" presId="urn:microsoft.com/office/officeart/2005/8/layout/orgChart1"/>
    <dgm:cxn modelId="{18256F7B-12C2-4D78-8AEE-5773A26ABD1B}" type="presParOf" srcId="{F296AD42-AD8E-4668-B7D6-319CF46EE2EE}" destId="{D5C698D9-CA8D-4D0E-A939-2311E2A557EF}" srcOrd="1" destOrd="0" presId="urn:microsoft.com/office/officeart/2005/8/layout/orgChart1"/>
    <dgm:cxn modelId="{00966821-D1C7-41A3-912C-D9F065660FAD}" type="presParOf" srcId="{F296AD42-AD8E-4668-B7D6-319CF46EE2EE}" destId="{291A4B49-E929-4612-8701-D66C2895A620}" srcOrd="2" destOrd="0" presId="urn:microsoft.com/office/officeart/2005/8/layout/orgChart1"/>
    <dgm:cxn modelId="{B519BD9D-A9F1-4CCC-AFE9-1B5101B8B426}" type="presParOf" srcId="{2200383C-803E-4481-8474-EA8F6778B2DB}" destId="{68E35F34-AD7A-45F1-8CA5-72609D6DB8A1}" srcOrd="4" destOrd="0" presId="urn:microsoft.com/office/officeart/2005/8/layout/orgChart1"/>
    <dgm:cxn modelId="{BC43F705-BF55-40DF-84F6-FD5AA0F0250D}" type="presParOf" srcId="{2200383C-803E-4481-8474-EA8F6778B2DB}" destId="{27AD3CA5-00DB-489B-BBC4-E7FAE137AC80}" srcOrd="5" destOrd="0" presId="urn:microsoft.com/office/officeart/2005/8/layout/orgChart1"/>
    <dgm:cxn modelId="{8910E837-ECEC-4918-81C2-91F552F9E9F8}" type="presParOf" srcId="{27AD3CA5-00DB-489B-BBC4-E7FAE137AC80}" destId="{E25EF974-2403-4D7E-81B2-F3F4A0DF59B4}" srcOrd="0" destOrd="0" presId="urn:microsoft.com/office/officeart/2005/8/layout/orgChart1"/>
    <dgm:cxn modelId="{2D0AEA9A-D5E0-41AF-8604-DD4FF540CA92}" type="presParOf" srcId="{E25EF974-2403-4D7E-81B2-F3F4A0DF59B4}" destId="{AB08FA87-0497-4EE5-A46B-E64F104305F6}" srcOrd="0" destOrd="0" presId="urn:microsoft.com/office/officeart/2005/8/layout/orgChart1"/>
    <dgm:cxn modelId="{A4A27900-2D26-4622-912B-3DA608DE0BA2}" type="presParOf" srcId="{E25EF974-2403-4D7E-81B2-F3F4A0DF59B4}" destId="{35E10AF8-3226-4BEB-9DE8-B1D16790844E}" srcOrd="1" destOrd="0" presId="urn:microsoft.com/office/officeart/2005/8/layout/orgChart1"/>
    <dgm:cxn modelId="{AAB6A03C-E32E-46F4-B65C-534B9CFD6D15}" type="presParOf" srcId="{27AD3CA5-00DB-489B-BBC4-E7FAE137AC80}" destId="{C047B709-B771-4856-9E42-3283593936E2}" srcOrd="1" destOrd="0" presId="urn:microsoft.com/office/officeart/2005/8/layout/orgChart1"/>
    <dgm:cxn modelId="{4587B132-D32E-41FE-9E4E-9828BDD91B99}" type="presParOf" srcId="{27AD3CA5-00DB-489B-BBC4-E7FAE137AC80}" destId="{BB81AD46-FC3D-4543-90A8-86A1DBFAB0A8}" srcOrd="2" destOrd="0" presId="urn:microsoft.com/office/officeart/2005/8/layout/orgChart1"/>
    <dgm:cxn modelId="{C59440B7-ACCD-4592-B7D5-3660C2CD4C1C}" type="presParOf" srcId="{2200383C-803E-4481-8474-EA8F6778B2DB}" destId="{C64AC86B-81CF-406C-AA85-D1B446032CA4}" srcOrd="6" destOrd="0" presId="urn:microsoft.com/office/officeart/2005/8/layout/orgChart1"/>
    <dgm:cxn modelId="{00DB1F25-5392-4FC6-8EC6-D4EF426DD707}" type="presParOf" srcId="{2200383C-803E-4481-8474-EA8F6778B2DB}" destId="{7B03E25D-0465-47D5-AAA9-D99950588B55}" srcOrd="7" destOrd="0" presId="urn:microsoft.com/office/officeart/2005/8/layout/orgChart1"/>
    <dgm:cxn modelId="{4B5E98ED-D711-45C0-8E5D-724AF05A4999}" type="presParOf" srcId="{7B03E25D-0465-47D5-AAA9-D99950588B55}" destId="{AA7C6522-AF39-4631-8D24-C8E17656D9C0}" srcOrd="0" destOrd="0" presId="urn:microsoft.com/office/officeart/2005/8/layout/orgChart1"/>
    <dgm:cxn modelId="{30004DD6-3B52-40E5-A4CD-0DCCDCE2E660}" type="presParOf" srcId="{AA7C6522-AF39-4631-8D24-C8E17656D9C0}" destId="{B70D0861-06D6-4838-8464-70834D54F55F}" srcOrd="0" destOrd="0" presId="urn:microsoft.com/office/officeart/2005/8/layout/orgChart1"/>
    <dgm:cxn modelId="{C3AF7100-4DD8-4A0E-9B8A-3CEC5C56C06C}" type="presParOf" srcId="{AA7C6522-AF39-4631-8D24-C8E17656D9C0}" destId="{37414162-750C-4E61-891F-F0991EFA27E6}" srcOrd="1" destOrd="0" presId="urn:microsoft.com/office/officeart/2005/8/layout/orgChart1"/>
    <dgm:cxn modelId="{124FB03A-359B-4DF6-9FC5-DFE6E61560BB}" type="presParOf" srcId="{7B03E25D-0465-47D5-AAA9-D99950588B55}" destId="{DC22655F-DEB2-4BE7-BBD8-BB33D402BC9B}" srcOrd="1" destOrd="0" presId="urn:microsoft.com/office/officeart/2005/8/layout/orgChart1"/>
    <dgm:cxn modelId="{FB878A7C-A141-4B50-AA2C-8B7F2CFCC631}" type="presParOf" srcId="{7B03E25D-0465-47D5-AAA9-D99950588B55}" destId="{E749528C-2A6E-4DBE-A11D-8A910953B440}" srcOrd="2" destOrd="0" presId="urn:microsoft.com/office/officeart/2005/8/layout/orgChart1"/>
    <dgm:cxn modelId="{9D67B305-E614-433D-9F0A-EA52549E49BD}" type="presParOf" srcId="{2200383C-803E-4481-8474-EA8F6778B2DB}" destId="{7ED5D3A3-23EB-478C-B18D-3160A09A533C}" srcOrd="8" destOrd="0" presId="urn:microsoft.com/office/officeart/2005/8/layout/orgChart1"/>
    <dgm:cxn modelId="{3B7BFEE5-13E9-41DD-8A63-94A45E67C666}" type="presParOf" srcId="{2200383C-803E-4481-8474-EA8F6778B2DB}" destId="{9062113A-FCA9-44AE-B355-1576C973326B}" srcOrd="9" destOrd="0" presId="urn:microsoft.com/office/officeart/2005/8/layout/orgChart1"/>
    <dgm:cxn modelId="{3FD0C721-8657-4EF4-A1BB-4BD0CA140DC6}" type="presParOf" srcId="{9062113A-FCA9-44AE-B355-1576C973326B}" destId="{777D116B-C1C7-4191-A0F5-DF9F3FD493D2}" srcOrd="0" destOrd="0" presId="urn:microsoft.com/office/officeart/2005/8/layout/orgChart1"/>
    <dgm:cxn modelId="{BC0FFFB5-CC66-4DC8-B73C-00BABFA32020}" type="presParOf" srcId="{777D116B-C1C7-4191-A0F5-DF9F3FD493D2}" destId="{F90300BE-1A42-4AB4-9E28-BACA5104D1F8}" srcOrd="0" destOrd="0" presId="urn:microsoft.com/office/officeart/2005/8/layout/orgChart1"/>
    <dgm:cxn modelId="{9E4137CA-AF38-446A-ACF7-BF3BD2A8FA1E}" type="presParOf" srcId="{777D116B-C1C7-4191-A0F5-DF9F3FD493D2}" destId="{32519284-E57F-48D5-84E8-3791B73E1314}" srcOrd="1" destOrd="0" presId="urn:microsoft.com/office/officeart/2005/8/layout/orgChart1"/>
    <dgm:cxn modelId="{C740CC2F-D5CB-4814-AD2F-1CFEA0CB069E}" type="presParOf" srcId="{9062113A-FCA9-44AE-B355-1576C973326B}" destId="{33F9BB4A-1BE1-422B-9D6E-6D5500E02DA3}" srcOrd="1" destOrd="0" presId="urn:microsoft.com/office/officeart/2005/8/layout/orgChart1"/>
    <dgm:cxn modelId="{863F14F2-A60E-4BAF-BF01-AFCBF3A92683}" type="presParOf" srcId="{9062113A-FCA9-44AE-B355-1576C973326B}" destId="{A15A2669-FD09-46FB-B45C-8F6455F8FD08}" srcOrd="2" destOrd="0" presId="urn:microsoft.com/office/officeart/2005/8/layout/orgChart1"/>
    <dgm:cxn modelId="{E2DECF67-D37E-4EC6-B6DE-07B1BC3C32D4}" type="presParOf" srcId="{2200383C-803E-4481-8474-EA8F6778B2DB}" destId="{A2E0B299-8BD3-4469-A686-77C8F73CD46D}" srcOrd="10" destOrd="0" presId="urn:microsoft.com/office/officeart/2005/8/layout/orgChart1"/>
    <dgm:cxn modelId="{C51F775D-63B3-42F4-A1FB-050E374E92F5}" type="presParOf" srcId="{2200383C-803E-4481-8474-EA8F6778B2DB}" destId="{DB3EF255-68A7-4D3C-87C2-0AC29F3A41AA}" srcOrd="11" destOrd="0" presId="urn:microsoft.com/office/officeart/2005/8/layout/orgChart1"/>
    <dgm:cxn modelId="{03B43861-4194-4437-8C56-A8172D15A24F}" type="presParOf" srcId="{DB3EF255-68A7-4D3C-87C2-0AC29F3A41AA}" destId="{4007756F-5010-4B95-9204-0665A24ACC83}" srcOrd="0" destOrd="0" presId="urn:microsoft.com/office/officeart/2005/8/layout/orgChart1"/>
    <dgm:cxn modelId="{37CF8114-EA86-4B49-8092-AB85DD2C0074}" type="presParOf" srcId="{4007756F-5010-4B95-9204-0665A24ACC83}" destId="{4BF76D68-ACF9-4E9A-85B3-3052652469F9}" srcOrd="0" destOrd="0" presId="urn:microsoft.com/office/officeart/2005/8/layout/orgChart1"/>
    <dgm:cxn modelId="{FA1D6607-673A-4021-AA2C-1015AF28B284}" type="presParOf" srcId="{4007756F-5010-4B95-9204-0665A24ACC83}" destId="{BD4DBCF8-A2D7-4D19-9E38-10AA41548424}" srcOrd="1" destOrd="0" presId="urn:microsoft.com/office/officeart/2005/8/layout/orgChart1"/>
    <dgm:cxn modelId="{DDD3F8DF-3DA0-469F-8029-CBA3C2210FF7}" type="presParOf" srcId="{DB3EF255-68A7-4D3C-87C2-0AC29F3A41AA}" destId="{86EA3268-D5B7-4F34-800A-C134C0C27966}" srcOrd="1" destOrd="0" presId="urn:microsoft.com/office/officeart/2005/8/layout/orgChart1"/>
    <dgm:cxn modelId="{71DFC419-2D5E-4247-993E-7043346D7EE5}" type="presParOf" srcId="{DB3EF255-68A7-4D3C-87C2-0AC29F3A41AA}" destId="{14917227-71E7-4E47-8B56-1944B2B9B000}" srcOrd="2" destOrd="0" presId="urn:microsoft.com/office/officeart/2005/8/layout/orgChart1"/>
    <dgm:cxn modelId="{2E41DAA3-6D0C-499C-8CAA-A0A34BA72D41}" type="presParOf" srcId="{2200383C-803E-4481-8474-EA8F6778B2DB}" destId="{DDB9E045-EC02-4F65-BF0E-8914D920255D}" srcOrd="12" destOrd="0" presId="urn:microsoft.com/office/officeart/2005/8/layout/orgChart1"/>
    <dgm:cxn modelId="{224D311F-4467-4200-A8AE-285CE304A553}" type="presParOf" srcId="{2200383C-803E-4481-8474-EA8F6778B2DB}" destId="{79AFD30D-7FDA-4748-8E7A-764DC1E6D098}" srcOrd="13" destOrd="0" presId="urn:microsoft.com/office/officeart/2005/8/layout/orgChart1"/>
    <dgm:cxn modelId="{F3300065-2BB7-4D9A-AB0A-EAC453497886}" type="presParOf" srcId="{79AFD30D-7FDA-4748-8E7A-764DC1E6D098}" destId="{7C459128-54CF-432F-8B9D-E6D3F8630CD9}" srcOrd="0" destOrd="0" presId="urn:microsoft.com/office/officeart/2005/8/layout/orgChart1"/>
    <dgm:cxn modelId="{421F600B-E95F-4820-B7B0-62DCDB108816}" type="presParOf" srcId="{7C459128-54CF-432F-8B9D-E6D3F8630CD9}" destId="{F26A778B-21A2-4C27-B3F7-4313A62912F2}" srcOrd="0" destOrd="0" presId="urn:microsoft.com/office/officeart/2005/8/layout/orgChart1"/>
    <dgm:cxn modelId="{B1EC4DDA-1D87-40AF-A38E-F1FEA598D1BC}" type="presParOf" srcId="{7C459128-54CF-432F-8B9D-E6D3F8630CD9}" destId="{F9A1B8F0-3FAA-473F-8ADB-1DD00D1AABBD}" srcOrd="1" destOrd="0" presId="urn:microsoft.com/office/officeart/2005/8/layout/orgChart1"/>
    <dgm:cxn modelId="{C27B2A55-F4AF-4F31-AB1A-DE0A7187D03C}" type="presParOf" srcId="{79AFD30D-7FDA-4748-8E7A-764DC1E6D098}" destId="{84FAA955-0C59-4F88-A323-A0A1D18EBE75}" srcOrd="1" destOrd="0" presId="urn:microsoft.com/office/officeart/2005/8/layout/orgChart1"/>
    <dgm:cxn modelId="{9D626750-FD6C-46A9-B13A-14C072ADC6CC}" type="presParOf" srcId="{79AFD30D-7FDA-4748-8E7A-764DC1E6D098}" destId="{316B33CC-3EFC-4D78-BEAC-C019850BF21A}" srcOrd="2" destOrd="0" presId="urn:microsoft.com/office/officeart/2005/8/layout/orgChart1"/>
    <dgm:cxn modelId="{F2E4B20D-B6BE-4727-A635-DE376D40DBBE}" type="presParOf" srcId="{2200383C-803E-4481-8474-EA8F6778B2DB}" destId="{3D8F331E-A981-495E-9F1A-A37B60C0F163}" srcOrd="14" destOrd="0" presId="urn:microsoft.com/office/officeart/2005/8/layout/orgChart1"/>
    <dgm:cxn modelId="{CB565782-DEB0-4982-B35D-97E128EDF8A3}" type="presParOf" srcId="{2200383C-803E-4481-8474-EA8F6778B2DB}" destId="{2D3AC5B6-3024-40A2-9BCC-039EBEC7F5A0}" srcOrd="15" destOrd="0" presId="urn:microsoft.com/office/officeart/2005/8/layout/orgChart1"/>
    <dgm:cxn modelId="{75C2D0CE-7F79-4E01-A89A-A6AB9CCBE819}" type="presParOf" srcId="{2D3AC5B6-3024-40A2-9BCC-039EBEC7F5A0}" destId="{14F9308C-C28E-495B-92C0-F2B7DF494056}" srcOrd="0" destOrd="0" presId="urn:microsoft.com/office/officeart/2005/8/layout/orgChart1"/>
    <dgm:cxn modelId="{9317BFF4-4C4E-4987-A6C3-124C09A418EA}" type="presParOf" srcId="{14F9308C-C28E-495B-92C0-F2B7DF494056}" destId="{CB019C8D-2FBF-4A38-A076-2F4372763847}" srcOrd="0" destOrd="0" presId="urn:microsoft.com/office/officeart/2005/8/layout/orgChart1"/>
    <dgm:cxn modelId="{17BD6AC8-E159-4E2F-99B1-B42992D85E2A}" type="presParOf" srcId="{14F9308C-C28E-495B-92C0-F2B7DF494056}" destId="{962F8AB3-0A2A-4A9A-AACE-D62C18033BA2}" srcOrd="1" destOrd="0" presId="urn:microsoft.com/office/officeart/2005/8/layout/orgChart1"/>
    <dgm:cxn modelId="{D71BA9DE-484C-47AF-A9D2-03B4969EA2FE}" type="presParOf" srcId="{2D3AC5B6-3024-40A2-9BCC-039EBEC7F5A0}" destId="{0D3DCD36-3A5F-4424-84B8-1AF722D369D7}" srcOrd="1" destOrd="0" presId="urn:microsoft.com/office/officeart/2005/8/layout/orgChart1"/>
    <dgm:cxn modelId="{1479BCE4-DE68-4733-9B84-B749FF6375D6}" type="presParOf" srcId="{2D3AC5B6-3024-40A2-9BCC-039EBEC7F5A0}" destId="{D67CA16A-E865-4B7B-89B3-27E5B4354F10}" srcOrd="2" destOrd="0" presId="urn:microsoft.com/office/officeart/2005/8/layout/orgChart1"/>
    <dgm:cxn modelId="{04570EEF-52F5-4ED7-BA8F-39FCBF9D3D71}" type="presParOf" srcId="{8926BEE8-3088-4DDA-8807-8E6A6344E6A0}" destId="{AA3BDA39-8472-4603-B055-3CFA1F629C04}"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8ED004-CB2B-4DE8-8FA7-4B480BD5FCEC}"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s-ES"/>
        </a:p>
      </dgm:t>
    </dgm:pt>
    <dgm:pt modelId="{FE3BAE54-CEC5-4F9B-9AB7-59C696137DD6}">
      <dgm:prSet phldrT="[Texto]" custT="1"/>
      <dgm:spPr/>
      <dgm:t>
        <a:bodyPr/>
        <a:lstStyle/>
        <a:p>
          <a:r>
            <a:rPr lang="es-ES" sz="2400" dirty="0">
              <a:latin typeface="Arial Narrow" panose="020B0606020202030204" pitchFamily="34" charset="0"/>
            </a:rPr>
            <a:t>1</a:t>
          </a:r>
        </a:p>
      </dgm:t>
    </dgm:pt>
    <dgm:pt modelId="{A3029CBD-5ED2-43F3-B8DE-CE2F492188E8}" type="parTrans" cxnId="{30D0D984-CB35-43D4-BF6E-DF476AADD05E}">
      <dgm:prSet/>
      <dgm:spPr/>
      <dgm:t>
        <a:bodyPr/>
        <a:lstStyle/>
        <a:p>
          <a:endParaRPr lang="es-ES" sz="2400">
            <a:latin typeface="Arial Narrow" panose="020B0606020202030204" pitchFamily="34" charset="0"/>
          </a:endParaRPr>
        </a:p>
      </dgm:t>
    </dgm:pt>
    <dgm:pt modelId="{438EE580-22D7-45B5-9E52-2359F7A64759}" type="sibTrans" cxnId="{30D0D984-CB35-43D4-BF6E-DF476AADD05E}">
      <dgm:prSet/>
      <dgm:spPr/>
      <dgm:t>
        <a:bodyPr/>
        <a:lstStyle/>
        <a:p>
          <a:endParaRPr lang="es-ES" sz="2400">
            <a:latin typeface="Arial Narrow" panose="020B0606020202030204" pitchFamily="34" charset="0"/>
          </a:endParaRPr>
        </a:p>
      </dgm:t>
    </dgm:pt>
    <dgm:pt modelId="{3029ED9C-C2CB-4FB6-AB59-48C7B39019F9}">
      <dgm:prSet phldrT="[Texto]" custT="1"/>
      <dgm:spPr/>
      <dgm:t>
        <a:bodyPr/>
        <a:lstStyle/>
        <a:p>
          <a:r>
            <a:rPr lang="es-ES" sz="2400" dirty="0">
              <a:latin typeface="Arial Narrow" panose="020B0606020202030204" pitchFamily="34" charset="0"/>
            </a:rPr>
            <a:t>Marine </a:t>
          </a:r>
          <a:r>
            <a:rPr lang="es-ES" sz="2400" dirty="0" err="1">
              <a:latin typeface="Arial Narrow" panose="020B0606020202030204" pitchFamily="34" charset="0"/>
            </a:rPr>
            <a:t>System</a:t>
          </a:r>
          <a:endParaRPr lang="en-US" sz="2400" noProof="0" dirty="0">
            <a:latin typeface="Arial Narrow" panose="020B0606020202030204" pitchFamily="34" charset="0"/>
          </a:endParaRPr>
        </a:p>
      </dgm:t>
    </dgm:pt>
    <dgm:pt modelId="{E53DCCF1-F128-46BC-8513-28DEEE3584B5}" type="parTrans" cxnId="{AC560DD8-DB71-4EE3-B6D4-E521EC812FB1}">
      <dgm:prSet/>
      <dgm:spPr/>
      <dgm:t>
        <a:bodyPr/>
        <a:lstStyle/>
        <a:p>
          <a:endParaRPr lang="es-ES" sz="2400">
            <a:latin typeface="Arial Narrow" panose="020B0606020202030204" pitchFamily="34" charset="0"/>
          </a:endParaRPr>
        </a:p>
      </dgm:t>
    </dgm:pt>
    <dgm:pt modelId="{0AB7767D-DEE3-419D-8FCD-99BF8C18DF2E}" type="sibTrans" cxnId="{AC560DD8-DB71-4EE3-B6D4-E521EC812FB1}">
      <dgm:prSet/>
      <dgm:spPr/>
      <dgm:t>
        <a:bodyPr/>
        <a:lstStyle/>
        <a:p>
          <a:endParaRPr lang="es-ES" sz="2400">
            <a:latin typeface="Arial Narrow" panose="020B0606020202030204" pitchFamily="34" charset="0"/>
          </a:endParaRPr>
        </a:p>
      </dgm:t>
    </dgm:pt>
    <dgm:pt modelId="{4B335FF3-4AC4-4D38-950F-FAD120ED0C44}">
      <dgm:prSet phldrT="[Texto]" custT="1"/>
      <dgm:spPr/>
      <dgm:t>
        <a:bodyPr/>
        <a:lstStyle/>
        <a:p>
          <a:r>
            <a:rPr lang="es-ES" sz="2400" dirty="0">
              <a:latin typeface="Arial Narrow" panose="020B0606020202030204" pitchFamily="34" charset="0"/>
            </a:rPr>
            <a:t>2</a:t>
          </a:r>
        </a:p>
      </dgm:t>
    </dgm:pt>
    <dgm:pt modelId="{111FABA6-7027-4E96-A2D7-BE9B1D47F05F}" type="parTrans" cxnId="{73A24EBF-2A86-4BF9-B547-2C59F49AE05D}">
      <dgm:prSet/>
      <dgm:spPr/>
      <dgm:t>
        <a:bodyPr/>
        <a:lstStyle/>
        <a:p>
          <a:endParaRPr lang="es-ES" sz="2400">
            <a:latin typeface="Arial Narrow" panose="020B0606020202030204" pitchFamily="34" charset="0"/>
          </a:endParaRPr>
        </a:p>
      </dgm:t>
    </dgm:pt>
    <dgm:pt modelId="{32F7E434-F121-4ADB-83A8-94FA5DEC354D}" type="sibTrans" cxnId="{73A24EBF-2A86-4BF9-B547-2C59F49AE05D}">
      <dgm:prSet/>
      <dgm:spPr/>
      <dgm:t>
        <a:bodyPr/>
        <a:lstStyle/>
        <a:p>
          <a:endParaRPr lang="es-ES" sz="2400">
            <a:latin typeface="Arial Narrow" panose="020B0606020202030204" pitchFamily="34" charset="0"/>
          </a:endParaRPr>
        </a:p>
      </dgm:t>
    </dgm:pt>
    <dgm:pt modelId="{F33C035C-4C94-412E-BD07-8C2ADF440631}">
      <dgm:prSet phldrT="[Texto]" custT="1"/>
      <dgm:spPr/>
      <dgm:t>
        <a:bodyPr/>
        <a:lstStyle/>
        <a:p>
          <a:r>
            <a:rPr lang="es-ES" sz="2400" dirty="0" err="1">
              <a:latin typeface="Arial Narrow" panose="020B0606020202030204" pitchFamily="34" charset="0"/>
            </a:rPr>
            <a:t>Drilling</a:t>
          </a:r>
          <a:r>
            <a:rPr lang="es-ES" sz="2400" dirty="0">
              <a:latin typeface="Arial Narrow" panose="020B0606020202030204" pitchFamily="34" charset="0"/>
            </a:rPr>
            <a:t> </a:t>
          </a:r>
          <a:r>
            <a:rPr lang="es-ES" sz="2400" dirty="0" err="1">
              <a:latin typeface="Arial Narrow" panose="020B0606020202030204" pitchFamily="34" charset="0"/>
            </a:rPr>
            <a:t>System</a:t>
          </a:r>
          <a:endParaRPr lang="es-ES" sz="2400" dirty="0">
            <a:latin typeface="Arial Narrow" panose="020B0606020202030204" pitchFamily="34" charset="0"/>
          </a:endParaRPr>
        </a:p>
      </dgm:t>
    </dgm:pt>
    <dgm:pt modelId="{A7FFBD8B-0995-422D-9762-8D83060ECAD7}" type="parTrans" cxnId="{FFF2E754-843F-48E4-BC9B-FB7D707908DC}">
      <dgm:prSet/>
      <dgm:spPr/>
      <dgm:t>
        <a:bodyPr/>
        <a:lstStyle/>
        <a:p>
          <a:endParaRPr lang="es-ES" sz="2400">
            <a:latin typeface="Arial Narrow" panose="020B0606020202030204" pitchFamily="34" charset="0"/>
          </a:endParaRPr>
        </a:p>
      </dgm:t>
    </dgm:pt>
    <dgm:pt modelId="{DF81E772-69B1-489B-A133-E371A385BF4D}" type="sibTrans" cxnId="{FFF2E754-843F-48E4-BC9B-FB7D707908DC}">
      <dgm:prSet/>
      <dgm:spPr/>
      <dgm:t>
        <a:bodyPr/>
        <a:lstStyle/>
        <a:p>
          <a:endParaRPr lang="es-ES" sz="2400">
            <a:latin typeface="Arial Narrow" panose="020B0606020202030204" pitchFamily="34" charset="0"/>
          </a:endParaRPr>
        </a:p>
      </dgm:t>
    </dgm:pt>
    <dgm:pt modelId="{55C03191-3B61-4A91-9ABA-D55F04D39399}">
      <dgm:prSet phldrT="[Texto]" custT="1"/>
      <dgm:spPr/>
      <dgm:t>
        <a:bodyPr/>
        <a:lstStyle/>
        <a:p>
          <a:r>
            <a:rPr lang="es-ES" sz="2400" dirty="0">
              <a:latin typeface="Arial Narrow" panose="020B0606020202030204" pitchFamily="34" charset="0"/>
            </a:rPr>
            <a:t>3</a:t>
          </a:r>
        </a:p>
      </dgm:t>
    </dgm:pt>
    <dgm:pt modelId="{5FB6FD9F-A32D-45D6-8FF9-EF6C137EAC4D}" type="parTrans" cxnId="{BE7B9076-CA16-4BD9-BE57-AB7093C6BEA5}">
      <dgm:prSet/>
      <dgm:spPr/>
      <dgm:t>
        <a:bodyPr/>
        <a:lstStyle/>
        <a:p>
          <a:endParaRPr lang="es-ES" sz="2400">
            <a:latin typeface="Arial Narrow" panose="020B0606020202030204" pitchFamily="34" charset="0"/>
          </a:endParaRPr>
        </a:p>
      </dgm:t>
    </dgm:pt>
    <dgm:pt modelId="{15321E2C-D749-4734-B87E-ECD62EAD640A}" type="sibTrans" cxnId="{BE7B9076-CA16-4BD9-BE57-AB7093C6BEA5}">
      <dgm:prSet/>
      <dgm:spPr/>
      <dgm:t>
        <a:bodyPr/>
        <a:lstStyle/>
        <a:p>
          <a:endParaRPr lang="es-ES" sz="2400">
            <a:latin typeface="Arial Narrow" panose="020B0606020202030204" pitchFamily="34" charset="0"/>
          </a:endParaRPr>
        </a:p>
      </dgm:t>
    </dgm:pt>
    <dgm:pt modelId="{7C24F160-8145-456A-A942-912264EBFBD1}">
      <dgm:prSet phldrT="[Texto]" custT="1"/>
      <dgm:spPr/>
      <dgm:t>
        <a:bodyPr/>
        <a:lstStyle/>
        <a:p>
          <a:r>
            <a:rPr lang="es-ES" sz="2400" dirty="0" err="1">
              <a:latin typeface="Arial Narrow" panose="020B0606020202030204" pitchFamily="34" charset="0"/>
            </a:rPr>
            <a:t>Riser</a:t>
          </a:r>
          <a:r>
            <a:rPr lang="es-ES" sz="2400" dirty="0">
              <a:latin typeface="Arial Narrow" panose="020B0606020202030204" pitchFamily="34" charset="0"/>
            </a:rPr>
            <a:t> </a:t>
          </a:r>
          <a:r>
            <a:rPr lang="es-ES" sz="2400" dirty="0" err="1">
              <a:latin typeface="Arial Narrow" panose="020B0606020202030204" pitchFamily="34" charset="0"/>
            </a:rPr>
            <a:t>System</a:t>
          </a:r>
          <a:endParaRPr lang="es-ES" sz="2400" dirty="0">
            <a:latin typeface="Arial Narrow" panose="020B0606020202030204" pitchFamily="34" charset="0"/>
          </a:endParaRPr>
        </a:p>
      </dgm:t>
    </dgm:pt>
    <dgm:pt modelId="{D2875B62-0B6D-4271-ADF8-55365038EAFD}" type="parTrans" cxnId="{D1555E38-979F-4986-B2E6-BAB0C6BD3FAC}">
      <dgm:prSet/>
      <dgm:spPr/>
      <dgm:t>
        <a:bodyPr/>
        <a:lstStyle/>
        <a:p>
          <a:endParaRPr lang="es-ES" sz="2400">
            <a:latin typeface="Arial Narrow" panose="020B0606020202030204" pitchFamily="34" charset="0"/>
          </a:endParaRPr>
        </a:p>
      </dgm:t>
    </dgm:pt>
    <dgm:pt modelId="{C7813749-146D-447F-9D82-8EABE810BB12}" type="sibTrans" cxnId="{D1555E38-979F-4986-B2E6-BAB0C6BD3FAC}">
      <dgm:prSet/>
      <dgm:spPr/>
      <dgm:t>
        <a:bodyPr/>
        <a:lstStyle/>
        <a:p>
          <a:endParaRPr lang="es-ES" sz="2400">
            <a:latin typeface="Arial Narrow" panose="020B0606020202030204" pitchFamily="34" charset="0"/>
          </a:endParaRPr>
        </a:p>
      </dgm:t>
    </dgm:pt>
    <dgm:pt modelId="{0E7675B3-90EA-4CF2-B300-A1F55B112E28}" type="pres">
      <dgm:prSet presAssocID="{D28ED004-CB2B-4DE8-8FA7-4B480BD5FCEC}" presName="linearFlow" presStyleCnt="0">
        <dgm:presLayoutVars>
          <dgm:dir/>
          <dgm:animLvl val="lvl"/>
          <dgm:resizeHandles val="exact"/>
        </dgm:presLayoutVars>
      </dgm:prSet>
      <dgm:spPr/>
    </dgm:pt>
    <dgm:pt modelId="{E970A74A-ECD2-403C-983F-F1B4EA748C81}" type="pres">
      <dgm:prSet presAssocID="{FE3BAE54-CEC5-4F9B-9AB7-59C696137DD6}" presName="composite" presStyleCnt="0"/>
      <dgm:spPr/>
    </dgm:pt>
    <dgm:pt modelId="{86CD454B-FF2E-4498-A14A-0F4A10C869FE}" type="pres">
      <dgm:prSet presAssocID="{FE3BAE54-CEC5-4F9B-9AB7-59C696137DD6}" presName="parentText" presStyleLbl="alignNode1" presStyleIdx="0" presStyleCnt="3">
        <dgm:presLayoutVars>
          <dgm:chMax val="1"/>
          <dgm:bulletEnabled val="1"/>
        </dgm:presLayoutVars>
      </dgm:prSet>
      <dgm:spPr/>
    </dgm:pt>
    <dgm:pt modelId="{D92A51BD-615D-4020-BAFA-935B8D9BEA63}" type="pres">
      <dgm:prSet presAssocID="{FE3BAE54-CEC5-4F9B-9AB7-59C696137DD6}" presName="descendantText" presStyleLbl="alignAcc1" presStyleIdx="0" presStyleCnt="3">
        <dgm:presLayoutVars>
          <dgm:bulletEnabled val="1"/>
        </dgm:presLayoutVars>
      </dgm:prSet>
      <dgm:spPr/>
    </dgm:pt>
    <dgm:pt modelId="{6760A7FE-FAF7-422A-B3BB-CF58CCFFAF85}" type="pres">
      <dgm:prSet presAssocID="{438EE580-22D7-45B5-9E52-2359F7A64759}" presName="sp" presStyleCnt="0"/>
      <dgm:spPr/>
    </dgm:pt>
    <dgm:pt modelId="{A4F51ED7-996D-43D7-A0B7-53E18C3191CF}" type="pres">
      <dgm:prSet presAssocID="{4B335FF3-4AC4-4D38-950F-FAD120ED0C44}" presName="composite" presStyleCnt="0"/>
      <dgm:spPr/>
    </dgm:pt>
    <dgm:pt modelId="{7D6FAA4E-A259-4B0A-9B14-A0E5013AF9D3}" type="pres">
      <dgm:prSet presAssocID="{4B335FF3-4AC4-4D38-950F-FAD120ED0C44}" presName="parentText" presStyleLbl="alignNode1" presStyleIdx="1" presStyleCnt="3">
        <dgm:presLayoutVars>
          <dgm:chMax val="1"/>
          <dgm:bulletEnabled val="1"/>
        </dgm:presLayoutVars>
      </dgm:prSet>
      <dgm:spPr/>
    </dgm:pt>
    <dgm:pt modelId="{51AAB47D-47C2-40CE-BEA0-6D3BE882CCE2}" type="pres">
      <dgm:prSet presAssocID="{4B335FF3-4AC4-4D38-950F-FAD120ED0C44}" presName="descendantText" presStyleLbl="alignAcc1" presStyleIdx="1" presStyleCnt="3">
        <dgm:presLayoutVars>
          <dgm:bulletEnabled val="1"/>
        </dgm:presLayoutVars>
      </dgm:prSet>
      <dgm:spPr/>
    </dgm:pt>
    <dgm:pt modelId="{C74A5486-9E3B-491E-BF2D-B6F068D2D728}" type="pres">
      <dgm:prSet presAssocID="{32F7E434-F121-4ADB-83A8-94FA5DEC354D}" presName="sp" presStyleCnt="0"/>
      <dgm:spPr/>
    </dgm:pt>
    <dgm:pt modelId="{A64B08DF-DB6C-42C7-A44B-00E4A3E2B49F}" type="pres">
      <dgm:prSet presAssocID="{55C03191-3B61-4A91-9ABA-D55F04D39399}" presName="composite" presStyleCnt="0"/>
      <dgm:spPr/>
    </dgm:pt>
    <dgm:pt modelId="{18EDA77F-0326-4A4C-A001-75E51F639DF8}" type="pres">
      <dgm:prSet presAssocID="{55C03191-3B61-4A91-9ABA-D55F04D39399}" presName="parentText" presStyleLbl="alignNode1" presStyleIdx="2" presStyleCnt="3">
        <dgm:presLayoutVars>
          <dgm:chMax val="1"/>
          <dgm:bulletEnabled val="1"/>
        </dgm:presLayoutVars>
      </dgm:prSet>
      <dgm:spPr/>
    </dgm:pt>
    <dgm:pt modelId="{53E58E4E-51B5-46EA-9A0C-3BCCCB3875DE}" type="pres">
      <dgm:prSet presAssocID="{55C03191-3B61-4A91-9ABA-D55F04D39399}" presName="descendantText" presStyleLbl="alignAcc1" presStyleIdx="2" presStyleCnt="3">
        <dgm:presLayoutVars>
          <dgm:bulletEnabled val="1"/>
        </dgm:presLayoutVars>
      </dgm:prSet>
      <dgm:spPr/>
    </dgm:pt>
  </dgm:ptLst>
  <dgm:cxnLst>
    <dgm:cxn modelId="{D1555E38-979F-4986-B2E6-BAB0C6BD3FAC}" srcId="{55C03191-3B61-4A91-9ABA-D55F04D39399}" destId="{7C24F160-8145-456A-A942-912264EBFBD1}" srcOrd="0" destOrd="0" parTransId="{D2875B62-0B6D-4271-ADF8-55365038EAFD}" sibTransId="{C7813749-146D-447F-9D82-8EABE810BB12}"/>
    <dgm:cxn modelId="{BCBFBB40-3033-41D7-8BE5-B12D94619402}" type="presOf" srcId="{FE3BAE54-CEC5-4F9B-9AB7-59C696137DD6}" destId="{86CD454B-FF2E-4498-A14A-0F4A10C869FE}" srcOrd="0" destOrd="0" presId="urn:microsoft.com/office/officeart/2005/8/layout/chevron2"/>
    <dgm:cxn modelId="{E9B8415B-0E08-4E01-90AC-0580CF3B6D32}" type="presOf" srcId="{D28ED004-CB2B-4DE8-8FA7-4B480BD5FCEC}" destId="{0E7675B3-90EA-4CF2-B300-A1F55B112E28}" srcOrd="0" destOrd="0" presId="urn:microsoft.com/office/officeart/2005/8/layout/chevron2"/>
    <dgm:cxn modelId="{FFF2E754-843F-48E4-BC9B-FB7D707908DC}" srcId="{4B335FF3-4AC4-4D38-950F-FAD120ED0C44}" destId="{F33C035C-4C94-412E-BD07-8C2ADF440631}" srcOrd="0" destOrd="0" parTransId="{A7FFBD8B-0995-422D-9762-8D83060ECAD7}" sibTransId="{DF81E772-69B1-489B-A133-E371A385BF4D}"/>
    <dgm:cxn modelId="{BE7B9076-CA16-4BD9-BE57-AB7093C6BEA5}" srcId="{D28ED004-CB2B-4DE8-8FA7-4B480BD5FCEC}" destId="{55C03191-3B61-4A91-9ABA-D55F04D39399}" srcOrd="2" destOrd="0" parTransId="{5FB6FD9F-A32D-45D6-8FF9-EF6C137EAC4D}" sibTransId="{15321E2C-D749-4734-B87E-ECD62EAD640A}"/>
    <dgm:cxn modelId="{30D0D984-CB35-43D4-BF6E-DF476AADD05E}" srcId="{D28ED004-CB2B-4DE8-8FA7-4B480BD5FCEC}" destId="{FE3BAE54-CEC5-4F9B-9AB7-59C696137DD6}" srcOrd="0" destOrd="0" parTransId="{A3029CBD-5ED2-43F3-B8DE-CE2F492188E8}" sibTransId="{438EE580-22D7-45B5-9E52-2359F7A64759}"/>
    <dgm:cxn modelId="{73A24EBF-2A86-4BF9-B547-2C59F49AE05D}" srcId="{D28ED004-CB2B-4DE8-8FA7-4B480BD5FCEC}" destId="{4B335FF3-4AC4-4D38-950F-FAD120ED0C44}" srcOrd="1" destOrd="0" parTransId="{111FABA6-7027-4E96-A2D7-BE9B1D47F05F}" sibTransId="{32F7E434-F121-4ADB-83A8-94FA5DEC354D}"/>
    <dgm:cxn modelId="{FC5C84C4-5596-4D5F-A7B1-EBFF260DC327}" type="presOf" srcId="{55C03191-3B61-4A91-9ABA-D55F04D39399}" destId="{18EDA77F-0326-4A4C-A001-75E51F639DF8}" srcOrd="0" destOrd="0" presId="urn:microsoft.com/office/officeart/2005/8/layout/chevron2"/>
    <dgm:cxn modelId="{AAEC51CE-588D-403A-9FC3-A4FFA1FF0E70}" type="presOf" srcId="{F33C035C-4C94-412E-BD07-8C2ADF440631}" destId="{51AAB47D-47C2-40CE-BEA0-6D3BE882CCE2}" srcOrd="0" destOrd="0" presId="urn:microsoft.com/office/officeart/2005/8/layout/chevron2"/>
    <dgm:cxn modelId="{AC560DD8-DB71-4EE3-B6D4-E521EC812FB1}" srcId="{FE3BAE54-CEC5-4F9B-9AB7-59C696137DD6}" destId="{3029ED9C-C2CB-4FB6-AB59-48C7B39019F9}" srcOrd="0" destOrd="0" parTransId="{E53DCCF1-F128-46BC-8513-28DEEE3584B5}" sibTransId="{0AB7767D-DEE3-419D-8FCD-99BF8C18DF2E}"/>
    <dgm:cxn modelId="{5505AFDB-5172-4240-BD18-DD4636D32023}" type="presOf" srcId="{7C24F160-8145-456A-A942-912264EBFBD1}" destId="{53E58E4E-51B5-46EA-9A0C-3BCCCB3875DE}" srcOrd="0" destOrd="0" presId="urn:microsoft.com/office/officeart/2005/8/layout/chevron2"/>
    <dgm:cxn modelId="{70777CE3-EA82-43F9-AC25-45BC4481664C}" type="presOf" srcId="{3029ED9C-C2CB-4FB6-AB59-48C7B39019F9}" destId="{D92A51BD-615D-4020-BAFA-935B8D9BEA63}" srcOrd="0" destOrd="0" presId="urn:microsoft.com/office/officeart/2005/8/layout/chevron2"/>
    <dgm:cxn modelId="{921B57F6-0DC9-4E5D-9F63-0101E5903B24}" type="presOf" srcId="{4B335FF3-4AC4-4D38-950F-FAD120ED0C44}" destId="{7D6FAA4E-A259-4B0A-9B14-A0E5013AF9D3}" srcOrd="0" destOrd="0" presId="urn:microsoft.com/office/officeart/2005/8/layout/chevron2"/>
    <dgm:cxn modelId="{01E91956-1375-482B-B48E-CAFE8B0AE710}" type="presParOf" srcId="{0E7675B3-90EA-4CF2-B300-A1F55B112E28}" destId="{E970A74A-ECD2-403C-983F-F1B4EA748C81}" srcOrd="0" destOrd="0" presId="urn:microsoft.com/office/officeart/2005/8/layout/chevron2"/>
    <dgm:cxn modelId="{5700B2FE-5D1A-4D5B-B532-32269A191397}" type="presParOf" srcId="{E970A74A-ECD2-403C-983F-F1B4EA748C81}" destId="{86CD454B-FF2E-4498-A14A-0F4A10C869FE}" srcOrd="0" destOrd="0" presId="urn:microsoft.com/office/officeart/2005/8/layout/chevron2"/>
    <dgm:cxn modelId="{5050ECAE-4111-4497-810B-11BC8C991140}" type="presParOf" srcId="{E970A74A-ECD2-403C-983F-F1B4EA748C81}" destId="{D92A51BD-615D-4020-BAFA-935B8D9BEA63}" srcOrd="1" destOrd="0" presId="urn:microsoft.com/office/officeart/2005/8/layout/chevron2"/>
    <dgm:cxn modelId="{2A7A9CE7-91D7-4676-9FC0-9B5067B4FB74}" type="presParOf" srcId="{0E7675B3-90EA-4CF2-B300-A1F55B112E28}" destId="{6760A7FE-FAF7-422A-B3BB-CF58CCFFAF85}" srcOrd="1" destOrd="0" presId="urn:microsoft.com/office/officeart/2005/8/layout/chevron2"/>
    <dgm:cxn modelId="{05450AB7-0E72-4F0F-A70C-9341C1084E32}" type="presParOf" srcId="{0E7675B3-90EA-4CF2-B300-A1F55B112E28}" destId="{A4F51ED7-996D-43D7-A0B7-53E18C3191CF}" srcOrd="2" destOrd="0" presId="urn:microsoft.com/office/officeart/2005/8/layout/chevron2"/>
    <dgm:cxn modelId="{B0ECBC78-5348-4AC5-9F8C-315955BACFA4}" type="presParOf" srcId="{A4F51ED7-996D-43D7-A0B7-53E18C3191CF}" destId="{7D6FAA4E-A259-4B0A-9B14-A0E5013AF9D3}" srcOrd="0" destOrd="0" presId="urn:microsoft.com/office/officeart/2005/8/layout/chevron2"/>
    <dgm:cxn modelId="{C4471578-948C-4D73-987E-B9E4ABB3DED6}" type="presParOf" srcId="{A4F51ED7-996D-43D7-A0B7-53E18C3191CF}" destId="{51AAB47D-47C2-40CE-BEA0-6D3BE882CCE2}" srcOrd="1" destOrd="0" presId="urn:microsoft.com/office/officeart/2005/8/layout/chevron2"/>
    <dgm:cxn modelId="{443533D4-4703-4845-9FFF-FAA71B9218A0}" type="presParOf" srcId="{0E7675B3-90EA-4CF2-B300-A1F55B112E28}" destId="{C74A5486-9E3B-491E-BF2D-B6F068D2D728}" srcOrd="3" destOrd="0" presId="urn:microsoft.com/office/officeart/2005/8/layout/chevron2"/>
    <dgm:cxn modelId="{B93D1484-34A1-4616-BCB3-D478624C01D7}" type="presParOf" srcId="{0E7675B3-90EA-4CF2-B300-A1F55B112E28}" destId="{A64B08DF-DB6C-42C7-A44B-00E4A3E2B49F}" srcOrd="4" destOrd="0" presId="urn:microsoft.com/office/officeart/2005/8/layout/chevron2"/>
    <dgm:cxn modelId="{8DBCF289-95E1-473C-9566-50E7AA0104AC}" type="presParOf" srcId="{A64B08DF-DB6C-42C7-A44B-00E4A3E2B49F}" destId="{18EDA77F-0326-4A4C-A001-75E51F639DF8}" srcOrd="0" destOrd="0" presId="urn:microsoft.com/office/officeart/2005/8/layout/chevron2"/>
    <dgm:cxn modelId="{70C8BC27-C542-4E31-95AE-356498E6706E}" type="presParOf" srcId="{A64B08DF-DB6C-42C7-A44B-00E4A3E2B49F}" destId="{53E58E4E-51B5-46EA-9A0C-3BCCCB3875D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8ED004-CB2B-4DE8-8FA7-4B480BD5FCEC}"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s-ES"/>
        </a:p>
      </dgm:t>
    </dgm:pt>
    <dgm:pt modelId="{FE3BAE54-CEC5-4F9B-9AB7-59C696137DD6}">
      <dgm:prSet phldrT="[Texto]" custT="1"/>
      <dgm:spPr/>
      <dgm:t>
        <a:bodyPr/>
        <a:lstStyle/>
        <a:p>
          <a:r>
            <a:rPr lang="es-ES" sz="2400" b="1" dirty="0">
              <a:latin typeface="Arial Narrow" panose="020B0606020202030204" pitchFamily="34" charset="0"/>
            </a:rPr>
            <a:t>1</a:t>
          </a:r>
        </a:p>
      </dgm:t>
    </dgm:pt>
    <dgm:pt modelId="{A3029CBD-5ED2-43F3-B8DE-CE2F492188E8}" type="parTrans" cxnId="{30D0D984-CB35-43D4-BF6E-DF476AADD05E}">
      <dgm:prSet/>
      <dgm:spPr/>
      <dgm:t>
        <a:bodyPr/>
        <a:lstStyle/>
        <a:p>
          <a:endParaRPr lang="es-ES" sz="2400">
            <a:latin typeface="Arial Narrow" panose="020B0606020202030204" pitchFamily="34" charset="0"/>
          </a:endParaRPr>
        </a:p>
      </dgm:t>
    </dgm:pt>
    <dgm:pt modelId="{438EE580-22D7-45B5-9E52-2359F7A64759}" type="sibTrans" cxnId="{30D0D984-CB35-43D4-BF6E-DF476AADD05E}">
      <dgm:prSet/>
      <dgm:spPr/>
      <dgm:t>
        <a:bodyPr/>
        <a:lstStyle/>
        <a:p>
          <a:endParaRPr lang="es-ES" sz="2400">
            <a:latin typeface="Arial Narrow" panose="020B0606020202030204" pitchFamily="34" charset="0"/>
          </a:endParaRPr>
        </a:p>
      </dgm:t>
    </dgm:pt>
    <dgm:pt modelId="{3029ED9C-C2CB-4FB6-AB59-48C7B39019F9}">
      <dgm:prSet phldrT="[Texto]" custT="1"/>
      <dgm:spPr/>
      <dgm:t>
        <a:bodyPr/>
        <a:lstStyle/>
        <a:p>
          <a:r>
            <a:rPr lang="es-ES" sz="2400" dirty="0" err="1">
              <a:latin typeface="Arial Narrow" panose="020B0606020202030204" pitchFamily="34" charset="0"/>
            </a:rPr>
            <a:t>Measure</a:t>
          </a:r>
          <a:r>
            <a:rPr lang="es-ES" sz="2400" dirty="0">
              <a:latin typeface="Arial Narrow" panose="020B0606020202030204" pitchFamily="34" charset="0"/>
            </a:rPr>
            <a:t> </a:t>
          </a:r>
          <a:r>
            <a:rPr lang="es-ES" sz="2400" dirty="0" err="1">
              <a:latin typeface="Arial Narrow" panose="020B0606020202030204" pitchFamily="34" charset="0"/>
            </a:rPr>
            <a:t>While</a:t>
          </a:r>
          <a:r>
            <a:rPr lang="es-ES" sz="2400" dirty="0">
              <a:latin typeface="Arial Narrow" panose="020B0606020202030204" pitchFamily="34" charset="0"/>
            </a:rPr>
            <a:t> </a:t>
          </a:r>
          <a:r>
            <a:rPr lang="es-ES" sz="2400" dirty="0" err="1">
              <a:latin typeface="Arial Narrow" panose="020B0606020202030204" pitchFamily="34" charset="0"/>
            </a:rPr>
            <a:t>Drilling</a:t>
          </a:r>
          <a:endParaRPr lang="en-US" sz="2400" noProof="0" dirty="0">
            <a:latin typeface="Arial Narrow" panose="020B0606020202030204" pitchFamily="34" charset="0"/>
          </a:endParaRPr>
        </a:p>
      </dgm:t>
    </dgm:pt>
    <dgm:pt modelId="{E53DCCF1-F128-46BC-8513-28DEEE3584B5}" type="parTrans" cxnId="{AC560DD8-DB71-4EE3-B6D4-E521EC812FB1}">
      <dgm:prSet/>
      <dgm:spPr/>
      <dgm:t>
        <a:bodyPr/>
        <a:lstStyle/>
        <a:p>
          <a:endParaRPr lang="es-ES" sz="2400">
            <a:latin typeface="Arial Narrow" panose="020B0606020202030204" pitchFamily="34" charset="0"/>
          </a:endParaRPr>
        </a:p>
      </dgm:t>
    </dgm:pt>
    <dgm:pt modelId="{0AB7767D-DEE3-419D-8FCD-99BF8C18DF2E}" type="sibTrans" cxnId="{AC560DD8-DB71-4EE3-B6D4-E521EC812FB1}">
      <dgm:prSet/>
      <dgm:spPr/>
      <dgm:t>
        <a:bodyPr/>
        <a:lstStyle/>
        <a:p>
          <a:endParaRPr lang="es-ES" sz="2400">
            <a:latin typeface="Arial Narrow" panose="020B0606020202030204" pitchFamily="34" charset="0"/>
          </a:endParaRPr>
        </a:p>
      </dgm:t>
    </dgm:pt>
    <dgm:pt modelId="{4B335FF3-4AC4-4D38-950F-FAD120ED0C44}">
      <dgm:prSet phldrT="[Texto]" custT="1"/>
      <dgm:spPr/>
      <dgm:t>
        <a:bodyPr/>
        <a:lstStyle/>
        <a:p>
          <a:r>
            <a:rPr lang="es-ES" sz="2400" b="1" dirty="0">
              <a:latin typeface="Arial Narrow" panose="020B0606020202030204" pitchFamily="34" charset="0"/>
            </a:rPr>
            <a:t>2</a:t>
          </a:r>
        </a:p>
      </dgm:t>
    </dgm:pt>
    <dgm:pt modelId="{111FABA6-7027-4E96-A2D7-BE9B1D47F05F}" type="parTrans" cxnId="{73A24EBF-2A86-4BF9-B547-2C59F49AE05D}">
      <dgm:prSet/>
      <dgm:spPr/>
      <dgm:t>
        <a:bodyPr/>
        <a:lstStyle/>
        <a:p>
          <a:endParaRPr lang="es-ES" sz="2400">
            <a:latin typeface="Arial Narrow" panose="020B0606020202030204" pitchFamily="34" charset="0"/>
          </a:endParaRPr>
        </a:p>
      </dgm:t>
    </dgm:pt>
    <dgm:pt modelId="{32F7E434-F121-4ADB-83A8-94FA5DEC354D}" type="sibTrans" cxnId="{73A24EBF-2A86-4BF9-B547-2C59F49AE05D}">
      <dgm:prSet/>
      <dgm:spPr/>
      <dgm:t>
        <a:bodyPr/>
        <a:lstStyle/>
        <a:p>
          <a:endParaRPr lang="es-ES" sz="2400">
            <a:latin typeface="Arial Narrow" panose="020B0606020202030204" pitchFamily="34" charset="0"/>
          </a:endParaRPr>
        </a:p>
      </dgm:t>
    </dgm:pt>
    <dgm:pt modelId="{F33C035C-4C94-412E-BD07-8C2ADF440631}">
      <dgm:prSet phldrT="[Texto]" custT="1"/>
      <dgm:spPr/>
      <dgm:t>
        <a:bodyPr/>
        <a:lstStyle/>
        <a:p>
          <a:r>
            <a:rPr lang="es-ES" sz="2400" dirty="0" err="1">
              <a:latin typeface="Arial Narrow" panose="020B0606020202030204" pitchFamily="34" charset="0"/>
            </a:rPr>
            <a:t>Logging</a:t>
          </a:r>
          <a:r>
            <a:rPr lang="es-ES" sz="2400" dirty="0">
              <a:latin typeface="Arial Narrow" panose="020B0606020202030204" pitchFamily="34" charset="0"/>
            </a:rPr>
            <a:t> </a:t>
          </a:r>
          <a:r>
            <a:rPr lang="es-ES" sz="2400" dirty="0" err="1">
              <a:latin typeface="Arial Narrow" panose="020B0606020202030204" pitchFamily="34" charset="0"/>
            </a:rPr>
            <a:t>While</a:t>
          </a:r>
          <a:r>
            <a:rPr lang="es-ES" sz="2400" dirty="0">
              <a:latin typeface="Arial Narrow" panose="020B0606020202030204" pitchFamily="34" charset="0"/>
            </a:rPr>
            <a:t> </a:t>
          </a:r>
          <a:r>
            <a:rPr lang="es-ES" sz="2400" dirty="0" err="1">
              <a:latin typeface="Arial Narrow" panose="020B0606020202030204" pitchFamily="34" charset="0"/>
            </a:rPr>
            <a:t>Drilling</a:t>
          </a:r>
          <a:endParaRPr lang="es-ES" sz="2400" dirty="0">
            <a:latin typeface="Arial Narrow" panose="020B0606020202030204" pitchFamily="34" charset="0"/>
          </a:endParaRPr>
        </a:p>
      </dgm:t>
    </dgm:pt>
    <dgm:pt modelId="{A7FFBD8B-0995-422D-9762-8D83060ECAD7}" type="parTrans" cxnId="{FFF2E754-843F-48E4-BC9B-FB7D707908DC}">
      <dgm:prSet/>
      <dgm:spPr/>
      <dgm:t>
        <a:bodyPr/>
        <a:lstStyle/>
        <a:p>
          <a:endParaRPr lang="es-ES" sz="2400">
            <a:latin typeface="Arial Narrow" panose="020B0606020202030204" pitchFamily="34" charset="0"/>
          </a:endParaRPr>
        </a:p>
      </dgm:t>
    </dgm:pt>
    <dgm:pt modelId="{DF81E772-69B1-489B-A133-E371A385BF4D}" type="sibTrans" cxnId="{FFF2E754-843F-48E4-BC9B-FB7D707908DC}">
      <dgm:prSet/>
      <dgm:spPr/>
      <dgm:t>
        <a:bodyPr/>
        <a:lstStyle/>
        <a:p>
          <a:endParaRPr lang="es-ES" sz="2400">
            <a:latin typeface="Arial Narrow" panose="020B0606020202030204" pitchFamily="34" charset="0"/>
          </a:endParaRPr>
        </a:p>
      </dgm:t>
    </dgm:pt>
    <dgm:pt modelId="{55C03191-3B61-4A91-9ABA-D55F04D39399}">
      <dgm:prSet phldrT="[Texto]" custT="1"/>
      <dgm:spPr/>
      <dgm:t>
        <a:bodyPr/>
        <a:lstStyle/>
        <a:p>
          <a:r>
            <a:rPr lang="es-ES" sz="2400" b="1" dirty="0">
              <a:latin typeface="Arial Narrow" panose="020B0606020202030204" pitchFamily="34" charset="0"/>
            </a:rPr>
            <a:t>3</a:t>
          </a:r>
        </a:p>
      </dgm:t>
    </dgm:pt>
    <dgm:pt modelId="{5FB6FD9F-A32D-45D6-8FF9-EF6C137EAC4D}" type="parTrans" cxnId="{BE7B9076-CA16-4BD9-BE57-AB7093C6BEA5}">
      <dgm:prSet/>
      <dgm:spPr/>
      <dgm:t>
        <a:bodyPr/>
        <a:lstStyle/>
        <a:p>
          <a:endParaRPr lang="es-ES" sz="2400">
            <a:latin typeface="Arial Narrow" panose="020B0606020202030204" pitchFamily="34" charset="0"/>
          </a:endParaRPr>
        </a:p>
      </dgm:t>
    </dgm:pt>
    <dgm:pt modelId="{15321E2C-D749-4734-B87E-ECD62EAD640A}" type="sibTrans" cxnId="{BE7B9076-CA16-4BD9-BE57-AB7093C6BEA5}">
      <dgm:prSet/>
      <dgm:spPr/>
      <dgm:t>
        <a:bodyPr/>
        <a:lstStyle/>
        <a:p>
          <a:endParaRPr lang="es-ES" sz="2400">
            <a:latin typeface="Arial Narrow" panose="020B0606020202030204" pitchFamily="34" charset="0"/>
          </a:endParaRPr>
        </a:p>
      </dgm:t>
    </dgm:pt>
    <dgm:pt modelId="{7C24F160-8145-456A-A942-912264EBFBD1}">
      <dgm:prSet phldrT="[Texto]" custT="1"/>
      <dgm:spPr/>
      <dgm:t>
        <a:bodyPr/>
        <a:lstStyle/>
        <a:p>
          <a:r>
            <a:rPr lang="es-ES" sz="2400" dirty="0">
              <a:latin typeface="Arial Narrow" panose="020B0606020202030204" pitchFamily="34" charset="0"/>
            </a:rPr>
            <a:t> Rotary </a:t>
          </a:r>
          <a:r>
            <a:rPr lang="es-ES" sz="2400" dirty="0" err="1">
              <a:latin typeface="Arial Narrow" panose="020B0606020202030204" pitchFamily="34" charset="0"/>
            </a:rPr>
            <a:t>steerable</a:t>
          </a:r>
          <a:r>
            <a:rPr lang="es-ES" sz="2400" dirty="0">
              <a:latin typeface="Arial Narrow" panose="020B0606020202030204" pitchFamily="34" charset="0"/>
            </a:rPr>
            <a:t> </a:t>
          </a:r>
          <a:r>
            <a:rPr lang="es-ES" sz="2400" dirty="0" err="1">
              <a:latin typeface="Arial Narrow" panose="020B0606020202030204" pitchFamily="34" charset="0"/>
            </a:rPr>
            <a:t>motors</a:t>
          </a:r>
          <a:endParaRPr lang="es-ES" sz="2400" dirty="0">
            <a:latin typeface="Arial Narrow" panose="020B0606020202030204" pitchFamily="34" charset="0"/>
          </a:endParaRPr>
        </a:p>
      </dgm:t>
    </dgm:pt>
    <dgm:pt modelId="{D2875B62-0B6D-4271-ADF8-55365038EAFD}" type="parTrans" cxnId="{D1555E38-979F-4986-B2E6-BAB0C6BD3FAC}">
      <dgm:prSet/>
      <dgm:spPr/>
      <dgm:t>
        <a:bodyPr/>
        <a:lstStyle/>
        <a:p>
          <a:endParaRPr lang="es-ES" sz="2400">
            <a:latin typeface="Arial Narrow" panose="020B0606020202030204" pitchFamily="34" charset="0"/>
          </a:endParaRPr>
        </a:p>
      </dgm:t>
    </dgm:pt>
    <dgm:pt modelId="{C7813749-146D-447F-9D82-8EABE810BB12}" type="sibTrans" cxnId="{D1555E38-979F-4986-B2E6-BAB0C6BD3FAC}">
      <dgm:prSet/>
      <dgm:spPr/>
      <dgm:t>
        <a:bodyPr/>
        <a:lstStyle/>
        <a:p>
          <a:endParaRPr lang="es-ES" sz="2400">
            <a:latin typeface="Arial Narrow" panose="020B0606020202030204" pitchFamily="34" charset="0"/>
          </a:endParaRPr>
        </a:p>
      </dgm:t>
    </dgm:pt>
    <dgm:pt modelId="{A02FB614-80E5-405A-B75E-CCC9DC110FEC}">
      <dgm:prSet phldrT="[Texto]" custT="1"/>
      <dgm:spPr/>
      <dgm:t>
        <a:bodyPr spcFirstLastPara="0" vert="horz" wrap="square" lIns="15240" tIns="15240" rIns="15240" bIns="15240" numCol="1" spcCol="1270" anchor="ctr" anchorCtr="0"/>
        <a:lstStyle/>
        <a:p>
          <a:r>
            <a:rPr lang="es-ES" sz="2400" b="1" dirty="0">
              <a:latin typeface="Arial Narrow" panose="020B0606020202030204" pitchFamily="34" charset="0"/>
            </a:rPr>
            <a:t>4</a:t>
          </a:r>
        </a:p>
      </dgm:t>
    </dgm:pt>
    <dgm:pt modelId="{EB90C6C3-CC47-4983-BF28-692B74295C68}" type="parTrans" cxnId="{C4930752-BC72-45C5-A049-315AD3BAE0A5}">
      <dgm:prSet/>
      <dgm:spPr/>
      <dgm:t>
        <a:bodyPr/>
        <a:lstStyle/>
        <a:p>
          <a:endParaRPr lang="es-ES"/>
        </a:p>
      </dgm:t>
    </dgm:pt>
    <dgm:pt modelId="{811CCC2F-CB21-4486-9BF9-4343ACC00FD9}" type="sibTrans" cxnId="{C4930752-BC72-45C5-A049-315AD3BAE0A5}">
      <dgm:prSet/>
      <dgm:spPr/>
      <dgm:t>
        <a:bodyPr/>
        <a:lstStyle/>
        <a:p>
          <a:endParaRPr lang="es-ES"/>
        </a:p>
      </dgm:t>
    </dgm:pt>
    <dgm:pt modelId="{7C9D47DD-1927-4BCD-9BD2-4A66E654D248}">
      <dgm:prSet phldrT="[Texto]" custT="1"/>
      <dgm:spPr/>
      <dgm:t>
        <a:bodyPr spcFirstLastPara="0" vert="horz" wrap="square" lIns="15240" tIns="15240" rIns="15240" bIns="15240" numCol="1" spcCol="1270" anchor="ctr" anchorCtr="0"/>
        <a:lstStyle/>
        <a:p>
          <a:pPr marL="0" lvl="0" indent="0" algn="ctr" defTabSz="1066800">
            <a:lnSpc>
              <a:spcPct val="90000"/>
            </a:lnSpc>
            <a:spcBef>
              <a:spcPct val="0"/>
            </a:spcBef>
            <a:spcAft>
              <a:spcPct val="35000"/>
            </a:spcAft>
            <a:buNone/>
          </a:pPr>
          <a:r>
            <a:rPr lang="es-ES" sz="2400" b="1" kern="1200">
              <a:latin typeface="Arial Narrow" panose="020B0606020202030204" pitchFamily="34" charset="0"/>
              <a:ea typeface="+mn-ea"/>
              <a:cs typeface="+mn-cs"/>
            </a:rPr>
            <a:t>5</a:t>
          </a:r>
          <a:endParaRPr lang="es-ES" sz="2400" b="1" kern="1200" dirty="0">
            <a:latin typeface="Arial Narrow" panose="020B0606020202030204" pitchFamily="34" charset="0"/>
            <a:ea typeface="+mn-ea"/>
            <a:cs typeface="+mn-cs"/>
          </a:endParaRPr>
        </a:p>
      </dgm:t>
    </dgm:pt>
    <dgm:pt modelId="{BC805483-0DE0-4ACF-8C67-D198970707BC}" type="parTrans" cxnId="{4C5244C2-8FA8-4AE5-9C16-152F458C7096}">
      <dgm:prSet/>
      <dgm:spPr/>
      <dgm:t>
        <a:bodyPr/>
        <a:lstStyle/>
        <a:p>
          <a:endParaRPr lang="es-ES"/>
        </a:p>
      </dgm:t>
    </dgm:pt>
    <dgm:pt modelId="{0A8389A7-5F47-43BF-8701-998458BF6340}" type="sibTrans" cxnId="{4C5244C2-8FA8-4AE5-9C16-152F458C7096}">
      <dgm:prSet/>
      <dgm:spPr/>
      <dgm:t>
        <a:bodyPr/>
        <a:lstStyle/>
        <a:p>
          <a:endParaRPr lang="es-ES"/>
        </a:p>
      </dgm:t>
    </dgm:pt>
    <dgm:pt modelId="{187BBFD1-97FE-44D3-A0E3-BA60BAA537FA}">
      <dgm:prSet phldrT="[Texto]" custT="1"/>
      <dgm:spPr/>
      <dgm:t>
        <a:bodyPr spcFirstLastPara="0" vert="horz" wrap="square" lIns="15240" tIns="15240" rIns="15240" bIns="15240" numCol="1" spcCol="1270" anchor="ctr" anchorCtr="0"/>
        <a:lstStyle/>
        <a:p>
          <a:r>
            <a:rPr lang="es-ES" sz="2400" dirty="0">
              <a:latin typeface="Arial Narrow" panose="020B0606020202030204" pitchFamily="34" charset="0"/>
            </a:rPr>
            <a:t>6</a:t>
          </a:r>
        </a:p>
      </dgm:t>
    </dgm:pt>
    <dgm:pt modelId="{76BEE8BC-2B27-4788-9174-575A6279A7F8}" type="parTrans" cxnId="{1AA888F6-1F06-410B-9D62-EFEE60C70CB7}">
      <dgm:prSet/>
      <dgm:spPr/>
      <dgm:t>
        <a:bodyPr/>
        <a:lstStyle/>
        <a:p>
          <a:endParaRPr lang="es-ES"/>
        </a:p>
      </dgm:t>
    </dgm:pt>
    <dgm:pt modelId="{D06B6E69-8B85-4FD4-B048-C221D4F0CDEB}" type="sibTrans" cxnId="{1AA888F6-1F06-410B-9D62-EFEE60C70CB7}">
      <dgm:prSet/>
      <dgm:spPr/>
      <dgm:t>
        <a:bodyPr/>
        <a:lstStyle/>
        <a:p>
          <a:endParaRPr lang="es-ES"/>
        </a:p>
      </dgm:t>
    </dgm:pt>
    <dgm:pt modelId="{8F0C6BF5-242A-4924-A2D8-09BC4816C6C4}">
      <dgm:prSet phldrT="[Texto]" custT="1"/>
      <dgm:spPr/>
      <dgm:t>
        <a:bodyPr/>
        <a:lstStyle/>
        <a:p>
          <a:r>
            <a:rPr lang="es-ES" sz="2400" dirty="0">
              <a:latin typeface="Arial Narrow" panose="020B0606020202030204" pitchFamily="34" charset="0"/>
            </a:rPr>
            <a:t>Casing </a:t>
          </a:r>
          <a:r>
            <a:rPr lang="es-ES" sz="2400" dirty="0" err="1">
              <a:latin typeface="Arial Narrow" panose="020B0606020202030204" pitchFamily="34" charset="0"/>
            </a:rPr>
            <a:t>Drilling</a:t>
          </a:r>
          <a:endParaRPr lang="es-ES" sz="2400" dirty="0">
            <a:latin typeface="Arial Narrow" panose="020B0606020202030204" pitchFamily="34" charset="0"/>
          </a:endParaRPr>
        </a:p>
      </dgm:t>
    </dgm:pt>
    <dgm:pt modelId="{71E1B2ED-4B18-4514-B5F9-A755802A596B}" type="parTrans" cxnId="{1DE03CF7-2FC4-49FE-B190-E8FA994D4E44}">
      <dgm:prSet/>
      <dgm:spPr/>
      <dgm:t>
        <a:bodyPr/>
        <a:lstStyle/>
        <a:p>
          <a:endParaRPr lang="es-ES"/>
        </a:p>
      </dgm:t>
    </dgm:pt>
    <dgm:pt modelId="{1A2E5B25-3725-48EA-B5E4-573565FE3662}" type="sibTrans" cxnId="{1DE03CF7-2FC4-49FE-B190-E8FA994D4E44}">
      <dgm:prSet/>
      <dgm:spPr/>
      <dgm:t>
        <a:bodyPr/>
        <a:lstStyle/>
        <a:p>
          <a:endParaRPr lang="es-ES"/>
        </a:p>
      </dgm:t>
    </dgm:pt>
    <dgm:pt modelId="{B3310C5B-7B1E-41A6-8F9F-F65C5CA0AD78}">
      <dgm:prSet phldrT="[Texto]" custT="1"/>
      <dgm:spPr/>
      <dgm:t>
        <a:bodyPr/>
        <a:lstStyle/>
        <a:p>
          <a:r>
            <a:rPr lang="es-ES" sz="2400">
              <a:latin typeface="Arial Narrow" panose="020B0606020202030204" pitchFamily="34" charset="0"/>
            </a:rPr>
            <a:t>SET </a:t>
          </a:r>
          <a:r>
            <a:rPr lang="es-ES" sz="2400" dirty="0" err="1">
              <a:latin typeface="Arial Narrow" panose="020B0606020202030204" pitchFamily="34" charset="0"/>
            </a:rPr>
            <a:t>Expandable</a:t>
          </a:r>
          <a:r>
            <a:rPr lang="es-ES" sz="2400" dirty="0">
              <a:latin typeface="Arial Narrow" panose="020B0606020202030204" pitchFamily="34" charset="0"/>
            </a:rPr>
            <a:t> Tubular</a:t>
          </a:r>
        </a:p>
      </dgm:t>
    </dgm:pt>
    <dgm:pt modelId="{CCB9FB39-12EB-4560-A194-8566EDCF5FDE}" type="parTrans" cxnId="{00447F97-F0E5-466E-88DE-39FB3F4BF4F9}">
      <dgm:prSet/>
      <dgm:spPr/>
      <dgm:t>
        <a:bodyPr/>
        <a:lstStyle/>
        <a:p>
          <a:endParaRPr lang="es-ES"/>
        </a:p>
      </dgm:t>
    </dgm:pt>
    <dgm:pt modelId="{429445CC-463C-4B9B-BCD0-DB218312FC8F}" type="sibTrans" cxnId="{00447F97-F0E5-466E-88DE-39FB3F4BF4F9}">
      <dgm:prSet/>
      <dgm:spPr/>
      <dgm:t>
        <a:bodyPr/>
        <a:lstStyle/>
        <a:p>
          <a:endParaRPr lang="es-ES"/>
        </a:p>
      </dgm:t>
    </dgm:pt>
    <dgm:pt modelId="{7EEC9539-FB5E-49DA-A645-6BE08D0D273E}">
      <dgm:prSet phldrT="[Texto]" custT="1"/>
      <dgm:spPr/>
      <dgm:t>
        <a:bodyPr/>
        <a:lstStyle/>
        <a:p>
          <a:r>
            <a:rPr lang="es-ES" sz="2400" dirty="0">
              <a:latin typeface="Arial Narrow" panose="020B0606020202030204" pitchFamily="34" charset="0"/>
            </a:rPr>
            <a:t>CCS Continuos </a:t>
          </a:r>
          <a:r>
            <a:rPr lang="es-ES" sz="2400" dirty="0" err="1">
              <a:latin typeface="Arial Narrow" panose="020B0606020202030204" pitchFamily="34" charset="0"/>
            </a:rPr>
            <a:t>Circulation</a:t>
          </a:r>
          <a:endParaRPr lang="es-ES" sz="2400" dirty="0">
            <a:latin typeface="Arial Narrow" panose="020B0606020202030204" pitchFamily="34" charset="0"/>
          </a:endParaRPr>
        </a:p>
      </dgm:t>
    </dgm:pt>
    <dgm:pt modelId="{4E442FC9-1FD8-4183-B684-815F3E212430}" type="parTrans" cxnId="{D7E61DA4-CBAD-46BA-9E0B-153DE0F67CAF}">
      <dgm:prSet/>
      <dgm:spPr/>
      <dgm:t>
        <a:bodyPr/>
        <a:lstStyle/>
        <a:p>
          <a:endParaRPr lang="es-ES"/>
        </a:p>
      </dgm:t>
    </dgm:pt>
    <dgm:pt modelId="{88BF4FA0-13D5-4D78-A109-BEE72CC418C6}" type="sibTrans" cxnId="{D7E61DA4-CBAD-46BA-9E0B-153DE0F67CAF}">
      <dgm:prSet/>
      <dgm:spPr/>
      <dgm:t>
        <a:bodyPr/>
        <a:lstStyle/>
        <a:p>
          <a:endParaRPr lang="es-ES"/>
        </a:p>
      </dgm:t>
    </dgm:pt>
    <dgm:pt modelId="{0444C518-5895-4F11-9146-FF38DEB3265E}">
      <dgm:prSet phldrT="[Texto]" custT="1"/>
      <dgm:spPr/>
      <dgm:t>
        <a:bodyPr/>
        <a:lstStyle/>
        <a:p>
          <a:r>
            <a:rPr lang="es-ES" sz="2400" b="1" dirty="0">
              <a:latin typeface="Arial Narrow" panose="020B0606020202030204" pitchFamily="34" charset="0"/>
            </a:rPr>
            <a:t>7</a:t>
          </a:r>
        </a:p>
      </dgm:t>
    </dgm:pt>
    <dgm:pt modelId="{609AAEFE-E443-46FB-B485-DECC7A84EA6A}" type="parTrans" cxnId="{C2D5D486-9DAD-41AD-9795-597E14EA62D1}">
      <dgm:prSet/>
      <dgm:spPr/>
      <dgm:t>
        <a:bodyPr/>
        <a:lstStyle/>
        <a:p>
          <a:endParaRPr lang="es-ES"/>
        </a:p>
      </dgm:t>
    </dgm:pt>
    <dgm:pt modelId="{20286901-A52E-434C-81E5-64468D9A0DE7}" type="sibTrans" cxnId="{C2D5D486-9DAD-41AD-9795-597E14EA62D1}">
      <dgm:prSet/>
      <dgm:spPr/>
      <dgm:t>
        <a:bodyPr/>
        <a:lstStyle/>
        <a:p>
          <a:endParaRPr lang="es-ES"/>
        </a:p>
      </dgm:t>
    </dgm:pt>
    <dgm:pt modelId="{E67D10A0-25A8-4170-838E-8A7CF1F22331}">
      <dgm:prSet phldrT="[Texto]" custT="1"/>
      <dgm:spPr/>
      <dgm:t>
        <a:bodyPr/>
        <a:lstStyle/>
        <a:p>
          <a:r>
            <a:rPr lang="es-ES" sz="2400" dirty="0" err="1">
              <a:latin typeface="Arial Narrow" panose="020B0606020202030204" pitchFamily="34" charset="0"/>
            </a:rPr>
            <a:t>Riserless</a:t>
          </a:r>
          <a:endParaRPr lang="es-ES" sz="2400" dirty="0">
            <a:latin typeface="Arial Narrow" panose="020B0606020202030204" pitchFamily="34" charset="0"/>
          </a:endParaRPr>
        </a:p>
      </dgm:t>
    </dgm:pt>
    <dgm:pt modelId="{0DA29701-21AE-4E90-8184-0926C4ED510E}" type="parTrans" cxnId="{5E2D6163-7590-4391-9B4B-7510DF625484}">
      <dgm:prSet/>
      <dgm:spPr/>
      <dgm:t>
        <a:bodyPr/>
        <a:lstStyle/>
        <a:p>
          <a:endParaRPr lang="es-ES"/>
        </a:p>
      </dgm:t>
    </dgm:pt>
    <dgm:pt modelId="{3E8ACAED-FF71-4C20-8BC6-21210B7DFB38}" type="sibTrans" cxnId="{5E2D6163-7590-4391-9B4B-7510DF625484}">
      <dgm:prSet/>
      <dgm:spPr/>
      <dgm:t>
        <a:bodyPr/>
        <a:lstStyle/>
        <a:p>
          <a:endParaRPr lang="es-ES"/>
        </a:p>
      </dgm:t>
    </dgm:pt>
    <dgm:pt modelId="{A26D4132-DC5D-4B11-B55A-220487EA0C9D}">
      <dgm:prSet phldrT="[Texto]" custT="1"/>
      <dgm:spPr/>
      <dgm:t>
        <a:bodyPr/>
        <a:lstStyle/>
        <a:p>
          <a:r>
            <a:rPr lang="es-ES" sz="2400" b="1" dirty="0">
              <a:latin typeface="Arial Narrow" panose="020B0606020202030204" pitchFamily="34" charset="0"/>
            </a:rPr>
            <a:t>8</a:t>
          </a:r>
        </a:p>
      </dgm:t>
    </dgm:pt>
    <dgm:pt modelId="{6C1632B2-17F2-4646-AAB6-1ACC694E20FD}" type="parTrans" cxnId="{F5B807A7-CF56-4C70-B2CE-201E78DE124D}">
      <dgm:prSet/>
      <dgm:spPr/>
      <dgm:t>
        <a:bodyPr/>
        <a:lstStyle/>
        <a:p>
          <a:endParaRPr lang="es-ES"/>
        </a:p>
      </dgm:t>
    </dgm:pt>
    <dgm:pt modelId="{81373646-97F7-4363-8677-BBD1A127DBC9}" type="sibTrans" cxnId="{F5B807A7-CF56-4C70-B2CE-201E78DE124D}">
      <dgm:prSet/>
      <dgm:spPr/>
      <dgm:t>
        <a:bodyPr/>
        <a:lstStyle/>
        <a:p>
          <a:endParaRPr lang="es-ES"/>
        </a:p>
      </dgm:t>
    </dgm:pt>
    <dgm:pt modelId="{2005E222-F014-465C-BD03-95AE73DFB65A}">
      <dgm:prSet phldrT="[Texto]" custT="1"/>
      <dgm:spPr/>
      <dgm:t>
        <a:bodyPr/>
        <a:lstStyle/>
        <a:p>
          <a:r>
            <a:rPr lang="es-ES" sz="2400" dirty="0">
              <a:latin typeface="Arial Narrow" panose="020B0606020202030204" pitchFamily="34" charset="0"/>
            </a:rPr>
            <a:t>Dual </a:t>
          </a:r>
          <a:r>
            <a:rPr lang="es-ES" sz="2400" dirty="0" err="1">
              <a:latin typeface="Arial Narrow" panose="020B0606020202030204" pitchFamily="34" charset="0"/>
            </a:rPr>
            <a:t>Activity</a:t>
          </a:r>
          <a:r>
            <a:rPr lang="es-ES" sz="2400" dirty="0">
              <a:latin typeface="Arial Narrow" panose="020B0606020202030204" pitchFamily="34" charset="0"/>
            </a:rPr>
            <a:t> </a:t>
          </a:r>
          <a:r>
            <a:rPr lang="es-ES" sz="2400" dirty="0" err="1">
              <a:latin typeface="Arial Narrow" panose="020B0606020202030204" pitchFamily="34" charset="0"/>
            </a:rPr>
            <a:t>Rigs</a:t>
          </a:r>
          <a:endParaRPr lang="es-ES" sz="2400" dirty="0">
            <a:latin typeface="Arial Narrow" panose="020B0606020202030204" pitchFamily="34" charset="0"/>
          </a:endParaRPr>
        </a:p>
      </dgm:t>
    </dgm:pt>
    <dgm:pt modelId="{6605D9C9-FB6D-4CE5-BD1B-B23F047878EE}" type="parTrans" cxnId="{CEC49566-AF0F-48A7-AE08-A22EEEBA4F13}">
      <dgm:prSet/>
      <dgm:spPr/>
      <dgm:t>
        <a:bodyPr/>
        <a:lstStyle/>
        <a:p>
          <a:endParaRPr lang="es-ES"/>
        </a:p>
      </dgm:t>
    </dgm:pt>
    <dgm:pt modelId="{B1D8B7D4-48FF-425D-AEB5-2CF22135977D}" type="sibTrans" cxnId="{CEC49566-AF0F-48A7-AE08-A22EEEBA4F13}">
      <dgm:prSet/>
      <dgm:spPr/>
      <dgm:t>
        <a:bodyPr/>
        <a:lstStyle/>
        <a:p>
          <a:endParaRPr lang="es-ES"/>
        </a:p>
      </dgm:t>
    </dgm:pt>
    <dgm:pt modelId="{0E7675B3-90EA-4CF2-B300-A1F55B112E28}" type="pres">
      <dgm:prSet presAssocID="{D28ED004-CB2B-4DE8-8FA7-4B480BD5FCEC}" presName="linearFlow" presStyleCnt="0">
        <dgm:presLayoutVars>
          <dgm:dir/>
          <dgm:animLvl val="lvl"/>
          <dgm:resizeHandles val="exact"/>
        </dgm:presLayoutVars>
      </dgm:prSet>
      <dgm:spPr/>
    </dgm:pt>
    <dgm:pt modelId="{E970A74A-ECD2-403C-983F-F1B4EA748C81}" type="pres">
      <dgm:prSet presAssocID="{FE3BAE54-CEC5-4F9B-9AB7-59C696137DD6}" presName="composite" presStyleCnt="0"/>
      <dgm:spPr/>
    </dgm:pt>
    <dgm:pt modelId="{86CD454B-FF2E-4498-A14A-0F4A10C869FE}" type="pres">
      <dgm:prSet presAssocID="{FE3BAE54-CEC5-4F9B-9AB7-59C696137DD6}" presName="parentText" presStyleLbl="alignNode1" presStyleIdx="0" presStyleCnt="8">
        <dgm:presLayoutVars>
          <dgm:chMax val="1"/>
          <dgm:bulletEnabled val="1"/>
        </dgm:presLayoutVars>
      </dgm:prSet>
      <dgm:spPr/>
    </dgm:pt>
    <dgm:pt modelId="{D92A51BD-615D-4020-BAFA-935B8D9BEA63}" type="pres">
      <dgm:prSet presAssocID="{FE3BAE54-CEC5-4F9B-9AB7-59C696137DD6}" presName="descendantText" presStyleLbl="alignAcc1" presStyleIdx="0" presStyleCnt="8">
        <dgm:presLayoutVars>
          <dgm:bulletEnabled val="1"/>
        </dgm:presLayoutVars>
      </dgm:prSet>
      <dgm:spPr/>
    </dgm:pt>
    <dgm:pt modelId="{6760A7FE-FAF7-422A-B3BB-CF58CCFFAF85}" type="pres">
      <dgm:prSet presAssocID="{438EE580-22D7-45B5-9E52-2359F7A64759}" presName="sp" presStyleCnt="0"/>
      <dgm:spPr/>
    </dgm:pt>
    <dgm:pt modelId="{A4F51ED7-996D-43D7-A0B7-53E18C3191CF}" type="pres">
      <dgm:prSet presAssocID="{4B335FF3-4AC4-4D38-950F-FAD120ED0C44}" presName="composite" presStyleCnt="0"/>
      <dgm:spPr/>
    </dgm:pt>
    <dgm:pt modelId="{7D6FAA4E-A259-4B0A-9B14-A0E5013AF9D3}" type="pres">
      <dgm:prSet presAssocID="{4B335FF3-4AC4-4D38-950F-FAD120ED0C44}" presName="parentText" presStyleLbl="alignNode1" presStyleIdx="1" presStyleCnt="8">
        <dgm:presLayoutVars>
          <dgm:chMax val="1"/>
          <dgm:bulletEnabled val="1"/>
        </dgm:presLayoutVars>
      </dgm:prSet>
      <dgm:spPr/>
    </dgm:pt>
    <dgm:pt modelId="{51AAB47D-47C2-40CE-BEA0-6D3BE882CCE2}" type="pres">
      <dgm:prSet presAssocID="{4B335FF3-4AC4-4D38-950F-FAD120ED0C44}" presName="descendantText" presStyleLbl="alignAcc1" presStyleIdx="1" presStyleCnt="8">
        <dgm:presLayoutVars>
          <dgm:bulletEnabled val="1"/>
        </dgm:presLayoutVars>
      </dgm:prSet>
      <dgm:spPr/>
    </dgm:pt>
    <dgm:pt modelId="{C74A5486-9E3B-491E-BF2D-B6F068D2D728}" type="pres">
      <dgm:prSet presAssocID="{32F7E434-F121-4ADB-83A8-94FA5DEC354D}" presName="sp" presStyleCnt="0"/>
      <dgm:spPr/>
    </dgm:pt>
    <dgm:pt modelId="{A64B08DF-DB6C-42C7-A44B-00E4A3E2B49F}" type="pres">
      <dgm:prSet presAssocID="{55C03191-3B61-4A91-9ABA-D55F04D39399}" presName="composite" presStyleCnt="0"/>
      <dgm:spPr/>
    </dgm:pt>
    <dgm:pt modelId="{18EDA77F-0326-4A4C-A001-75E51F639DF8}" type="pres">
      <dgm:prSet presAssocID="{55C03191-3B61-4A91-9ABA-D55F04D39399}" presName="parentText" presStyleLbl="alignNode1" presStyleIdx="2" presStyleCnt="8">
        <dgm:presLayoutVars>
          <dgm:chMax val="1"/>
          <dgm:bulletEnabled val="1"/>
        </dgm:presLayoutVars>
      </dgm:prSet>
      <dgm:spPr/>
    </dgm:pt>
    <dgm:pt modelId="{53E58E4E-51B5-46EA-9A0C-3BCCCB3875DE}" type="pres">
      <dgm:prSet presAssocID="{55C03191-3B61-4A91-9ABA-D55F04D39399}" presName="descendantText" presStyleLbl="alignAcc1" presStyleIdx="2" presStyleCnt="8">
        <dgm:presLayoutVars>
          <dgm:bulletEnabled val="1"/>
        </dgm:presLayoutVars>
      </dgm:prSet>
      <dgm:spPr/>
    </dgm:pt>
    <dgm:pt modelId="{E9B19A07-79E9-47D3-BDB3-56259288F3E4}" type="pres">
      <dgm:prSet presAssocID="{15321E2C-D749-4734-B87E-ECD62EAD640A}" presName="sp" presStyleCnt="0"/>
      <dgm:spPr/>
    </dgm:pt>
    <dgm:pt modelId="{508A04F4-6471-4B66-BD7F-7FF2A958C802}" type="pres">
      <dgm:prSet presAssocID="{A02FB614-80E5-405A-B75E-CCC9DC110FEC}" presName="composite" presStyleCnt="0"/>
      <dgm:spPr/>
    </dgm:pt>
    <dgm:pt modelId="{27A87A82-5E04-4521-8ACD-769A871F9739}" type="pres">
      <dgm:prSet presAssocID="{A02FB614-80E5-405A-B75E-CCC9DC110FEC}" presName="parentText" presStyleLbl="alignNode1" presStyleIdx="3" presStyleCnt="8">
        <dgm:presLayoutVars>
          <dgm:chMax val="1"/>
          <dgm:bulletEnabled val="1"/>
        </dgm:presLayoutVars>
      </dgm:prSet>
      <dgm:spPr>
        <a:xfrm rot="5400000">
          <a:off x="-88340" y="1633081"/>
          <a:ext cx="588938" cy="412257"/>
        </a:xfrm>
        <a:prstGeom prst="chevron">
          <a:avLst/>
        </a:prstGeom>
      </dgm:spPr>
    </dgm:pt>
    <dgm:pt modelId="{0FBFE0BE-3E54-4CCA-932C-CA08481969B5}" type="pres">
      <dgm:prSet presAssocID="{A02FB614-80E5-405A-B75E-CCC9DC110FEC}" presName="descendantText" presStyleLbl="alignAcc1" presStyleIdx="3" presStyleCnt="8">
        <dgm:presLayoutVars>
          <dgm:bulletEnabled val="1"/>
        </dgm:presLayoutVars>
      </dgm:prSet>
      <dgm:spPr/>
    </dgm:pt>
    <dgm:pt modelId="{62481C08-CCE8-4A83-942D-CFF2B1D98A11}" type="pres">
      <dgm:prSet presAssocID="{811CCC2F-CB21-4486-9BF9-4343ACC00FD9}" presName="sp" presStyleCnt="0"/>
      <dgm:spPr/>
    </dgm:pt>
    <dgm:pt modelId="{3E89D146-3F4A-46C0-BDFA-1242E62EBEDB}" type="pres">
      <dgm:prSet presAssocID="{7C9D47DD-1927-4BCD-9BD2-4A66E654D248}" presName="composite" presStyleCnt="0"/>
      <dgm:spPr/>
    </dgm:pt>
    <dgm:pt modelId="{9BF228EA-ABCB-44F9-BE1B-4DA81336085E}" type="pres">
      <dgm:prSet presAssocID="{7C9D47DD-1927-4BCD-9BD2-4A66E654D248}" presName="parentText" presStyleLbl="alignNode1" presStyleIdx="4" presStyleCnt="8">
        <dgm:presLayoutVars>
          <dgm:chMax val="1"/>
          <dgm:bulletEnabled val="1"/>
        </dgm:presLayoutVars>
      </dgm:prSet>
      <dgm:spPr>
        <a:xfrm rot="5400000">
          <a:off x="-92537" y="2266156"/>
          <a:ext cx="616918" cy="431842"/>
        </a:xfrm>
        <a:prstGeom prst="chevron">
          <a:avLst/>
        </a:prstGeom>
      </dgm:spPr>
    </dgm:pt>
    <dgm:pt modelId="{97692FDC-6E35-42C1-A054-DF4DCEB52B4E}" type="pres">
      <dgm:prSet presAssocID="{7C9D47DD-1927-4BCD-9BD2-4A66E654D248}" presName="descendantText" presStyleLbl="alignAcc1" presStyleIdx="4" presStyleCnt="8">
        <dgm:presLayoutVars>
          <dgm:bulletEnabled val="1"/>
        </dgm:presLayoutVars>
      </dgm:prSet>
      <dgm:spPr/>
    </dgm:pt>
    <dgm:pt modelId="{4771E684-D093-4CDB-BC18-8C788BD2DD58}" type="pres">
      <dgm:prSet presAssocID="{0A8389A7-5F47-43BF-8701-998458BF6340}" presName="sp" presStyleCnt="0"/>
      <dgm:spPr/>
    </dgm:pt>
    <dgm:pt modelId="{E0A78D31-4793-4F9A-B2BF-872EDC21243A}" type="pres">
      <dgm:prSet presAssocID="{187BBFD1-97FE-44D3-A0E3-BA60BAA537FA}" presName="composite" presStyleCnt="0"/>
      <dgm:spPr/>
    </dgm:pt>
    <dgm:pt modelId="{6BE3FAB7-9A41-4C43-9EC4-6B846EA88B62}" type="pres">
      <dgm:prSet presAssocID="{187BBFD1-97FE-44D3-A0E3-BA60BAA537FA}" presName="parentText" presStyleLbl="alignNode1" presStyleIdx="5" presStyleCnt="8">
        <dgm:presLayoutVars>
          <dgm:chMax val="1"/>
          <dgm:bulletEnabled val="1"/>
        </dgm:presLayoutVars>
      </dgm:prSet>
      <dgm:spPr>
        <a:xfrm rot="5400000">
          <a:off x="-92537" y="2808341"/>
          <a:ext cx="616918" cy="431842"/>
        </a:xfrm>
        <a:prstGeom prst="chevron">
          <a:avLst/>
        </a:prstGeom>
      </dgm:spPr>
    </dgm:pt>
    <dgm:pt modelId="{0055EF4C-8729-4AC8-96C1-7C31CBE6DCD9}" type="pres">
      <dgm:prSet presAssocID="{187BBFD1-97FE-44D3-A0E3-BA60BAA537FA}" presName="descendantText" presStyleLbl="alignAcc1" presStyleIdx="5" presStyleCnt="8">
        <dgm:presLayoutVars>
          <dgm:bulletEnabled val="1"/>
        </dgm:presLayoutVars>
      </dgm:prSet>
      <dgm:spPr/>
    </dgm:pt>
    <dgm:pt modelId="{FFBD2DC5-4E82-4E3A-BF34-6519B12251D4}" type="pres">
      <dgm:prSet presAssocID="{D06B6E69-8B85-4FD4-B048-C221D4F0CDEB}" presName="sp" presStyleCnt="0"/>
      <dgm:spPr/>
    </dgm:pt>
    <dgm:pt modelId="{8AB9DBDD-07B6-445F-B539-1593756782D9}" type="pres">
      <dgm:prSet presAssocID="{0444C518-5895-4F11-9146-FF38DEB3265E}" presName="composite" presStyleCnt="0"/>
      <dgm:spPr/>
    </dgm:pt>
    <dgm:pt modelId="{8661565A-95EB-4091-9054-9D602C8643D3}" type="pres">
      <dgm:prSet presAssocID="{0444C518-5895-4F11-9146-FF38DEB3265E}" presName="parentText" presStyleLbl="alignNode1" presStyleIdx="6" presStyleCnt="8">
        <dgm:presLayoutVars>
          <dgm:chMax val="1"/>
          <dgm:bulletEnabled val="1"/>
        </dgm:presLayoutVars>
      </dgm:prSet>
      <dgm:spPr/>
    </dgm:pt>
    <dgm:pt modelId="{87FD1B70-696B-4712-B28F-8B0FC1144548}" type="pres">
      <dgm:prSet presAssocID="{0444C518-5895-4F11-9146-FF38DEB3265E}" presName="descendantText" presStyleLbl="alignAcc1" presStyleIdx="6" presStyleCnt="8">
        <dgm:presLayoutVars>
          <dgm:bulletEnabled val="1"/>
        </dgm:presLayoutVars>
      </dgm:prSet>
      <dgm:spPr/>
    </dgm:pt>
    <dgm:pt modelId="{68BCAAFC-E532-4D15-AE67-D01163AAD830}" type="pres">
      <dgm:prSet presAssocID="{20286901-A52E-434C-81E5-64468D9A0DE7}" presName="sp" presStyleCnt="0"/>
      <dgm:spPr/>
    </dgm:pt>
    <dgm:pt modelId="{6FBF8F5F-747C-4A6C-8826-C0D2D8B43D86}" type="pres">
      <dgm:prSet presAssocID="{A26D4132-DC5D-4B11-B55A-220487EA0C9D}" presName="composite" presStyleCnt="0"/>
      <dgm:spPr/>
    </dgm:pt>
    <dgm:pt modelId="{7E62EFF0-9F50-4AC5-BEC1-3F7FF3E96AA9}" type="pres">
      <dgm:prSet presAssocID="{A26D4132-DC5D-4B11-B55A-220487EA0C9D}" presName="parentText" presStyleLbl="alignNode1" presStyleIdx="7" presStyleCnt="8">
        <dgm:presLayoutVars>
          <dgm:chMax val="1"/>
          <dgm:bulletEnabled val="1"/>
        </dgm:presLayoutVars>
      </dgm:prSet>
      <dgm:spPr/>
    </dgm:pt>
    <dgm:pt modelId="{88014298-0888-4265-BF72-178BCE00BD54}" type="pres">
      <dgm:prSet presAssocID="{A26D4132-DC5D-4B11-B55A-220487EA0C9D}" presName="descendantText" presStyleLbl="alignAcc1" presStyleIdx="7" presStyleCnt="8" custLinFactNeighborX="317" custLinFactNeighborY="5163">
        <dgm:presLayoutVars>
          <dgm:bulletEnabled val="1"/>
        </dgm:presLayoutVars>
      </dgm:prSet>
      <dgm:spPr/>
    </dgm:pt>
  </dgm:ptLst>
  <dgm:cxnLst>
    <dgm:cxn modelId="{C91E5707-D20D-473E-8DE2-1B2F90B1A6FB}" type="presOf" srcId="{0444C518-5895-4F11-9146-FF38DEB3265E}" destId="{8661565A-95EB-4091-9054-9D602C8643D3}" srcOrd="0" destOrd="0" presId="urn:microsoft.com/office/officeart/2005/8/layout/chevron2"/>
    <dgm:cxn modelId="{DCBB002F-5225-4A09-B0DE-A913506B37E1}" type="presOf" srcId="{A02FB614-80E5-405A-B75E-CCC9DC110FEC}" destId="{27A87A82-5E04-4521-8ACD-769A871F9739}" srcOrd="0" destOrd="0" presId="urn:microsoft.com/office/officeart/2005/8/layout/chevron2"/>
    <dgm:cxn modelId="{D1555E38-979F-4986-B2E6-BAB0C6BD3FAC}" srcId="{55C03191-3B61-4A91-9ABA-D55F04D39399}" destId="{7C24F160-8145-456A-A942-912264EBFBD1}" srcOrd="0" destOrd="0" parTransId="{D2875B62-0B6D-4271-ADF8-55365038EAFD}" sibTransId="{C7813749-146D-447F-9D82-8EABE810BB12}"/>
    <dgm:cxn modelId="{DF38543D-BE28-4878-BEB7-87EA3899367A}" type="presOf" srcId="{B3310C5B-7B1E-41A6-8F9F-F65C5CA0AD78}" destId="{97692FDC-6E35-42C1-A054-DF4DCEB52B4E}" srcOrd="0" destOrd="0" presId="urn:microsoft.com/office/officeart/2005/8/layout/chevron2"/>
    <dgm:cxn modelId="{306A323E-CB30-4A18-9647-BE39311B1FC8}" type="presOf" srcId="{7C9D47DD-1927-4BCD-9BD2-4A66E654D248}" destId="{9BF228EA-ABCB-44F9-BE1B-4DA81336085E}" srcOrd="0" destOrd="0" presId="urn:microsoft.com/office/officeart/2005/8/layout/chevron2"/>
    <dgm:cxn modelId="{BCBFBB40-3033-41D7-8BE5-B12D94619402}" type="presOf" srcId="{FE3BAE54-CEC5-4F9B-9AB7-59C696137DD6}" destId="{86CD454B-FF2E-4498-A14A-0F4A10C869FE}" srcOrd="0" destOrd="0" presId="urn:microsoft.com/office/officeart/2005/8/layout/chevron2"/>
    <dgm:cxn modelId="{E9B8415B-0E08-4E01-90AC-0580CF3B6D32}" type="presOf" srcId="{D28ED004-CB2B-4DE8-8FA7-4B480BD5FCEC}" destId="{0E7675B3-90EA-4CF2-B300-A1F55B112E28}" srcOrd="0" destOrd="0" presId="urn:microsoft.com/office/officeart/2005/8/layout/chevron2"/>
    <dgm:cxn modelId="{5E2D6163-7590-4391-9B4B-7510DF625484}" srcId="{0444C518-5895-4F11-9146-FF38DEB3265E}" destId="{E67D10A0-25A8-4170-838E-8A7CF1F22331}" srcOrd="0" destOrd="0" parTransId="{0DA29701-21AE-4E90-8184-0926C4ED510E}" sibTransId="{3E8ACAED-FF71-4C20-8BC6-21210B7DFB38}"/>
    <dgm:cxn modelId="{CEC49566-AF0F-48A7-AE08-A22EEEBA4F13}" srcId="{A26D4132-DC5D-4B11-B55A-220487EA0C9D}" destId="{2005E222-F014-465C-BD03-95AE73DFB65A}" srcOrd="0" destOrd="0" parTransId="{6605D9C9-FB6D-4CE5-BD1B-B23F047878EE}" sibTransId="{B1D8B7D4-48FF-425D-AEB5-2CF22135977D}"/>
    <dgm:cxn modelId="{C4930752-BC72-45C5-A049-315AD3BAE0A5}" srcId="{D28ED004-CB2B-4DE8-8FA7-4B480BD5FCEC}" destId="{A02FB614-80E5-405A-B75E-CCC9DC110FEC}" srcOrd="3" destOrd="0" parTransId="{EB90C6C3-CC47-4983-BF28-692B74295C68}" sibTransId="{811CCC2F-CB21-4486-9BF9-4343ACC00FD9}"/>
    <dgm:cxn modelId="{3A600C54-66B0-4205-BE39-5EC75FBF7F1D}" type="presOf" srcId="{8F0C6BF5-242A-4924-A2D8-09BC4816C6C4}" destId="{0FBFE0BE-3E54-4CCA-932C-CA08481969B5}" srcOrd="0" destOrd="0" presId="urn:microsoft.com/office/officeart/2005/8/layout/chevron2"/>
    <dgm:cxn modelId="{FFF2E754-843F-48E4-BC9B-FB7D707908DC}" srcId="{4B335FF3-4AC4-4D38-950F-FAD120ED0C44}" destId="{F33C035C-4C94-412E-BD07-8C2ADF440631}" srcOrd="0" destOrd="0" parTransId="{A7FFBD8B-0995-422D-9762-8D83060ECAD7}" sibTransId="{DF81E772-69B1-489B-A133-E371A385BF4D}"/>
    <dgm:cxn modelId="{BE7B9076-CA16-4BD9-BE57-AB7093C6BEA5}" srcId="{D28ED004-CB2B-4DE8-8FA7-4B480BD5FCEC}" destId="{55C03191-3B61-4A91-9ABA-D55F04D39399}" srcOrd="2" destOrd="0" parTransId="{5FB6FD9F-A32D-45D6-8FF9-EF6C137EAC4D}" sibTransId="{15321E2C-D749-4734-B87E-ECD62EAD640A}"/>
    <dgm:cxn modelId="{551FA859-357C-45B0-824B-1B64D49500E0}" type="presOf" srcId="{E67D10A0-25A8-4170-838E-8A7CF1F22331}" destId="{87FD1B70-696B-4712-B28F-8B0FC1144548}" srcOrd="0" destOrd="0" presId="urn:microsoft.com/office/officeart/2005/8/layout/chevron2"/>
    <dgm:cxn modelId="{A4FD827A-409D-407E-B38A-F05C4BAAA93B}" type="presOf" srcId="{7C24F160-8145-456A-A942-912264EBFBD1}" destId="{53E58E4E-51B5-46EA-9A0C-3BCCCB3875DE}" srcOrd="0" destOrd="0" presId="urn:microsoft.com/office/officeart/2005/8/layout/chevron2"/>
    <dgm:cxn modelId="{30D0D984-CB35-43D4-BF6E-DF476AADD05E}" srcId="{D28ED004-CB2B-4DE8-8FA7-4B480BD5FCEC}" destId="{FE3BAE54-CEC5-4F9B-9AB7-59C696137DD6}" srcOrd="0" destOrd="0" parTransId="{A3029CBD-5ED2-43F3-B8DE-CE2F492188E8}" sibTransId="{438EE580-22D7-45B5-9E52-2359F7A64759}"/>
    <dgm:cxn modelId="{C2D5D486-9DAD-41AD-9795-597E14EA62D1}" srcId="{D28ED004-CB2B-4DE8-8FA7-4B480BD5FCEC}" destId="{0444C518-5895-4F11-9146-FF38DEB3265E}" srcOrd="6" destOrd="0" parTransId="{609AAEFE-E443-46FB-B485-DECC7A84EA6A}" sibTransId="{20286901-A52E-434C-81E5-64468D9A0DE7}"/>
    <dgm:cxn modelId="{00447F97-F0E5-466E-88DE-39FB3F4BF4F9}" srcId="{7C9D47DD-1927-4BCD-9BD2-4A66E654D248}" destId="{B3310C5B-7B1E-41A6-8F9F-F65C5CA0AD78}" srcOrd="0" destOrd="0" parTransId="{CCB9FB39-12EB-4560-A194-8566EDCF5FDE}" sibTransId="{429445CC-463C-4B9B-BCD0-DB218312FC8F}"/>
    <dgm:cxn modelId="{D7E61DA4-CBAD-46BA-9E0B-153DE0F67CAF}" srcId="{187BBFD1-97FE-44D3-A0E3-BA60BAA537FA}" destId="{7EEC9539-FB5E-49DA-A645-6BE08D0D273E}" srcOrd="0" destOrd="0" parTransId="{4E442FC9-1FD8-4183-B684-815F3E212430}" sibTransId="{88BF4FA0-13D5-4D78-A109-BEE72CC418C6}"/>
    <dgm:cxn modelId="{F5B807A7-CF56-4C70-B2CE-201E78DE124D}" srcId="{D28ED004-CB2B-4DE8-8FA7-4B480BD5FCEC}" destId="{A26D4132-DC5D-4B11-B55A-220487EA0C9D}" srcOrd="7" destOrd="0" parTransId="{6C1632B2-17F2-4646-AAB6-1ACC694E20FD}" sibTransId="{81373646-97F7-4363-8677-BBD1A127DBC9}"/>
    <dgm:cxn modelId="{73A24EBF-2A86-4BF9-B547-2C59F49AE05D}" srcId="{D28ED004-CB2B-4DE8-8FA7-4B480BD5FCEC}" destId="{4B335FF3-4AC4-4D38-950F-FAD120ED0C44}" srcOrd="1" destOrd="0" parTransId="{111FABA6-7027-4E96-A2D7-BE9B1D47F05F}" sibTransId="{32F7E434-F121-4ADB-83A8-94FA5DEC354D}"/>
    <dgm:cxn modelId="{4C5244C2-8FA8-4AE5-9C16-152F458C7096}" srcId="{D28ED004-CB2B-4DE8-8FA7-4B480BD5FCEC}" destId="{7C9D47DD-1927-4BCD-9BD2-4A66E654D248}" srcOrd="4" destOrd="0" parTransId="{BC805483-0DE0-4ACF-8C67-D198970707BC}" sibTransId="{0A8389A7-5F47-43BF-8701-998458BF6340}"/>
    <dgm:cxn modelId="{FC5C84C4-5596-4D5F-A7B1-EBFF260DC327}" type="presOf" srcId="{55C03191-3B61-4A91-9ABA-D55F04D39399}" destId="{18EDA77F-0326-4A4C-A001-75E51F639DF8}" srcOrd="0" destOrd="0" presId="urn:microsoft.com/office/officeart/2005/8/layout/chevron2"/>
    <dgm:cxn modelId="{AAEC51CE-588D-403A-9FC3-A4FFA1FF0E70}" type="presOf" srcId="{F33C035C-4C94-412E-BD07-8C2ADF440631}" destId="{51AAB47D-47C2-40CE-BEA0-6D3BE882CCE2}" srcOrd="0" destOrd="0" presId="urn:microsoft.com/office/officeart/2005/8/layout/chevron2"/>
    <dgm:cxn modelId="{C8FB91D7-A084-4705-A6D0-208D71D89829}" type="presOf" srcId="{187BBFD1-97FE-44D3-A0E3-BA60BAA537FA}" destId="{6BE3FAB7-9A41-4C43-9EC4-6B846EA88B62}" srcOrd="0" destOrd="0" presId="urn:microsoft.com/office/officeart/2005/8/layout/chevron2"/>
    <dgm:cxn modelId="{AC560DD8-DB71-4EE3-B6D4-E521EC812FB1}" srcId="{FE3BAE54-CEC5-4F9B-9AB7-59C696137DD6}" destId="{3029ED9C-C2CB-4FB6-AB59-48C7B39019F9}" srcOrd="0" destOrd="0" parTransId="{E53DCCF1-F128-46BC-8513-28DEEE3584B5}" sibTransId="{0AB7767D-DEE3-419D-8FCD-99BF8C18DF2E}"/>
    <dgm:cxn modelId="{9ADA1CD9-D49B-4395-97D0-05A45FE05D67}" type="presOf" srcId="{2005E222-F014-465C-BD03-95AE73DFB65A}" destId="{88014298-0888-4265-BF72-178BCE00BD54}" srcOrd="0" destOrd="0" presId="urn:microsoft.com/office/officeart/2005/8/layout/chevron2"/>
    <dgm:cxn modelId="{70777CE3-EA82-43F9-AC25-45BC4481664C}" type="presOf" srcId="{3029ED9C-C2CB-4FB6-AB59-48C7B39019F9}" destId="{D92A51BD-615D-4020-BAFA-935B8D9BEA63}" srcOrd="0" destOrd="0" presId="urn:microsoft.com/office/officeart/2005/8/layout/chevron2"/>
    <dgm:cxn modelId="{FD60D9E3-4C14-41A6-A4DC-5A855E586900}" type="presOf" srcId="{A26D4132-DC5D-4B11-B55A-220487EA0C9D}" destId="{7E62EFF0-9F50-4AC5-BEC1-3F7FF3E96AA9}" srcOrd="0" destOrd="0" presId="urn:microsoft.com/office/officeart/2005/8/layout/chevron2"/>
    <dgm:cxn modelId="{921B57F6-0DC9-4E5D-9F63-0101E5903B24}" type="presOf" srcId="{4B335FF3-4AC4-4D38-950F-FAD120ED0C44}" destId="{7D6FAA4E-A259-4B0A-9B14-A0E5013AF9D3}" srcOrd="0" destOrd="0" presId="urn:microsoft.com/office/officeart/2005/8/layout/chevron2"/>
    <dgm:cxn modelId="{1AA888F6-1F06-410B-9D62-EFEE60C70CB7}" srcId="{D28ED004-CB2B-4DE8-8FA7-4B480BD5FCEC}" destId="{187BBFD1-97FE-44D3-A0E3-BA60BAA537FA}" srcOrd="5" destOrd="0" parTransId="{76BEE8BC-2B27-4788-9174-575A6279A7F8}" sibTransId="{D06B6E69-8B85-4FD4-B048-C221D4F0CDEB}"/>
    <dgm:cxn modelId="{1DE03CF7-2FC4-49FE-B190-E8FA994D4E44}" srcId="{A02FB614-80E5-405A-B75E-CCC9DC110FEC}" destId="{8F0C6BF5-242A-4924-A2D8-09BC4816C6C4}" srcOrd="0" destOrd="0" parTransId="{71E1B2ED-4B18-4514-B5F9-A755802A596B}" sibTransId="{1A2E5B25-3725-48EA-B5E4-573565FE3662}"/>
    <dgm:cxn modelId="{FC2DC4FD-EE31-47B4-953C-654AC715FC49}" type="presOf" srcId="{7EEC9539-FB5E-49DA-A645-6BE08D0D273E}" destId="{0055EF4C-8729-4AC8-96C1-7C31CBE6DCD9}" srcOrd="0" destOrd="0" presId="urn:microsoft.com/office/officeart/2005/8/layout/chevron2"/>
    <dgm:cxn modelId="{01E91956-1375-482B-B48E-CAFE8B0AE710}" type="presParOf" srcId="{0E7675B3-90EA-4CF2-B300-A1F55B112E28}" destId="{E970A74A-ECD2-403C-983F-F1B4EA748C81}" srcOrd="0" destOrd="0" presId="urn:microsoft.com/office/officeart/2005/8/layout/chevron2"/>
    <dgm:cxn modelId="{5700B2FE-5D1A-4D5B-B532-32269A191397}" type="presParOf" srcId="{E970A74A-ECD2-403C-983F-F1B4EA748C81}" destId="{86CD454B-FF2E-4498-A14A-0F4A10C869FE}" srcOrd="0" destOrd="0" presId="urn:microsoft.com/office/officeart/2005/8/layout/chevron2"/>
    <dgm:cxn modelId="{5050ECAE-4111-4497-810B-11BC8C991140}" type="presParOf" srcId="{E970A74A-ECD2-403C-983F-F1B4EA748C81}" destId="{D92A51BD-615D-4020-BAFA-935B8D9BEA63}" srcOrd="1" destOrd="0" presId="urn:microsoft.com/office/officeart/2005/8/layout/chevron2"/>
    <dgm:cxn modelId="{2A7A9CE7-91D7-4676-9FC0-9B5067B4FB74}" type="presParOf" srcId="{0E7675B3-90EA-4CF2-B300-A1F55B112E28}" destId="{6760A7FE-FAF7-422A-B3BB-CF58CCFFAF85}" srcOrd="1" destOrd="0" presId="urn:microsoft.com/office/officeart/2005/8/layout/chevron2"/>
    <dgm:cxn modelId="{05450AB7-0E72-4F0F-A70C-9341C1084E32}" type="presParOf" srcId="{0E7675B3-90EA-4CF2-B300-A1F55B112E28}" destId="{A4F51ED7-996D-43D7-A0B7-53E18C3191CF}" srcOrd="2" destOrd="0" presId="urn:microsoft.com/office/officeart/2005/8/layout/chevron2"/>
    <dgm:cxn modelId="{B0ECBC78-5348-4AC5-9F8C-315955BACFA4}" type="presParOf" srcId="{A4F51ED7-996D-43D7-A0B7-53E18C3191CF}" destId="{7D6FAA4E-A259-4B0A-9B14-A0E5013AF9D3}" srcOrd="0" destOrd="0" presId="urn:microsoft.com/office/officeart/2005/8/layout/chevron2"/>
    <dgm:cxn modelId="{C4471578-948C-4D73-987E-B9E4ABB3DED6}" type="presParOf" srcId="{A4F51ED7-996D-43D7-A0B7-53E18C3191CF}" destId="{51AAB47D-47C2-40CE-BEA0-6D3BE882CCE2}" srcOrd="1" destOrd="0" presId="urn:microsoft.com/office/officeart/2005/8/layout/chevron2"/>
    <dgm:cxn modelId="{443533D4-4703-4845-9FFF-FAA71B9218A0}" type="presParOf" srcId="{0E7675B3-90EA-4CF2-B300-A1F55B112E28}" destId="{C74A5486-9E3B-491E-BF2D-B6F068D2D728}" srcOrd="3" destOrd="0" presId="urn:microsoft.com/office/officeart/2005/8/layout/chevron2"/>
    <dgm:cxn modelId="{B93D1484-34A1-4616-BCB3-D478624C01D7}" type="presParOf" srcId="{0E7675B3-90EA-4CF2-B300-A1F55B112E28}" destId="{A64B08DF-DB6C-42C7-A44B-00E4A3E2B49F}" srcOrd="4" destOrd="0" presId="urn:microsoft.com/office/officeart/2005/8/layout/chevron2"/>
    <dgm:cxn modelId="{8DBCF289-95E1-473C-9566-50E7AA0104AC}" type="presParOf" srcId="{A64B08DF-DB6C-42C7-A44B-00E4A3E2B49F}" destId="{18EDA77F-0326-4A4C-A001-75E51F639DF8}" srcOrd="0" destOrd="0" presId="urn:microsoft.com/office/officeart/2005/8/layout/chevron2"/>
    <dgm:cxn modelId="{70C8BC27-C542-4E31-95AE-356498E6706E}" type="presParOf" srcId="{A64B08DF-DB6C-42C7-A44B-00E4A3E2B49F}" destId="{53E58E4E-51B5-46EA-9A0C-3BCCCB3875DE}" srcOrd="1" destOrd="0" presId="urn:microsoft.com/office/officeart/2005/8/layout/chevron2"/>
    <dgm:cxn modelId="{67076275-3AF7-4A8A-A6C8-AE74DDF6C993}" type="presParOf" srcId="{0E7675B3-90EA-4CF2-B300-A1F55B112E28}" destId="{E9B19A07-79E9-47D3-BDB3-56259288F3E4}" srcOrd="5" destOrd="0" presId="urn:microsoft.com/office/officeart/2005/8/layout/chevron2"/>
    <dgm:cxn modelId="{C4DDC26D-5329-4DDF-BCB9-698646C60B8E}" type="presParOf" srcId="{0E7675B3-90EA-4CF2-B300-A1F55B112E28}" destId="{508A04F4-6471-4B66-BD7F-7FF2A958C802}" srcOrd="6" destOrd="0" presId="urn:microsoft.com/office/officeart/2005/8/layout/chevron2"/>
    <dgm:cxn modelId="{0C62D199-4960-460A-A61A-28D66BC3D0D3}" type="presParOf" srcId="{508A04F4-6471-4B66-BD7F-7FF2A958C802}" destId="{27A87A82-5E04-4521-8ACD-769A871F9739}" srcOrd="0" destOrd="0" presId="urn:microsoft.com/office/officeart/2005/8/layout/chevron2"/>
    <dgm:cxn modelId="{BA089F18-8645-4941-83E0-AE1164C1EC34}" type="presParOf" srcId="{508A04F4-6471-4B66-BD7F-7FF2A958C802}" destId="{0FBFE0BE-3E54-4CCA-932C-CA08481969B5}" srcOrd="1" destOrd="0" presId="urn:microsoft.com/office/officeart/2005/8/layout/chevron2"/>
    <dgm:cxn modelId="{0507BD30-B94C-40ED-886E-62B5D67E2AAD}" type="presParOf" srcId="{0E7675B3-90EA-4CF2-B300-A1F55B112E28}" destId="{62481C08-CCE8-4A83-942D-CFF2B1D98A11}" srcOrd="7" destOrd="0" presId="urn:microsoft.com/office/officeart/2005/8/layout/chevron2"/>
    <dgm:cxn modelId="{53F91196-D434-4244-971F-6B5DC56D2F27}" type="presParOf" srcId="{0E7675B3-90EA-4CF2-B300-A1F55B112E28}" destId="{3E89D146-3F4A-46C0-BDFA-1242E62EBEDB}" srcOrd="8" destOrd="0" presId="urn:microsoft.com/office/officeart/2005/8/layout/chevron2"/>
    <dgm:cxn modelId="{B4EEAABF-D474-4571-BC80-ABCA8E156614}" type="presParOf" srcId="{3E89D146-3F4A-46C0-BDFA-1242E62EBEDB}" destId="{9BF228EA-ABCB-44F9-BE1B-4DA81336085E}" srcOrd="0" destOrd="0" presId="urn:microsoft.com/office/officeart/2005/8/layout/chevron2"/>
    <dgm:cxn modelId="{37002DC5-CC26-4C59-BB0B-B0AAD6775B10}" type="presParOf" srcId="{3E89D146-3F4A-46C0-BDFA-1242E62EBEDB}" destId="{97692FDC-6E35-42C1-A054-DF4DCEB52B4E}" srcOrd="1" destOrd="0" presId="urn:microsoft.com/office/officeart/2005/8/layout/chevron2"/>
    <dgm:cxn modelId="{5E6B101B-5619-4DCA-ACEF-B545B9134AAA}" type="presParOf" srcId="{0E7675B3-90EA-4CF2-B300-A1F55B112E28}" destId="{4771E684-D093-4CDB-BC18-8C788BD2DD58}" srcOrd="9" destOrd="0" presId="urn:microsoft.com/office/officeart/2005/8/layout/chevron2"/>
    <dgm:cxn modelId="{81853D96-1F8C-48AC-ABA1-2B3EE960D0E2}" type="presParOf" srcId="{0E7675B3-90EA-4CF2-B300-A1F55B112E28}" destId="{E0A78D31-4793-4F9A-B2BF-872EDC21243A}" srcOrd="10" destOrd="0" presId="urn:microsoft.com/office/officeart/2005/8/layout/chevron2"/>
    <dgm:cxn modelId="{F58F3990-F855-473B-96D4-2CF85F3DEE94}" type="presParOf" srcId="{E0A78D31-4793-4F9A-B2BF-872EDC21243A}" destId="{6BE3FAB7-9A41-4C43-9EC4-6B846EA88B62}" srcOrd="0" destOrd="0" presId="urn:microsoft.com/office/officeart/2005/8/layout/chevron2"/>
    <dgm:cxn modelId="{72F73843-8D40-442D-8697-1EE96B5C9421}" type="presParOf" srcId="{E0A78D31-4793-4F9A-B2BF-872EDC21243A}" destId="{0055EF4C-8729-4AC8-96C1-7C31CBE6DCD9}" srcOrd="1" destOrd="0" presId="urn:microsoft.com/office/officeart/2005/8/layout/chevron2"/>
    <dgm:cxn modelId="{937045E9-61BD-472A-B1FB-3F0699ACA19C}" type="presParOf" srcId="{0E7675B3-90EA-4CF2-B300-A1F55B112E28}" destId="{FFBD2DC5-4E82-4E3A-BF34-6519B12251D4}" srcOrd="11" destOrd="0" presId="urn:microsoft.com/office/officeart/2005/8/layout/chevron2"/>
    <dgm:cxn modelId="{0723EBB0-B3F3-4F28-9E31-AEAD545887CE}" type="presParOf" srcId="{0E7675B3-90EA-4CF2-B300-A1F55B112E28}" destId="{8AB9DBDD-07B6-445F-B539-1593756782D9}" srcOrd="12" destOrd="0" presId="urn:microsoft.com/office/officeart/2005/8/layout/chevron2"/>
    <dgm:cxn modelId="{3E658DF3-572A-45C9-9D00-2CC2A1D7479B}" type="presParOf" srcId="{8AB9DBDD-07B6-445F-B539-1593756782D9}" destId="{8661565A-95EB-4091-9054-9D602C8643D3}" srcOrd="0" destOrd="0" presId="urn:microsoft.com/office/officeart/2005/8/layout/chevron2"/>
    <dgm:cxn modelId="{019464F7-4D47-4D9B-9C66-FF569B24EC24}" type="presParOf" srcId="{8AB9DBDD-07B6-445F-B539-1593756782D9}" destId="{87FD1B70-696B-4712-B28F-8B0FC1144548}" srcOrd="1" destOrd="0" presId="urn:microsoft.com/office/officeart/2005/8/layout/chevron2"/>
    <dgm:cxn modelId="{EB7D1EA7-FB4D-4CBB-BB0D-1444D5F8CFC6}" type="presParOf" srcId="{0E7675B3-90EA-4CF2-B300-A1F55B112E28}" destId="{68BCAAFC-E532-4D15-AE67-D01163AAD830}" srcOrd="13" destOrd="0" presId="urn:microsoft.com/office/officeart/2005/8/layout/chevron2"/>
    <dgm:cxn modelId="{561492B8-3577-4D17-85A4-CF8A0A801260}" type="presParOf" srcId="{0E7675B3-90EA-4CF2-B300-A1F55B112E28}" destId="{6FBF8F5F-747C-4A6C-8826-C0D2D8B43D86}" srcOrd="14" destOrd="0" presId="urn:microsoft.com/office/officeart/2005/8/layout/chevron2"/>
    <dgm:cxn modelId="{19E635FC-11B7-461E-8C74-4E95EE88F8AC}" type="presParOf" srcId="{6FBF8F5F-747C-4A6C-8826-C0D2D8B43D86}" destId="{7E62EFF0-9F50-4AC5-BEC1-3F7FF3E96AA9}" srcOrd="0" destOrd="0" presId="urn:microsoft.com/office/officeart/2005/8/layout/chevron2"/>
    <dgm:cxn modelId="{100019D8-ED2A-474A-9B1F-7F9F19F32329}" type="presParOf" srcId="{6FBF8F5F-747C-4A6C-8826-C0D2D8B43D86}" destId="{88014298-0888-4265-BF72-178BCE00BD5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7707C-2CFA-4E6C-82D6-3323A0EC1A88}">
      <dsp:nvSpPr>
        <dsp:cNvPr id="0" name=""/>
        <dsp:cNvSpPr/>
      </dsp:nvSpPr>
      <dsp:spPr>
        <a:xfrm rot="5400000">
          <a:off x="3506806" y="130656"/>
          <a:ext cx="2008628" cy="1747506"/>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Arial Narrow" panose="020B0606020202030204" pitchFamily="34" charset="0"/>
            </a:rPr>
            <a:t>Deliver</a:t>
          </a:r>
          <a:r>
            <a:rPr lang="es-ES" sz="2000" kern="1200" dirty="0">
              <a:latin typeface="Arial Narrow" panose="020B0606020202030204" pitchFamily="34" charset="0"/>
            </a:rPr>
            <a:t> </a:t>
          </a:r>
          <a:r>
            <a:rPr lang="es-ES" sz="2000" kern="1200" dirty="0" err="1">
              <a:latin typeface="Arial Narrow" panose="020B0606020202030204" pitchFamily="34" charset="0"/>
            </a:rPr>
            <a:t>desired</a:t>
          </a:r>
          <a:r>
            <a:rPr lang="es-ES" sz="2000" kern="1200" dirty="0">
              <a:latin typeface="Arial Narrow" panose="020B0606020202030204" pitchFamily="34" charset="0"/>
            </a:rPr>
            <a:t> </a:t>
          </a:r>
          <a:r>
            <a:rPr lang="es-ES" sz="2000" kern="1200" dirty="0" err="1">
              <a:latin typeface="Arial Narrow" panose="020B0606020202030204" pitchFamily="34" charset="0"/>
            </a:rPr>
            <a:t>result</a:t>
          </a:r>
          <a:endParaRPr lang="es-ES" sz="2000" kern="1200" dirty="0">
            <a:latin typeface="Arial Narrow" panose="020B0606020202030204" pitchFamily="34" charset="0"/>
          </a:endParaRPr>
        </a:p>
      </dsp:txBody>
      <dsp:txXfrm rot="-5400000">
        <a:off x="3909687" y="313106"/>
        <a:ext cx="1202866" cy="1382606"/>
      </dsp:txXfrm>
    </dsp:sp>
    <dsp:sp modelId="{642B350E-34B0-4A79-BE33-74CBCEAFFD00}">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777BD9F5-146B-4379-B699-4A0085DA89F0}">
      <dsp:nvSpPr>
        <dsp:cNvPr id="0" name=""/>
        <dsp:cNvSpPr/>
      </dsp:nvSpPr>
      <dsp:spPr>
        <a:xfrm rot="5400000">
          <a:off x="1619499" y="130656"/>
          <a:ext cx="2008628" cy="1747506"/>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rot="-5400000">
        <a:off x="2022380" y="313106"/>
        <a:ext cx="1202866" cy="1382606"/>
      </dsp:txXfrm>
    </dsp:sp>
    <dsp:sp modelId="{DD23ECF7-9DF8-48C0-A394-CE5A4B409BA5}">
      <dsp:nvSpPr>
        <dsp:cNvPr id="0" name=""/>
        <dsp:cNvSpPr/>
      </dsp:nvSpPr>
      <dsp:spPr>
        <a:xfrm rot="5400000">
          <a:off x="2559537" y="1829105"/>
          <a:ext cx="2008628" cy="1760455"/>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a:latin typeface="Arial Narrow" panose="020B0606020202030204" pitchFamily="34" charset="0"/>
            </a:rPr>
            <a:t>DW Drilling Project</a:t>
          </a:r>
        </a:p>
      </dsp:txBody>
      <dsp:txXfrm rot="-5400000">
        <a:off x="2958906" y="2019109"/>
        <a:ext cx="1209889" cy="1380448"/>
      </dsp:txXfrm>
    </dsp:sp>
    <dsp:sp modelId="{0F37E513-D9E7-495B-840F-F77107E5B474}">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sp>
    <dsp:sp modelId="{BA3F39DD-0E01-4646-B35D-4338050D8942}">
      <dsp:nvSpPr>
        <dsp:cNvPr id="0" name=""/>
        <dsp:cNvSpPr/>
      </dsp:nvSpPr>
      <dsp:spPr>
        <a:xfrm rot="5400000">
          <a:off x="4446844" y="1835580"/>
          <a:ext cx="2008628" cy="1747506"/>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rot="-5400000">
        <a:off x="4849725" y="2018030"/>
        <a:ext cx="1202866" cy="1382606"/>
      </dsp:txXfrm>
    </dsp:sp>
    <dsp:sp modelId="{FC177E6D-AFD2-43F7-B955-C1F0DD44303A}">
      <dsp:nvSpPr>
        <dsp:cNvPr id="0" name=""/>
        <dsp:cNvSpPr/>
      </dsp:nvSpPr>
      <dsp:spPr>
        <a:xfrm rot="5400000">
          <a:off x="3506806" y="3540503"/>
          <a:ext cx="2008628" cy="1747506"/>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Arial Narrow" panose="020B0606020202030204" pitchFamily="34" charset="0"/>
            </a:rPr>
            <a:t>Avoid</a:t>
          </a:r>
          <a:r>
            <a:rPr lang="es-ES" sz="2000" kern="1200" dirty="0">
              <a:latin typeface="Arial Narrow" panose="020B0606020202030204" pitchFamily="34" charset="0"/>
            </a:rPr>
            <a:t> </a:t>
          </a:r>
          <a:r>
            <a:rPr lang="es-ES" sz="2000" kern="1200" dirty="0" err="1">
              <a:latin typeface="Arial Narrow" panose="020B0606020202030204" pitchFamily="34" charset="0"/>
            </a:rPr>
            <a:t>accidents</a:t>
          </a:r>
          <a:endParaRPr lang="es-ES" sz="2000" kern="1200" dirty="0">
            <a:latin typeface="Arial Narrow" panose="020B0606020202030204" pitchFamily="34" charset="0"/>
          </a:endParaRPr>
        </a:p>
      </dsp:txBody>
      <dsp:txXfrm rot="-5400000">
        <a:off x="3909687" y="3722953"/>
        <a:ext cx="1202866" cy="1382606"/>
      </dsp:txXfrm>
    </dsp:sp>
    <dsp:sp modelId="{73C0ACE8-F78F-4760-A7B5-94186BD8685A}">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CB44BE46-7B16-47DD-BE77-44A12C452576}">
      <dsp:nvSpPr>
        <dsp:cNvPr id="0" name=""/>
        <dsp:cNvSpPr/>
      </dsp:nvSpPr>
      <dsp:spPr>
        <a:xfrm rot="5400000">
          <a:off x="1619499" y="3540503"/>
          <a:ext cx="2008628" cy="1747506"/>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rot="-5400000">
        <a:off x="2022380" y="3722953"/>
        <a:ext cx="1202866" cy="1382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F35F0-FD34-4957-B1AF-CA01F90D603D}">
      <dsp:nvSpPr>
        <dsp:cNvPr id="0" name=""/>
        <dsp:cNvSpPr/>
      </dsp:nvSpPr>
      <dsp:spPr>
        <a:xfrm>
          <a:off x="2452048" y="745580"/>
          <a:ext cx="2031829" cy="176315"/>
        </a:xfrm>
        <a:custGeom>
          <a:avLst/>
          <a:gdLst/>
          <a:ahLst/>
          <a:cxnLst/>
          <a:rect l="0" t="0" r="0" b="0"/>
          <a:pathLst>
            <a:path>
              <a:moveTo>
                <a:pt x="0" y="0"/>
              </a:moveTo>
              <a:lnTo>
                <a:pt x="0" y="88157"/>
              </a:lnTo>
              <a:lnTo>
                <a:pt x="2031829" y="88157"/>
              </a:lnTo>
              <a:lnTo>
                <a:pt x="2031829" y="17631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7CB70F-25D2-4022-9273-F18768AF3F3B}">
      <dsp:nvSpPr>
        <dsp:cNvPr id="0" name=""/>
        <dsp:cNvSpPr/>
      </dsp:nvSpPr>
      <dsp:spPr>
        <a:xfrm>
          <a:off x="2452048" y="745580"/>
          <a:ext cx="1015914" cy="176315"/>
        </a:xfrm>
        <a:custGeom>
          <a:avLst/>
          <a:gdLst/>
          <a:ahLst/>
          <a:cxnLst/>
          <a:rect l="0" t="0" r="0" b="0"/>
          <a:pathLst>
            <a:path>
              <a:moveTo>
                <a:pt x="0" y="0"/>
              </a:moveTo>
              <a:lnTo>
                <a:pt x="0" y="88157"/>
              </a:lnTo>
              <a:lnTo>
                <a:pt x="1015914" y="88157"/>
              </a:lnTo>
              <a:lnTo>
                <a:pt x="1015914" y="17631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3C9F9B-63C8-4697-90D9-67F4524BFC85}">
      <dsp:nvSpPr>
        <dsp:cNvPr id="0" name=""/>
        <dsp:cNvSpPr/>
      </dsp:nvSpPr>
      <dsp:spPr>
        <a:xfrm>
          <a:off x="2406327" y="745580"/>
          <a:ext cx="91440" cy="176315"/>
        </a:xfrm>
        <a:custGeom>
          <a:avLst/>
          <a:gdLst/>
          <a:ahLst/>
          <a:cxnLst/>
          <a:rect l="0" t="0" r="0" b="0"/>
          <a:pathLst>
            <a:path>
              <a:moveTo>
                <a:pt x="45720" y="0"/>
              </a:moveTo>
              <a:lnTo>
                <a:pt x="45720" y="17631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54A9EF-460F-450A-B6A8-9976D30DFAF0}">
      <dsp:nvSpPr>
        <dsp:cNvPr id="0" name=""/>
        <dsp:cNvSpPr/>
      </dsp:nvSpPr>
      <dsp:spPr>
        <a:xfrm>
          <a:off x="1436133" y="745580"/>
          <a:ext cx="1015914" cy="176315"/>
        </a:xfrm>
        <a:custGeom>
          <a:avLst/>
          <a:gdLst/>
          <a:ahLst/>
          <a:cxnLst/>
          <a:rect l="0" t="0" r="0" b="0"/>
          <a:pathLst>
            <a:path>
              <a:moveTo>
                <a:pt x="1015914" y="0"/>
              </a:moveTo>
              <a:lnTo>
                <a:pt x="1015914" y="88157"/>
              </a:lnTo>
              <a:lnTo>
                <a:pt x="0" y="88157"/>
              </a:lnTo>
              <a:lnTo>
                <a:pt x="0" y="17631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34431F-2E23-41B8-A43A-00E8BCDBC288}">
      <dsp:nvSpPr>
        <dsp:cNvPr id="0" name=""/>
        <dsp:cNvSpPr/>
      </dsp:nvSpPr>
      <dsp:spPr>
        <a:xfrm>
          <a:off x="84378" y="1341695"/>
          <a:ext cx="125939" cy="1494607"/>
        </a:xfrm>
        <a:custGeom>
          <a:avLst/>
          <a:gdLst/>
          <a:ahLst/>
          <a:cxnLst/>
          <a:rect l="0" t="0" r="0" b="0"/>
          <a:pathLst>
            <a:path>
              <a:moveTo>
                <a:pt x="0" y="0"/>
              </a:moveTo>
              <a:lnTo>
                <a:pt x="0" y="1494607"/>
              </a:lnTo>
              <a:lnTo>
                <a:pt x="125939" y="149460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2603E9-C7C1-4B97-BD27-771E9ED8E6D7}">
      <dsp:nvSpPr>
        <dsp:cNvPr id="0" name=""/>
        <dsp:cNvSpPr/>
      </dsp:nvSpPr>
      <dsp:spPr>
        <a:xfrm>
          <a:off x="84378" y="1341695"/>
          <a:ext cx="125939" cy="898492"/>
        </a:xfrm>
        <a:custGeom>
          <a:avLst/>
          <a:gdLst/>
          <a:ahLst/>
          <a:cxnLst/>
          <a:rect l="0" t="0" r="0" b="0"/>
          <a:pathLst>
            <a:path>
              <a:moveTo>
                <a:pt x="0" y="0"/>
              </a:moveTo>
              <a:lnTo>
                <a:pt x="0" y="898492"/>
              </a:lnTo>
              <a:lnTo>
                <a:pt x="125939" y="89849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477A21-50B6-4712-A1B7-A495928C5575}">
      <dsp:nvSpPr>
        <dsp:cNvPr id="0" name=""/>
        <dsp:cNvSpPr/>
      </dsp:nvSpPr>
      <dsp:spPr>
        <a:xfrm>
          <a:off x="84378" y="1341695"/>
          <a:ext cx="125939" cy="344296"/>
        </a:xfrm>
        <a:custGeom>
          <a:avLst/>
          <a:gdLst/>
          <a:ahLst/>
          <a:cxnLst/>
          <a:rect l="0" t="0" r="0" b="0"/>
          <a:pathLst>
            <a:path>
              <a:moveTo>
                <a:pt x="0" y="0"/>
              </a:moveTo>
              <a:lnTo>
                <a:pt x="0" y="344296"/>
              </a:lnTo>
              <a:lnTo>
                <a:pt x="125939" y="34429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CF5368-4B3A-40D5-9371-664F413469E4}">
      <dsp:nvSpPr>
        <dsp:cNvPr id="0" name=""/>
        <dsp:cNvSpPr/>
      </dsp:nvSpPr>
      <dsp:spPr>
        <a:xfrm>
          <a:off x="420218" y="745580"/>
          <a:ext cx="2031829" cy="176315"/>
        </a:xfrm>
        <a:custGeom>
          <a:avLst/>
          <a:gdLst/>
          <a:ahLst/>
          <a:cxnLst/>
          <a:rect l="0" t="0" r="0" b="0"/>
          <a:pathLst>
            <a:path>
              <a:moveTo>
                <a:pt x="2031829" y="0"/>
              </a:moveTo>
              <a:lnTo>
                <a:pt x="2031829" y="88157"/>
              </a:lnTo>
              <a:lnTo>
                <a:pt x="0" y="88157"/>
              </a:lnTo>
              <a:lnTo>
                <a:pt x="0" y="17631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892BA2-B110-4C2F-AE36-F558F1D9C487}">
      <dsp:nvSpPr>
        <dsp:cNvPr id="0" name=""/>
        <dsp:cNvSpPr/>
      </dsp:nvSpPr>
      <dsp:spPr>
        <a:xfrm>
          <a:off x="1951340" y="440066"/>
          <a:ext cx="1001414" cy="30551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rgbClr val="FF0000"/>
              </a:solidFill>
              <a:latin typeface="Times New Roman" panose="02020603050405020304" pitchFamily="18" charset="0"/>
              <a:cs typeface="Times New Roman" panose="02020603050405020304" pitchFamily="18" charset="0"/>
            </a:rPr>
            <a:t>Support</a:t>
          </a:r>
        </a:p>
      </dsp:txBody>
      <dsp:txXfrm>
        <a:off x="1951340" y="440066"/>
        <a:ext cx="1001414" cy="305513"/>
      </dsp:txXfrm>
    </dsp:sp>
    <dsp:sp modelId="{B2A9B28E-F94B-478F-A63D-983E85E2D4A9}">
      <dsp:nvSpPr>
        <dsp:cNvPr id="0" name=""/>
        <dsp:cNvSpPr/>
      </dsp:nvSpPr>
      <dsp:spPr>
        <a:xfrm>
          <a:off x="419" y="921895"/>
          <a:ext cx="839598" cy="4197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latin typeface="Times New Roman" panose="02020603050405020304" pitchFamily="18" charset="0"/>
              <a:ea typeface="+mn-ea"/>
              <a:cs typeface="Times New Roman" panose="02020603050405020304" pitchFamily="18" charset="0"/>
            </a:rPr>
            <a:t>Catering</a:t>
          </a:r>
        </a:p>
      </dsp:txBody>
      <dsp:txXfrm>
        <a:off x="419" y="921895"/>
        <a:ext cx="839598" cy="419799"/>
      </dsp:txXfrm>
    </dsp:sp>
    <dsp:sp modelId="{F8671A09-D37A-4064-A8F4-B3C43DD17278}">
      <dsp:nvSpPr>
        <dsp:cNvPr id="0" name=""/>
        <dsp:cNvSpPr/>
      </dsp:nvSpPr>
      <dsp:spPr>
        <a:xfrm>
          <a:off x="210318" y="1518011"/>
          <a:ext cx="1320260" cy="335961"/>
        </a:xfrm>
        <a:prstGeom prst="rect">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i="0" kern="1200" dirty="0" err="1">
              <a:solidFill>
                <a:schemeClr val="tx1"/>
              </a:solidFill>
              <a:latin typeface="Times New Roman" panose="02020603050405020304" pitchFamily="18" charset="0"/>
              <a:cs typeface="Times New Roman" panose="02020603050405020304" pitchFamily="18" charset="0"/>
            </a:rPr>
            <a:t>Chief</a:t>
          </a:r>
          <a:r>
            <a:rPr lang="es-ES" sz="1400" b="1" i="0" kern="1200" dirty="0">
              <a:solidFill>
                <a:schemeClr val="tx1"/>
              </a:solidFill>
              <a:latin typeface="Times New Roman" panose="02020603050405020304" pitchFamily="18" charset="0"/>
              <a:cs typeface="Times New Roman" panose="02020603050405020304" pitchFamily="18" charset="0"/>
            </a:rPr>
            <a:t> Steward</a:t>
          </a:r>
          <a:endParaRPr lang="es-ES" sz="1400" b="1" kern="1200" dirty="0">
            <a:solidFill>
              <a:schemeClr val="tx1"/>
            </a:solidFill>
            <a:latin typeface="Times New Roman" panose="02020603050405020304" pitchFamily="18" charset="0"/>
            <a:ea typeface="+mn-ea"/>
            <a:cs typeface="Times New Roman" panose="02020603050405020304" pitchFamily="18" charset="0"/>
          </a:endParaRPr>
        </a:p>
      </dsp:txBody>
      <dsp:txXfrm>
        <a:off x="210318" y="1518011"/>
        <a:ext cx="1320260" cy="335961"/>
      </dsp:txXfrm>
    </dsp:sp>
    <dsp:sp modelId="{5C8B72AD-64DF-4423-9DB6-A6BE98A9F67C}">
      <dsp:nvSpPr>
        <dsp:cNvPr id="0" name=""/>
        <dsp:cNvSpPr/>
      </dsp:nvSpPr>
      <dsp:spPr>
        <a:xfrm>
          <a:off x="210318" y="2030288"/>
          <a:ext cx="839598" cy="419799"/>
        </a:xfrm>
        <a:prstGeom prst="rect">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i="0" kern="1200" dirty="0">
              <a:solidFill>
                <a:schemeClr val="tx1"/>
              </a:solidFill>
              <a:latin typeface="Times New Roman" panose="02020603050405020304" pitchFamily="18" charset="0"/>
              <a:cs typeface="Times New Roman" panose="02020603050405020304" pitchFamily="18" charset="0"/>
            </a:rPr>
            <a:t>Cooks</a:t>
          </a:r>
          <a:endParaRPr lang="es-ES" sz="1400" b="1" kern="1200" dirty="0">
            <a:solidFill>
              <a:schemeClr val="tx1"/>
            </a:solidFill>
            <a:latin typeface="Times New Roman" panose="02020603050405020304" pitchFamily="18" charset="0"/>
            <a:ea typeface="+mn-ea"/>
            <a:cs typeface="Times New Roman" panose="02020603050405020304" pitchFamily="18" charset="0"/>
          </a:endParaRPr>
        </a:p>
      </dsp:txBody>
      <dsp:txXfrm>
        <a:off x="210318" y="2030288"/>
        <a:ext cx="839598" cy="419799"/>
      </dsp:txXfrm>
    </dsp:sp>
    <dsp:sp modelId="{E8900957-0022-47F1-99F7-9DDA31EAA905}">
      <dsp:nvSpPr>
        <dsp:cNvPr id="0" name=""/>
        <dsp:cNvSpPr/>
      </dsp:nvSpPr>
      <dsp:spPr>
        <a:xfrm>
          <a:off x="210318" y="2626403"/>
          <a:ext cx="839598" cy="419799"/>
        </a:xfrm>
        <a:prstGeom prst="rect">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err="1">
              <a:solidFill>
                <a:schemeClr val="tx1"/>
              </a:solidFill>
              <a:latin typeface="Times New Roman" panose="02020603050405020304" pitchFamily="18" charset="0"/>
              <a:cs typeface="Times New Roman" panose="02020603050405020304" pitchFamily="18" charset="0"/>
            </a:rPr>
            <a:t>Stewards</a:t>
          </a:r>
          <a:br>
            <a:rPr lang="es-ES" sz="1400" b="1" kern="1200" dirty="0">
              <a:solidFill>
                <a:schemeClr val="tx1"/>
              </a:solidFill>
              <a:latin typeface="Times New Roman" panose="02020603050405020304" pitchFamily="18" charset="0"/>
              <a:cs typeface="Times New Roman" panose="02020603050405020304" pitchFamily="18" charset="0"/>
            </a:rPr>
          </a:br>
          <a:endParaRPr lang="es-ES" sz="1400" b="1" kern="1200" dirty="0">
            <a:solidFill>
              <a:schemeClr val="tx1"/>
            </a:solidFill>
            <a:latin typeface="Times New Roman" panose="02020603050405020304" pitchFamily="18" charset="0"/>
            <a:ea typeface="+mn-ea"/>
            <a:cs typeface="Times New Roman" panose="02020603050405020304" pitchFamily="18" charset="0"/>
          </a:endParaRPr>
        </a:p>
      </dsp:txBody>
      <dsp:txXfrm>
        <a:off x="210318" y="2626403"/>
        <a:ext cx="839598" cy="419799"/>
      </dsp:txXfrm>
    </dsp:sp>
    <dsp:sp modelId="{9DE35BC3-F2E3-4406-99AA-64234489043A}">
      <dsp:nvSpPr>
        <dsp:cNvPr id="0" name=""/>
        <dsp:cNvSpPr/>
      </dsp:nvSpPr>
      <dsp:spPr>
        <a:xfrm>
          <a:off x="1016333" y="921895"/>
          <a:ext cx="839598" cy="4197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err="1">
              <a:solidFill>
                <a:schemeClr val="tx1"/>
              </a:solidFill>
              <a:latin typeface="Times New Roman" panose="02020603050405020304" pitchFamily="18" charset="0"/>
              <a:cs typeface="Times New Roman" panose="02020603050405020304" pitchFamily="18" charset="0"/>
            </a:rPr>
            <a:t>Logistics</a:t>
          </a:r>
          <a:endParaRPr lang="es-ES" sz="1400" b="1" kern="1200" dirty="0">
            <a:solidFill>
              <a:schemeClr val="tx1"/>
            </a:solidFill>
            <a:latin typeface="Times New Roman" panose="02020603050405020304" pitchFamily="18" charset="0"/>
            <a:cs typeface="Times New Roman" panose="02020603050405020304" pitchFamily="18" charset="0"/>
          </a:endParaRPr>
        </a:p>
      </dsp:txBody>
      <dsp:txXfrm>
        <a:off x="1016333" y="921895"/>
        <a:ext cx="839598" cy="419799"/>
      </dsp:txXfrm>
    </dsp:sp>
    <dsp:sp modelId="{15A12ABC-969B-4004-85AA-7384D7FE63AA}">
      <dsp:nvSpPr>
        <dsp:cNvPr id="0" name=""/>
        <dsp:cNvSpPr/>
      </dsp:nvSpPr>
      <dsp:spPr>
        <a:xfrm>
          <a:off x="2032248" y="921895"/>
          <a:ext cx="839598" cy="4197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latin typeface="Times New Roman" panose="02020603050405020304" pitchFamily="18" charset="0"/>
              <a:cs typeface="Times New Roman" panose="02020603050405020304" pitchFamily="18" charset="0"/>
            </a:rPr>
            <a:t>Training</a:t>
          </a:r>
        </a:p>
      </dsp:txBody>
      <dsp:txXfrm>
        <a:off x="2032248" y="921895"/>
        <a:ext cx="839598" cy="419799"/>
      </dsp:txXfrm>
    </dsp:sp>
    <dsp:sp modelId="{9CCC09D4-8D51-4079-A8D5-14F7461579A4}">
      <dsp:nvSpPr>
        <dsp:cNvPr id="0" name=""/>
        <dsp:cNvSpPr/>
      </dsp:nvSpPr>
      <dsp:spPr>
        <a:xfrm>
          <a:off x="3048163" y="921895"/>
          <a:ext cx="839598" cy="4197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err="1">
              <a:solidFill>
                <a:schemeClr val="tx1"/>
              </a:solidFill>
              <a:latin typeface="Times New Roman" panose="02020603050405020304" pitchFamily="18" charset="0"/>
              <a:cs typeface="Times New Roman" panose="02020603050405020304" pitchFamily="18" charset="0"/>
            </a:rPr>
            <a:t>Assets</a:t>
          </a:r>
          <a:endParaRPr lang="es-ES" sz="1400" b="1" kern="1200" dirty="0">
            <a:solidFill>
              <a:schemeClr val="tx1"/>
            </a:solidFill>
            <a:latin typeface="Times New Roman" panose="02020603050405020304" pitchFamily="18" charset="0"/>
            <a:cs typeface="Times New Roman" panose="02020603050405020304" pitchFamily="18" charset="0"/>
          </a:endParaRPr>
        </a:p>
      </dsp:txBody>
      <dsp:txXfrm>
        <a:off x="3048163" y="921895"/>
        <a:ext cx="839598" cy="419799"/>
      </dsp:txXfrm>
    </dsp:sp>
    <dsp:sp modelId="{358A0D8E-A5E3-4DBF-9ADC-6807CD70A7DB}">
      <dsp:nvSpPr>
        <dsp:cNvPr id="0" name=""/>
        <dsp:cNvSpPr/>
      </dsp:nvSpPr>
      <dsp:spPr>
        <a:xfrm>
          <a:off x="4064077" y="921895"/>
          <a:ext cx="839598" cy="4197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a:solidFill>
                <a:schemeClr val="tx1"/>
              </a:solidFill>
              <a:latin typeface="Times New Roman" panose="02020603050405020304" pitchFamily="18" charset="0"/>
              <a:cs typeface="Times New Roman" panose="02020603050405020304" pitchFamily="18" charset="0"/>
            </a:rPr>
            <a:t>Technical Support</a:t>
          </a:r>
          <a:endParaRPr lang="es-ES" sz="1400" b="1" kern="1200" dirty="0">
            <a:solidFill>
              <a:schemeClr val="tx1"/>
            </a:solidFill>
            <a:latin typeface="Times New Roman" panose="02020603050405020304" pitchFamily="18" charset="0"/>
            <a:cs typeface="Times New Roman" panose="02020603050405020304" pitchFamily="18" charset="0"/>
          </a:endParaRPr>
        </a:p>
      </dsp:txBody>
      <dsp:txXfrm>
        <a:off x="4064077" y="921895"/>
        <a:ext cx="839598" cy="419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3A4F4-8367-4820-A08C-FCD105043701}">
      <dsp:nvSpPr>
        <dsp:cNvPr id="0" name=""/>
        <dsp:cNvSpPr/>
      </dsp:nvSpPr>
      <dsp:spPr>
        <a:xfrm>
          <a:off x="2933908" y="1414137"/>
          <a:ext cx="2075761" cy="360256"/>
        </a:xfrm>
        <a:custGeom>
          <a:avLst/>
          <a:gdLst/>
          <a:ahLst/>
          <a:cxnLst/>
          <a:rect l="0" t="0" r="0" b="0"/>
          <a:pathLst>
            <a:path>
              <a:moveTo>
                <a:pt x="0" y="0"/>
              </a:moveTo>
              <a:lnTo>
                <a:pt x="0" y="180128"/>
              </a:lnTo>
              <a:lnTo>
                <a:pt x="2075761" y="180128"/>
              </a:lnTo>
              <a:lnTo>
                <a:pt x="2075761" y="360256"/>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484F33-1972-4FFC-8E1B-FC701961B374}">
      <dsp:nvSpPr>
        <dsp:cNvPr id="0" name=""/>
        <dsp:cNvSpPr/>
      </dsp:nvSpPr>
      <dsp:spPr>
        <a:xfrm>
          <a:off x="2888187" y="1414137"/>
          <a:ext cx="91440" cy="360256"/>
        </a:xfrm>
        <a:custGeom>
          <a:avLst/>
          <a:gdLst/>
          <a:ahLst/>
          <a:cxnLst/>
          <a:rect l="0" t="0" r="0" b="0"/>
          <a:pathLst>
            <a:path>
              <a:moveTo>
                <a:pt x="45720" y="0"/>
              </a:moveTo>
              <a:lnTo>
                <a:pt x="45720" y="360256"/>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E783E8-2E26-4F05-9770-E195F88DA34D}">
      <dsp:nvSpPr>
        <dsp:cNvPr id="0" name=""/>
        <dsp:cNvSpPr/>
      </dsp:nvSpPr>
      <dsp:spPr>
        <a:xfrm>
          <a:off x="858146" y="1414137"/>
          <a:ext cx="2075761" cy="360256"/>
        </a:xfrm>
        <a:custGeom>
          <a:avLst/>
          <a:gdLst/>
          <a:ahLst/>
          <a:cxnLst/>
          <a:rect l="0" t="0" r="0" b="0"/>
          <a:pathLst>
            <a:path>
              <a:moveTo>
                <a:pt x="2075761" y="0"/>
              </a:moveTo>
              <a:lnTo>
                <a:pt x="2075761" y="180128"/>
              </a:lnTo>
              <a:lnTo>
                <a:pt x="0" y="180128"/>
              </a:lnTo>
              <a:lnTo>
                <a:pt x="0" y="360256"/>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798DA8-2B10-4715-BDB4-6A93532491B2}">
      <dsp:nvSpPr>
        <dsp:cNvPr id="0" name=""/>
        <dsp:cNvSpPr/>
      </dsp:nvSpPr>
      <dsp:spPr>
        <a:xfrm>
          <a:off x="2076155" y="964769"/>
          <a:ext cx="1715505" cy="449368"/>
        </a:xfrm>
        <a:prstGeom prst="rect">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rial Narrow" panose="020B0606020202030204" pitchFamily="34" charset="0"/>
              <a:cs typeface="Times New Roman" panose="02020603050405020304" pitchFamily="18" charset="0"/>
            </a:rPr>
            <a:t>Company Man</a:t>
          </a:r>
        </a:p>
      </dsp:txBody>
      <dsp:txXfrm>
        <a:off x="2076155" y="964769"/>
        <a:ext cx="1715505" cy="449368"/>
      </dsp:txXfrm>
    </dsp:sp>
    <dsp:sp modelId="{0840003F-0A06-4320-BC2E-5CF2D5CED516}">
      <dsp:nvSpPr>
        <dsp:cNvPr id="0" name=""/>
        <dsp:cNvSpPr/>
      </dsp:nvSpPr>
      <dsp:spPr>
        <a:xfrm>
          <a:off x="393" y="1774394"/>
          <a:ext cx="1715505" cy="446099"/>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rial Narrow" panose="020B0606020202030204" pitchFamily="34" charset="0"/>
              <a:cs typeface="Times New Roman" panose="02020603050405020304" pitchFamily="18" charset="0"/>
            </a:rPr>
            <a:t>Assistant Co-</a:t>
          </a:r>
          <a:r>
            <a:rPr lang="es-ES" sz="1800" kern="1200" dirty="0" err="1">
              <a:latin typeface="Arial Narrow" panose="020B0606020202030204" pitchFamily="34" charset="0"/>
              <a:cs typeface="Times New Roman" panose="02020603050405020304" pitchFamily="18" charset="0"/>
            </a:rPr>
            <a:t>man</a:t>
          </a:r>
          <a:endParaRPr lang="es-ES" sz="1800" kern="1200" dirty="0">
            <a:latin typeface="Arial Narrow" panose="020B0606020202030204" pitchFamily="34" charset="0"/>
            <a:cs typeface="Times New Roman" panose="02020603050405020304" pitchFamily="18" charset="0"/>
          </a:endParaRPr>
        </a:p>
      </dsp:txBody>
      <dsp:txXfrm>
        <a:off x="393" y="1774394"/>
        <a:ext cx="1715505" cy="446099"/>
      </dsp:txXfrm>
    </dsp:sp>
    <dsp:sp modelId="{6A3EDA70-1B71-429D-909E-8CB9FA34B02D}">
      <dsp:nvSpPr>
        <dsp:cNvPr id="0" name=""/>
        <dsp:cNvSpPr/>
      </dsp:nvSpPr>
      <dsp:spPr>
        <a:xfrm>
          <a:off x="2076155" y="1774394"/>
          <a:ext cx="1715505" cy="416121"/>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rial Narrow" panose="020B0606020202030204" pitchFamily="34" charset="0"/>
              <a:cs typeface="Times New Roman" panose="02020603050405020304" pitchFamily="18" charset="0"/>
            </a:rPr>
            <a:t>Geologist</a:t>
          </a:r>
        </a:p>
      </dsp:txBody>
      <dsp:txXfrm>
        <a:off x="2076155" y="1774394"/>
        <a:ext cx="1715505" cy="416121"/>
      </dsp:txXfrm>
    </dsp:sp>
    <dsp:sp modelId="{58CEEF67-3B75-4D3C-87F8-9085022E268C}">
      <dsp:nvSpPr>
        <dsp:cNvPr id="0" name=""/>
        <dsp:cNvSpPr/>
      </dsp:nvSpPr>
      <dsp:spPr>
        <a:xfrm>
          <a:off x="4151916" y="1774394"/>
          <a:ext cx="1715505" cy="476087"/>
        </a:xfrm>
        <a:prstGeom prst="rect">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rial Narrow" panose="020B0606020202030204" pitchFamily="34" charset="0"/>
              <a:cs typeface="Times New Roman" panose="02020603050405020304" pitchFamily="18" charset="0"/>
            </a:rPr>
            <a:t>Drilling Enginner</a:t>
          </a:r>
        </a:p>
      </dsp:txBody>
      <dsp:txXfrm>
        <a:off x="4151916" y="1774394"/>
        <a:ext cx="1715505" cy="476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F331E-A981-495E-9F1A-A37B60C0F163}">
      <dsp:nvSpPr>
        <dsp:cNvPr id="0" name=""/>
        <dsp:cNvSpPr/>
      </dsp:nvSpPr>
      <dsp:spPr>
        <a:xfrm>
          <a:off x="5612606" y="2409625"/>
          <a:ext cx="5019658" cy="248908"/>
        </a:xfrm>
        <a:custGeom>
          <a:avLst/>
          <a:gdLst/>
          <a:ahLst/>
          <a:cxnLst/>
          <a:rect l="0" t="0" r="0" b="0"/>
          <a:pathLst>
            <a:path>
              <a:moveTo>
                <a:pt x="0" y="0"/>
              </a:moveTo>
              <a:lnTo>
                <a:pt x="0" y="124454"/>
              </a:lnTo>
              <a:lnTo>
                <a:pt x="5019658" y="124454"/>
              </a:lnTo>
              <a:lnTo>
                <a:pt x="5019658" y="24890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B9E045-EC02-4F65-BF0E-8914D920255D}">
      <dsp:nvSpPr>
        <dsp:cNvPr id="0" name=""/>
        <dsp:cNvSpPr/>
      </dsp:nvSpPr>
      <dsp:spPr>
        <a:xfrm>
          <a:off x="5612606" y="2409625"/>
          <a:ext cx="3585470" cy="248908"/>
        </a:xfrm>
        <a:custGeom>
          <a:avLst/>
          <a:gdLst/>
          <a:ahLst/>
          <a:cxnLst/>
          <a:rect l="0" t="0" r="0" b="0"/>
          <a:pathLst>
            <a:path>
              <a:moveTo>
                <a:pt x="0" y="0"/>
              </a:moveTo>
              <a:lnTo>
                <a:pt x="0" y="124454"/>
              </a:lnTo>
              <a:lnTo>
                <a:pt x="3585470" y="124454"/>
              </a:lnTo>
              <a:lnTo>
                <a:pt x="3585470" y="24890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E0B299-8BD3-4469-A686-77C8F73CD46D}">
      <dsp:nvSpPr>
        <dsp:cNvPr id="0" name=""/>
        <dsp:cNvSpPr/>
      </dsp:nvSpPr>
      <dsp:spPr>
        <a:xfrm>
          <a:off x="5612606" y="2409625"/>
          <a:ext cx="2151282" cy="248908"/>
        </a:xfrm>
        <a:custGeom>
          <a:avLst/>
          <a:gdLst/>
          <a:ahLst/>
          <a:cxnLst/>
          <a:rect l="0" t="0" r="0" b="0"/>
          <a:pathLst>
            <a:path>
              <a:moveTo>
                <a:pt x="0" y="0"/>
              </a:moveTo>
              <a:lnTo>
                <a:pt x="0" y="124454"/>
              </a:lnTo>
              <a:lnTo>
                <a:pt x="2151282" y="124454"/>
              </a:lnTo>
              <a:lnTo>
                <a:pt x="2151282" y="24890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D5D3A3-23EB-478C-B18D-3160A09A533C}">
      <dsp:nvSpPr>
        <dsp:cNvPr id="0" name=""/>
        <dsp:cNvSpPr/>
      </dsp:nvSpPr>
      <dsp:spPr>
        <a:xfrm>
          <a:off x="5612606" y="2409625"/>
          <a:ext cx="717094" cy="248908"/>
        </a:xfrm>
        <a:custGeom>
          <a:avLst/>
          <a:gdLst/>
          <a:ahLst/>
          <a:cxnLst/>
          <a:rect l="0" t="0" r="0" b="0"/>
          <a:pathLst>
            <a:path>
              <a:moveTo>
                <a:pt x="0" y="0"/>
              </a:moveTo>
              <a:lnTo>
                <a:pt x="0" y="124454"/>
              </a:lnTo>
              <a:lnTo>
                <a:pt x="717094" y="124454"/>
              </a:lnTo>
              <a:lnTo>
                <a:pt x="717094" y="24890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4AC86B-81CF-406C-AA85-D1B446032CA4}">
      <dsp:nvSpPr>
        <dsp:cNvPr id="0" name=""/>
        <dsp:cNvSpPr/>
      </dsp:nvSpPr>
      <dsp:spPr>
        <a:xfrm>
          <a:off x="4895512" y="2409625"/>
          <a:ext cx="717094" cy="248908"/>
        </a:xfrm>
        <a:custGeom>
          <a:avLst/>
          <a:gdLst/>
          <a:ahLst/>
          <a:cxnLst/>
          <a:rect l="0" t="0" r="0" b="0"/>
          <a:pathLst>
            <a:path>
              <a:moveTo>
                <a:pt x="717094" y="0"/>
              </a:moveTo>
              <a:lnTo>
                <a:pt x="717094" y="124454"/>
              </a:lnTo>
              <a:lnTo>
                <a:pt x="0" y="124454"/>
              </a:lnTo>
              <a:lnTo>
                <a:pt x="0" y="24890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E35F34-AD7A-45F1-8CA5-72609D6DB8A1}">
      <dsp:nvSpPr>
        <dsp:cNvPr id="0" name=""/>
        <dsp:cNvSpPr/>
      </dsp:nvSpPr>
      <dsp:spPr>
        <a:xfrm>
          <a:off x="3461324" y="2409625"/>
          <a:ext cx="2151282" cy="248908"/>
        </a:xfrm>
        <a:custGeom>
          <a:avLst/>
          <a:gdLst/>
          <a:ahLst/>
          <a:cxnLst/>
          <a:rect l="0" t="0" r="0" b="0"/>
          <a:pathLst>
            <a:path>
              <a:moveTo>
                <a:pt x="2151282" y="0"/>
              </a:moveTo>
              <a:lnTo>
                <a:pt x="2151282" y="124454"/>
              </a:lnTo>
              <a:lnTo>
                <a:pt x="0" y="124454"/>
              </a:lnTo>
              <a:lnTo>
                <a:pt x="0" y="24890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A2BE72-8CFE-401F-AE92-1D0305CEE746}">
      <dsp:nvSpPr>
        <dsp:cNvPr id="0" name=""/>
        <dsp:cNvSpPr/>
      </dsp:nvSpPr>
      <dsp:spPr>
        <a:xfrm>
          <a:off x="2027136" y="2409625"/>
          <a:ext cx="3585470" cy="248908"/>
        </a:xfrm>
        <a:custGeom>
          <a:avLst/>
          <a:gdLst/>
          <a:ahLst/>
          <a:cxnLst/>
          <a:rect l="0" t="0" r="0" b="0"/>
          <a:pathLst>
            <a:path>
              <a:moveTo>
                <a:pt x="3585470" y="0"/>
              </a:moveTo>
              <a:lnTo>
                <a:pt x="3585470" y="124454"/>
              </a:lnTo>
              <a:lnTo>
                <a:pt x="0" y="124454"/>
              </a:lnTo>
              <a:lnTo>
                <a:pt x="0" y="24890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EB9B75-9997-43BB-B56B-EA474F1FD582}">
      <dsp:nvSpPr>
        <dsp:cNvPr id="0" name=""/>
        <dsp:cNvSpPr/>
      </dsp:nvSpPr>
      <dsp:spPr>
        <a:xfrm>
          <a:off x="73116" y="3251173"/>
          <a:ext cx="91440" cy="470431"/>
        </a:xfrm>
        <a:custGeom>
          <a:avLst/>
          <a:gdLst/>
          <a:ahLst/>
          <a:cxnLst/>
          <a:rect l="0" t="0" r="0" b="0"/>
          <a:pathLst>
            <a:path>
              <a:moveTo>
                <a:pt x="45720" y="0"/>
              </a:moveTo>
              <a:lnTo>
                <a:pt x="45720" y="470431"/>
              </a:lnTo>
              <a:lnTo>
                <a:pt x="76786" y="470431"/>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DDE4F9-E49E-440B-9046-ACA406395727}">
      <dsp:nvSpPr>
        <dsp:cNvPr id="0" name=""/>
        <dsp:cNvSpPr/>
      </dsp:nvSpPr>
      <dsp:spPr>
        <a:xfrm>
          <a:off x="592948" y="2409625"/>
          <a:ext cx="5019658" cy="248908"/>
        </a:xfrm>
        <a:custGeom>
          <a:avLst/>
          <a:gdLst/>
          <a:ahLst/>
          <a:cxnLst/>
          <a:rect l="0" t="0" r="0" b="0"/>
          <a:pathLst>
            <a:path>
              <a:moveTo>
                <a:pt x="5019658" y="0"/>
              </a:moveTo>
              <a:lnTo>
                <a:pt x="5019658" y="124454"/>
              </a:lnTo>
              <a:lnTo>
                <a:pt x="0" y="124454"/>
              </a:lnTo>
              <a:lnTo>
                <a:pt x="0" y="24890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2F8E74-A931-4B91-8E5A-8CDAA3734219}">
      <dsp:nvSpPr>
        <dsp:cNvPr id="0" name=""/>
        <dsp:cNvSpPr/>
      </dsp:nvSpPr>
      <dsp:spPr>
        <a:xfrm>
          <a:off x="4518658" y="1816985"/>
          <a:ext cx="2187895" cy="592639"/>
        </a:xfrm>
        <a:prstGeom prst="rect">
          <a:avLst/>
        </a:prstGeom>
        <a:gradFill rotWithShape="0">
          <a:gsLst>
            <a:gs pos="0">
              <a:schemeClr val="accent6">
                <a:alpha val="80000"/>
                <a:hueOff val="0"/>
                <a:satOff val="0"/>
                <a:lumOff val="0"/>
                <a:alphaOff val="0"/>
                <a:satMod val="103000"/>
                <a:lumMod val="102000"/>
                <a:tint val="94000"/>
              </a:schemeClr>
            </a:gs>
            <a:gs pos="50000">
              <a:schemeClr val="accent6">
                <a:alpha val="80000"/>
                <a:hueOff val="0"/>
                <a:satOff val="0"/>
                <a:lumOff val="0"/>
                <a:alphaOff val="0"/>
                <a:satMod val="110000"/>
                <a:lumMod val="100000"/>
                <a:shade val="100000"/>
              </a:schemeClr>
            </a:gs>
            <a:gs pos="100000">
              <a:schemeClr val="accent6">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rial Narrow" panose="020B0606020202030204" pitchFamily="34" charset="0"/>
            </a:rPr>
            <a:t>3er </a:t>
          </a:r>
          <a:r>
            <a:rPr lang="es-ES" sz="1800" kern="1200" dirty="0" err="1">
              <a:latin typeface="Arial Narrow" panose="020B0606020202030204" pitchFamily="34" charset="0"/>
            </a:rPr>
            <a:t>Party</a:t>
          </a:r>
          <a:r>
            <a:rPr lang="es-ES" sz="1800" kern="1200" dirty="0">
              <a:latin typeface="Arial Narrow" panose="020B0606020202030204" pitchFamily="34" charset="0"/>
            </a:rPr>
            <a:t> </a:t>
          </a:r>
          <a:r>
            <a:rPr lang="es-ES" sz="1800" kern="1200" dirty="0" err="1">
              <a:latin typeface="Arial Narrow" panose="020B0606020202030204" pitchFamily="34" charset="0"/>
            </a:rPr>
            <a:t>Crews</a:t>
          </a:r>
          <a:endParaRPr lang="es-ES" sz="1800" kern="1200" dirty="0">
            <a:latin typeface="Arial Narrow" panose="020B0606020202030204" pitchFamily="34" charset="0"/>
          </a:endParaRPr>
        </a:p>
      </dsp:txBody>
      <dsp:txXfrm>
        <a:off x="4518658" y="1816985"/>
        <a:ext cx="2187895" cy="592639"/>
      </dsp:txXfrm>
    </dsp:sp>
    <dsp:sp modelId="{602EC176-CF0A-42B8-BD44-22C6F06CE718}">
      <dsp:nvSpPr>
        <dsp:cNvPr id="0" name=""/>
        <dsp:cNvSpPr/>
      </dsp:nvSpPr>
      <dsp:spPr>
        <a:xfrm>
          <a:off x="308" y="2658534"/>
          <a:ext cx="1185279" cy="592639"/>
        </a:xfrm>
        <a:prstGeom prst="rect">
          <a:avLst/>
        </a:prstGeom>
        <a:gradFill rotWithShape="0">
          <a:gsLst>
            <a:gs pos="0">
              <a:schemeClr val="accent6">
                <a:alpha val="70000"/>
                <a:hueOff val="0"/>
                <a:satOff val="0"/>
                <a:lumOff val="0"/>
                <a:alphaOff val="0"/>
                <a:satMod val="103000"/>
                <a:lumMod val="102000"/>
                <a:tint val="94000"/>
              </a:schemeClr>
            </a:gs>
            <a:gs pos="50000">
              <a:schemeClr val="accent6">
                <a:alpha val="70000"/>
                <a:hueOff val="0"/>
                <a:satOff val="0"/>
                <a:lumOff val="0"/>
                <a:alphaOff val="0"/>
                <a:satMod val="110000"/>
                <a:lumMod val="100000"/>
                <a:shade val="100000"/>
              </a:schemeClr>
            </a:gs>
            <a:gs pos="100000">
              <a:schemeClr val="accent6">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err="1">
              <a:latin typeface="Arial Narrow" panose="020B0606020202030204" pitchFamily="34" charset="0"/>
            </a:rPr>
            <a:t>Directional</a:t>
          </a:r>
          <a:r>
            <a:rPr lang="es-ES" sz="1800" kern="1200" dirty="0">
              <a:latin typeface="Arial Narrow" panose="020B0606020202030204" pitchFamily="34" charset="0"/>
            </a:rPr>
            <a:t> Drilling </a:t>
          </a:r>
          <a:endParaRPr lang="es-ES" sz="1800" kern="1200" dirty="0">
            <a:solidFill>
              <a:schemeClr val="tx1"/>
            </a:solidFill>
            <a:latin typeface="Arial Narrow" panose="020B0606020202030204" pitchFamily="34" charset="0"/>
          </a:endParaRPr>
        </a:p>
      </dsp:txBody>
      <dsp:txXfrm>
        <a:off x="308" y="2658534"/>
        <a:ext cx="1185279" cy="592639"/>
      </dsp:txXfrm>
    </dsp:sp>
    <dsp:sp modelId="{E2FD91E5-7B34-4D92-BE16-ABFA6579B400}">
      <dsp:nvSpPr>
        <dsp:cNvPr id="0" name=""/>
        <dsp:cNvSpPr/>
      </dsp:nvSpPr>
      <dsp:spPr>
        <a:xfrm>
          <a:off x="149902" y="3425285"/>
          <a:ext cx="1185279" cy="592639"/>
        </a:xfrm>
        <a:prstGeom prst="rect">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prstClr val="white"/>
              </a:solidFill>
              <a:latin typeface="Arial Narrow" panose="020B0606020202030204" pitchFamily="34" charset="0"/>
              <a:ea typeface="+mn-ea"/>
              <a:cs typeface="+mn-cs"/>
            </a:rPr>
            <a:t>MLWD</a:t>
          </a:r>
          <a:r>
            <a:rPr lang="es-ES" sz="1800" kern="1200" dirty="0">
              <a:solidFill>
                <a:schemeClr val="tx1"/>
              </a:solidFill>
              <a:latin typeface="Arial Narrow" panose="020B0606020202030204" pitchFamily="34" charset="0"/>
            </a:rPr>
            <a:t> </a:t>
          </a:r>
        </a:p>
      </dsp:txBody>
      <dsp:txXfrm>
        <a:off x="149902" y="3425285"/>
        <a:ext cx="1185279" cy="592639"/>
      </dsp:txXfrm>
    </dsp:sp>
    <dsp:sp modelId="{4199BDB0-0E12-47A1-841A-ABC8219C7CBC}">
      <dsp:nvSpPr>
        <dsp:cNvPr id="0" name=""/>
        <dsp:cNvSpPr/>
      </dsp:nvSpPr>
      <dsp:spPr>
        <a:xfrm>
          <a:off x="1434496" y="2658534"/>
          <a:ext cx="1185279" cy="592639"/>
        </a:xfrm>
        <a:prstGeom prst="rect">
          <a:avLst/>
        </a:prstGeom>
        <a:gradFill rotWithShape="0">
          <a:gsLst>
            <a:gs pos="0">
              <a:schemeClr val="accent6">
                <a:alpha val="70000"/>
                <a:hueOff val="0"/>
                <a:satOff val="0"/>
                <a:lumOff val="0"/>
                <a:alphaOff val="0"/>
                <a:satMod val="103000"/>
                <a:lumMod val="102000"/>
                <a:tint val="94000"/>
              </a:schemeClr>
            </a:gs>
            <a:gs pos="50000">
              <a:schemeClr val="accent6">
                <a:alpha val="70000"/>
                <a:hueOff val="0"/>
                <a:satOff val="0"/>
                <a:lumOff val="0"/>
                <a:alphaOff val="0"/>
                <a:satMod val="110000"/>
                <a:lumMod val="100000"/>
                <a:shade val="100000"/>
              </a:schemeClr>
            </a:gs>
            <a:gs pos="100000">
              <a:schemeClr val="accent6">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err="1">
              <a:latin typeface="Arial Narrow" panose="020B0606020202030204" pitchFamily="34" charset="0"/>
            </a:rPr>
            <a:t>Wireline</a:t>
          </a:r>
          <a:endParaRPr lang="es-ES" sz="1800" kern="1200" dirty="0">
            <a:latin typeface="Arial Narrow" panose="020B0606020202030204" pitchFamily="34" charset="0"/>
          </a:endParaRPr>
        </a:p>
      </dsp:txBody>
      <dsp:txXfrm>
        <a:off x="1434496" y="2658534"/>
        <a:ext cx="1185279" cy="592639"/>
      </dsp:txXfrm>
    </dsp:sp>
    <dsp:sp modelId="{AB08FA87-0497-4EE5-A46B-E64F104305F6}">
      <dsp:nvSpPr>
        <dsp:cNvPr id="0" name=""/>
        <dsp:cNvSpPr/>
      </dsp:nvSpPr>
      <dsp:spPr>
        <a:xfrm>
          <a:off x="2868684" y="2658534"/>
          <a:ext cx="1185279" cy="592639"/>
        </a:xfrm>
        <a:prstGeom prst="rect">
          <a:avLst/>
        </a:prstGeom>
        <a:gradFill rotWithShape="0">
          <a:gsLst>
            <a:gs pos="0">
              <a:schemeClr val="accent6">
                <a:alpha val="70000"/>
                <a:hueOff val="0"/>
                <a:satOff val="0"/>
                <a:lumOff val="0"/>
                <a:alphaOff val="0"/>
                <a:satMod val="103000"/>
                <a:lumMod val="102000"/>
                <a:tint val="94000"/>
              </a:schemeClr>
            </a:gs>
            <a:gs pos="50000">
              <a:schemeClr val="accent6">
                <a:alpha val="70000"/>
                <a:hueOff val="0"/>
                <a:satOff val="0"/>
                <a:lumOff val="0"/>
                <a:alphaOff val="0"/>
                <a:satMod val="110000"/>
                <a:lumMod val="100000"/>
                <a:shade val="100000"/>
              </a:schemeClr>
            </a:gs>
            <a:gs pos="100000">
              <a:schemeClr val="accent6">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err="1">
              <a:latin typeface="Arial Narrow" panose="020B0606020202030204" pitchFamily="34" charset="0"/>
            </a:rPr>
            <a:t>Mud</a:t>
          </a:r>
          <a:r>
            <a:rPr lang="es-ES" sz="1800" kern="1200" dirty="0">
              <a:latin typeface="Arial Narrow" panose="020B0606020202030204" pitchFamily="34" charset="0"/>
            </a:rPr>
            <a:t> Enginner</a:t>
          </a:r>
        </a:p>
      </dsp:txBody>
      <dsp:txXfrm>
        <a:off x="2868684" y="2658534"/>
        <a:ext cx="1185279" cy="592639"/>
      </dsp:txXfrm>
    </dsp:sp>
    <dsp:sp modelId="{B70D0861-06D6-4838-8464-70834D54F55F}">
      <dsp:nvSpPr>
        <dsp:cNvPr id="0" name=""/>
        <dsp:cNvSpPr/>
      </dsp:nvSpPr>
      <dsp:spPr>
        <a:xfrm>
          <a:off x="4302872" y="2658534"/>
          <a:ext cx="1185279" cy="592639"/>
        </a:xfrm>
        <a:prstGeom prst="rect">
          <a:avLst/>
        </a:prstGeom>
        <a:gradFill rotWithShape="0">
          <a:gsLst>
            <a:gs pos="0">
              <a:schemeClr val="accent6">
                <a:alpha val="70000"/>
                <a:hueOff val="0"/>
                <a:satOff val="0"/>
                <a:lumOff val="0"/>
                <a:alphaOff val="0"/>
                <a:satMod val="103000"/>
                <a:lumMod val="102000"/>
                <a:tint val="94000"/>
              </a:schemeClr>
            </a:gs>
            <a:gs pos="50000">
              <a:schemeClr val="accent6">
                <a:alpha val="70000"/>
                <a:hueOff val="0"/>
                <a:satOff val="0"/>
                <a:lumOff val="0"/>
                <a:alphaOff val="0"/>
                <a:satMod val="110000"/>
                <a:lumMod val="100000"/>
                <a:shade val="100000"/>
              </a:schemeClr>
            </a:gs>
            <a:gs pos="100000">
              <a:schemeClr val="accent6">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err="1">
              <a:latin typeface="Arial Narrow" panose="020B0606020202030204" pitchFamily="34" charset="0"/>
            </a:rPr>
            <a:t>Mud</a:t>
          </a:r>
          <a:r>
            <a:rPr lang="es-ES" sz="1800" kern="1200" dirty="0">
              <a:latin typeface="Arial Narrow" panose="020B0606020202030204" pitchFamily="34" charset="0"/>
            </a:rPr>
            <a:t> </a:t>
          </a:r>
          <a:r>
            <a:rPr lang="es-ES" sz="1800" kern="1200" dirty="0" err="1">
              <a:latin typeface="Arial Narrow" panose="020B0606020202030204" pitchFamily="34" charset="0"/>
            </a:rPr>
            <a:t>Logging</a:t>
          </a:r>
          <a:endParaRPr lang="es-ES" sz="1800" kern="1200" dirty="0">
            <a:latin typeface="Arial Narrow" panose="020B0606020202030204" pitchFamily="34" charset="0"/>
          </a:endParaRPr>
        </a:p>
      </dsp:txBody>
      <dsp:txXfrm>
        <a:off x="4302872" y="2658534"/>
        <a:ext cx="1185279" cy="592639"/>
      </dsp:txXfrm>
    </dsp:sp>
    <dsp:sp modelId="{F90300BE-1A42-4AB4-9E28-BACA5104D1F8}">
      <dsp:nvSpPr>
        <dsp:cNvPr id="0" name=""/>
        <dsp:cNvSpPr/>
      </dsp:nvSpPr>
      <dsp:spPr>
        <a:xfrm>
          <a:off x="5737060" y="2658534"/>
          <a:ext cx="1185279" cy="592639"/>
        </a:xfrm>
        <a:prstGeom prst="rect">
          <a:avLst/>
        </a:prstGeom>
        <a:gradFill rotWithShape="0">
          <a:gsLst>
            <a:gs pos="0">
              <a:schemeClr val="accent6">
                <a:alpha val="70000"/>
                <a:hueOff val="0"/>
                <a:satOff val="0"/>
                <a:lumOff val="0"/>
                <a:alphaOff val="0"/>
                <a:satMod val="103000"/>
                <a:lumMod val="102000"/>
                <a:tint val="94000"/>
              </a:schemeClr>
            </a:gs>
            <a:gs pos="50000">
              <a:schemeClr val="accent6">
                <a:alpha val="70000"/>
                <a:hueOff val="0"/>
                <a:satOff val="0"/>
                <a:lumOff val="0"/>
                <a:alphaOff val="0"/>
                <a:satMod val="110000"/>
                <a:lumMod val="100000"/>
                <a:shade val="100000"/>
              </a:schemeClr>
            </a:gs>
            <a:gs pos="100000">
              <a:schemeClr val="accent6">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err="1">
              <a:latin typeface="Arial Narrow" panose="020B0606020202030204" pitchFamily="34" charset="0"/>
            </a:rPr>
            <a:t>Cementing</a:t>
          </a:r>
          <a:endParaRPr lang="es-ES" sz="1800" kern="1200" dirty="0">
            <a:latin typeface="Arial Narrow" panose="020B0606020202030204" pitchFamily="34" charset="0"/>
          </a:endParaRPr>
        </a:p>
      </dsp:txBody>
      <dsp:txXfrm>
        <a:off x="5737060" y="2658534"/>
        <a:ext cx="1185279" cy="592639"/>
      </dsp:txXfrm>
    </dsp:sp>
    <dsp:sp modelId="{4BF76D68-ACF9-4E9A-85B3-3052652469F9}">
      <dsp:nvSpPr>
        <dsp:cNvPr id="0" name=""/>
        <dsp:cNvSpPr/>
      </dsp:nvSpPr>
      <dsp:spPr>
        <a:xfrm>
          <a:off x="7171248" y="2658534"/>
          <a:ext cx="1185279" cy="592639"/>
        </a:xfrm>
        <a:prstGeom prst="rect">
          <a:avLst/>
        </a:prstGeom>
        <a:gradFill rotWithShape="0">
          <a:gsLst>
            <a:gs pos="0">
              <a:schemeClr val="accent6">
                <a:alpha val="70000"/>
                <a:hueOff val="0"/>
                <a:satOff val="0"/>
                <a:lumOff val="0"/>
                <a:alphaOff val="0"/>
                <a:satMod val="103000"/>
                <a:lumMod val="102000"/>
                <a:tint val="94000"/>
              </a:schemeClr>
            </a:gs>
            <a:gs pos="50000">
              <a:schemeClr val="accent6">
                <a:alpha val="70000"/>
                <a:hueOff val="0"/>
                <a:satOff val="0"/>
                <a:lumOff val="0"/>
                <a:alphaOff val="0"/>
                <a:satMod val="110000"/>
                <a:lumMod val="100000"/>
                <a:shade val="100000"/>
              </a:schemeClr>
            </a:gs>
            <a:gs pos="100000">
              <a:schemeClr val="accent6">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err="1">
              <a:latin typeface="Arial Narrow" panose="020B0606020202030204" pitchFamily="34" charset="0"/>
            </a:rPr>
            <a:t>Casing</a:t>
          </a:r>
          <a:r>
            <a:rPr lang="es-ES" sz="1800" kern="1200" dirty="0">
              <a:latin typeface="Arial Narrow" panose="020B0606020202030204" pitchFamily="34" charset="0"/>
            </a:rPr>
            <a:t> and Well Head</a:t>
          </a:r>
        </a:p>
      </dsp:txBody>
      <dsp:txXfrm>
        <a:off x="7171248" y="2658534"/>
        <a:ext cx="1185279" cy="592639"/>
      </dsp:txXfrm>
    </dsp:sp>
    <dsp:sp modelId="{F26A778B-21A2-4C27-B3F7-4313A62912F2}">
      <dsp:nvSpPr>
        <dsp:cNvPr id="0" name=""/>
        <dsp:cNvSpPr/>
      </dsp:nvSpPr>
      <dsp:spPr>
        <a:xfrm>
          <a:off x="8605437" y="2658534"/>
          <a:ext cx="1185279" cy="592639"/>
        </a:xfrm>
        <a:prstGeom prst="rect">
          <a:avLst/>
        </a:prstGeom>
        <a:gradFill rotWithShape="0">
          <a:gsLst>
            <a:gs pos="0">
              <a:schemeClr val="accent6">
                <a:alpha val="70000"/>
                <a:hueOff val="0"/>
                <a:satOff val="0"/>
                <a:lumOff val="0"/>
                <a:alphaOff val="0"/>
                <a:satMod val="103000"/>
                <a:lumMod val="102000"/>
                <a:tint val="94000"/>
              </a:schemeClr>
            </a:gs>
            <a:gs pos="50000">
              <a:schemeClr val="accent6">
                <a:alpha val="70000"/>
                <a:hueOff val="0"/>
                <a:satOff val="0"/>
                <a:lumOff val="0"/>
                <a:alphaOff val="0"/>
                <a:satMod val="110000"/>
                <a:lumMod val="100000"/>
                <a:shade val="100000"/>
              </a:schemeClr>
            </a:gs>
            <a:gs pos="100000">
              <a:schemeClr val="accent6">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rial Narrow" panose="020B0606020202030204" pitchFamily="34" charset="0"/>
            </a:rPr>
            <a:t>Well </a:t>
          </a:r>
          <a:r>
            <a:rPr lang="es-ES" sz="1800" kern="1200" dirty="0" err="1">
              <a:latin typeface="Arial Narrow" panose="020B0606020202030204" pitchFamily="34" charset="0"/>
            </a:rPr>
            <a:t>Testing</a:t>
          </a:r>
          <a:endParaRPr lang="es-ES" sz="1800" kern="1200" dirty="0">
            <a:latin typeface="Arial Narrow" panose="020B0606020202030204" pitchFamily="34" charset="0"/>
          </a:endParaRPr>
        </a:p>
      </dsp:txBody>
      <dsp:txXfrm>
        <a:off x="8605437" y="2658534"/>
        <a:ext cx="1185279" cy="592639"/>
      </dsp:txXfrm>
    </dsp:sp>
    <dsp:sp modelId="{CB019C8D-2FBF-4A38-A076-2F4372763847}">
      <dsp:nvSpPr>
        <dsp:cNvPr id="0" name=""/>
        <dsp:cNvSpPr/>
      </dsp:nvSpPr>
      <dsp:spPr>
        <a:xfrm>
          <a:off x="10039625" y="2658534"/>
          <a:ext cx="1185279" cy="592639"/>
        </a:xfrm>
        <a:prstGeom prst="rect">
          <a:avLst/>
        </a:prstGeom>
        <a:gradFill rotWithShape="0">
          <a:gsLst>
            <a:gs pos="0">
              <a:schemeClr val="accent6">
                <a:alpha val="70000"/>
                <a:hueOff val="0"/>
                <a:satOff val="0"/>
                <a:lumOff val="0"/>
                <a:alphaOff val="0"/>
                <a:satMod val="103000"/>
                <a:lumMod val="102000"/>
                <a:tint val="94000"/>
              </a:schemeClr>
            </a:gs>
            <a:gs pos="50000">
              <a:schemeClr val="accent6">
                <a:alpha val="70000"/>
                <a:hueOff val="0"/>
                <a:satOff val="0"/>
                <a:lumOff val="0"/>
                <a:alphaOff val="0"/>
                <a:satMod val="110000"/>
                <a:lumMod val="100000"/>
                <a:shade val="100000"/>
              </a:schemeClr>
            </a:gs>
            <a:gs pos="100000">
              <a:schemeClr val="accent6">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Arial Narrow" panose="020B0606020202030204" pitchFamily="34" charset="0"/>
            </a:rPr>
            <a:t>ROV</a:t>
          </a:r>
        </a:p>
      </dsp:txBody>
      <dsp:txXfrm>
        <a:off x="10039625" y="2658534"/>
        <a:ext cx="1185279" cy="5926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D454B-FF2E-4498-A14A-0F4A10C869FE}">
      <dsp:nvSpPr>
        <dsp:cNvPr id="0" name=""/>
        <dsp:cNvSpPr/>
      </dsp:nvSpPr>
      <dsp:spPr>
        <a:xfrm rot="5400000">
          <a:off x="-147014" y="148256"/>
          <a:ext cx="980097" cy="68606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Arial Narrow" panose="020B0606020202030204" pitchFamily="34" charset="0"/>
            </a:rPr>
            <a:t>1</a:t>
          </a:r>
        </a:p>
      </dsp:txBody>
      <dsp:txXfrm rot="-5400000">
        <a:off x="1" y="344275"/>
        <a:ext cx="686068" cy="294029"/>
      </dsp:txXfrm>
    </dsp:sp>
    <dsp:sp modelId="{D92A51BD-615D-4020-BAFA-935B8D9BEA63}">
      <dsp:nvSpPr>
        <dsp:cNvPr id="0" name=""/>
        <dsp:cNvSpPr/>
      </dsp:nvSpPr>
      <dsp:spPr>
        <a:xfrm rot="5400000">
          <a:off x="3071710" y="-2384400"/>
          <a:ext cx="637398" cy="540868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latin typeface="Arial Narrow" panose="020B0606020202030204" pitchFamily="34" charset="0"/>
            </a:rPr>
            <a:t>Marine </a:t>
          </a:r>
          <a:r>
            <a:rPr lang="es-ES" sz="2400" kern="1200" dirty="0" err="1">
              <a:latin typeface="Arial Narrow" panose="020B0606020202030204" pitchFamily="34" charset="0"/>
            </a:rPr>
            <a:t>System</a:t>
          </a:r>
          <a:endParaRPr lang="en-US" sz="2400" kern="1200" noProof="0" dirty="0">
            <a:latin typeface="Arial Narrow" panose="020B0606020202030204" pitchFamily="34" charset="0"/>
          </a:endParaRPr>
        </a:p>
      </dsp:txBody>
      <dsp:txXfrm rot="-5400000">
        <a:off x="686069" y="32356"/>
        <a:ext cx="5377567" cy="575168"/>
      </dsp:txXfrm>
    </dsp:sp>
    <dsp:sp modelId="{7D6FAA4E-A259-4B0A-9B14-A0E5013AF9D3}">
      <dsp:nvSpPr>
        <dsp:cNvPr id="0" name=""/>
        <dsp:cNvSpPr/>
      </dsp:nvSpPr>
      <dsp:spPr>
        <a:xfrm rot="5400000">
          <a:off x="-147014" y="920615"/>
          <a:ext cx="980097" cy="68606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Arial Narrow" panose="020B0606020202030204" pitchFamily="34" charset="0"/>
            </a:rPr>
            <a:t>2</a:t>
          </a:r>
        </a:p>
      </dsp:txBody>
      <dsp:txXfrm rot="-5400000">
        <a:off x="1" y="1116634"/>
        <a:ext cx="686068" cy="294029"/>
      </dsp:txXfrm>
    </dsp:sp>
    <dsp:sp modelId="{51AAB47D-47C2-40CE-BEA0-6D3BE882CCE2}">
      <dsp:nvSpPr>
        <dsp:cNvPr id="0" name=""/>
        <dsp:cNvSpPr/>
      </dsp:nvSpPr>
      <dsp:spPr>
        <a:xfrm rot="5400000">
          <a:off x="3071877" y="-1612208"/>
          <a:ext cx="637063" cy="540868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err="1">
              <a:latin typeface="Arial Narrow" panose="020B0606020202030204" pitchFamily="34" charset="0"/>
            </a:rPr>
            <a:t>Drilling</a:t>
          </a:r>
          <a:r>
            <a:rPr lang="es-ES" sz="2400" kern="1200" dirty="0">
              <a:latin typeface="Arial Narrow" panose="020B0606020202030204" pitchFamily="34" charset="0"/>
            </a:rPr>
            <a:t> </a:t>
          </a:r>
          <a:r>
            <a:rPr lang="es-ES" sz="2400" kern="1200" dirty="0" err="1">
              <a:latin typeface="Arial Narrow" panose="020B0606020202030204" pitchFamily="34" charset="0"/>
            </a:rPr>
            <a:t>System</a:t>
          </a:r>
          <a:endParaRPr lang="es-ES" sz="2400" kern="1200" dirty="0">
            <a:latin typeface="Arial Narrow" panose="020B0606020202030204" pitchFamily="34" charset="0"/>
          </a:endParaRPr>
        </a:p>
      </dsp:txBody>
      <dsp:txXfrm rot="-5400000">
        <a:off x="686068" y="804700"/>
        <a:ext cx="5377583" cy="574865"/>
      </dsp:txXfrm>
    </dsp:sp>
    <dsp:sp modelId="{18EDA77F-0326-4A4C-A001-75E51F639DF8}">
      <dsp:nvSpPr>
        <dsp:cNvPr id="0" name=""/>
        <dsp:cNvSpPr/>
      </dsp:nvSpPr>
      <dsp:spPr>
        <a:xfrm rot="5400000">
          <a:off x="-147014" y="1692974"/>
          <a:ext cx="980097" cy="68606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Arial Narrow" panose="020B0606020202030204" pitchFamily="34" charset="0"/>
            </a:rPr>
            <a:t>3</a:t>
          </a:r>
        </a:p>
      </dsp:txBody>
      <dsp:txXfrm rot="-5400000">
        <a:off x="1" y="1888993"/>
        <a:ext cx="686068" cy="294029"/>
      </dsp:txXfrm>
    </dsp:sp>
    <dsp:sp modelId="{53E58E4E-51B5-46EA-9A0C-3BCCCB3875DE}">
      <dsp:nvSpPr>
        <dsp:cNvPr id="0" name=""/>
        <dsp:cNvSpPr/>
      </dsp:nvSpPr>
      <dsp:spPr>
        <a:xfrm rot="5400000">
          <a:off x="3071877" y="-839850"/>
          <a:ext cx="637063" cy="540868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err="1">
              <a:latin typeface="Arial Narrow" panose="020B0606020202030204" pitchFamily="34" charset="0"/>
            </a:rPr>
            <a:t>Riser</a:t>
          </a:r>
          <a:r>
            <a:rPr lang="es-ES" sz="2400" kern="1200" dirty="0">
              <a:latin typeface="Arial Narrow" panose="020B0606020202030204" pitchFamily="34" charset="0"/>
            </a:rPr>
            <a:t> </a:t>
          </a:r>
          <a:r>
            <a:rPr lang="es-ES" sz="2400" kern="1200" dirty="0" err="1">
              <a:latin typeface="Arial Narrow" panose="020B0606020202030204" pitchFamily="34" charset="0"/>
            </a:rPr>
            <a:t>System</a:t>
          </a:r>
          <a:endParaRPr lang="es-ES" sz="2400" kern="1200" dirty="0">
            <a:latin typeface="Arial Narrow" panose="020B0606020202030204" pitchFamily="34" charset="0"/>
          </a:endParaRPr>
        </a:p>
      </dsp:txBody>
      <dsp:txXfrm rot="-5400000">
        <a:off x="686068" y="1577058"/>
        <a:ext cx="5377583" cy="5748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D454B-FF2E-4498-A14A-0F4A10C869FE}">
      <dsp:nvSpPr>
        <dsp:cNvPr id="0" name=""/>
        <dsp:cNvSpPr/>
      </dsp:nvSpPr>
      <dsp:spPr>
        <a:xfrm rot="5400000">
          <a:off x="-92537" y="97418"/>
          <a:ext cx="616918" cy="43184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Arial Narrow" panose="020B0606020202030204" pitchFamily="34" charset="0"/>
            </a:rPr>
            <a:t>1</a:t>
          </a:r>
        </a:p>
      </dsp:txBody>
      <dsp:txXfrm rot="-5400000">
        <a:off x="1" y="220801"/>
        <a:ext cx="431842" cy="185076"/>
      </dsp:txXfrm>
    </dsp:sp>
    <dsp:sp modelId="{D92A51BD-615D-4020-BAFA-935B8D9BEA63}">
      <dsp:nvSpPr>
        <dsp:cNvPr id="0" name=""/>
        <dsp:cNvSpPr/>
      </dsp:nvSpPr>
      <dsp:spPr>
        <a:xfrm rot="5400000">
          <a:off x="2633227" y="-2196503"/>
          <a:ext cx="401207" cy="480397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err="1">
              <a:latin typeface="Arial Narrow" panose="020B0606020202030204" pitchFamily="34" charset="0"/>
            </a:rPr>
            <a:t>Measure</a:t>
          </a:r>
          <a:r>
            <a:rPr lang="es-ES" sz="2400" kern="1200" dirty="0">
              <a:latin typeface="Arial Narrow" panose="020B0606020202030204" pitchFamily="34" charset="0"/>
            </a:rPr>
            <a:t> </a:t>
          </a:r>
          <a:r>
            <a:rPr lang="es-ES" sz="2400" kern="1200" dirty="0" err="1">
              <a:latin typeface="Arial Narrow" panose="020B0606020202030204" pitchFamily="34" charset="0"/>
            </a:rPr>
            <a:t>While</a:t>
          </a:r>
          <a:r>
            <a:rPr lang="es-ES" sz="2400" kern="1200" dirty="0">
              <a:latin typeface="Arial Narrow" panose="020B0606020202030204" pitchFamily="34" charset="0"/>
            </a:rPr>
            <a:t> </a:t>
          </a:r>
          <a:r>
            <a:rPr lang="es-ES" sz="2400" kern="1200" dirty="0" err="1">
              <a:latin typeface="Arial Narrow" panose="020B0606020202030204" pitchFamily="34" charset="0"/>
            </a:rPr>
            <a:t>Drilling</a:t>
          </a:r>
          <a:endParaRPr lang="en-US" sz="2400" kern="1200" noProof="0" dirty="0">
            <a:latin typeface="Arial Narrow" panose="020B0606020202030204" pitchFamily="34" charset="0"/>
          </a:endParaRPr>
        </a:p>
      </dsp:txBody>
      <dsp:txXfrm rot="-5400000">
        <a:off x="431843" y="24466"/>
        <a:ext cx="4784392" cy="362037"/>
      </dsp:txXfrm>
    </dsp:sp>
    <dsp:sp modelId="{7D6FAA4E-A259-4B0A-9B14-A0E5013AF9D3}">
      <dsp:nvSpPr>
        <dsp:cNvPr id="0" name=""/>
        <dsp:cNvSpPr/>
      </dsp:nvSpPr>
      <dsp:spPr>
        <a:xfrm rot="5400000">
          <a:off x="-92537" y="639603"/>
          <a:ext cx="616918" cy="43184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Arial Narrow" panose="020B0606020202030204" pitchFamily="34" charset="0"/>
            </a:rPr>
            <a:t>2</a:t>
          </a:r>
        </a:p>
      </dsp:txBody>
      <dsp:txXfrm rot="-5400000">
        <a:off x="1" y="762986"/>
        <a:ext cx="431842" cy="185076"/>
      </dsp:txXfrm>
    </dsp:sp>
    <dsp:sp modelId="{51AAB47D-47C2-40CE-BEA0-6D3BE882CCE2}">
      <dsp:nvSpPr>
        <dsp:cNvPr id="0" name=""/>
        <dsp:cNvSpPr/>
      </dsp:nvSpPr>
      <dsp:spPr>
        <a:xfrm rot="5400000">
          <a:off x="2633332" y="-1654424"/>
          <a:ext cx="400996" cy="480397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err="1">
              <a:latin typeface="Arial Narrow" panose="020B0606020202030204" pitchFamily="34" charset="0"/>
            </a:rPr>
            <a:t>Logging</a:t>
          </a:r>
          <a:r>
            <a:rPr lang="es-ES" sz="2400" kern="1200" dirty="0">
              <a:latin typeface="Arial Narrow" panose="020B0606020202030204" pitchFamily="34" charset="0"/>
            </a:rPr>
            <a:t> </a:t>
          </a:r>
          <a:r>
            <a:rPr lang="es-ES" sz="2400" kern="1200" dirty="0" err="1">
              <a:latin typeface="Arial Narrow" panose="020B0606020202030204" pitchFamily="34" charset="0"/>
            </a:rPr>
            <a:t>While</a:t>
          </a:r>
          <a:r>
            <a:rPr lang="es-ES" sz="2400" kern="1200" dirty="0">
              <a:latin typeface="Arial Narrow" panose="020B0606020202030204" pitchFamily="34" charset="0"/>
            </a:rPr>
            <a:t> </a:t>
          </a:r>
          <a:r>
            <a:rPr lang="es-ES" sz="2400" kern="1200" dirty="0" err="1">
              <a:latin typeface="Arial Narrow" panose="020B0606020202030204" pitchFamily="34" charset="0"/>
            </a:rPr>
            <a:t>Drilling</a:t>
          </a:r>
          <a:endParaRPr lang="es-ES" sz="2400" kern="1200" dirty="0">
            <a:latin typeface="Arial Narrow" panose="020B0606020202030204" pitchFamily="34" charset="0"/>
          </a:endParaRPr>
        </a:p>
      </dsp:txBody>
      <dsp:txXfrm rot="-5400000">
        <a:off x="431842" y="566641"/>
        <a:ext cx="4784402" cy="361846"/>
      </dsp:txXfrm>
    </dsp:sp>
    <dsp:sp modelId="{18EDA77F-0326-4A4C-A001-75E51F639DF8}">
      <dsp:nvSpPr>
        <dsp:cNvPr id="0" name=""/>
        <dsp:cNvSpPr/>
      </dsp:nvSpPr>
      <dsp:spPr>
        <a:xfrm rot="5400000">
          <a:off x="-92537" y="1181787"/>
          <a:ext cx="616918" cy="43184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Arial Narrow" panose="020B0606020202030204" pitchFamily="34" charset="0"/>
            </a:rPr>
            <a:t>3</a:t>
          </a:r>
        </a:p>
      </dsp:txBody>
      <dsp:txXfrm rot="-5400000">
        <a:off x="1" y="1305170"/>
        <a:ext cx="431842" cy="185076"/>
      </dsp:txXfrm>
    </dsp:sp>
    <dsp:sp modelId="{53E58E4E-51B5-46EA-9A0C-3BCCCB3875DE}">
      <dsp:nvSpPr>
        <dsp:cNvPr id="0" name=""/>
        <dsp:cNvSpPr/>
      </dsp:nvSpPr>
      <dsp:spPr>
        <a:xfrm rot="5400000">
          <a:off x="2633332" y="-1112240"/>
          <a:ext cx="400996" cy="480397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latin typeface="Arial Narrow" panose="020B0606020202030204" pitchFamily="34" charset="0"/>
            </a:rPr>
            <a:t> Rotary </a:t>
          </a:r>
          <a:r>
            <a:rPr lang="es-ES" sz="2400" kern="1200" dirty="0" err="1">
              <a:latin typeface="Arial Narrow" panose="020B0606020202030204" pitchFamily="34" charset="0"/>
            </a:rPr>
            <a:t>steerable</a:t>
          </a:r>
          <a:r>
            <a:rPr lang="es-ES" sz="2400" kern="1200" dirty="0">
              <a:latin typeface="Arial Narrow" panose="020B0606020202030204" pitchFamily="34" charset="0"/>
            </a:rPr>
            <a:t> </a:t>
          </a:r>
          <a:r>
            <a:rPr lang="es-ES" sz="2400" kern="1200" dirty="0" err="1">
              <a:latin typeface="Arial Narrow" panose="020B0606020202030204" pitchFamily="34" charset="0"/>
            </a:rPr>
            <a:t>motors</a:t>
          </a:r>
          <a:endParaRPr lang="es-ES" sz="2400" kern="1200" dirty="0">
            <a:latin typeface="Arial Narrow" panose="020B0606020202030204" pitchFamily="34" charset="0"/>
          </a:endParaRPr>
        </a:p>
      </dsp:txBody>
      <dsp:txXfrm rot="-5400000">
        <a:off x="431842" y="1108825"/>
        <a:ext cx="4784402" cy="361846"/>
      </dsp:txXfrm>
    </dsp:sp>
    <dsp:sp modelId="{27A87A82-5E04-4521-8ACD-769A871F9739}">
      <dsp:nvSpPr>
        <dsp:cNvPr id="0" name=""/>
        <dsp:cNvSpPr/>
      </dsp:nvSpPr>
      <dsp:spPr>
        <a:xfrm rot="5400000">
          <a:off x="-92537" y="1723972"/>
          <a:ext cx="616918" cy="43184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Arial Narrow" panose="020B0606020202030204" pitchFamily="34" charset="0"/>
            </a:rPr>
            <a:t>4</a:t>
          </a:r>
        </a:p>
      </dsp:txBody>
      <dsp:txXfrm rot="-5400000">
        <a:off x="1" y="1847355"/>
        <a:ext cx="431842" cy="185076"/>
      </dsp:txXfrm>
    </dsp:sp>
    <dsp:sp modelId="{0FBFE0BE-3E54-4CCA-932C-CA08481969B5}">
      <dsp:nvSpPr>
        <dsp:cNvPr id="0" name=""/>
        <dsp:cNvSpPr/>
      </dsp:nvSpPr>
      <dsp:spPr>
        <a:xfrm rot="5400000">
          <a:off x="2633332" y="-570055"/>
          <a:ext cx="400996" cy="480397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latin typeface="Arial Narrow" panose="020B0606020202030204" pitchFamily="34" charset="0"/>
            </a:rPr>
            <a:t>Casing </a:t>
          </a:r>
          <a:r>
            <a:rPr lang="es-ES" sz="2400" kern="1200" dirty="0" err="1">
              <a:latin typeface="Arial Narrow" panose="020B0606020202030204" pitchFamily="34" charset="0"/>
            </a:rPr>
            <a:t>Drilling</a:t>
          </a:r>
          <a:endParaRPr lang="es-ES" sz="2400" kern="1200" dirty="0">
            <a:latin typeface="Arial Narrow" panose="020B0606020202030204" pitchFamily="34" charset="0"/>
          </a:endParaRPr>
        </a:p>
      </dsp:txBody>
      <dsp:txXfrm rot="-5400000">
        <a:off x="431842" y="1651010"/>
        <a:ext cx="4784402" cy="361846"/>
      </dsp:txXfrm>
    </dsp:sp>
    <dsp:sp modelId="{9BF228EA-ABCB-44F9-BE1B-4DA81336085E}">
      <dsp:nvSpPr>
        <dsp:cNvPr id="0" name=""/>
        <dsp:cNvSpPr/>
      </dsp:nvSpPr>
      <dsp:spPr>
        <a:xfrm rot="5400000">
          <a:off x="-92537" y="2266156"/>
          <a:ext cx="616918" cy="43184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a:latin typeface="Arial Narrow" panose="020B0606020202030204" pitchFamily="34" charset="0"/>
              <a:ea typeface="+mn-ea"/>
              <a:cs typeface="+mn-cs"/>
            </a:rPr>
            <a:t>5</a:t>
          </a:r>
          <a:endParaRPr lang="es-ES" sz="2400" b="1" kern="1200" dirty="0">
            <a:latin typeface="Arial Narrow" panose="020B0606020202030204" pitchFamily="34" charset="0"/>
            <a:ea typeface="+mn-ea"/>
            <a:cs typeface="+mn-cs"/>
          </a:endParaRPr>
        </a:p>
      </dsp:txBody>
      <dsp:txXfrm rot="-5400000">
        <a:off x="1" y="2389539"/>
        <a:ext cx="431842" cy="185076"/>
      </dsp:txXfrm>
    </dsp:sp>
    <dsp:sp modelId="{97692FDC-6E35-42C1-A054-DF4DCEB52B4E}">
      <dsp:nvSpPr>
        <dsp:cNvPr id="0" name=""/>
        <dsp:cNvSpPr/>
      </dsp:nvSpPr>
      <dsp:spPr>
        <a:xfrm rot="5400000">
          <a:off x="2633332" y="-27870"/>
          <a:ext cx="400996" cy="480397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a:latin typeface="Arial Narrow" panose="020B0606020202030204" pitchFamily="34" charset="0"/>
            </a:rPr>
            <a:t>SET </a:t>
          </a:r>
          <a:r>
            <a:rPr lang="es-ES" sz="2400" kern="1200" dirty="0" err="1">
              <a:latin typeface="Arial Narrow" panose="020B0606020202030204" pitchFamily="34" charset="0"/>
            </a:rPr>
            <a:t>Expandable</a:t>
          </a:r>
          <a:r>
            <a:rPr lang="es-ES" sz="2400" kern="1200" dirty="0">
              <a:latin typeface="Arial Narrow" panose="020B0606020202030204" pitchFamily="34" charset="0"/>
            </a:rPr>
            <a:t> Tubular</a:t>
          </a:r>
        </a:p>
      </dsp:txBody>
      <dsp:txXfrm rot="-5400000">
        <a:off x="431842" y="2193195"/>
        <a:ext cx="4784402" cy="361846"/>
      </dsp:txXfrm>
    </dsp:sp>
    <dsp:sp modelId="{6BE3FAB7-9A41-4C43-9EC4-6B846EA88B62}">
      <dsp:nvSpPr>
        <dsp:cNvPr id="0" name=""/>
        <dsp:cNvSpPr/>
      </dsp:nvSpPr>
      <dsp:spPr>
        <a:xfrm rot="5400000">
          <a:off x="-92537" y="2808341"/>
          <a:ext cx="616918" cy="43184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Arial Narrow" panose="020B0606020202030204" pitchFamily="34" charset="0"/>
            </a:rPr>
            <a:t>6</a:t>
          </a:r>
        </a:p>
      </dsp:txBody>
      <dsp:txXfrm rot="-5400000">
        <a:off x="1" y="2931724"/>
        <a:ext cx="431842" cy="185076"/>
      </dsp:txXfrm>
    </dsp:sp>
    <dsp:sp modelId="{0055EF4C-8729-4AC8-96C1-7C31CBE6DCD9}">
      <dsp:nvSpPr>
        <dsp:cNvPr id="0" name=""/>
        <dsp:cNvSpPr/>
      </dsp:nvSpPr>
      <dsp:spPr>
        <a:xfrm rot="5400000">
          <a:off x="2633332" y="514313"/>
          <a:ext cx="400996" cy="480397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latin typeface="Arial Narrow" panose="020B0606020202030204" pitchFamily="34" charset="0"/>
            </a:rPr>
            <a:t>CCS Continuos </a:t>
          </a:r>
          <a:r>
            <a:rPr lang="es-ES" sz="2400" kern="1200" dirty="0" err="1">
              <a:latin typeface="Arial Narrow" panose="020B0606020202030204" pitchFamily="34" charset="0"/>
            </a:rPr>
            <a:t>Circulation</a:t>
          </a:r>
          <a:endParaRPr lang="es-ES" sz="2400" kern="1200" dirty="0">
            <a:latin typeface="Arial Narrow" panose="020B0606020202030204" pitchFamily="34" charset="0"/>
          </a:endParaRPr>
        </a:p>
      </dsp:txBody>
      <dsp:txXfrm rot="-5400000">
        <a:off x="431842" y="2735379"/>
        <a:ext cx="4784402" cy="361846"/>
      </dsp:txXfrm>
    </dsp:sp>
    <dsp:sp modelId="{8661565A-95EB-4091-9054-9D602C8643D3}">
      <dsp:nvSpPr>
        <dsp:cNvPr id="0" name=""/>
        <dsp:cNvSpPr/>
      </dsp:nvSpPr>
      <dsp:spPr>
        <a:xfrm rot="5400000">
          <a:off x="-92537" y="3350526"/>
          <a:ext cx="616918" cy="43184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Arial Narrow" panose="020B0606020202030204" pitchFamily="34" charset="0"/>
            </a:rPr>
            <a:t>7</a:t>
          </a:r>
        </a:p>
      </dsp:txBody>
      <dsp:txXfrm rot="-5400000">
        <a:off x="1" y="3473909"/>
        <a:ext cx="431842" cy="185076"/>
      </dsp:txXfrm>
    </dsp:sp>
    <dsp:sp modelId="{87FD1B70-696B-4712-B28F-8B0FC1144548}">
      <dsp:nvSpPr>
        <dsp:cNvPr id="0" name=""/>
        <dsp:cNvSpPr/>
      </dsp:nvSpPr>
      <dsp:spPr>
        <a:xfrm rot="5400000">
          <a:off x="2633332" y="1056498"/>
          <a:ext cx="400996" cy="480397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err="1">
              <a:latin typeface="Arial Narrow" panose="020B0606020202030204" pitchFamily="34" charset="0"/>
            </a:rPr>
            <a:t>Riserless</a:t>
          </a:r>
          <a:endParaRPr lang="es-ES" sz="2400" kern="1200" dirty="0">
            <a:latin typeface="Arial Narrow" panose="020B0606020202030204" pitchFamily="34" charset="0"/>
          </a:endParaRPr>
        </a:p>
      </dsp:txBody>
      <dsp:txXfrm rot="-5400000">
        <a:off x="431842" y="3277564"/>
        <a:ext cx="4784402" cy="361846"/>
      </dsp:txXfrm>
    </dsp:sp>
    <dsp:sp modelId="{7E62EFF0-9F50-4AC5-BEC1-3F7FF3E96AA9}">
      <dsp:nvSpPr>
        <dsp:cNvPr id="0" name=""/>
        <dsp:cNvSpPr/>
      </dsp:nvSpPr>
      <dsp:spPr>
        <a:xfrm rot="5400000">
          <a:off x="-92537" y="3892710"/>
          <a:ext cx="616918" cy="43184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Arial Narrow" panose="020B0606020202030204" pitchFamily="34" charset="0"/>
            </a:rPr>
            <a:t>8</a:t>
          </a:r>
        </a:p>
      </dsp:txBody>
      <dsp:txXfrm rot="-5400000">
        <a:off x="1" y="4016093"/>
        <a:ext cx="431842" cy="185076"/>
      </dsp:txXfrm>
    </dsp:sp>
    <dsp:sp modelId="{88014298-0888-4265-BF72-178BCE00BD54}">
      <dsp:nvSpPr>
        <dsp:cNvPr id="0" name=""/>
        <dsp:cNvSpPr/>
      </dsp:nvSpPr>
      <dsp:spPr>
        <a:xfrm rot="5400000">
          <a:off x="2633332" y="1619386"/>
          <a:ext cx="400996" cy="480397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latin typeface="Arial Narrow" panose="020B0606020202030204" pitchFamily="34" charset="0"/>
            </a:rPr>
            <a:t>Dual </a:t>
          </a:r>
          <a:r>
            <a:rPr lang="es-ES" sz="2400" kern="1200" dirty="0" err="1">
              <a:latin typeface="Arial Narrow" panose="020B0606020202030204" pitchFamily="34" charset="0"/>
            </a:rPr>
            <a:t>Activity</a:t>
          </a:r>
          <a:r>
            <a:rPr lang="es-ES" sz="2400" kern="1200" dirty="0">
              <a:latin typeface="Arial Narrow" panose="020B0606020202030204" pitchFamily="34" charset="0"/>
            </a:rPr>
            <a:t> </a:t>
          </a:r>
          <a:r>
            <a:rPr lang="es-ES" sz="2400" kern="1200" dirty="0" err="1">
              <a:latin typeface="Arial Narrow" panose="020B0606020202030204" pitchFamily="34" charset="0"/>
            </a:rPr>
            <a:t>Rigs</a:t>
          </a:r>
          <a:endParaRPr lang="es-ES" sz="2400" kern="1200" dirty="0">
            <a:latin typeface="Arial Narrow" panose="020B0606020202030204" pitchFamily="34" charset="0"/>
          </a:endParaRPr>
        </a:p>
      </dsp:txBody>
      <dsp:txXfrm rot="-5400000">
        <a:off x="431842" y="3840452"/>
        <a:ext cx="4784402" cy="36184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72B43-6334-4A78-8616-A161219CD31B}" type="datetimeFigureOut">
              <a:rPr lang="es-ES" smtClean="0"/>
              <a:t>10/11/2023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D7BB8F-6ACA-4B05-BE27-1ABC388715A2}" type="slidenum">
              <a:rPr lang="es-ES" smtClean="0"/>
              <a:t>‹Nº›</a:t>
            </a:fld>
            <a:endParaRPr lang="es-ES"/>
          </a:p>
        </p:txBody>
      </p:sp>
    </p:spTree>
    <p:extLst>
      <p:ext uri="{BB962C8B-B14F-4D97-AF65-F5344CB8AC3E}">
        <p14:creationId xmlns:p14="http://schemas.microsoft.com/office/powerpoint/2010/main" val="3729867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2D7BB8F-6ACA-4B05-BE27-1ABC388715A2}" type="slidenum">
              <a:rPr lang="es-ES" smtClean="0"/>
              <a:t>9</a:t>
            </a:fld>
            <a:endParaRPr lang="es-ES"/>
          </a:p>
        </p:txBody>
      </p:sp>
    </p:spTree>
    <p:extLst>
      <p:ext uri="{BB962C8B-B14F-4D97-AF65-F5344CB8AC3E}">
        <p14:creationId xmlns:p14="http://schemas.microsoft.com/office/powerpoint/2010/main" val="384451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315970-9E2C-4553-A935-28D55096A61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C4E304F-0249-4989-B718-EB3BD72B4D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a:extLst>
              <a:ext uri="{FF2B5EF4-FFF2-40B4-BE49-F238E27FC236}">
                <a16:creationId xmlns:a16="http://schemas.microsoft.com/office/drawing/2014/main" id="{EF5C944F-38B1-4933-9316-E9C9F7D012BB}"/>
              </a:ext>
            </a:extLst>
          </p:cNvPr>
          <p:cNvSpPr>
            <a:spLocks noGrp="1"/>
          </p:cNvSpPr>
          <p:nvPr>
            <p:ph type="dt" sz="half" idx="10"/>
          </p:nvPr>
        </p:nvSpPr>
        <p:spPr/>
        <p:txBody>
          <a:bodyPr/>
          <a:lstStyle/>
          <a:p>
            <a:fld id="{8AC29670-6FA8-45CD-BADE-224D1BF1447D}" type="datetime1">
              <a:rPr lang="es-ES" smtClean="0"/>
              <a:t>10/11/2023</a:t>
            </a:fld>
            <a:endParaRPr lang="es-ES"/>
          </a:p>
        </p:txBody>
      </p:sp>
      <p:sp>
        <p:nvSpPr>
          <p:cNvPr id="5" name="Marcador de pie de página 4">
            <a:extLst>
              <a:ext uri="{FF2B5EF4-FFF2-40B4-BE49-F238E27FC236}">
                <a16:creationId xmlns:a16="http://schemas.microsoft.com/office/drawing/2014/main" id="{A3FB159C-B825-4247-91BB-7B69323DF2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A33DBA-E592-425C-BF03-59F74028FC13}"/>
              </a:ext>
            </a:extLst>
          </p:cNvPr>
          <p:cNvSpPr>
            <a:spLocks noGrp="1"/>
          </p:cNvSpPr>
          <p:nvPr>
            <p:ph type="sldNum" sz="quarter" idx="12"/>
          </p:nvPr>
        </p:nvSpPr>
        <p:spPr/>
        <p:txBody>
          <a:bodyPr/>
          <a:lstStyle/>
          <a:p>
            <a:fld id="{52B38B5F-16BB-4D94-9526-0DDB80CC860F}" type="slidenum">
              <a:rPr lang="es-ES" smtClean="0"/>
              <a:t>‹Nº›</a:t>
            </a:fld>
            <a:endParaRPr lang="es-ES"/>
          </a:p>
        </p:txBody>
      </p:sp>
    </p:spTree>
    <p:extLst>
      <p:ext uri="{BB962C8B-B14F-4D97-AF65-F5344CB8AC3E}">
        <p14:creationId xmlns:p14="http://schemas.microsoft.com/office/powerpoint/2010/main" val="3865171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F67F26-2464-435C-A88D-FF6DFF32154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25C1952-203C-484D-8964-79328CA48AED}"/>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062069-A571-4B38-B0FF-58602D3BE354}"/>
              </a:ext>
            </a:extLst>
          </p:cNvPr>
          <p:cNvSpPr>
            <a:spLocks noGrp="1"/>
          </p:cNvSpPr>
          <p:nvPr>
            <p:ph type="dt" sz="half" idx="10"/>
          </p:nvPr>
        </p:nvSpPr>
        <p:spPr/>
        <p:txBody>
          <a:bodyPr/>
          <a:lstStyle/>
          <a:p>
            <a:fld id="{B1E3248F-54B0-4F4C-8889-10C0B675926F}" type="datetime1">
              <a:rPr lang="es-ES" smtClean="0"/>
              <a:t>10/11/2023</a:t>
            </a:fld>
            <a:endParaRPr lang="es-ES"/>
          </a:p>
        </p:txBody>
      </p:sp>
      <p:sp>
        <p:nvSpPr>
          <p:cNvPr id="5" name="Marcador de pie de página 4">
            <a:extLst>
              <a:ext uri="{FF2B5EF4-FFF2-40B4-BE49-F238E27FC236}">
                <a16:creationId xmlns:a16="http://schemas.microsoft.com/office/drawing/2014/main" id="{9CA01078-A490-43B3-8A02-164042E419C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D3DF36B-F1B7-47CF-BFF2-569513060C64}"/>
              </a:ext>
            </a:extLst>
          </p:cNvPr>
          <p:cNvSpPr>
            <a:spLocks noGrp="1"/>
          </p:cNvSpPr>
          <p:nvPr>
            <p:ph type="sldNum" sz="quarter" idx="12"/>
          </p:nvPr>
        </p:nvSpPr>
        <p:spPr/>
        <p:txBody>
          <a:bodyPr/>
          <a:lstStyle/>
          <a:p>
            <a:fld id="{52B38B5F-16BB-4D94-9526-0DDB80CC860F}" type="slidenum">
              <a:rPr lang="es-ES" smtClean="0"/>
              <a:t>‹Nº›</a:t>
            </a:fld>
            <a:endParaRPr lang="es-ES"/>
          </a:p>
        </p:txBody>
      </p:sp>
    </p:spTree>
    <p:extLst>
      <p:ext uri="{BB962C8B-B14F-4D97-AF65-F5344CB8AC3E}">
        <p14:creationId xmlns:p14="http://schemas.microsoft.com/office/powerpoint/2010/main" val="2871764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C0D9866-AF4F-41BF-A2B3-74440A06594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40E1DDF-370E-49CB-B3BE-A5AEAD132220}"/>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6AE5BD8-6563-4AF5-8EEB-86EBC094AC42}"/>
              </a:ext>
            </a:extLst>
          </p:cNvPr>
          <p:cNvSpPr>
            <a:spLocks noGrp="1"/>
          </p:cNvSpPr>
          <p:nvPr>
            <p:ph type="dt" sz="half" idx="10"/>
          </p:nvPr>
        </p:nvSpPr>
        <p:spPr/>
        <p:txBody>
          <a:bodyPr/>
          <a:lstStyle/>
          <a:p>
            <a:fld id="{4A50593F-0817-48CC-BC7E-B0EADB9CEDE1}" type="datetime1">
              <a:rPr lang="es-ES" smtClean="0"/>
              <a:t>10/11/2023</a:t>
            </a:fld>
            <a:endParaRPr lang="es-ES"/>
          </a:p>
        </p:txBody>
      </p:sp>
      <p:sp>
        <p:nvSpPr>
          <p:cNvPr id="5" name="Marcador de pie de página 4">
            <a:extLst>
              <a:ext uri="{FF2B5EF4-FFF2-40B4-BE49-F238E27FC236}">
                <a16:creationId xmlns:a16="http://schemas.microsoft.com/office/drawing/2014/main" id="{559D90F9-5477-42EA-9FC1-74D507A471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05148D2-B05F-48E4-8BD1-09E39C33106F}"/>
              </a:ext>
            </a:extLst>
          </p:cNvPr>
          <p:cNvSpPr>
            <a:spLocks noGrp="1"/>
          </p:cNvSpPr>
          <p:nvPr>
            <p:ph type="sldNum" sz="quarter" idx="12"/>
          </p:nvPr>
        </p:nvSpPr>
        <p:spPr/>
        <p:txBody>
          <a:bodyPr/>
          <a:lstStyle/>
          <a:p>
            <a:fld id="{52B38B5F-16BB-4D94-9526-0DDB80CC860F}" type="slidenum">
              <a:rPr lang="es-ES" smtClean="0"/>
              <a:t>‹Nº›</a:t>
            </a:fld>
            <a:endParaRPr lang="es-ES"/>
          </a:p>
        </p:txBody>
      </p:sp>
    </p:spTree>
    <p:extLst>
      <p:ext uri="{BB962C8B-B14F-4D97-AF65-F5344CB8AC3E}">
        <p14:creationId xmlns:p14="http://schemas.microsoft.com/office/powerpoint/2010/main" val="166046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23E34-1097-476A-BDB5-664E7374DF5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9AEABBE-7FF6-4D5A-9395-EC4089D7404A}"/>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98D1C2-10C1-4B17-9700-713F97E1FF35}"/>
              </a:ext>
            </a:extLst>
          </p:cNvPr>
          <p:cNvSpPr>
            <a:spLocks noGrp="1"/>
          </p:cNvSpPr>
          <p:nvPr>
            <p:ph type="dt" sz="half" idx="10"/>
          </p:nvPr>
        </p:nvSpPr>
        <p:spPr/>
        <p:txBody>
          <a:bodyPr/>
          <a:lstStyle/>
          <a:p>
            <a:fld id="{5A83952F-F5D6-4350-B0FB-7975CD32312D}" type="datetime1">
              <a:rPr lang="es-ES" smtClean="0"/>
              <a:t>10/11/2023</a:t>
            </a:fld>
            <a:endParaRPr lang="es-ES"/>
          </a:p>
        </p:txBody>
      </p:sp>
      <p:sp>
        <p:nvSpPr>
          <p:cNvPr id="5" name="Marcador de pie de página 4">
            <a:extLst>
              <a:ext uri="{FF2B5EF4-FFF2-40B4-BE49-F238E27FC236}">
                <a16:creationId xmlns:a16="http://schemas.microsoft.com/office/drawing/2014/main" id="{A547F8F2-4593-4F19-9087-82445A1C18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8D3C735-8DD6-49E7-8FF2-6A5C1E3EFDB2}"/>
              </a:ext>
            </a:extLst>
          </p:cNvPr>
          <p:cNvSpPr>
            <a:spLocks noGrp="1"/>
          </p:cNvSpPr>
          <p:nvPr>
            <p:ph type="sldNum" sz="quarter" idx="12"/>
          </p:nvPr>
        </p:nvSpPr>
        <p:spPr/>
        <p:txBody>
          <a:bodyPr/>
          <a:lstStyle/>
          <a:p>
            <a:fld id="{52B38B5F-16BB-4D94-9526-0DDB80CC860F}" type="slidenum">
              <a:rPr lang="es-ES" smtClean="0"/>
              <a:t>‹Nº›</a:t>
            </a:fld>
            <a:endParaRPr lang="es-ES"/>
          </a:p>
        </p:txBody>
      </p:sp>
    </p:spTree>
    <p:extLst>
      <p:ext uri="{BB962C8B-B14F-4D97-AF65-F5344CB8AC3E}">
        <p14:creationId xmlns:p14="http://schemas.microsoft.com/office/powerpoint/2010/main" val="118686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DEB21F-169B-4AAB-AEC7-1D64367461C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D7E4E64-2485-44F2-BEAB-C7C504DE98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A243DDDB-BD7B-40A0-AA28-CE3E1DF46177}"/>
              </a:ext>
            </a:extLst>
          </p:cNvPr>
          <p:cNvSpPr>
            <a:spLocks noGrp="1"/>
          </p:cNvSpPr>
          <p:nvPr>
            <p:ph type="dt" sz="half" idx="10"/>
          </p:nvPr>
        </p:nvSpPr>
        <p:spPr/>
        <p:txBody>
          <a:bodyPr/>
          <a:lstStyle/>
          <a:p>
            <a:fld id="{FA4F95FD-96DD-445B-BC40-06CCD1D7A94D}" type="datetime1">
              <a:rPr lang="es-ES" smtClean="0"/>
              <a:t>10/11/2023</a:t>
            </a:fld>
            <a:endParaRPr lang="es-ES"/>
          </a:p>
        </p:txBody>
      </p:sp>
      <p:sp>
        <p:nvSpPr>
          <p:cNvPr id="5" name="Marcador de pie de página 4">
            <a:extLst>
              <a:ext uri="{FF2B5EF4-FFF2-40B4-BE49-F238E27FC236}">
                <a16:creationId xmlns:a16="http://schemas.microsoft.com/office/drawing/2014/main" id="{B66BEC7C-FDE1-4A62-A880-E2EC7EFA91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03CA14-0B18-4003-80B3-3B432F7F03E2}"/>
              </a:ext>
            </a:extLst>
          </p:cNvPr>
          <p:cNvSpPr>
            <a:spLocks noGrp="1"/>
          </p:cNvSpPr>
          <p:nvPr>
            <p:ph type="sldNum" sz="quarter" idx="12"/>
          </p:nvPr>
        </p:nvSpPr>
        <p:spPr/>
        <p:txBody>
          <a:bodyPr/>
          <a:lstStyle/>
          <a:p>
            <a:fld id="{52B38B5F-16BB-4D94-9526-0DDB80CC860F}" type="slidenum">
              <a:rPr lang="es-ES" smtClean="0"/>
              <a:t>‹Nº›</a:t>
            </a:fld>
            <a:endParaRPr lang="es-ES"/>
          </a:p>
        </p:txBody>
      </p:sp>
    </p:spTree>
    <p:extLst>
      <p:ext uri="{BB962C8B-B14F-4D97-AF65-F5344CB8AC3E}">
        <p14:creationId xmlns:p14="http://schemas.microsoft.com/office/powerpoint/2010/main" val="3848517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52CA08-EDA9-49B1-9F66-A5D6DEDA90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7B2EAD-F0E8-4389-A1F2-A823E0F6938D}"/>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5A02538-E119-4647-9EF4-A4213C2EB298}"/>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9904203-98E5-4086-AE22-3F059CA635AE}"/>
              </a:ext>
            </a:extLst>
          </p:cNvPr>
          <p:cNvSpPr>
            <a:spLocks noGrp="1"/>
          </p:cNvSpPr>
          <p:nvPr>
            <p:ph type="dt" sz="half" idx="10"/>
          </p:nvPr>
        </p:nvSpPr>
        <p:spPr/>
        <p:txBody>
          <a:bodyPr/>
          <a:lstStyle/>
          <a:p>
            <a:fld id="{2FB89B84-7769-4DA1-A13A-0144D6953829}" type="datetime1">
              <a:rPr lang="es-ES" smtClean="0"/>
              <a:t>10/11/2023</a:t>
            </a:fld>
            <a:endParaRPr lang="es-ES"/>
          </a:p>
        </p:txBody>
      </p:sp>
      <p:sp>
        <p:nvSpPr>
          <p:cNvPr id="6" name="Marcador de pie de página 5">
            <a:extLst>
              <a:ext uri="{FF2B5EF4-FFF2-40B4-BE49-F238E27FC236}">
                <a16:creationId xmlns:a16="http://schemas.microsoft.com/office/drawing/2014/main" id="{0BFD29F0-25D5-4DB7-B0E0-75571C54087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695EE0-02D2-4FE3-8B5E-DE66798B4458}"/>
              </a:ext>
            </a:extLst>
          </p:cNvPr>
          <p:cNvSpPr>
            <a:spLocks noGrp="1"/>
          </p:cNvSpPr>
          <p:nvPr>
            <p:ph type="sldNum" sz="quarter" idx="12"/>
          </p:nvPr>
        </p:nvSpPr>
        <p:spPr/>
        <p:txBody>
          <a:bodyPr/>
          <a:lstStyle/>
          <a:p>
            <a:fld id="{52B38B5F-16BB-4D94-9526-0DDB80CC860F}" type="slidenum">
              <a:rPr lang="es-ES" smtClean="0"/>
              <a:t>‹Nº›</a:t>
            </a:fld>
            <a:endParaRPr lang="es-ES"/>
          </a:p>
        </p:txBody>
      </p:sp>
    </p:spTree>
    <p:extLst>
      <p:ext uri="{BB962C8B-B14F-4D97-AF65-F5344CB8AC3E}">
        <p14:creationId xmlns:p14="http://schemas.microsoft.com/office/powerpoint/2010/main" val="184533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10240B-FCB3-40D3-8F2F-225A649B93B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D655A8-15E7-4499-9846-CA015A5FDF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1B1DD7ED-2E06-4D16-97D5-673EAB7FF6C3}"/>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F284A6B-3CD6-4338-A39A-2DB542DCC2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467703A3-AF54-4831-80BB-5642E0B359D3}"/>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D5273E3-B6C5-4B13-915F-898E98932D93}"/>
              </a:ext>
            </a:extLst>
          </p:cNvPr>
          <p:cNvSpPr>
            <a:spLocks noGrp="1"/>
          </p:cNvSpPr>
          <p:nvPr>
            <p:ph type="dt" sz="half" idx="10"/>
          </p:nvPr>
        </p:nvSpPr>
        <p:spPr/>
        <p:txBody>
          <a:bodyPr/>
          <a:lstStyle/>
          <a:p>
            <a:fld id="{EBD13A1B-0C08-4E92-AA5C-CA9AFA5539E4}" type="datetime1">
              <a:rPr lang="es-ES" smtClean="0"/>
              <a:t>10/11/2023</a:t>
            </a:fld>
            <a:endParaRPr lang="es-ES"/>
          </a:p>
        </p:txBody>
      </p:sp>
      <p:sp>
        <p:nvSpPr>
          <p:cNvPr id="8" name="Marcador de pie de página 7">
            <a:extLst>
              <a:ext uri="{FF2B5EF4-FFF2-40B4-BE49-F238E27FC236}">
                <a16:creationId xmlns:a16="http://schemas.microsoft.com/office/drawing/2014/main" id="{F58C9D17-712F-406C-B127-F3E79ADFBA9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F5FC730-4A3E-45C4-A051-6836ED0CD870}"/>
              </a:ext>
            </a:extLst>
          </p:cNvPr>
          <p:cNvSpPr>
            <a:spLocks noGrp="1"/>
          </p:cNvSpPr>
          <p:nvPr>
            <p:ph type="sldNum" sz="quarter" idx="12"/>
          </p:nvPr>
        </p:nvSpPr>
        <p:spPr/>
        <p:txBody>
          <a:bodyPr/>
          <a:lstStyle/>
          <a:p>
            <a:fld id="{52B38B5F-16BB-4D94-9526-0DDB80CC860F}" type="slidenum">
              <a:rPr lang="es-ES" smtClean="0"/>
              <a:t>‹Nº›</a:t>
            </a:fld>
            <a:endParaRPr lang="es-ES"/>
          </a:p>
        </p:txBody>
      </p:sp>
    </p:spTree>
    <p:extLst>
      <p:ext uri="{BB962C8B-B14F-4D97-AF65-F5344CB8AC3E}">
        <p14:creationId xmlns:p14="http://schemas.microsoft.com/office/powerpoint/2010/main" val="185658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3E3612-5DBC-485C-AD59-1657A6C3030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AC34C18-71EF-41CD-AE3C-7D8CC92ECF69}"/>
              </a:ext>
            </a:extLst>
          </p:cNvPr>
          <p:cNvSpPr>
            <a:spLocks noGrp="1"/>
          </p:cNvSpPr>
          <p:nvPr>
            <p:ph type="dt" sz="half" idx="10"/>
          </p:nvPr>
        </p:nvSpPr>
        <p:spPr/>
        <p:txBody>
          <a:bodyPr/>
          <a:lstStyle/>
          <a:p>
            <a:fld id="{666E964E-DB7B-430D-A498-0AD3D3441CF6}" type="datetime1">
              <a:rPr lang="es-ES" smtClean="0"/>
              <a:t>10/11/2023</a:t>
            </a:fld>
            <a:endParaRPr lang="es-ES"/>
          </a:p>
        </p:txBody>
      </p:sp>
      <p:sp>
        <p:nvSpPr>
          <p:cNvPr id="4" name="Marcador de pie de página 3">
            <a:extLst>
              <a:ext uri="{FF2B5EF4-FFF2-40B4-BE49-F238E27FC236}">
                <a16:creationId xmlns:a16="http://schemas.microsoft.com/office/drawing/2014/main" id="{F20A4B36-70DD-4E48-9F02-DED6EF23FE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429305D-7F44-4810-BCD9-26186F3CA682}"/>
              </a:ext>
            </a:extLst>
          </p:cNvPr>
          <p:cNvSpPr>
            <a:spLocks noGrp="1"/>
          </p:cNvSpPr>
          <p:nvPr>
            <p:ph type="sldNum" sz="quarter" idx="12"/>
          </p:nvPr>
        </p:nvSpPr>
        <p:spPr/>
        <p:txBody>
          <a:bodyPr/>
          <a:lstStyle/>
          <a:p>
            <a:fld id="{52B38B5F-16BB-4D94-9526-0DDB80CC860F}" type="slidenum">
              <a:rPr lang="es-ES" smtClean="0"/>
              <a:t>‹Nº›</a:t>
            </a:fld>
            <a:endParaRPr lang="es-ES"/>
          </a:p>
        </p:txBody>
      </p:sp>
    </p:spTree>
    <p:extLst>
      <p:ext uri="{BB962C8B-B14F-4D97-AF65-F5344CB8AC3E}">
        <p14:creationId xmlns:p14="http://schemas.microsoft.com/office/powerpoint/2010/main" val="197043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E61CC3F-3737-4EED-A164-458B308EC810}"/>
              </a:ext>
            </a:extLst>
          </p:cNvPr>
          <p:cNvSpPr>
            <a:spLocks noGrp="1"/>
          </p:cNvSpPr>
          <p:nvPr>
            <p:ph type="dt" sz="half" idx="10"/>
          </p:nvPr>
        </p:nvSpPr>
        <p:spPr/>
        <p:txBody>
          <a:bodyPr/>
          <a:lstStyle/>
          <a:p>
            <a:fld id="{45A4D0E3-29BA-4990-9267-01418072224E}" type="datetime1">
              <a:rPr lang="es-ES" smtClean="0"/>
              <a:t>10/11/2023</a:t>
            </a:fld>
            <a:endParaRPr lang="es-ES"/>
          </a:p>
        </p:txBody>
      </p:sp>
      <p:sp>
        <p:nvSpPr>
          <p:cNvPr id="3" name="Marcador de pie de página 2">
            <a:extLst>
              <a:ext uri="{FF2B5EF4-FFF2-40B4-BE49-F238E27FC236}">
                <a16:creationId xmlns:a16="http://schemas.microsoft.com/office/drawing/2014/main" id="{4E2523CF-21AF-40F5-BEF0-F1E28290804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7110F3-2274-43E4-BD9E-F3D49A593359}"/>
              </a:ext>
            </a:extLst>
          </p:cNvPr>
          <p:cNvSpPr>
            <a:spLocks noGrp="1"/>
          </p:cNvSpPr>
          <p:nvPr>
            <p:ph type="sldNum" sz="quarter" idx="12"/>
          </p:nvPr>
        </p:nvSpPr>
        <p:spPr/>
        <p:txBody>
          <a:bodyPr/>
          <a:lstStyle/>
          <a:p>
            <a:fld id="{52B38B5F-16BB-4D94-9526-0DDB80CC860F}" type="slidenum">
              <a:rPr lang="es-ES" smtClean="0"/>
              <a:t>‹Nº›</a:t>
            </a:fld>
            <a:endParaRPr lang="es-ES"/>
          </a:p>
        </p:txBody>
      </p:sp>
    </p:spTree>
    <p:extLst>
      <p:ext uri="{BB962C8B-B14F-4D97-AF65-F5344CB8AC3E}">
        <p14:creationId xmlns:p14="http://schemas.microsoft.com/office/powerpoint/2010/main" val="257272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6B1606-FEA6-4752-85CC-53B8EC225B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3639B-B811-4877-9268-37B2D57DAB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9014D6F-43CD-4CB4-B92F-D506CF41C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3818602-B317-489E-ABEC-7854FCB5DBBC}"/>
              </a:ext>
            </a:extLst>
          </p:cNvPr>
          <p:cNvSpPr>
            <a:spLocks noGrp="1"/>
          </p:cNvSpPr>
          <p:nvPr>
            <p:ph type="dt" sz="half" idx="10"/>
          </p:nvPr>
        </p:nvSpPr>
        <p:spPr/>
        <p:txBody>
          <a:bodyPr/>
          <a:lstStyle/>
          <a:p>
            <a:fld id="{ED02FE04-EBFD-4CBA-850A-2244B1998DAD}" type="datetime1">
              <a:rPr lang="es-ES" smtClean="0"/>
              <a:t>10/11/2023</a:t>
            </a:fld>
            <a:endParaRPr lang="es-ES"/>
          </a:p>
        </p:txBody>
      </p:sp>
      <p:sp>
        <p:nvSpPr>
          <p:cNvPr id="6" name="Marcador de pie de página 5">
            <a:extLst>
              <a:ext uri="{FF2B5EF4-FFF2-40B4-BE49-F238E27FC236}">
                <a16:creationId xmlns:a16="http://schemas.microsoft.com/office/drawing/2014/main" id="{B42BE90F-8898-406F-B270-AC645D4E5CA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4A1FAA-0F9D-4235-9CF6-66A1D701007C}"/>
              </a:ext>
            </a:extLst>
          </p:cNvPr>
          <p:cNvSpPr>
            <a:spLocks noGrp="1"/>
          </p:cNvSpPr>
          <p:nvPr>
            <p:ph type="sldNum" sz="quarter" idx="12"/>
          </p:nvPr>
        </p:nvSpPr>
        <p:spPr/>
        <p:txBody>
          <a:bodyPr/>
          <a:lstStyle/>
          <a:p>
            <a:fld id="{52B38B5F-16BB-4D94-9526-0DDB80CC860F}" type="slidenum">
              <a:rPr lang="es-ES" smtClean="0"/>
              <a:t>‹Nº›</a:t>
            </a:fld>
            <a:endParaRPr lang="es-ES"/>
          </a:p>
        </p:txBody>
      </p:sp>
    </p:spTree>
    <p:extLst>
      <p:ext uri="{BB962C8B-B14F-4D97-AF65-F5344CB8AC3E}">
        <p14:creationId xmlns:p14="http://schemas.microsoft.com/office/powerpoint/2010/main" val="131661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B31B1C-41C8-4D4F-BB4B-A095D12D4F2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A71E505-460B-4E43-86CD-3DFDB7033C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AC49981-A16B-4DC2-878B-FED8C552D4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A7F1A1AF-1B32-424F-BB4F-B4A4CC0D661A}"/>
              </a:ext>
            </a:extLst>
          </p:cNvPr>
          <p:cNvSpPr>
            <a:spLocks noGrp="1"/>
          </p:cNvSpPr>
          <p:nvPr>
            <p:ph type="dt" sz="half" idx="10"/>
          </p:nvPr>
        </p:nvSpPr>
        <p:spPr/>
        <p:txBody>
          <a:bodyPr/>
          <a:lstStyle/>
          <a:p>
            <a:fld id="{16582897-630B-46F9-8FE8-5867EC27B7C8}" type="datetime1">
              <a:rPr lang="es-ES" smtClean="0"/>
              <a:t>10/11/2023</a:t>
            </a:fld>
            <a:endParaRPr lang="es-ES"/>
          </a:p>
        </p:txBody>
      </p:sp>
      <p:sp>
        <p:nvSpPr>
          <p:cNvPr id="6" name="Marcador de pie de página 5">
            <a:extLst>
              <a:ext uri="{FF2B5EF4-FFF2-40B4-BE49-F238E27FC236}">
                <a16:creationId xmlns:a16="http://schemas.microsoft.com/office/drawing/2014/main" id="{126E7E29-4D40-4CB9-B892-E96BE6E6FE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97B303F-ACA4-41B2-9E06-7AD3B97DA939}"/>
              </a:ext>
            </a:extLst>
          </p:cNvPr>
          <p:cNvSpPr>
            <a:spLocks noGrp="1"/>
          </p:cNvSpPr>
          <p:nvPr>
            <p:ph type="sldNum" sz="quarter" idx="12"/>
          </p:nvPr>
        </p:nvSpPr>
        <p:spPr/>
        <p:txBody>
          <a:bodyPr/>
          <a:lstStyle/>
          <a:p>
            <a:fld id="{52B38B5F-16BB-4D94-9526-0DDB80CC860F}" type="slidenum">
              <a:rPr lang="es-ES" smtClean="0"/>
              <a:t>‹Nº›</a:t>
            </a:fld>
            <a:endParaRPr lang="es-ES"/>
          </a:p>
        </p:txBody>
      </p:sp>
    </p:spTree>
    <p:extLst>
      <p:ext uri="{BB962C8B-B14F-4D97-AF65-F5344CB8AC3E}">
        <p14:creationId xmlns:p14="http://schemas.microsoft.com/office/powerpoint/2010/main" val="212088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15372E-775F-4C3E-A7B9-7023A70AC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7597D6A-B5AB-4C10-9566-D6914E4ABD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FD235CA-31EC-493E-8B71-E6423CD4CF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12515-773B-420C-9F35-55BEF2C60A9D}" type="datetime1">
              <a:rPr lang="es-ES" smtClean="0"/>
              <a:t>10/11/2023</a:t>
            </a:fld>
            <a:endParaRPr lang="es-ES"/>
          </a:p>
        </p:txBody>
      </p:sp>
      <p:sp>
        <p:nvSpPr>
          <p:cNvPr id="5" name="Marcador de pie de página 4">
            <a:extLst>
              <a:ext uri="{FF2B5EF4-FFF2-40B4-BE49-F238E27FC236}">
                <a16:creationId xmlns:a16="http://schemas.microsoft.com/office/drawing/2014/main" id="{89E82AAB-8873-4EEF-89F5-5932A68209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C63923E7-7ED2-4E90-9C84-30C01BA3F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38B5F-16BB-4D94-9526-0DDB80CC860F}" type="slidenum">
              <a:rPr lang="es-ES" smtClean="0"/>
              <a:t>‹Nº›</a:t>
            </a:fld>
            <a:endParaRPr lang="es-ES"/>
          </a:p>
        </p:txBody>
      </p:sp>
    </p:spTree>
    <p:extLst>
      <p:ext uri="{BB962C8B-B14F-4D97-AF65-F5344CB8AC3E}">
        <p14:creationId xmlns:p14="http://schemas.microsoft.com/office/powerpoint/2010/main" val="73405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5.xml"/><Relationship Id="rId7" Type="http://schemas.openxmlformats.org/officeDocument/2006/relationships/image" Target="../media/image11.png"/><Relationship Id="rId12" Type="http://schemas.openxmlformats.org/officeDocument/2006/relationships/image" Target="../media/image15.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openxmlformats.org/officeDocument/2006/relationships/image" Target="../media/image14.png"/><Relationship Id="rId5" Type="http://schemas.openxmlformats.org/officeDocument/2006/relationships/diagramColors" Target="../diagrams/colors5.xml"/><Relationship Id="rId10" Type="http://schemas.openxmlformats.org/officeDocument/2006/relationships/hyperlink" Target="Riser%20Handling%20NOV.mp4" TargetMode="External"/><Relationship Id="rId4" Type="http://schemas.openxmlformats.org/officeDocument/2006/relationships/diagramQuickStyle" Target="../diagrams/quickStyle5.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9SO3JGlXwTU" TargetMode="External"/><Relationship Id="rId7"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s://www.youtube.com/watch?v=icXjNxpO7_4" TargetMode="Externa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ow%20Blowout%20Preventer%20BOP%20work%20in%20%20Oil%20and%20Gas%20Offshore%20Rigs.mp4"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youtube.com/watch?v=TinxANRVqgI&amp;t=370s"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hyperlink" Target="Dual%20activity.mp4"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www.youtube.com/watch?v=tlSHlBR3kSQ"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9" name="Straight Connector 9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 name="Imagen 4" descr="Imagen que contiene cielo, exterior, agua, naturaleza&#10;&#10;Descripción generada con confianza muy alta">
            <a:extLst>
              <a:ext uri="{FF2B5EF4-FFF2-40B4-BE49-F238E27FC236}">
                <a16:creationId xmlns:a16="http://schemas.microsoft.com/office/drawing/2014/main" id="{7281D6F1-968D-4582-B74B-A7E6C00229E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0301" y="3509963"/>
            <a:ext cx="3995119" cy="3026303"/>
          </a:xfrm>
          <a:prstGeom prst="rect">
            <a:avLst/>
          </a:prstGeom>
        </p:spPr>
      </p:pic>
      <p:pic>
        <p:nvPicPr>
          <p:cNvPr id="14" name="Imagen 5" descr="enc membrete h1">
            <a:extLst>
              <a:ext uri="{FF2B5EF4-FFF2-40B4-BE49-F238E27FC236}">
                <a16:creationId xmlns:a16="http://schemas.microsoft.com/office/drawing/2014/main" id="{12CE423E-D40B-4E3F-BD22-0B08B19DD0A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64745" y="1550322"/>
            <a:ext cx="4308687" cy="5062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descr="Imagen que contiene agua, barco, exterior, cielo&#10;&#10;Descripción generada con confianza muy alta">
            <a:extLst>
              <a:ext uri="{FF2B5EF4-FFF2-40B4-BE49-F238E27FC236}">
                <a16:creationId xmlns:a16="http://schemas.microsoft.com/office/drawing/2014/main" id="{351472E8-3F22-4EC9-B2CD-3908B868B5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58709" y="573539"/>
            <a:ext cx="2775313" cy="2421460"/>
          </a:xfrm>
          <a:prstGeom prst="rect">
            <a:avLst/>
          </a:prstGeom>
        </p:spPr>
      </p:pic>
      <p:pic>
        <p:nvPicPr>
          <p:cNvPr id="4" name="Imagen 3" descr="Imagen que contiene agua, barco, exterior, embarcación&#10;&#10;Descripción generada con confianza muy alta">
            <a:extLst>
              <a:ext uri="{FF2B5EF4-FFF2-40B4-BE49-F238E27FC236}">
                <a16:creationId xmlns:a16="http://schemas.microsoft.com/office/drawing/2014/main" id="{64288E3F-4510-4B74-96FC-898BDA77986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7635" y="573539"/>
            <a:ext cx="4360798" cy="2354831"/>
          </a:xfrm>
          <a:prstGeom prst="rect">
            <a:avLst/>
          </a:prstGeom>
        </p:spPr>
      </p:pic>
      <p:sp>
        <p:nvSpPr>
          <p:cNvPr id="13" name="CuadroTexto 12">
            <a:extLst>
              <a:ext uri="{FF2B5EF4-FFF2-40B4-BE49-F238E27FC236}">
                <a16:creationId xmlns:a16="http://schemas.microsoft.com/office/drawing/2014/main" id="{12D8E465-881F-4AEC-971C-D338D8B2EA9E}"/>
              </a:ext>
            </a:extLst>
          </p:cNvPr>
          <p:cNvSpPr txBox="1"/>
          <p:nvPr/>
        </p:nvSpPr>
        <p:spPr>
          <a:xfrm>
            <a:off x="5021820" y="3669590"/>
            <a:ext cx="6465287" cy="15160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dirty="0">
                <a:solidFill>
                  <a:schemeClr val="bg1"/>
                </a:solidFill>
                <a:latin typeface="+mj-lt"/>
                <a:ea typeface="+mj-ea"/>
                <a:cs typeface="+mj-cs"/>
              </a:rPr>
              <a:t>Offshore Operations</a:t>
            </a:r>
          </a:p>
        </p:txBody>
      </p:sp>
      <p:sp>
        <p:nvSpPr>
          <p:cNvPr id="17" name="CuadroTexto 16">
            <a:extLst>
              <a:ext uri="{FF2B5EF4-FFF2-40B4-BE49-F238E27FC236}">
                <a16:creationId xmlns:a16="http://schemas.microsoft.com/office/drawing/2014/main" id="{9BD52E97-6DC7-464A-B226-791A2F485D04}"/>
              </a:ext>
            </a:extLst>
          </p:cNvPr>
          <p:cNvSpPr txBox="1"/>
          <p:nvPr/>
        </p:nvSpPr>
        <p:spPr>
          <a:xfrm>
            <a:off x="5073800" y="4907276"/>
            <a:ext cx="6465287" cy="15160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dirty="0">
                <a:solidFill>
                  <a:schemeClr val="bg1"/>
                </a:solidFill>
                <a:latin typeface="+mj-lt"/>
                <a:ea typeface="+mj-ea"/>
                <a:cs typeface="+mj-cs"/>
              </a:rPr>
              <a:t>Ing. Lourdes Guiñazu</a:t>
            </a:r>
          </a:p>
        </p:txBody>
      </p:sp>
    </p:spTree>
    <p:extLst>
      <p:ext uri="{BB962C8B-B14F-4D97-AF65-F5344CB8AC3E}">
        <p14:creationId xmlns:p14="http://schemas.microsoft.com/office/powerpoint/2010/main" val="853737733"/>
      </p:ext>
    </p:extLst>
  </p:cSld>
  <p:clrMapOvr>
    <a:masterClrMapping/>
  </p:clrMapOvr>
  <mc:AlternateContent xmlns:mc="http://schemas.openxmlformats.org/markup-compatibility/2006" xmlns:p14="http://schemas.microsoft.com/office/powerpoint/2010/main">
    <mc:Choice Requires="p14">
      <p:transition spd="slow" p14:dur="2000" advTm="10605"/>
    </mc:Choice>
    <mc:Fallback xmlns="">
      <p:transition spd="slow" advTm="106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dirty="0"/>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10</a:t>
            </a:fld>
            <a:endParaRPr lang="es-ES" dirty="0"/>
          </a:p>
        </p:txBody>
      </p:sp>
      <p:sp>
        <p:nvSpPr>
          <p:cNvPr id="8" name="Rectangle 2">
            <a:extLst>
              <a:ext uri="{FF2B5EF4-FFF2-40B4-BE49-F238E27FC236}">
                <a16:creationId xmlns:a16="http://schemas.microsoft.com/office/drawing/2014/main" id="{25B610DB-AA8C-4F91-9804-191A7E7F1705}"/>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Offshore Drilling</a:t>
            </a:r>
            <a:endParaRPr lang="en-GB" altLang="es-ES" dirty="0">
              <a:solidFill>
                <a:srgbClr val="0066FF"/>
              </a:solidFill>
              <a:latin typeface="Arial Narrow" panose="020B0606020202030204" pitchFamily="34" charset="0"/>
            </a:endParaRPr>
          </a:p>
        </p:txBody>
      </p:sp>
      <p:graphicFrame>
        <p:nvGraphicFramePr>
          <p:cNvPr id="12" name="Diagrama 11">
            <a:extLst>
              <a:ext uri="{FF2B5EF4-FFF2-40B4-BE49-F238E27FC236}">
                <a16:creationId xmlns:a16="http://schemas.microsoft.com/office/drawing/2014/main" id="{6CECA6D7-21D9-451F-AF4C-D5E76943BAE1}"/>
              </a:ext>
            </a:extLst>
          </p:cNvPr>
          <p:cNvGraphicFramePr/>
          <p:nvPr/>
        </p:nvGraphicFramePr>
        <p:xfrm>
          <a:off x="890660" y="1934378"/>
          <a:ext cx="6094751" cy="2527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 name="Grupo 14">
            <a:extLst>
              <a:ext uri="{FF2B5EF4-FFF2-40B4-BE49-F238E27FC236}">
                <a16:creationId xmlns:a16="http://schemas.microsoft.com/office/drawing/2014/main" id="{96B53937-7D5B-4C76-8116-ED370C8F420B}"/>
              </a:ext>
            </a:extLst>
          </p:cNvPr>
          <p:cNvGrpSpPr/>
          <p:nvPr/>
        </p:nvGrpSpPr>
        <p:grpSpPr>
          <a:xfrm>
            <a:off x="1576729" y="4307623"/>
            <a:ext cx="5408682" cy="637063"/>
            <a:chOff x="686068" y="1545959"/>
            <a:chExt cx="5408682" cy="637063"/>
          </a:xfrm>
        </p:grpSpPr>
        <p:sp>
          <p:nvSpPr>
            <p:cNvPr id="16" name="Rectángulo: esquinas superiores redondeadas 15">
              <a:extLst>
                <a:ext uri="{FF2B5EF4-FFF2-40B4-BE49-F238E27FC236}">
                  <a16:creationId xmlns:a16="http://schemas.microsoft.com/office/drawing/2014/main" id="{105CC5E4-C07C-4336-B501-E42A534E4D60}"/>
                </a:ext>
              </a:extLst>
            </p:cNvPr>
            <p:cNvSpPr/>
            <p:nvPr/>
          </p:nvSpPr>
          <p:spPr>
            <a:xfrm rot="5400000">
              <a:off x="3071877" y="-839850"/>
              <a:ext cx="637063" cy="5408682"/>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s-US"/>
            </a:p>
          </p:txBody>
        </p:sp>
        <p:sp>
          <p:nvSpPr>
            <p:cNvPr id="17" name="Rectángulo: esquinas superiores redondeadas 6">
              <a:extLst>
                <a:ext uri="{FF2B5EF4-FFF2-40B4-BE49-F238E27FC236}">
                  <a16:creationId xmlns:a16="http://schemas.microsoft.com/office/drawing/2014/main" id="{1D55153D-E453-4E13-B6E8-D5E15A459763}"/>
                </a:ext>
              </a:extLst>
            </p:cNvPr>
            <p:cNvSpPr txBox="1"/>
            <p:nvPr/>
          </p:nvSpPr>
          <p:spPr>
            <a:xfrm>
              <a:off x="686068" y="1577058"/>
              <a:ext cx="5377583" cy="5748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defTabSz="1066800">
                <a:lnSpc>
                  <a:spcPct val="90000"/>
                </a:lnSpc>
                <a:spcBef>
                  <a:spcPct val="0"/>
                </a:spcBef>
                <a:spcAft>
                  <a:spcPct val="15000"/>
                </a:spcAft>
                <a:buFontTx/>
                <a:buChar char="•"/>
              </a:pPr>
              <a:r>
                <a:rPr lang="es-ES" sz="2400" kern="1200">
                  <a:latin typeface="Arial Narrow" panose="020B0606020202030204" pitchFamily="34" charset="0"/>
                </a:rPr>
                <a:t>Subsea System</a:t>
              </a:r>
              <a:endParaRPr lang="es-ES" sz="2400" dirty="0"/>
            </a:p>
          </p:txBody>
        </p:sp>
      </p:grpSp>
      <p:grpSp>
        <p:nvGrpSpPr>
          <p:cNvPr id="26" name="Grupo 25">
            <a:extLst>
              <a:ext uri="{FF2B5EF4-FFF2-40B4-BE49-F238E27FC236}">
                <a16:creationId xmlns:a16="http://schemas.microsoft.com/office/drawing/2014/main" id="{4AB22E7C-57BC-4642-92DC-4112C2467194}"/>
              </a:ext>
            </a:extLst>
          </p:cNvPr>
          <p:cNvGrpSpPr/>
          <p:nvPr/>
        </p:nvGrpSpPr>
        <p:grpSpPr>
          <a:xfrm>
            <a:off x="886968" y="4254017"/>
            <a:ext cx="686068" cy="980097"/>
            <a:chOff x="1" y="1545959"/>
            <a:chExt cx="686068" cy="980097"/>
          </a:xfrm>
          <a:scene3d>
            <a:camera prst="orthographicFront"/>
            <a:lightRig rig="threePt" dir="t">
              <a:rot lat="0" lon="0" rev="7500000"/>
            </a:lightRig>
          </a:scene3d>
        </p:grpSpPr>
        <p:sp>
          <p:nvSpPr>
            <p:cNvPr id="27" name="Cheurón 26">
              <a:extLst>
                <a:ext uri="{FF2B5EF4-FFF2-40B4-BE49-F238E27FC236}">
                  <a16:creationId xmlns:a16="http://schemas.microsoft.com/office/drawing/2014/main" id="{D46EDC49-D143-A640-B14F-FC932B5090B1}"/>
                </a:ext>
              </a:extLst>
            </p:cNvPr>
            <p:cNvSpPr/>
            <p:nvPr/>
          </p:nvSpPr>
          <p:spPr>
            <a:xfrm rot="5400000">
              <a:off x="-147014" y="1692974"/>
              <a:ext cx="980097" cy="686068"/>
            </a:xfrm>
            <a:prstGeom prst="chevron">
              <a:avLst/>
            </a:prstGeom>
            <a:sp3d prstMaterial="plastic">
              <a:bevelT w="127000" h="25400" prst="relaxedInset"/>
            </a:sp3d>
          </p:spPr>
          <p:style>
            <a:lnRef idx="0">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s-AR"/>
            </a:p>
          </p:txBody>
        </p:sp>
        <p:sp>
          <p:nvSpPr>
            <p:cNvPr id="28" name="Cheurón 4">
              <a:extLst>
                <a:ext uri="{FF2B5EF4-FFF2-40B4-BE49-F238E27FC236}">
                  <a16:creationId xmlns:a16="http://schemas.microsoft.com/office/drawing/2014/main" id="{9E9E488E-A585-7649-8595-9D9AD7698E45}"/>
                </a:ext>
              </a:extLst>
            </p:cNvPr>
            <p:cNvSpPr txBox="1"/>
            <p:nvPr/>
          </p:nvSpPr>
          <p:spPr>
            <a:xfrm>
              <a:off x="1" y="1888993"/>
              <a:ext cx="686068" cy="2940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Arial Narrow" panose="020B0606020202030204" pitchFamily="34" charset="0"/>
                </a:rPr>
                <a:t>4</a:t>
              </a:r>
            </a:p>
          </p:txBody>
        </p:sp>
      </p:grpSp>
      <p:pic>
        <p:nvPicPr>
          <p:cNvPr id="3" name="Imagen 5" descr="enc membrete h1">
            <a:extLst>
              <a:ext uri="{FF2B5EF4-FFF2-40B4-BE49-F238E27FC236}">
                <a16:creationId xmlns:a16="http://schemas.microsoft.com/office/drawing/2014/main" id="{B22A2D2D-4F0F-FD6E-85C6-47FE184E0C11}"/>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750667" y="295073"/>
            <a:ext cx="4262051" cy="5007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Figure1">
            <a:extLst>
              <a:ext uri="{FF2B5EF4-FFF2-40B4-BE49-F238E27FC236}">
                <a16:creationId xmlns:a16="http://schemas.microsoft.com/office/drawing/2014/main" id="{394F15A8-6F9A-4587-8637-AE6AAF772A1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08438" y="1465344"/>
            <a:ext cx="2492928" cy="1994342"/>
          </a:xfrm>
          <a:prstGeom prst="rect">
            <a:avLst/>
          </a:prstGeom>
          <a:noFill/>
          <a:extLst>
            <a:ext uri="{909E8E84-426E-40DD-AFC4-6F175D3DCCD1}">
              <a14:hiddenFill xmlns:a14="http://schemas.microsoft.com/office/drawing/2010/main">
                <a:solidFill>
                  <a:srgbClr val="FFFFFF"/>
                </a:solidFill>
              </a14:hiddenFill>
            </a:ext>
          </a:extLst>
        </p:spPr>
      </p:pic>
      <p:pic>
        <p:nvPicPr>
          <p:cNvPr id="4" name="DEnterThrusters.avi">
            <a:hlinkClick r:id="" action="ppaction://media"/>
            <a:extLst>
              <a:ext uri="{FF2B5EF4-FFF2-40B4-BE49-F238E27FC236}">
                <a16:creationId xmlns:a16="http://schemas.microsoft.com/office/drawing/2014/main" id="{DE2CDF1E-6C18-4938-AA0B-E22F7050A614}"/>
              </a:ext>
            </a:extLst>
          </p:cNvPr>
          <p:cNvPicPr>
            <a:picLocks noGrp="1" noRot="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a:xfrm>
            <a:off x="9501366" y="1677006"/>
            <a:ext cx="2511352" cy="1694522"/>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2" descr="Resultado de imagen para marine riser">
            <a:hlinkClick r:id="rId10" action="ppaction://hlinkfile"/>
            <a:extLst>
              <a:ext uri="{FF2B5EF4-FFF2-40B4-BE49-F238E27FC236}">
                <a16:creationId xmlns:a16="http://schemas.microsoft.com/office/drawing/2014/main" id="{BC04B5D5-A057-45B6-82BB-E4B00E65B655}"/>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0469304" y="3583190"/>
            <a:ext cx="1543413" cy="32368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n relacionada">
            <a:extLst>
              <a:ext uri="{FF2B5EF4-FFF2-40B4-BE49-F238E27FC236}">
                <a16:creationId xmlns:a16="http://schemas.microsoft.com/office/drawing/2014/main" id="{37D16FC9-A557-4E33-907F-B2848718C70A}"/>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7194923" y="4048638"/>
            <a:ext cx="2686769" cy="2395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494621"/>
      </p:ext>
    </p:extLst>
  </p:cSld>
  <p:clrMapOvr>
    <a:masterClrMapping/>
  </p:clrMapOvr>
  <mc:AlternateContent xmlns:mc="http://schemas.openxmlformats.org/markup-compatibility/2006" xmlns:p14="http://schemas.microsoft.com/office/powerpoint/2010/main">
    <mc:Choice Requires="p14">
      <p:transition spd="slow" p14:dur="2000" advTm="13281"/>
    </mc:Choice>
    <mc:Fallback xmlns="">
      <p:transition spd="slow" advTm="1328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dirty="0"/>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11</a:t>
            </a:fld>
            <a:endParaRPr lang="es-ES" dirty="0"/>
          </a:p>
        </p:txBody>
      </p:sp>
      <p:sp>
        <p:nvSpPr>
          <p:cNvPr id="8" name="Rectangle 2">
            <a:extLst>
              <a:ext uri="{FF2B5EF4-FFF2-40B4-BE49-F238E27FC236}">
                <a16:creationId xmlns:a16="http://schemas.microsoft.com/office/drawing/2014/main" id="{25B610DB-AA8C-4F91-9804-191A7E7F1705}"/>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Drilling system</a:t>
            </a:r>
            <a:endParaRPr lang="en-GB" altLang="es-ES" dirty="0">
              <a:solidFill>
                <a:srgbClr val="0066FF"/>
              </a:solidFill>
              <a:latin typeface="Arial Narrow" panose="020B0606020202030204" pitchFamily="34" charset="0"/>
            </a:endParaRPr>
          </a:p>
        </p:txBody>
      </p:sp>
      <p:pic>
        <p:nvPicPr>
          <p:cNvPr id="10" name="Imagen 5" descr="enc membrete h1">
            <a:extLst>
              <a:ext uri="{FF2B5EF4-FFF2-40B4-BE49-F238E27FC236}">
                <a16:creationId xmlns:a16="http://schemas.microsoft.com/office/drawing/2014/main" id="{6C77E219-93E5-46C1-9CC5-F46CE6CEB4C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863012" y="295073"/>
            <a:ext cx="3149706" cy="3700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8" name="Picture 2" descr="Imagen relacionada">
            <a:hlinkClick r:id="rId3"/>
            <a:extLst>
              <a:ext uri="{FF2B5EF4-FFF2-40B4-BE49-F238E27FC236}">
                <a16:creationId xmlns:a16="http://schemas.microsoft.com/office/drawing/2014/main" id="{E127F64D-6FC3-4585-81C5-B579CEA170E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4556" y="1450773"/>
            <a:ext cx="6700228" cy="527070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B1D2BD96-F470-47E4-ABB3-DD3F5FF60359}"/>
              </a:ext>
            </a:extLst>
          </p:cNvPr>
          <p:cNvSpPr txBox="1"/>
          <p:nvPr/>
        </p:nvSpPr>
        <p:spPr>
          <a:xfrm>
            <a:off x="6401502" y="2109935"/>
            <a:ext cx="4923020" cy="523220"/>
          </a:xfrm>
          <a:prstGeom prst="rect">
            <a:avLst/>
          </a:prstGeom>
          <a:noFill/>
        </p:spPr>
        <p:txBody>
          <a:bodyPr wrap="square" rtlCol="0">
            <a:spAutoFit/>
          </a:bodyPr>
          <a:lstStyle/>
          <a:p>
            <a:r>
              <a:rPr lang="en-US" sz="2800" b="1" dirty="0">
                <a:solidFill>
                  <a:srgbClr val="002060"/>
                </a:solidFill>
                <a:effectLst>
                  <a:outerShdw blurRad="38100" dist="38100" dir="2700000" algn="tl">
                    <a:srgbClr val="C0C0C0"/>
                  </a:outerShdw>
                </a:effectLst>
                <a:latin typeface="Arial Narrow" panose="020B0606020202030204" pitchFamily="34" charset="0"/>
                <a:ea typeface="+mj-ea"/>
                <a:cs typeface="+mj-cs"/>
              </a:rPr>
              <a:t>Heave compensation</a:t>
            </a:r>
          </a:p>
        </p:txBody>
      </p:sp>
      <p:sp>
        <p:nvSpPr>
          <p:cNvPr id="9" name="Rectangle 2">
            <a:extLst>
              <a:ext uri="{FF2B5EF4-FFF2-40B4-BE49-F238E27FC236}">
                <a16:creationId xmlns:a16="http://schemas.microsoft.com/office/drawing/2014/main" id="{F7619A90-D1AA-4B7A-829C-581867CB95A9}"/>
              </a:ext>
            </a:extLst>
          </p:cNvPr>
          <p:cNvSpPr txBox="1">
            <a:spLocks noChangeArrowheads="1"/>
          </p:cNvSpPr>
          <p:nvPr/>
        </p:nvSpPr>
        <p:spPr>
          <a:xfrm>
            <a:off x="6263469" y="1629141"/>
            <a:ext cx="4395788" cy="10040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sz="2800" b="1" dirty="0">
                <a:solidFill>
                  <a:srgbClr val="002060"/>
                </a:solidFill>
                <a:effectLst>
                  <a:outerShdw blurRad="38100" dist="38100" dir="2700000" algn="tl">
                    <a:srgbClr val="C0C0C0"/>
                  </a:outerShdw>
                </a:effectLst>
                <a:latin typeface="Arial Narrow" panose="020B0606020202030204" pitchFamily="34" charset="0"/>
              </a:rPr>
              <a:t>MOTION COMPENSATION</a:t>
            </a:r>
            <a:br>
              <a:rPr lang="en-US" altLang="es-ES" sz="2800" b="1" dirty="0">
                <a:solidFill>
                  <a:srgbClr val="002060"/>
                </a:solidFill>
                <a:effectLst>
                  <a:outerShdw blurRad="38100" dist="38100" dir="2700000" algn="tl">
                    <a:srgbClr val="C0C0C0"/>
                  </a:outerShdw>
                </a:effectLst>
                <a:latin typeface="Arial Narrow" panose="020B0606020202030204" pitchFamily="34" charset="0"/>
              </a:rPr>
            </a:br>
            <a:endParaRPr lang="en-US" altLang="es-ES" sz="2400" b="1" dirty="0">
              <a:solidFill>
                <a:srgbClr val="002060"/>
              </a:solidFill>
              <a:effectLst>
                <a:outerShdw blurRad="38100" dist="38100" dir="2700000" algn="tl">
                  <a:srgbClr val="C0C0C0"/>
                </a:outerShdw>
              </a:effectLst>
              <a:latin typeface="Arial Narrow" panose="020B0606020202030204" pitchFamily="34" charset="0"/>
            </a:endParaRPr>
          </a:p>
        </p:txBody>
      </p:sp>
      <p:sp>
        <p:nvSpPr>
          <p:cNvPr id="12" name="CuadroTexto 11">
            <a:extLst>
              <a:ext uri="{FF2B5EF4-FFF2-40B4-BE49-F238E27FC236}">
                <a16:creationId xmlns:a16="http://schemas.microsoft.com/office/drawing/2014/main" id="{EA76BA1B-5B68-E2F4-345C-721A047EB5C9}"/>
              </a:ext>
            </a:extLst>
          </p:cNvPr>
          <p:cNvSpPr txBox="1"/>
          <p:nvPr/>
        </p:nvSpPr>
        <p:spPr>
          <a:xfrm>
            <a:off x="8142936" y="3683359"/>
            <a:ext cx="3869782" cy="369332"/>
          </a:xfrm>
          <a:prstGeom prst="rect">
            <a:avLst/>
          </a:prstGeom>
          <a:noFill/>
        </p:spPr>
        <p:txBody>
          <a:bodyPr wrap="square">
            <a:spAutoFit/>
          </a:bodyPr>
          <a:lstStyle/>
          <a:p>
            <a:r>
              <a:rPr lang="es-AR" dirty="0">
                <a:latin typeface="Arial Narrow" panose="020B0606020202030204" pitchFamily="34" charset="0"/>
                <a:hlinkClick r:id="rId5"/>
              </a:rPr>
              <a:t>Drilling Rig Compensator</a:t>
            </a:r>
            <a:endParaRPr lang="es-AR" dirty="0">
              <a:latin typeface="Arial Narrow" panose="020B0606020202030204" pitchFamily="34" charset="0"/>
            </a:endParaRPr>
          </a:p>
        </p:txBody>
      </p:sp>
      <p:pic>
        <p:nvPicPr>
          <p:cNvPr id="14" name="Gráfico 13" descr="Cámara de vídeo con relleno sólido">
            <a:extLst>
              <a:ext uri="{FF2B5EF4-FFF2-40B4-BE49-F238E27FC236}">
                <a16:creationId xmlns:a16="http://schemas.microsoft.com/office/drawing/2014/main" id="{74D2C9BA-8452-AE4C-F1B2-12195C2A3A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34687" y="3289288"/>
            <a:ext cx="914400" cy="914400"/>
          </a:xfrm>
          <a:prstGeom prst="rect">
            <a:avLst/>
          </a:prstGeom>
        </p:spPr>
      </p:pic>
    </p:spTree>
    <p:extLst>
      <p:ext uri="{BB962C8B-B14F-4D97-AF65-F5344CB8AC3E}">
        <p14:creationId xmlns:p14="http://schemas.microsoft.com/office/powerpoint/2010/main" val="4010527210"/>
      </p:ext>
    </p:extLst>
  </p:cSld>
  <p:clrMapOvr>
    <a:masterClrMapping/>
  </p:clrMapOvr>
  <mc:AlternateContent xmlns:mc="http://schemas.openxmlformats.org/markup-compatibility/2006" xmlns:p14="http://schemas.microsoft.com/office/powerpoint/2010/main">
    <mc:Choice Requires="p14">
      <p:transition spd="slow" p14:dur="2000" advTm="16066"/>
    </mc:Choice>
    <mc:Fallback xmlns="">
      <p:transition spd="slow" advTm="1606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dirty="0"/>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12</a:t>
            </a:fld>
            <a:endParaRPr lang="es-ES" dirty="0"/>
          </a:p>
        </p:txBody>
      </p:sp>
      <p:sp>
        <p:nvSpPr>
          <p:cNvPr id="8" name="Rectangle 2">
            <a:extLst>
              <a:ext uri="{FF2B5EF4-FFF2-40B4-BE49-F238E27FC236}">
                <a16:creationId xmlns:a16="http://schemas.microsoft.com/office/drawing/2014/main" id="{25B610DB-AA8C-4F91-9804-191A7E7F1705}"/>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Riser systems</a:t>
            </a:r>
            <a:endParaRPr lang="en-GB" altLang="es-ES" dirty="0">
              <a:solidFill>
                <a:srgbClr val="0066FF"/>
              </a:solidFill>
              <a:latin typeface="Arial Narrow" panose="020B0606020202030204" pitchFamily="34" charset="0"/>
            </a:endParaRPr>
          </a:p>
        </p:txBody>
      </p:sp>
      <p:pic>
        <p:nvPicPr>
          <p:cNvPr id="9" name="Imagen 5" descr="enc membrete h1">
            <a:extLst>
              <a:ext uri="{FF2B5EF4-FFF2-40B4-BE49-F238E27FC236}">
                <a16:creationId xmlns:a16="http://schemas.microsoft.com/office/drawing/2014/main" id="{6BB5B3EE-CAA2-4BA7-BDF1-A046BC23CAE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863012" y="295073"/>
            <a:ext cx="3149706" cy="3700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a16="http://schemas.microsoft.com/office/drawing/2014/main" id="{245964AB-E421-454C-A18E-9ED7D0C7F3F2}"/>
              </a:ext>
            </a:extLst>
          </p:cNvPr>
          <p:cNvSpPr txBox="1">
            <a:spLocks noChangeArrowheads="1"/>
          </p:cNvSpPr>
          <p:nvPr/>
        </p:nvSpPr>
        <p:spPr>
          <a:xfrm>
            <a:off x="619006" y="1808162"/>
            <a:ext cx="8244006" cy="38163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40000"/>
              </a:spcBef>
              <a:buClr>
                <a:srgbClr val="002060"/>
              </a:buClr>
              <a:buNone/>
            </a:pPr>
            <a:r>
              <a:rPr lang="en-US" altLang="es-ES" sz="2000" dirty="0">
                <a:latin typeface="Arial Narrow" panose="020B0606020202030204" pitchFamily="34" charset="0"/>
              </a:rPr>
              <a:t>Riser ID must be large enough to accommodate largest casing hangers and strings, drill bits and other tools. Might include casing up to 17.5in.</a:t>
            </a:r>
          </a:p>
          <a:p>
            <a:pPr marL="0" indent="0">
              <a:spcBef>
                <a:spcPct val="40000"/>
              </a:spcBef>
              <a:buClr>
                <a:srgbClr val="002060"/>
              </a:buClr>
              <a:buNone/>
            </a:pPr>
            <a:r>
              <a:rPr lang="en-US" altLang="es-ES" sz="2000" dirty="0">
                <a:latin typeface="Arial Narrow" panose="020B0606020202030204" pitchFamily="34" charset="0"/>
              </a:rPr>
              <a:t>OD must be enough to pass through the rotary and the diverter housing below the rotary. OD ranging from 18.625in to 21.5in. Wall thickness varies according to the strength requirements ½ to ¾ in.</a:t>
            </a:r>
          </a:p>
          <a:p>
            <a:pPr marL="0" indent="0">
              <a:spcBef>
                <a:spcPct val="40000"/>
              </a:spcBef>
              <a:buClr>
                <a:srgbClr val="002060"/>
              </a:buClr>
              <a:buNone/>
            </a:pPr>
            <a:r>
              <a:rPr lang="en-US" altLang="es-ES" sz="2000" dirty="0">
                <a:latin typeface="Arial Narrow" panose="020B0606020202030204" pitchFamily="34" charset="0"/>
              </a:rPr>
              <a:t>Joints come in several length ranging from 50 to 90 </a:t>
            </a:r>
            <a:r>
              <a:rPr lang="en-US" altLang="es-ES" sz="2000" dirty="0" err="1">
                <a:latin typeface="Arial Narrow" panose="020B0606020202030204" pitchFamily="34" charset="0"/>
              </a:rPr>
              <a:t>ft</a:t>
            </a:r>
            <a:r>
              <a:rPr lang="en-US" altLang="es-ES" sz="2000" dirty="0">
                <a:latin typeface="Arial Narrow" panose="020B0606020202030204" pitchFamily="34" charset="0"/>
              </a:rPr>
              <a:t> (most comment are 75ft)</a:t>
            </a:r>
          </a:p>
          <a:p>
            <a:pPr marL="0" indent="0">
              <a:spcBef>
                <a:spcPct val="40000"/>
              </a:spcBef>
              <a:buClr>
                <a:srgbClr val="002060"/>
              </a:buClr>
              <a:buNone/>
            </a:pPr>
            <a:endParaRPr lang="en-US" altLang="es-ES" sz="2000" dirty="0">
              <a:latin typeface="Arial Narrow" panose="020B0606020202030204" pitchFamily="34" charset="0"/>
            </a:endParaRPr>
          </a:p>
          <a:p>
            <a:pPr marL="0" indent="0">
              <a:spcBef>
                <a:spcPct val="40000"/>
              </a:spcBef>
              <a:buClr>
                <a:srgbClr val="002060"/>
              </a:buClr>
              <a:buNone/>
            </a:pPr>
            <a:r>
              <a:rPr lang="en-US" altLang="es-ES" sz="2000" b="1" dirty="0">
                <a:latin typeface="Arial Narrow" panose="020B0606020202030204" pitchFamily="34" charset="0"/>
              </a:rPr>
              <a:t>Coupling</a:t>
            </a:r>
          </a:p>
          <a:p>
            <a:pPr marL="0" indent="0">
              <a:spcBef>
                <a:spcPct val="40000"/>
              </a:spcBef>
              <a:buClr>
                <a:srgbClr val="002060"/>
              </a:buClr>
              <a:buNone/>
            </a:pPr>
            <a:r>
              <a:rPr lang="en-US" altLang="es-ES" sz="2000" dirty="0">
                <a:latin typeface="Arial Narrow" panose="020B0606020202030204" pitchFamily="34" charset="0"/>
              </a:rPr>
              <a:t>Its consider as a good practice change out coupling seals each time the riser is run. Due to strength requirements for the </a:t>
            </a:r>
            <a:r>
              <a:rPr lang="en-US" altLang="es-ES" sz="2000" dirty="0" err="1">
                <a:latin typeface="Arial Narrow" panose="020B0606020202030204" pitchFamily="34" charset="0"/>
              </a:rPr>
              <a:t>deepwater</a:t>
            </a:r>
            <a:r>
              <a:rPr lang="en-US" altLang="es-ES" sz="2000" dirty="0">
                <a:latin typeface="Arial Narrow" panose="020B0606020202030204" pitchFamily="34" charset="0"/>
              </a:rPr>
              <a:t> drilling risers</a:t>
            </a:r>
          </a:p>
          <a:p>
            <a:pPr marL="0" indent="0">
              <a:spcBef>
                <a:spcPct val="40000"/>
              </a:spcBef>
              <a:buClr>
                <a:srgbClr val="002060"/>
              </a:buClr>
              <a:buNone/>
            </a:pPr>
            <a:r>
              <a:rPr lang="en-US" altLang="es-ES" sz="2000" dirty="0">
                <a:latin typeface="Arial Narrow" panose="020B0606020202030204" pitchFamily="34" charset="0"/>
              </a:rPr>
              <a:t>Couplings are welded to the riser tubes.</a:t>
            </a:r>
          </a:p>
          <a:p>
            <a:pPr marL="0" indent="0">
              <a:spcBef>
                <a:spcPct val="40000"/>
              </a:spcBef>
              <a:buClr>
                <a:srgbClr val="002060"/>
              </a:buClr>
              <a:buNone/>
            </a:pPr>
            <a:endParaRPr lang="en-US" altLang="es-ES" sz="2000" dirty="0">
              <a:latin typeface="Arial Narrow" panose="020B0606020202030204" pitchFamily="34" charset="0"/>
            </a:endParaRPr>
          </a:p>
        </p:txBody>
      </p:sp>
      <p:pic>
        <p:nvPicPr>
          <p:cNvPr id="12" name="Picture 2" descr="Resultado de imagen para marine riser">
            <a:extLst>
              <a:ext uri="{FF2B5EF4-FFF2-40B4-BE49-F238E27FC236}">
                <a16:creationId xmlns:a16="http://schemas.microsoft.com/office/drawing/2014/main" id="{48E151C4-0EDB-4F78-9CAC-F1BF2C6AFFC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10625" y="1717675"/>
            <a:ext cx="2343150" cy="463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989192"/>
      </p:ext>
    </p:extLst>
  </p:cSld>
  <p:clrMapOvr>
    <a:masterClrMapping/>
  </p:clrMapOvr>
  <mc:AlternateContent xmlns:mc="http://schemas.openxmlformats.org/markup-compatibility/2006" xmlns:p14="http://schemas.microsoft.com/office/powerpoint/2010/main">
    <mc:Choice Requires="p14">
      <p:transition spd="slow" p14:dur="2000" advTm="35495"/>
    </mc:Choice>
    <mc:Fallback xmlns="">
      <p:transition spd="slow" advTm="3549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dirty="0"/>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13</a:t>
            </a:fld>
            <a:endParaRPr lang="es-ES" dirty="0"/>
          </a:p>
        </p:txBody>
      </p:sp>
      <p:sp>
        <p:nvSpPr>
          <p:cNvPr id="8" name="Rectangle 2">
            <a:extLst>
              <a:ext uri="{FF2B5EF4-FFF2-40B4-BE49-F238E27FC236}">
                <a16:creationId xmlns:a16="http://schemas.microsoft.com/office/drawing/2014/main" id="{25B610DB-AA8C-4F91-9804-191A7E7F1705}"/>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Riser systems</a:t>
            </a:r>
            <a:endParaRPr lang="en-GB" altLang="es-ES" dirty="0">
              <a:solidFill>
                <a:srgbClr val="0066FF"/>
              </a:solidFill>
              <a:latin typeface="Arial Narrow" panose="020B0606020202030204" pitchFamily="34" charset="0"/>
            </a:endParaRPr>
          </a:p>
        </p:txBody>
      </p:sp>
      <p:pic>
        <p:nvPicPr>
          <p:cNvPr id="10" name="Imagen 5" descr="enc membrete h1">
            <a:extLst>
              <a:ext uri="{FF2B5EF4-FFF2-40B4-BE49-F238E27FC236}">
                <a16:creationId xmlns:a16="http://schemas.microsoft.com/office/drawing/2014/main" id="{8EB1C784-27FB-49CB-B8AF-97624E996EF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863012" y="295073"/>
            <a:ext cx="3149706" cy="3700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DFC76D25-B8D8-4F26-8C32-3A2E27DA6EB7}"/>
              </a:ext>
            </a:extLst>
          </p:cNvPr>
          <p:cNvSpPr txBox="1">
            <a:spLocks noChangeArrowheads="1"/>
          </p:cNvSpPr>
          <p:nvPr/>
        </p:nvSpPr>
        <p:spPr>
          <a:xfrm>
            <a:off x="619006" y="1808162"/>
            <a:ext cx="6308364" cy="38163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40000"/>
              </a:spcBef>
              <a:buClr>
                <a:srgbClr val="002060"/>
              </a:buClr>
              <a:buNone/>
            </a:pPr>
            <a:r>
              <a:rPr lang="en-US" altLang="es-ES" sz="2400" b="1" dirty="0">
                <a:latin typeface="Arial Narrow" panose="020B0606020202030204" pitchFamily="34" charset="0"/>
              </a:rPr>
              <a:t>Lower Marine Riser Package (LMRP)</a:t>
            </a:r>
          </a:p>
          <a:p>
            <a:pPr marL="0" indent="0">
              <a:lnSpc>
                <a:spcPct val="100000"/>
              </a:lnSpc>
              <a:spcBef>
                <a:spcPct val="40000"/>
              </a:spcBef>
              <a:buClr>
                <a:srgbClr val="002060"/>
              </a:buClr>
              <a:buNone/>
            </a:pPr>
            <a:r>
              <a:rPr lang="en-US" sz="2000" dirty="0">
                <a:latin typeface="Arial Narrow" panose="020B0606020202030204" pitchFamily="34" charset="0"/>
              </a:rPr>
              <a:t>The BOP has two sections, the Lower Marine Riser Package (LMRP)and lower stack. </a:t>
            </a:r>
          </a:p>
          <a:p>
            <a:pPr marL="0" indent="0">
              <a:lnSpc>
                <a:spcPct val="100000"/>
              </a:lnSpc>
              <a:spcBef>
                <a:spcPct val="40000"/>
              </a:spcBef>
              <a:buClr>
                <a:srgbClr val="002060"/>
              </a:buClr>
              <a:buNone/>
            </a:pPr>
            <a:r>
              <a:rPr lang="en-US" sz="2000" dirty="0">
                <a:latin typeface="Arial Narrow" panose="020B0606020202030204" pitchFamily="34" charset="0"/>
              </a:rPr>
              <a:t>The LMRP usually has one annular, one connector to attach to lower BOP, the control system, gas bleed valves and a flex joint..</a:t>
            </a:r>
          </a:p>
          <a:p>
            <a:pPr marL="0" indent="0">
              <a:lnSpc>
                <a:spcPct val="100000"/>
              </a:lnSpc>
              <a:spcBef>
                <a:spcPct val="40000"/>
              </a:spcBef>
              <a:buClr>
                <a:srgbClr val="002060"/>
              </a:buClr>
              <a:buNone/>
            </a:pPr>
            <a:r>
              <a:rPr lang="en-US" altLang="es-ES" sz="2000" dirty="0">
                <a:latin typeface="Arial Narrow" panose="020B0606020202030204" pitchFamily="34" charset="0"/>
              </a:rPr>
              <a:t>Provide hydraulic connection to the BOP</a:t>
            </a:r>
          </a:p>
          <a:p>
            <a:pPr marL="0" indent="0">
              <a:lnSpc>
                <a:spcPct val="100000"/>
              </a:lnSpc>
              <a:spcBef>
                <a:spcPct val="40000"/>
              </a:spcBef>
              <a:buClr>
                <a:srgbClr val="002060"/>
              </a:buClr>
              <a:buNone/>
            </a:pPr>
            <a:r>
              <a:rPr lang="en-US" altLang="es-ES" sz="2000" dirty="0">
                <a:latin typeface="Arial Narrow" panose="020B0606020202030204" pitchFamily="34" charset="0"/>
              </a:rPr>
              <a:t>Provides flexibility to accommodate bending stress.</a:t>
            </a:r>
          </a:p>
          <a:p>
            <a:pPr marL="0" indent="0">
              <a:lnSpc>
                <a:spcPct val="100000"/>
              </a:lnSpc>
              <a:spcBef>
                <a:spcPct val="40000"/>
              </a:spcBef>
              <a:buClr>
                <a:srgbClr val="002060"/>
              </a:buClr>
              <a:buNone/>
            </a:pPr>
            <a:r>
              <a:rPr lang="en-US" altLang="es-ES" sz="2000" dirty="0">
                <a:latin typeface="Arial Narrow" panose="020B0606020202030204" pitchFamily="34" charset="0"/>
              </a:rPr>
              <a:t>Houses the subsea pod for the BOP control system</a:t>
            </a:r>
          </a:p>
          <a:p>
            <a:pPr marL="0" indent="0">
              <a:lnSpc>
                <a:spcPct val="100000"/>
              </a:lnSpc>
              <a:spcBef>
                <a:spcPct val="40000"/>
              </a:spcBef>
              <a:buClr>
                <a:srgbClr val="002060"/>
              </a:buClr>
              <a:buNone/>
            </a:pPr>
            <a:r>
              <a:rPr lang="en-US" altLang="es-ES" sz="2000" dirty="0">
                <a:latin typeface="Arial Narrow" panose="020B0606020202030204" pitchFamily="34" charset="0"/>
              </a:rPr>
              <a:t>To release riser from BOP, LMRP is lifting off of the BOP while locking the telescoping joint outer barrel to keep it from impacting the diverter and rotary.</a:t>
            </a:r>
          </a:p>
          <a:p>
            <a:pPr marL="0" indent="0">
              <a:lnSpc>
                <a:spcPct val="100000"/>
              </a:lnSpc>
              <a:spcBef>
                <a:spcPct val="40000"/>
              </a:spcBef>
              <a:buClr>
                <a:srgbClr val="002060"/>
              </a:buClr>
              <a:buNone/>
            </a:pPr>
            <a:endParaRPr lang="en-US" altLang="es-ES" sz="2000" dirty="0">
              <a:latin typeface="Arial Narrow" panose="020B0606020202030204" pitchFamily="34" charset="0"/>
            </a:endParaRPr>
          </a:p>
        </p:txBody>
      </p:sp>
      <p:pic>
        <p:nvPicPr>
          <p:cNvPr id="1026" name="Picture 2" descr="Imagen relacionada">
            <a:extLst>
              <a:ext uri="{FF2B5EF4-FFF2-40B4-BE49-F238E27FC236}">
                <a16:creationId xmlns:a16="http://schemas.microsoft.com/office/drawing/2014/main" id="{8F684D6F-EB6E-4710-9C83-0F234843BE1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927370" y="1595957"/>
            <a:ext cx="516555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650844"/>
      </p:ext>
    </p:extLst>
  </p:cSld>
  <p:clrMapOvr>
    <a:masterClrMapping/>
  </p:clrMapOvr>
  <mc:AlternateContent xmlns:mc="http://schemas.openxmlformats.org/markup-compatibility/2006" xmlns:p14="http://schemas.microsoft.com/office/powerpoint/2010/main">
    <mc:Choice Requires="p14">
      <p:transition spd="slow" p14:dur="2000" advTm="32205"/>
    </mc:Choice>
    <mc:Fallback xmlns="">
      <p:transition spd="slow" advTm="3220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dirty="0"/>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14</a:t>
            </a:fld>
            <a:endParaRPr lang="es-ES" dirty="0"/>
          </a:p>
        </p:txBody>
      </p:sp>
      <p:sp>
        <p:nvSpPr>
          <p:cNvPr id="9" name="Rectangle 2">
            <a:extLst>
              <a:ext uri="{FF2B5EF4-FFF2-40B4-BE49-F238E27FC236}">
                <a16:creationId xmlns:a16="http://schemas.microsoft.com/office/drawing/2014/main" id="{76FE50F7-0242-4E63-B189-D6DE9DC17A14}"/>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Subsea Equipment</a:t>
            </a:r>
            <a:endParaRPr lang="en-GB" altLang="es-ES" dirty="0">
              <a:solidFill>
                <a:srgbClr val="0066FF"/>
              </a:solidFill>
              <a:latin typeface="Arial Narrow" panose="020B0606020202030204" pitchFamily="34" charset="0"/>
            </a:endParaRPr>
          </a:p>
        </p:txBody>
      </p:sp>
      <p:pic>
        <p:nvPicPr>
          <p:cNvPr id="10" name="Picture 2" descr="https://secure.ipims.com/data/pe14/graphics/pe14f01.jpg">
            <a:hlinkClick r:id="rId2" action="ppaction://hlinkfile"/>
            <a:extLst>
              <a:ext uri="{FF2B5EF4-FFF2-40B4-BE49-F238E27FC236}">
                <a16:creationId xmlns:a16="http://schemas.microsoft.com/office/drawing/2014/main" id="{7E07F6CB-15CD-4A2D-AAD1-6E661EC77E6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14160" y="2144698"/>
            <a:ext cx="5166820" cy="387511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5" descr="enc membrete h1">
            <a:extLst>
              <a:ext uri="{FF2B5EF4-FFF2-40B4-BE49-F238E27FC236}">
                <a16:creationId xmlns:a16="http://schemas.microsoft.com/office/drawing/2014/main" id="{3BD77DB3-6A00-4955-926D-EE9B9A59FC6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863012" y="295073"/>
            <a:ext cx="3149706" cy="3700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a:extLst>
              <a:ext uri="{FF2B5EF4-FFF2-40B4-BE49-F238E27FC236}">
                <a16:creationId xmlns:a16="http://schemas.microsoft.com/office/drawing/2014/main" id="{68E42978-28BD-471B-8E66-D3943FFF5215}"/>
              </a:ext>
            </a:extLst>
          </p:cNvPr>
          <p:cNvSpPr txBox="1">
            <a:spLocks noChangeArrowheads="1"/>
          </p:cNvSpPr>
          <p:nvPr/>
        </p:nvSpPr>
        <p:spPr>
          <a:xfrm>
            <a:off x="838200" y="1679730"/>
            <a:ext cx="5775960" cy="50417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2060"/>
              </a:buClr>
            </a:pPr>
            <a:r>
              <a:rPr lang="en-US" altLang="es-ES" sz="2400" b="1" dirty="0">
                <a:latin typeface="Arial Narrow" panose="020B0606020202030204" pitchFamily="34" charset="0"/>
              </a:rPr>
              <a:t>BOP and Well Control Systems</a:t>
            </a:r>
          </a:p>
          <a:p>
            <a:pPr>
              <a:buClr>
                <a:srgbClr val="002060"/>
              </a:buClr>
            </a:pPr>
            <a:endParaRPr lang="en-US" altLang="es-ES" sz="2400" b="1" dirty="0">
              <a:latin typeface="Arial Narrow" panose="020B0606020202030204" pitchFamily="34" charset="0"/>
            </a:endParaRPr>
          </a:p>
          <a:p>
            <a:pPr>
              <a:buClr>
                <a:srgbClr val="002060"/>
              </a:buClr>
            </a:pPr>
            <a:r>
              <a:rPr lang="en-US" altLang="es-ES" sz="2000" dirty="0">
                <a:latin typeface="Arial Narrow" panose="020B0606020202030204" pitchFamily="34" charset="0"/>
              </a:rPr>
              <a:t>Usual arrangement includes full subsea stack with several shear and pipe rams and the annular preventer.</a:t>
            </a:r>
          </a:p>
          <a:p>
            <a:pPr>
              <a:buClr>
                <a:srgbClr val="002060"/>
              </a:buClr>
            </a:pPr>
            <a:r>
              <a:rPr lang="en-US" altLang="es-ES" sz="2000" dirty="0">
                <a:latin typeface="Arial Narrow" panose="020B0606020202030204" pitchFamily="34" charset="0"/>
              </a:rPr>
              <a:t>Stack is attached to the wellhead by a releasable hydraulic connector.</a:t>
            </a:r>
          </a:p>
          <a:p>
            <a:pPr>
              <a:buClr>
                <a:srgbClr val="002060"/>
              </a:buClr>
            </a:pPr>
            <a:r>
              <a:rPr lang="en-US" altLang="es-ES" sz="2000" dirty="0">
                <a:latin typeface="Arial Narrow" panose="020B0606020202030204" pitchFamily="34" charset="0"/>
              </a:rPr>
              <a:t>Lower marine riser package is attached to the top of the BOP.</a:t>
            </a:r>
          </a:p>
          <a:p>
            <a:pPr>
              <a:buClr>
                <a:srgbClr val="002060"/>
              </a:buClr>
            </a:pPr>
            <a:r>
              <a:rPr lang="en-US" altLang="es-ES" sz="2000" dirty="0">
                <a:latin typeface="Arial Narrow" panose="020B0606020202030204" pitchFamily="34" charset="0"/>
              </a:rPr>
              <a:t>BOP and Lower marine riser  lowered as a single assembly.</a:t>
            </a:r>
          </a:p>
          <a:p>
            <a:pPr>
              <a:buClr>
                <a:srgbClr val="002060"/>
              </a:buClr>
            </a:pPr>
            <a:r>
              <a:rPr lang="en-US" altLang="es-ES" sz="2000" dirty="0">
                <a:latin typeface="Arial Narrow" panose="020B0606020202030204" pitchFamily="34" charset="0"/>
              </a:rPr>
              <a:t>An emergency disconnect releases the connector that latches riser and BOP</a:t>
            </a:r>
          </a:p>
          <a:p>
            <a:pPr>
              <a:buClr>
                <a:srgbClr val="002060"/>
              </a:buClr>
            </a:pPr>
            <a:endParaRPr lang="en-US" altLang="es-ES" sz="2000" dirty="0">
              <a:latin typeface="Arial Narrow" panose="020B0606020202030204" pitchFamily="34" charset="0"/>
            </a:endParaRPr>
          </a:p>
          <a:p>
            <a:pPr>
              <a:buClr>
                <a:srgbClr val="002060"/>
              </a:buClr>
            </a:pPr>
            <a:endParaRPr lang="en-US" altLang="es-ES" sz="2000" dirty="0">
              <a:latin typeface="Arial Narrow" panose="020B0606020202030204" pitchFamily="34" charset="0"/>
            </a:endParaRPr>
          </a:p>
          <a:p>
            <a:pPr>
              <a:buClr>
                <a:srgbClr val="002060"/>
              </a:buClr>
            </a:pPr>
            <a:r>
              <a:rPr lang="en-US" altLang="es-ES" sz="2000" dirty="0">
                <a:latin typeface="Arial Narrow" panose="020B0606020202030204" pitchFamily="34" charset="0"/>
              </a:rPr>
              <a:t>Choke and kill lines are attached along the length of the riser and made up with riser joints</a:t>
            </a:r>
          </a:p>
        </p:txBody>
      </p:sp>
    </p:spTree>
    <p:extLst>
      <p:ext uri="{BB962C8B-B14F-4D97-AF65-F5344CB8AC3E}">
        <p14:creationId xmlns:p14="http://schemas.microsoft.com/office/powerpoint/2010/main" val="1683492108"/>
      </p:ext>
    </p:extLst>
  </p:cSld>
  <p:clrMapOvr>
    <a:masterClrMapping/>
  </p:clrMapOvr>
  <mc:AlternateContent xmlns:mc="http://schemas.openxmlformats.org/markup-compatibility/2006" xmlns:p14="http://schemas.microsoft.com/office/powerpoint/2010/main">
    <mc:Choice Requires="p14">
      <p:transition spd="slow" p14:dur="2000" advTm="74325"/>
    </mc:Choice>
    <mc:Fallback xmlns="">
      <p:transition spd="slow" advTm="7432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dirty="0"/>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15</a:t>
            </a:fld>
            <a:endParaRPr lang="es-ES" dirty="0"/>
          </a:p>
        </p:txBody>
      </p:sp>
      <p:pic>
        <p:nvPicPr>
          <p:cNvPr id="9" name="Picture 2" descr="https://secure.ipims.com/data/pe14/graphics/pe14f02.jpg">
            <a:hlinkClick r:id="rId2"/>
            <a:extLst>
              <a:ext uri="{FF2B5EF4-FFF2-40B4-BE49-F238E27FC236}">
                <a16:creationId xmlns:a16="http://schemas.microsoft.com/office/drawing/2014/main" id="{CA623963-1B5E-4BFC-8934-1F9D7484F24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95516" y="2550564"/>
            <a:ext cx="5156148" cy="360071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id="{AAD8795D-E480-4491-972B-2F865102A83D}"/>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Subsea Equipment</a:t>
            </a:r>
            <a:endParaRPr lang="en-GB" altLang="es-ES" dirty="0">
              <a:solidFill>
                <a:srgbClr val="0066FF"/>
              </a:solidFill>
              <a:latin typeface="Arial Narrow" panose="020B0606020202030204" pitchFamily="34" charset="0"/>
            </a:endParaRPr>
          </a:p>
        </p:txBody>
      </p:sp>
      <p:pic>
        <p:nvPicPr>
          <p:cNvPr id="11" name="Imagen 5" descr="enc membrete h1">
            <a:extLst>
              <a:ext uri="{FF2B5EF4-FFF2-40B4-BE49-F238E27FC236}">
                <a16:creationId xmlns:a16="http://schemas.microsoft.com/office/drawing/2014/main" id="{9AF5BB34-5335-4F3E-8290-8B527DDEFEE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863012" y="295073"/>
            <a:ext cx="3149706" cy="3700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a:extLst>
              <a:ext uri="{FF2B5EF4-FFF2-40B4-BE49-F238E27FC236}">
                <a16:creationId xmlns:a16="http://schemas.microsoft.com/office/drawing/2014/main" id="{4BFF3C58-1AD3-4303-9731-08AEB9A466B8}"/>
              </a:ext>
            </a:extLst>
          </p:cNvPr>
          <p:cNvSpPr txBox="1">
            <a:spLocks noChangeArrowheads="1"/>
          </p:cNvSpPr>
          <p:nvPr/>
        </p:nvSpPr>
        <p:spPr>
          <a:xfrm>
            <a:off x="617173" y="1661878"/>
            <a:ext cx="8229600" cy="8382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sz="3100" b="1" dirty="0">
                <a:solidFill>
                  <a:srgbClr val="002060"/>
                </a:solidFill>
                <a:effectLst>
                  <a:outerShdw blurRad="38100" dist="38100" dir="2700000" algn="tl">
                    <a:srgbClr val="C0C0C0"/>
                  </a:outerShdw>
                </a:effectLst>
                <a:latin typeface="Arial Narrow" panose="020B0606020202030204" pitchFamily="34" charset="0"/>
              </a:rPr>
              <a:t>REMOTELY OPERATED VEHICLE (ROV)</a:t>
            </a:r>
            <a:endParaRPr lang="en-US" altLang="es-ES" sz="2700" b="1" dirty="0">
              <a:solidFill>
                <a:srgbClr val="002060"/>
              </a:solidFill>
              <a:effectLst>
                <a:outerShdw blurRad="38100" dist="38100" dir="2700000" algn="tl">
                  <a:srgbClr val="C0C0C0"/>
                </a:outerShdw>
              </a:effectLst>
              <a:latin typeface="Arial Narrow" panose="020B0606020202030204" pitchFamily="34" charset="0"/>
            </a:endParaRPr>
          </a:p>
        </p:txBody>
      </p:sp>
      <p:sp>
        <p:nvSpPr>
          <p:cNvPr id="14" name="Rectangle 2">
            <a:extLst>
              <a:ext uri="{FF2B5EF4-FFF2-40B4-BE49-F238E27FC236}">
                <a16:creationId xmlns:a16="http://schemas.microsoft.com/office/drawing/2014/main" id="{3EA49F83-32D9-41CF-A11E-30A0C19057A4}"/>
              </a:ext>
            </a:extLst>
          </p:cNvPr>
          <p:cNvSpPr txBox="1">
            <a:spLocks noChangeArrowheads="1"/>
          </p:cNvSpPr>
          <p:nvPr/>
        </p:nvSpPr>
        <p:spPr>
          <a:xfrm>
            <a:off x="617174" y="2354418"/>
            <a:ext cx="6038460" cy="42760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sz="2000" dirty="0">
                <a:latin typeface="Arial Narrow" panose="020B0606020202030204" pitchFamily="34" charset="0"/>
              </a:rPr>
              <a:t>Vehicle equipped with manipulators, real time video and camera. Provide primary means to operate various control system functions serves as the emergency backup means to operate functions normally controlled from the surface.</a:t>
            </a:r>
          </a:p>
          <a:p>
            <a:endParaRPr lang="en-US" altLang="es-ES" sz="2000" dirty="0">
              <a:latin typeface="Arial Narrow" panose="020B0606020202030204" pitchFamily="34" charset="0"/>
            </a:endParaRPr>
          </a:p>
          <a:p>
            <a:r>
              <a:rPr lang="en-US" altLang="es-ES" sz="2000" dirty="0">
                <a:latin typeface="Arial Narrow" panose="020B0606020202030204" pitchFamily="34" charset="0"/>
              </a:rPr>
              <a:t>Used for routine inspection for all subsea components, riser, choke and kill lines, BOP, hydraulic connectors.</a:t>
            </a:r>
          </a:p>
          <a:p>
            <a:r>
              <a:rPr lang="en-US" altLang="es-ES" sz="2000" dirty="0">
                <a:latin typeface="Arial Narrow" panose="020B0606020202030204" pitchFamily="34" charset="0"/>
              </a:rPr>
              <a:t>Assists with the installation of subsea component and their connections.</a:t>
            </a:r>
          </a:p>
          <a:p>
            <a:endParaRPr lang="en-US" altLang="es-ES" sz="2000" dirty="0">
              <a:latin typeface="Arial Narrow" panose="020B0606020202030204" pitchFamily="34" charset="0"/>
            </a:endParaRPr>
          </a:p>
          <a:p>
            <a:r>
              <a:rPr lang="en-US" altLang="es-ES" sz="2000" dirty="0">
                <a:latin typeface="Arial Narrow" panose="020B0606020202030204" pitchFamily="34" charset="0"/>
              </a:rPr>
              <a:t>Also used during completions, running production trees, flowlines installation, control umbilical, pipeline termination.</a:t>
            </a:r>
          </a:p>
          <a:p>
            <a:endParaRPr lang="en-US" altLang="es-ES" sz="2000" dirty="0">
              <a:latin typeface="Arial Narrow" panose="020B0606020202030204" pitchFamily="34" charset="0"/>
            </a:endParaRPr>
          </a:p>
          <a:p>
            <a:r>
              <a:rPr lang="en-US" altLang="es-ES" sz="2000" dirty="0">
                <a:latin typeface="Arial Narrow" panose="020B0606020202030204" pitchFamily="34" charset="0"/>
              </a:rPr>
              <a:t>Components at surface include control and maintenance cabin, umbilical reel and lunch system.</a:t>
            </a:r>
          </a:p>
        </p:txBody>
      </p:sp>
      <p:sp>
        <p:nvSpPr>
          <p:cNvPr id="12" name="Estrella: 5 puntas 11">
            <a:extLst>
              <a:ext uri="{FF2B5EF4-FFF2-40B4-BE49-F238E27FC236}">
                <a16:creationId xmlns:a16="http://schemas.microsoft.com/office/drawing/2014/main" id="{A891F66C-A0C4-4EB6-9CF9-4499C8CB35CF}"/>
              </a:ext>
            </a:extLst>
          </p:cNvPr>
          <p:cNvSpPr/>
          <p:nvPr/>
        </p:nvSpPr>
        <p:spPr>
          <a:xfrm>
            <a:off x="11530013" y="2286086"/>
            <a:ext cx="183752" cy="264478"/>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2577342"/>
      </p:ext>
    </p:extLst>
  </p:cSld>
  <p:clrMapOvr>
    <a:masterClrMapping/>
  </p:clrMapOvr>
  <mc:AlternateContent xmlns:mc="http://schemas.openxmlformats.org/markup-compatibility/2006" xmlns:p14="http://schemas.microsoft.com/office/powerpoint/2010/main">
    <mc:Choice Requires="p14">
      <p:transition spd="slow" p14:dur="2000" advTm="105932"/>
    </mc:Choice>
    <mc:Fallback xmlns="">
      <p:transition spd="slow" advTm="10593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dirty="0"/>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16</a:t>
            </a:fld>
            <a:endParaRPr lang="es-ES" dirty="0"/>
          </a:p>
        </p:txBody>
      </p:sp>
      <p:sp>
        <p:nvSpPr>
          <p:cNvPr id="8" name="Rectangle 2">
            <a:extLst>
              <a:ext uri="{FF2B5EF4-FFF2-40B4-BE49-F238E27FC236}">
                <a16:creationId xmlns:a16="http://schemas.microsoft.com/office/drawing/2014/main" id="{25B610DB-AA8C-4F91-9804-191A7E7F1705}"/>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Wellbore Size</a:t>
            </a:r>
            <a:endParaRPr lang="en-GB" altLang="es-ES" dirty="0">
              <a:solidFill>
                <a:srgbClr val="0066FF"/>
              </a:solidFill>
              <a:latin typeface="Arial Narrow" panose="020B0606020202030204" pitchFamily="34" charset="0"/>
            </a:endParaRPr>
          </a:p>
        </p:txBody>
      </p:sp>
      <p:pic>
        <p:nvPicPr>
          <p:cNvPr id="10" name="Imagen 5" descr="enc membrete h1">
            <a:extLst>
              <a:ext uri="{FF2B5EF4-FFF2-40B4-BE49-F238E27FC236}">
                <a16:creationId xmlns:a16="http://schemas.microsoft.com/office/drawing/2014/main" id="{76F609A9-ED6A-44EF-A163-BB90DB8B91A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863012" y="295073"/>
            <a:ext cx="3149706" cy="3700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D863B6CE-4267-473E-B604-2C4A3F9A7E3A}"/>
              </a:ext>
            </a:extLst>
          </p:cNvPr>
          <p:cNvSpPr txBox="1"/>
          <p:nvPr/>
        </p:nvSpPr>
        <p:spPr>
          <a:xfrm>
            <a:off x="661479" y="1835487"/>
            <a:ext cx="9174480" cy="3447098"/>
          </a:xfrm>
          <a:prstGeom prst="rect">
            <a:avLst/>
          </a:prstGeom>
          <a:noFill/>
        </p:spPr>
        <p:txBody>
          <a:bodyPr wrap="square" rtlCol="0">
            <a:spAutoFit/>
          </a:bodyPr>
          <a:lstStyle/>
          <a:p>
            <a:r>
              <a:rPr lang="en-US" sz="2800" dirty="0">
                <a:solidFill>
                  <a:srgbClr val="002060"/>
                </a:solidFill>
                <a:latin typeface="Arial Narrow" panose="020B0606020202030204" pitchFamily="34" charset="0"/>
              </a:rPr>
              <a:t>A typical configuration might consist of:</a:t>
            </a:r>
          </a:p>
          <a:p>
            <a:endParaRPr lang="en-US" sz="2000" dirty="0">
              <a:solidFill>
                <a:srgbClr val="002060"/>
              </a:solidFill>
              <a:latin typeface="Arial Narrow" panose="020B0606020202030204" pitchFamily="34" charset="0"/>
            </a:endParaRPr>
          </a:p>
          <a:p>
            <a:pPr>
              <a:lnSpc>
                <a:spcPct val="150000"/>
              </a:lnSpc>
            </a:pPr>
            <a:r>
              <a:rPr lang="en-US" sz="2000" dirty="0">
                <a:latin typeface="Arial Narrow" panose="020B0606020202030204" pitchFamily="34" charset="0"/>
              </a:rPr>
              <a:t>30 inch conductor (36 inch)</a:t>
            </a:r>
          </a:p>
          <a:p>
            <a:pPr>
              <a:lnSpc>
                <a:spcPct val="150000"/>
              </a:lnSpc>
            </a:pPr>
            <a:r>
              <a:rPr lang="en-US" sz="2000" dirty="0">
                <a:latin typeface="Arial Narrow" panose="020B0606020202030204" pitchFamily="34" charset="0"/>
              </a:rPr>
              <a:t>20 inch surface casing (26 inch hole)</a:t>
            </a:r>
          </a:p>
          <a:p>
            <a:pPr>
              <a:lnSpc>
                <a:spcPct val="150000"/>
              </a:lnSpc>
            </a:pPr>
            <a:r>
              <a:rPr lang="en-US" sz="2000" dirty="0">
                <a:latin typeface="Arial Narrow" panose="020B0606020202030204" pitchFamily="34" charset="0"/>
              </a:rPr>
              <a:t>13 3/8 inch intermediate casing (17.5 inch hole)</a:t>
            </a:r>
          </a:p>
          <a:p>
            <a:pPr>
              <a:lnSpc>
                <a:spcPct val="150000"/>
              </a:lnSpc>
            </a:pPr>
            <a:r>
              <a:rPr lang="en-US" sz="2000" dirty="0">
                <a:latin typeface="Arial Narrow" panose="020B0606020202030204" pitchFamily="34" charset="0"/>
              </a:rPr>
              <a:t>9 5/8 inch cemented above reservoir (12.25 inch hole)</a:t>
            </a:r>
          </a:p>
          <a:p>
            <a:pPr>
              <a:lnSpc>
                <a:spcPct val="150000"/>
              </a:lnSpc>
            </a:pPr>
            <a:r>
              <a:rPr lang="en-US" sz="2000" dirty="0">
                <a:latin typeface="Arial Narrow" panose="020B0606020202030204" pitchFamily="34" charset="0"/>
              </a:rPr>
              <a:t>7 inch liner through the reservoir (8.5 inch hole)</a:t>
            </a:r>
          </a:p>
          <a:p>
            <a:endParaRPr lang="en-US" sz="2000" dirty="0">
              <a:latin typeface="Arial Narrow" panose="020B0606020202030204" pitchFamily="34" charset="0"/>
            </a:endParaRPr>
          </a:p>
        </p:txBody>
      </p:sp>
      <p:pic>
        <p:nvPicPr>
          <p:cNvPr id="28674" name="Picture 2" descr="Resultado de imagen para offshore typical well configuration">
            <a:extLst>
              <a:ext uri="{FF2B5EF4-FFF2-40B4-BE49-F238E27FC236}">
                <a16:creationId xmlns:a16="http://schemas.microsoft.com/office/drawing/2014/main" id="{6455D017-1D49-45EF-990C-701F90DF8A7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38389" y="1808162"/>
            <a:ext cx="3032613" cy="4119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786885"/>
      </p:ext>
    </p:extLst>
  </p:cSld>
  <p:clrMapOvr>
    <a:masterClrMapping/>
  </p:clrMapOvr>
  <mc:AlternateContent xmlns:mc="http://schemas.openxmlformats.org/markup-compatibility/2006" xmlns:p14="http://schemas.microsoft.com/office/powerpoint/2010/main">
    <mc:Choice Requires="p14">
      <p:transition spd="slow" p14:dur="2000" advTm="54737"/>
    </mc:Choice>
    <mc:Fallback xmlns="">
      <p:transition spd="slow" advTm="54737"/>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4" name="Rectangle 2050">
            <a:extLst>
              <a:ext uri="{FF2B5EF4-FFF2-40B4-BE49-F238E27FC236}">
                <a16:creationId xmlns:a16="http://schemas.microsoft.com/office/drawing/2014/main" id="{54988672-AFE3-4978-AFF2-DFC24EFB4352}"/>
              </a:ext>
            </a:extLst>
          </p:cNvPr>
          <p:cNvSpPr>
            <a:spLocks noGrp="1" noChangeArrowheads="1"/>
          </p:cNvSpPr>
          <p:nvPr>
            <p:ph type="title"/>
          </p:nvPr>
        </p:nvSpPr>
        <p:spPr>
          <a:xfrm>
            <a:off x="740569" y="1783485"/>
            <a:ext cx="4762500" cy="381000"/>
          </a:xfrm>
          <a:noFill/>
          <a:ln/>
        </p:spPr>
        <p:txBody>
          <a:bodyPr>
            <a:noAutofit/>
          </a:bodyPr>
          <a:lstStyle/>
          <a:p>
            <a:br>
              <a:rPr lang="en-US" altLang="es-ES" sz="2800" dirty="0">
                <a:solidFill>
                  <a:srgbClr val="002060"/>
                </a:solidFill>
                <a:latin typeface="Arial Narrow" panose="020B0606020202030204" pitchFamily="34" charset="0"/>
              </a:rPr>
            </a:br>
            <a:r>
              <a:rPr lang="en-US" altLang="es-ES" sz="2800" b="1" dirty="0">
                <a:solidFill>
                  <a:srgbClr val="002060"/>
                </a:solidFill>
                <a:latin typeface="Arial Narrow" panose="020B0606020202030204" pitchFamily="34" charset="0"/>
              </a:rPr>
              <a:t>Typical Drilling Program</a:t>
            </a:r>
            <a:br>
              <a:rPr lang="en-US" altLang="es-ES" sz="2800" dirty="0">
                <a:solidFill>
                  <a:srgbClr val="002060"/>
                </a:solidFill>
                <a:latin typeface="Arial Narrow" panose="020B0606020202030204" pitchFamily="34" charset="0"/>
              </a:rPr>
            </a:br>
            <a:endParaRPr lang="en-US" altLang="es-ES" sz="2800" dirty="0">
              <a:solidFill>
                <a:srgbClr val="002060"/>
              </a:solidFill>
              <a:latin typeface="Arial Narrow" panose="020B0606020202030204" pitchFamily="34" charset="0"/>
            </a:endParaRPr>
          </a:p>
        </p:txBody>
      </p:sp>
      <p:sp>
        <p:nvSpPr>
          <p:cNvPr id="269315" name="Rectangle 2051">
            <a:extLst>
              <a:ext uri="{FF2B5EF4-FFF2-40B4-BE49-F238E27FC236}">
                <a16:creationId xmlns:a16="http://schemas.microsoft.com/office/drawing/2014/main" id="{669746BD-857D-407E-8A9E-257AC608EA90}"/>
              </a:ext>
            </a:extLst>
          </p:cNvPr>
          <p:cNvSpPr>
            <a:spLocks noGrp="1" noChangeArrowheads="1"/>
          </p:cNvSpPr>
          <p:nvPr>
            <p:ph type="body" idx="1"/>
          </p:nvPr>
        </p:nvSpPr>
        <p:spPr>
          <a:xfrm>
            <a:off x="951972" y="2185158"/>
            <a:ext cx="6809222" cy="4339433"/>
          </a:xfrm>
          <a:noFill/>
          <a:ln/>
        </p:spPr>
        <p:txBody>
          <a:bodyPr>
            <a:noAutofit/>
          </a:bodyPr>
          <a:lstStyle/>
          <a:p>
            <a:r>
              <a:rPr lang="en-US" altLang="es-ES" sz="2000" dirty="0">
                <a:latin typeface="Arial Narrow" panose="020B0606020202030204" pitchFamily="34" charset="0"/>
              </a:rPr>
              <a:t>Position rig.</a:t>
            </a:r>
          </a:p>
          <a:p>
            <a:r>
              <a:rPr lang="en-US" altLang="es-ES" sz="2000" dirty="0">
                <a:latin typeface="Arial Narrow" panose="020B0606020202030204" pitchFamily="34" charset="0"/>
              </a:rPr>
              <a:t>Run Anchors or DP</a:t>
            </a:r>
          </a:p>
          <a:p>
            <a:r>
              <a:rPr lang="en-US" altLang="es-ES" sz="2000" dirty="0">
                <a:latin typeface="Arial Narrow" panose="020B0606020202030204" pitchFamily="34" charset="0"/>
              </a:rPr>
              <a:t>Pretension mooring lines.</a:t>
            </a:r>
          </a:p>
          <a:p>
            <a:r>
              <a:rPr lang="en-US" altLang="es-ES" sz="2000" dirty="0">
                <a:latin typeface="Arial Narrow" panose="020B0606020202030204" pitchFamily="34" charset="0"/>
              </a:rPr>
              <a:t>Survey seafloor with ROV.</a:t>
            </a:r>
          </a:p>
          <a:p>
            <a:r>
              <a:rPr lang="en-US" altLang="es-ES" sz="2000" dirty="0">
                <a:latin typeface="Arial Narrow" panose="020B0606020202030204" pitchFamily="34" charset="0"/>
              </a:rPr>
              <a:t>Spud the well</a:t>
            </a:r>
          </a:p>
          <a:p>
            <a:pPr lvl="1"/>
            <a:r>
              <a:rPr lang="en-US" altLang="es-ES" sz="2000" dirty="0">
                <a:solidFill>
                  <a:srgbClr val="002060"/>
                </a:solidFill>
                <a:latin typeface="Arial Narrow" panose="020B0606020202030204" pitchFamily="34" charset="0"/>
              </a:rPr>
              <a:t>Setting a conductor 36 inch</a:t>
            </a:r>
          </a:p>
          <a:p>
            <a:pPr lvl="1"/>
            <a:r>
              <a:rPr lang="es-ES" sz="2000" dirty="0">
                <a:solidFill>
                  <a:srgbClr val="002060"/>
                </a:solidFill>
                <a:latin typeface="Arial Narrow" panose="020B0606020202030204" pitchFamily="34" charset="0"/>
              </a:rPr>
              <a:t>Drill </a:t>
            </a:r>
            <a:r>
              <a:rPr lang="es-ES" sz="2000" dirty="0" err="1">
                <a:solidFill>
                  <a:srgbClr val="002060"/>
                </a:solidFill>
                <a:latin typeface="Arial Narrow" panose="020B0606020202030204" pitchFamily="34" charset="0"/>
              </a:rPr>
              <a:t>surface</a:t>
            </a:r>
            <a:r>
              <a:rPr lang="es-ES" sz="2000" dirty="0">
                <a:solidFill>
                  <a:srgbClr val="002060"/>
                </a:solidFill>
                <a:latin typeface="Arial Narrow" panose="020B0606020202030204" pitchFamily="34" charset="0"/>
              </a:rPr>
              <a:t> </a:t>
            </a:r>
            <a:r>
              <a:rPr lang="es-ES" sz="2000" dirty="0" err="1">
                <a:solidFill>
                  <a:srgbClr val="002060"/>
                </a:solidFill>
                <a:latin typeface="Arial Narrow" panose="020B0606020202030204" pitchFamily="34" charset="0"/>
              </a:rPr>
              <a:t>hole</a:t>
            </a:r>
            <a:r>
              <a:rPr lang="es-ES" sz="2000" dirty="0">
                <a:solidFill>
                  <a:srgbClr val="002060"/>
                </a:solidFill>
                <a:latin typeface="Arial Narrow" panose="020B0606020202030204" pitchFamily="34" charset="0"/>
              </a:rPr>
              <a:t> 26 </a:t>
            </a:r>
            <a:r>
              <a:rPr lang="es-ES" sz="2000" dirty="0" err="1">
                <a:solidFill>
                  <a:srgbClr val="002060"/>
                </a:solidFill>
                <a:latin typeface="Arial Narrow" panose="020B0606020202030204" pitchFamily="34" charset="0"/>
              </a:rPr>
              <a:t>inch</a:t>
            </a:r>
            <a:endParaRPr lang="es-ES" sz="2000" dirty="0">
              <a:solidFill>
                <a:srgbClr val="002060"/>
              </a:solidFill>
              <a:latin typeface="Arial Narrow" panose="020B0606020202030204" pitchFamily="34" charset="0"/>
            </a:endParaRPr>
          </a:p>
          <a:p>
            <a:pPr lvl="1"/>
            <a:r>
              <a:rPr lang="es-ES" sz="2000" dirty="0">
                <a:solidFill>
                  <a:srgbClr val="002060"/>
                </a:solidFill>
                <a:latin typeface="Arial Narrow" panose="020B0606020202030204" pitchFamily="34" charset="0"/>
              </a:rPr>
              <a:t>Run &amp; set </a:t>
            </a:r>
            <a:r>
              <a:rPr lang="es-ES" sz="2000" dirty="0" err="1">
                <a:solidFill>
                  <a:srgbClr val="002060"/>
                </a:solidFill>
                <a:latin typeface="Arial Narrow" panose="020B0606020202030204" pitchFamily="34" charset="0"/>
              </a:rPr>
              <a:t>surface</a:t>
            </a:r>
            <a:r>
              <a:rPr lang="es-ES" sz="2000" dirty="0">
                <a:solidFill>
                  <a:srgbClr val="002060"/>
                </a:solidFill>
                <a:latin typeface="Arial Narrow" panose="020B0606020202030204" pitchFamily="34" charset="0"/>
              </a:rPr>
              <a:t> </a:t>
            </a:r>
            <a:r>
              <a:rPr lang="es-ES" sz="2000" dirty="0" err="1">
                <a:solidFill>
                  <a:srgbClr val="002060"/>
                </a:solidFill>
                <a:latin typeface="Arial Narrow" panose="020B0606020202030204" pitchFamily="34" charset="0"/>
              </a:rPr>
              <a:t>casing</a:t>
            </a:r>
            <a:r>
              <a:rPr lang="es-ES" sz="2000" dirty="0">
                <a:solidFill>
                  <a:srgbClr val="002060"/>
                </a:solidFill>
                <a:latin typeface="Arial Narrow" panose="020B0606020202030204" pitchFamily="34" charset="0"/>
              </a:rPr>
              <a:t>/ </a:t>
            </a:r>
            <a:r>
              <a:rPr lang="es-ES" sz="2000" dirty="0" err="1">
                <a:solidFill>
                  <a:srgbClr val="002060"/>
                </a:solidFill>
                <a:latin typeface="Arial Narrow" panose="020B0606020202030204" pitchFamily="34" charset="0"/>
              </a:rPr>
              <a:t>Cement</a:t>
            </a:r>
            <a:r>
              <a:rPr lang="es-ES" sz="2000" dirty="0">
                <a:solidFill>
                  <a:srgbClr val="002060"/>
                </a:solidFill>
                <a:latin typeface="Arial Narrow" panose="020B0606020202030204" pitchFamily="34" charset="0"/>
              </a:rPr>
              <a:t> </a:t>
            </a:r>
            <a:r>
              <a:rPr lang="es-ES" sz="2000" dirty="0" err="1">
                <a:solidFill>
                  <a:srgbClr val="002060"/>
                </a:solidFill>
                <a:latin typeface="Arial Narrow" panose="020B0606020202030204" pitchFamily="34" charset="0"/>
              </a:rPr>
              <a:t>surface</a:t>
            </a:r>
            <a:r>
              <a:rPr lang="es-ES" sz="2000" dirty="0">
                <a:solidFill>
                  <a:srgbClr val="002060"/>
                </a:solidFill>
                <a:latin typeface="Arial Narrow" panose="020B0606020202030204" pitchFamily="34" charset="0"/>
              </a:rPr>
              <a:t> </a:t>
            </a:r>
            <a:r>
              <a:rPr lang="es-ES" sz="2000" dirty="0" err="1">
                <a:solidFill>
                  <a:srgbClr val="002060"/>
                </a:solidFill>
                <a:latin typeface="Arial Narrow" panose="020B0606020202030204" pitchFamily="34" charset="0"/>
              </a:rPr>
              <a:t>casing</a:t>
            </a:r>
            <a:r>
              <a:rPr lang="es-ES" sz="2000" dirty="0">
                <a:solidFill>
                  <a:srgbClr val="002060"/>
                </a:solidFill>
                <a:latin typeface="Arial Narrow" panose="020B0606020202030204" pitchFamily="34" charset="0"/>
              </a:rPr>
              <a:t> </a:t>
            </a:r>
          </a:p>
          <a:p>
            <a:pPr lvl="1"/>
            <a:r>
              <a:rPr lang="es-ES" sz="2000" dirty="0">
                <a:solidFill>
                  <a:srgbClr val="002060"/>
                </a:solidFill>
                <a:latin typeface="Arial Narrow" panose="020B0606020202030204" pitchFamily="34" charset="0"/>
              </a:rPr>
              <a:t>Drill </a:t>
            </a:r>
            <a:r>
              <a:rPr lang="es-ES" sz="2000" dirty="0" err="1">
                <a:solidFill>
                  <a:srgbClr val="002060"/>
                </a:solidFill>
                <a:latin typeface="Arial Narrow" panose="020B0606020202030204" pitchFamily="34" charset="0"/>
              </a:rPr>
              <a:t>intermediate</a:t>
            </a:r>
            <a:r>
              <a:rPr lang="es-ES" sz="2000" dirty="0">
                <a:solidFill>
                  <a:srgbClr val="002060"/>
                </a:solidFill>
                <a:latin typeface="Arial Narrow" panose="020B0606020202030204" pitchFamily="34" charset="0"/>
              </a:rPr>
              <a:t> </a:t>
            </a:r>
            <a:r>
              <a:rPr lang="es-ES" sz="2000" dirty="0" err="1">
                <a:solidFill>
                  <a:srgbClr val="002060"/>
                </a:solidFill>
                <a:latin typeface="Arial Narrow" panose="020B0606020202030204" pitchFamily="34" charset="0"/>
              </a:rPr>
              <a:t>hole</a:t>
            </a:r>
            <a:r>
              <a:rPr lang="es-ES" sz="2000" dirty="0">
                <a:solidFill>
                  <a:srgbClr val="002060"/>
                </a:solidFill>
                <a:latin typeface="Arial Narrow" panose="020B0606020202030204" pitchFamily="34" charset="0"/>
              </a:rPr>
              <a:t> 17,5 and 12.25 </a:t>
            </a:r>
            <a:r>
              <a:rPr lang="es-ES" sz="2000" dirty="0" err="1">
                <a:solidFill>
                  <a:srgbClr val="002060"/>
                </a:solidFill>
                <a:latin typeface="Arial Narrow" panose="020B0606020202030204" pitchFamily="34" charset="0"/>
              </a:rPr>
              <a:t>inch</a:t>
            </a:r>
            <a:endParaRPr lang="es-ES" sz="2000" dirty="0">
              <a:solidFill>
                <a:srgbClr val="002060"/>
              </a:solidFill>
              <a:latin typeface="Arial Narrow" panose="020B0606020202030204" pitchFamily="34" charset="0"/>
            </a:endParaRPr>
          </a:p>
          <a:p>
            <a:pPr lvl="1"/>
            <a:r>
              <a:rPr lang="es-ES" sz="2000" dirty="0">
                <a:solidFill>
                  <a:srgbClr val="002060"/>
                </a:solidFill>
                <a:latin typeface="Arial Narrow" panose="020B0606020202030204" pitchFamily="34" charset="0"/>
              </a:rPr>
              <a:t> Run &amp; set </a:t>
            </a:r>
            <a:r>
              <a:rPr lang="es-ES" sz="2000" dirty="0" err="1">
                <a:solidFill>
                  <a:srgbClr val="002060"/>
                </a:solidFill>
                <a:latin typeface="Arial Narrow" panose="020B0606020202030204" pitchFamily="34" charset="0"/>
              </a:rPr>
              <a:t>intermediate</a:t>
            </a:r>
            <a:r>
              <a:rPr lang="es-ES" sz="2000" dirty="0">
                <a:solidFill>
                  <a:srgbClr val="002060"/>
                </a:solidFill>
                <a:latin typeface="Arial Narrow" panose="020B0606020202030204" pitchFamily="34" charset="0"/>
              </a:rPr>
              <a:t> </a:t>
            </a:r>
            <a:r>
              <a:rPr lang="es-ES" sz="2000" dirty="0" err="1">
                <a:solidFill>
                  <a:srgbClr val="002060"/>
                </a:solidFill>
                <a:latin typeface="Arial Narrow" panose="020B0606020202030204" pitchFamily="34" charset="0"/>
              </a:rPr>
              <a:t>casing</a:t>
            </a:r>
            <a:r>
              <a:rPr lang="es-ES" sz="2000" dirty="0">
                <a:solidFill>
                  <a:srgbClr val="002060"/>
                </a:solidFill>
                <a:latin typeface="Arial Narrow" panose="020B0606020202030204" pitchFamily="34" charset="0"/>
              </a:rPr>
              <a:t> / </a:t>
            </a:r>
            <a:r>
              <a:rPr lang="es-ES" sz="2000" dirty="0" err="1">
                <a:solidFill>
                  <a:srgbClr val="002060"/>
                </a:solidFill>
                <a:latin typeface="Arial Narrow" panose="020B0606020202030204" pitchFamily="34" charset="0"/>
              </a:rPr>
              <a:t>Cement</a:t>
            </a:r>
            <a:endParaRPr lang="es-ES" sz="2000" dirty="0">
              <a:solidFill>
                <a:srgbClr val="002060"/>
              </a:solidFill>
              <a:latin typeface="Arial Narrow" panose="020B0606020202030204" pitchFamily="34" charset="0"/>
            </a:endParaRPr>
          </a:p>
          <a:p>
            <a:pPr lvl="1"/>
            <a:r>
              <a:rPr lang="es-ES" sz="2000" dirty="0">
                <a:solidFill>
                  <a:srgbClr val="002060"/>
                </a:solidFill>
                <a:latin typeface="Arial Narrow" panose="020B0606020202030204" pitchFamily="34" charset="0"/>
              </a:rPr>
              <a:t> Drill </a:t>
            </a:r>
            <a:r>
              <a:rPr lang="es-ES" sz="2000" dirty="0" err="1">
                <a:solidFill>
                  <a:srgbClr val="002060"/>
                </a:solidFill>
                <a:latin typeface="Arial Narrow" panose="020B0606020202030204" pitchFamily="34" charset="0"/>
              </a:rPr>
              <a:t>production</a:t>
            </a:r>
            <a:r>
              <a:rPr lang="es-ES" sz="2000" dirty="0">
                <a:solidFill>
                  <a:srgbClr val="002060"/>
                </a:solidFill>
                <a:latin typeface="Arial Narrow" panose="020B0606020202030204" pitchFamily="34" charset="0"/>
              </a:rPr>
              <a:t> </a:t>
            </a:r>
            <a:r>
              <a:rPr lang="es-ES" sz="2000" dirty="0" err="1">
                <a:solidFill>
                  <a:srgbClr val="002060"/>
                </a:solidFill>
                <a:latin typeface="Arial Narrow" panose="020B0606020202030204" pitchFamily="34" charset="0"/>
              </a:rPr>
              <a:t>hole</a:t>
            </a:r>
            <a:r>
              <a:rPr lang="es-ES" sz="2000" dirty="0">
                <a:solidFill>
                  <a:srgbClr val="002060"/>
                </a:solidFill>
                <a:latin typeface="Arial Narrow" panose="020B0606020202030204" pitchFamily="34" charset="0"/>
              </a:rPr>
              <a:t>  </a:t>
            </a:r>
          </a:p>
          <a:p>
            <a:pPr lvl="1"/>
            <a:r>
              <a:rPr lang="es-ES" sz="2000" dirty="0">
                <a:solidFill>
                  <a:srgbClr val="002060"/>
                </a:solidFill>
                <a:latin typeface="Arial Narrow" panose="020B0606020202030204" pitchFamily="34" charset="0"/>
              </a:rPr>
              <a:t>Run &amp; set </a:t>
            </a:r>
            <a:r>
              <a:rPr lang="es-ES" sz="2000" dirty="0" err="1">
                <a:solidFill>
                  <a:srgbClr val="002060"/>
                </a:solidFill>
                <a:latin typeface="Arial Narrow" panose="020B0606020202030204" pitchFamily="34" charset="0"/>
              </a:rPr>
              <a:t>liner</a:t>
            </a:r>
            <a:r>
              <a:rPr lang="es-ES" sz="2000" dirty="0">
                <a:solidFill>
                  <a:srgbClr val="002060"/>
                </a:solidFill>
                <a:latin typeface="Arial Narrow" panose="020B0606020202030204" pitchFamily="34" charset="0"/>
              </a:rPr>
              <a:t> / </a:t>
            </a:r>
            <a:r>
              <a:rPr lang="es-ES" sz="2000" dirty="0" err="1">
                <a:solidFill>
                  <a:srgbClr val="002060"/>
                </a:solidFill>
                <a:latin typeface="Arial Narrow" panose="020B0606020202030204" pitchFamily="34" charset="0"/>
              </a:rPr>
              <a:t>Cement</a:t>
            </a:r>
            <a:r>
              <a:rPr lang="es-ES" sz="2000" dirty="0">
                <a:solidFill>
                  <a:srgbClr val="002060"/>
                </a:solidFill>
                <a:latin typeface="Arial Narrow" panose="020B0606020202030204" pitchFamily="34" charset="0"/>
              </a:rPr>
              <a:t> line</a:t>
            </a:r>
            <a:endParaRPr lang="en-US" altLang="es-ES" sz="2000" dirty="0">
              <a:solidFill>
                <a:srgbClr val="002060"/>
              </a:solidFill>
              <a:latin typeface="Arial Narrow" panose="020B0606020202030204" pitchFamily="34" charset="0"/>
            </a:endParaRPr>
          </a:p>
        </p:txBody>
      </p:sp>
      <p:cxnSp>
        <p:nvCxnSpPr>
          <p:cNvPr id="7" name="Conector recto 6">
            <a:extLst>
              <a:ext uri="{FF2B5EF4-FFF2-40B4-BE49-F238E27FC236}">
                <a16:creationId xmlns:a16="http://schemas.microsoft.com/office/drawing/2014/main" id="{8CEA8887-E0AE-4FCC-B71E-0C4568C46FFF}"/>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8" name="Rectangle 2">
            <a:extLst>
              <a:ext uri="{FF2B5EF4-FFF2-40B4-BE49-F238E27FC236}">
                <a16:creationId xmlns:a16="http://schemas.microsoft.com/office/drawing/2014/main" id="{0EEE4BD0-5141-4E72-9856-95C32E4C1E53}"/>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Well Construction</a:t>
            </a:r>
            <a:endParaRPr lang="en-GB" altLang="es-ES" dirty="0">
              <a:solidFill>
                <a:srgbClr val="0066FF"/>
              </a:solidFill>
              <a:latin typeface="Arial Narrow" panose="020B0606020202030204" pitchFamily="34" charset="0"/>
            </a:endParaRPr>
          </a:p>
        </p:txBody>
      </p:sp>
      <p:pic>
        <p:nvPicPr>
          <p:cNvPr id="9" name="Imagen 5" descr="enc membrete h1">
            <a:extLst>
              <a:ext uri="{FF2B5EF4-FFF2-40B4-BE49-F238E27FC236}">
                <a16:creationId xmlns:a16="http://schemas.microsoft.com/office/drawing/2014/main" id="{7B34474D-4AA0-42D4-BACC-48727D8826C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863012" y="295073"/>
            <a:ext cx="3149706" cy="3700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52B5CFB5-AA22-41A9-AD91-2BAF74570C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5632" y="2149967"/>
            <a:ext cx="4289789" cy="2940193"/>
          </a:xfrm>
          <a:prstGeom prst="rect">
            <a:avLst/>
          </a:prstGeom>
        </p:spPr>
      </p:pic>
    </p:spTree>
    <p:extLst>
      <p:ext uri="{BB962C8B-B14F-4D97-AF65-F5344CB8AC3E}">
        <p14:creationId xmlns:p14="http://schemas.microsoft.com/office/powerpoint/2010/main" val="1569489939"/>
      </p:ext>
    </p:extLst>
  </p:cSld>
  <p:clrMapOvr>
    <a:masterClrMapping/>
  </p:clrMapOvr>
  <mc:AlternateContent xmlns:mc="http://schemas.openxmlformats.org/markup-compatibility/2006" xmlns:p14="http://schemas.microsoft.com/office/powerpoint/2010/main">
    <mc:Choice Requires="p14">
      <p:transition spd="slow" p14:dur="2000" advTm="46938"/>
    </mc:Choice>
    <mc:Fallback xmlns="">
      <p:transition spd="slow" advTm="4693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dirty="0"/>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18</a:t>
            </a:fld>
            <a:endParaRPr lang="es-ES" dirty="0"/>
          </a:p>
        </p:txBody>
      </p:sp>
      <p:sp>
        <p:nvSpPr>
          <p:cNvPr id="8" name="Rectangle 2">
            <a:extLst>
              <a:ext uri="{FF2B5EF4-FFF2-40B4-BE49-F238E27FC236}">
                <a16:creationId xmlns:a16="http://schemas.microsoft.com/office/drawing/2014/main" id="{25B610DB-AA8C-4F91-9804-191A7E7F1705}"/>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Drilling Problems in Deepwater</a:t>
            </a:r>
            <a:endParaRPr lang="en-GB" altLang="es-ES" dirty="0">
              <a:solidFill>
                <a:srgbClr val="0066FF"/>
              </a:solidFill>
              <a:latin typeface="Arial Narrow" panose="020B0606020202030204" pitchFamily="34" charset="0"/>
            </a:endParaRPr>
          </a:p>
        </p:txBody>
      </p:sp>
      <p:pic>
        <p:nvPicPr>
          <p:cNvPr id="10" name="Imagen 5" descr="enc membrete h1">
            <a:extLst>
              <a:ext uri="{FF2B5EF4-FFF2-40B4-BE49-F238E27FC236}">
                <a16:creationId xmlns:a16="http://schemas.microsoft.com/office/drawing/2014/main" id="{76F609A9-ED6A-44EF-A163-BB90DB8B91A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863012" y="295073"/>
            <a:ext cx="3149706" cy="3700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50855DEA-F968-46D1-9EE9-92B5B88BF48C}"/>
              </a:ext>
            </a:extLst>
          </p:cNvPr>
          <p:cNvSpPr txBox="1"/>
          <p:nvPr/>
        </p:nvSpPr>
        <p:spPr>
          <a:xfrm>
            <a:off x="719138" y="1828174"/>
            <a:ext cx="6781800" cy="4739759"/>
          </a:xfrm>
          <a:prstGeom prst="rect">
            <a:avLst/>
          </a:prstGeom>
          <a:noFill/>
        </p:spPr>
        <p:txBody>
          <a:bodyPr wrap="square" rtlCol="0">
            <a:spAutoFit/>
          </a:bodyPr>
          <a:lstStyle/>
          <a:p>
            <a:r>
              <a:rPr lang="en-US" sz="2000" dirty="0">
                <a:latin typeface="Arial Narrow" panose="020B0606020202030204" pitchFamily="34" charset="0"/>
              </a:rPr>
              <a:t>Problems are the same that in shallow water but Deepwater introduce additional complexities.</a:t>
            </a:r>
          </a:p>
          <a:p>
            <a:pPr algn="ctr"/>
            <a:r>
              <a:rPr lang="en-US" sz="2000" b="1" dirty="0">
                <a:solidFill>
                  <a:srgbClr val="002060"/>
                </a:solidFill>
                <a:latin typeface="Arial Narrow" panose="020B0606020202030204" pitchFamily="34" charset="0"/>
              </a:rPr>
              <a:t>Problems  tend not to occur separately!</a:t>
            </a:r>
          </a:p>
          <a:p>
            <a:pPr algn="ctr"/>
            <a:endParaRPr lang="en-US" sz="2000" b="1" dirty="0">
              <a:solidFill>
                <a:srgbClr val="002060"/>
              </a:solidFill>
              <a:latin typeface="Arial Narrow" panose="020B0606020202030204" pitchFamily="34" charset="0"/>
            </a:endParaRPr>
          </a:p>
          <a:p>
            <a:r>
              <a:rPr lang="en-US" sz="2400" b="1" dirty="0">
                <a:solidFill>
                  <a:srgbClr val="002060"/>
                </a:solidFill>
                <a:latin typeface="Arial Narrow" panose="020B0606020202030204" pitchFamily="34" charset="0"/>
              </a:rPr>
              <a:t>Kick Prevention and Control</a:t>
            </a:r>
          </a:p>
          <a:p>
            <a:endParaRPr lang="en-US" sz="1400" b="1" dirty="0">
              <a:solidFill>
                <a:srgbClr val="002060"/>
              </a:solidFill>
              <a:latin typeface="Arial Narrow" panose="020B0606020202030204" pitchFamily="34" charset="0"/>
            </a:endParaRPr>
          </a:p>
          <a:p>
            <a:r>
              <a:rPr lang="en-US" sz="2000" u="sng" dirty="0">
                <a:latin typeface="Arial Narrow" panose="020B0606020202030204" pitchFamily="34" charset="0"/>
              </a:rPr>
              <a:t>Undesired flow of formation fluid into the wellbore</a:t>
            </a:r>
            <a:r>
              <a:rPr lang="en-US" sz="2000" dirty="0">
                <a:latin typeface="Arial Narrow" panose="020B0606020202030204" pitchFamily="34" charset="0"/>
              </a:rPr>
              <a:t>, typically occur for one or more reasons:</a:t>
            </a:r>
          </a:p>
          <a:p>
            <a:pPr marL="342900" indent="-342900">
              <a:buFontTx/>
              <a:buChar char="-"/>
            </a:pPr>
            <a:r>
              <a:rPr lang="en-US" sz="2000" dirty="0">
                <a:latin typeface="Arial Narrow" panose="020B0606020202030204" pitchFamily="34" charset="0"/>
              </a:rPr>
              <a:t>Drop I wellbore fluid level due to swabbing, improper hole fill-up during trip or lost circulation</a:t>
            </a:r>
          </a:p>
          <a:p>
            <a:pPr marL="342900" indent="-342900">
              <a:buFontTx/>
              <a:buChar char="-"/>
            </a:pPr>
            <a:r>
              <a:rPr lang="en-US" sz="2000" dirty="0">
                <a:latin typeface="Arial Narrow" panose="020B0606020202030204" pitchFamily="34" charset="0"/>
              </a:rPr>
              <a:t>Insufficient mud weight due to poor system design</a:t>
            </a:r>
          </a:p>
          <a:p>
            <a:pPr marL="342900" indent="-342900">
              <a:buFontTx/>
              <a:buChar char="-"/>
            </a:pPr>
            <a:r>
              <a:rPr lang="en-US" sz="2000" dirty="0">
                <a:latin typeface="Arial Narrow" panose="020B0606020202030204" pitchFamily="34" charset="0"/>
              </a:rPr>
              <a:t>Unexpected abnormal PP</a:t>
            </a:r>
          </a:p>
          <a:p>
            <a:pPr marL="342900" indent="-342900">
              <a:buFontTx/>
              <a:buChar char="-"/>
            </a:pPr>
            <a:r>
              <a:rPr lang="en-US" sz="2000" dirty="0">
                <a:latin typeface="Arial Narrow" panose="020B0606020202030204" pitchFamily="34" charset="0"/>
              </a:rPr>
              <a:t>Accidental riser disconnect, where the density of the mud in the riser is greater than seawater density</a:t>
            </a:r>
          </a:p>
          <a:p>
            <a:r>
              <a:rPr lang="en-US" sz="2000" dirty="0">
                <a:latin typeface="Arial Narrow" panose="020B0606020202030204" pitchFamily="34" charset="0"/>
              </a:rPr>
              <a:t> </a:t>
            </a:r>
          </a:p>
        </p:txBody>
      </p:sp>
      <p:pic>
        <p:nvPicPr>
          <p:cNvPr id="9" name="Picture 2" descr="https://secure.ipims.com/data/pe14/graphics/pe21f01.gif">
            <a:extLst>
              <a:ext uri="{FF2B5EF4-FFF2-40B4-BE49-F238E27FC236}">
                <a16:creationId xmlns:a16="http://schemas.microsoft.com/office/drawing/2014/main" id="{824556DC-8DB8-4666-A1FF-57741E8ADC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53350" y="1638300"/>
            <a:ext cx="421005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72108"/>
      </p:ext>
    </p:extLst>
  </p:cSld>
  <p:clrMapOvr>
    <a:masterClrMapping/>
  </p:clrMapOvr>
  <mc:AlternateContent xmlns:mc="http://schemas.openxmlformats.org/markup-compatibility/2006" xmlns:p14="http://schemas.microsoft.com/office/powerpoint/2010/main">
    <mc:Choice Requires="p14">
      <p:transition spd="slow" p14:dur="2000" advTm="107972"/>
    </mc:Choice>
    <mc:Fallback xmlns="">
      <p:transition spd="slow" advTm="10797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dirty="0"/>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19</a:t>
            </a:fld>
            <a:endParaRPr lang="es-ES" dirty="0"/>
          </a:p>
        </p:txBody>
      </p:sp>
      <p:pic>
        <p:nvPicPr>
          <p:cNvPr id="10" name="Imagen 5" descr="enc membrete h1">
            <a:extLst>
              <a:ext uri="{FF2B5EF4-FFF2-40B4-BE49-F238E27FC236}">
                <a16:creationId xmlns:a16="http://schemas.microsoft.com/office/drawing/2014/main" id="{76F609A9-ED6A-44EF-A163-BB90DB8B91A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863012" y="295073"/>
            <a:ext cx="3149706" cy="3700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50855DEA-F968-46D1-9EE9-92B5B88BF48C}"/>
              </a:ext>
            </a:extLst>
          </p:cNvPr>
          <p:cNvSpPr txBox="1"/>
          <p:nvPr/>
        </p:nvSpPr>
        <p:spPr>
          <a:xfrm>
            <a:off x="838200" y="1731962"/>
            <a:ext cx="6781800" cy="4585871"/>
          </a:xfrm>
          <a:prstGeom prst="rect">
            <a:avLst/>
          </a:prstGeom>
          <a:noFill/>
        </p:spPr>
        <p:txBody>
          <a:bodyPr wrap="square" rtlCol="0">
            <a:spAutoFit/>
          </a:bodyPr>
          <a:lstStyle/>
          <a:p>
            <a:r>
              <a:rPr lang="en-US" sz="2400" b="1" dirty="0">
                <a:solidFill>
                  <a:srgbClr val="002060"/>
                </a:solidFill>
                <a:latin typeface="Arial Narrow" panose="020B0606020202030204" pitchFamily="34" charset="0"/>
              </a:rPr>
              <a:t>Lost Circulation</a:t>
            </a:r>
          </a:p>
          <a:p>
            <a:endParaRPr lang="en-US" sz="2000" dirty="0">
              <a:latin typeface="Arial Narrow" panose="020B0606020202030204" pitchFamily="34" charset="0"/>
            </a:endParaRPr>
          </a:p>
          <a:p>
            <a:r>
              <a:rPr lang="en-US" sz="2000" dirty="0">
                <a:latin typeface="Arial Narrow" panose="020B0606020202030204" pitchFamily="34" charset="0"/>
              </a:rPr>
              <a:t>Flow of drilling fluid or cement slurry into the formation.</a:t>
            </a:r>
          </a:p>
          <a:p>
            <a:r>
              <a:rPr lang="en-US" sz="2000" dirty="0">
                <a:latin typeface="Arial Narrow" panose="020B0606020202030204" pitchFamily="34" charset="0"/>
              </a:rPr>
              <a:t>Occurs in all drilling environments, but common in poorly consolidated formations in deepwater basins. </a:t>
            </a:r>
          </a:p>
          <a:p>
            <a:endParaRPr lang="en-US" sz="2000" dirty="0">
              <a:latin typeface="Arial Narrow" panose="020B0606020202030204" pitchFamily="34" charset="0"/>
            </a:endParaRPr>
          </a:p>
          <a:p>
            <a:r>
              <a:rPr lang="en-US" sz="2000" dirty="0">
                <a:latin typeface="Arial Narrow" panose="020B0606020202030204" pitchFamily="34" charset="0"/>
              </a:rPr>
              <a:t>Varying in severity:</a:t>
            </a:r>
          </a:p>
          <a:p>
            <a:endParaRPr lang="en-US" sz="2000" dirty="0">
              <a:latin typeface="Arial Narrow" panose="020B0606020202030204" pitchFamily="34" charset="0"/>
            </a:endParaRPr>
          </a:p>
          <a:p>
            <a:pPr marL="342900" indent="-342900">
              <a:buFontTx/>
              <a:buChar char="-"/>
            </a:pPr>
            <a:r>
              <a:rPr lang="en-US" sz="2000" dirty="0">
                <a:latin typeface="Arial Narrow" panose="020B0606020202030204" pitchFamily="34" charset="0"/>
              </a:rPr>
              <a:t>leakage up to 30bbl/h or moderate losses up to 60 </a:t>
            </a:r>
            <a:r>
              <a:rPr lang="en-US" sz="2000" dirty="0" err="1">
                <a:latin typeface="Arial Narrow" panose="020B0606020202030204" pitchFamily="34" charset="0"/>
              </a:rPr>
              <a:t>bbl</a:t>
            </a:r>
            <a:r>
              <a:rPr lang="en-US" sz="2000" dirty="0">
                <a:latin typeface="Arial Narrow" panose="020B0606020202030204" pitchFamily="34" charset="0"/>
              </a:rPr>
              <a:t>/h may be tolerate allowing drilling to continue until the interval can be cased and cemented.</a:t>
            </a:r>
          </a:p>
          <a:p>
            <a:pPr marL="342900" indent="-342900">
              <a:buFontTx/>
              <a:buChar char="-"/>
            </a:pPr>
            <a:r>
              <a:rPr lang="en-US" sz="2000" dirty="0">
                <a:latin typeface="Arial Narrow" panose="020B0606020202030204" pitchFamily="34" charset="0"/>
              </a:rPr>
              <a:t>Losses above 60 </a:t>
            </a:r>
            <a:r>
              <a:rPr lang="en-US" sz="2000" dirty="0" err="1">
                <a:latin typeface="Arial Narrow" panose="020B0606020202030204" pitchFamily="34" charset="0"/>
              </a:rPr>
              <a:t>bbl</a:t>
            </a:r>
            <a:r>
              <a:rPr lang="en-US" sz="2000" dirty="0">
                <a:latin typeface="Arial Narrow" panose="020B0606020202030204" pitchFamily="34" charset="0"/>
              </a:rPr>
              <a:t>/h drilling have to be stopped to address the problem</a:t>
            </a:r>
          </a:p>
          <a:p>
            <a:endParaRPr lang="en-US" sz="2800" b="1" dirty="0">
              <a:solidFill>
                <a:srgbClr val="002060"/>
              </a:solidFill>
              <a:latin typeface="Arial Narrow" panose="020B0606020202030204" pitchFamily="34" charset="0"/>
            </a:endParaRPr>
          </a:p>
        </p:txBody>
      </p:sp>
      <p:sp>
        <p:nvSpPr>
          <p:cNvPr id="9" name="Rectangle 2">
            <a:extLst>
              <a:ext uri="{FF2B5EF4-FFF2-40B4-BE49-F238E27FC236}">
                <a16:creationId xmlns:a16="http://schemas.microsoft.com/office/drawing/2014/main" id="{48B8BDD1-032C-4BFF-AAF8-FDDE2D505310}"/>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Drilling Problems in Deepwater</a:t>
            </a:r>
            <a:endParaRPr lang="en-GB" altLang="es-ES" dirty="0">
              <a:solidFill>
                <a:srgbClr val="0066FF"/>
              </a:solidFill>
              <a:latin typeface="Arial Narrow" panose="020B0606020202030204" pitchFamily="34" charset="0"/>
            </a:endParaRPr>
          </a:p>
        </p:txBody>
      </p:sp>
      <p:pic>
        <p:nvPicPr>
          <p:cNvPr id="38914" name="Picture 2" descr="Resultado de imagen para lost circulation">
            <a:extLst>
              <a:ext uri="{FF2B5EF4-FFF2-40B4-BE49-F238E27FC236}">
                <a16:creationId xmlns:a16="http://schemas.microsoft.com/office/drawing/2014/main" id="{44B62F70-581A-484E-87F6-4034B4BA897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58125" y="2010569"/>
            <a:ext cx="40005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48075"/>
      </p:ext>
    </p:extLst>
  </p:cSld>
  <p:clrMapOvr>
    <a:masterClrMapping/>
  </p:clrMapOvr>
  <mc:AlternateContent xmlns:mc="http://schemas.openxmlformats.org/markup-compatibility/2006" xmlns:p14="http://schemas.microsoft.com/office/powerpoint/2010/main">
    <mc:Choice Requires="p14">
      <p:transition spd="slow" p14:dur="2000" advTm="73657"/>
    </mc:Choice>
    <mc:Fallback xmlns="">
      <p:transition spd="slow" advTm="7365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dirty="0"/>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2</a:t>
            </a:fld>
            <a:endParaRPr lang="es-ES" dirty="0"/>
          </a:p>
        </p:txBody>
      </p:sp>
      <p:sp>
        <p:nvSpPr>
          <p:cNvPr id="8" name="Rectangle 2">
            <a:extLst>
              <a:ext uri="{FF2B5EF4-FFF2-40B4-BE49-F238E27FC236}">
                <a16:creationId xmlns:a16="http://schemas.microsoft.com/office/drawing/2014/main" id="{25B610DB-AA8C-4F91-9804-191A7E7F1705}"/>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Definitions</a:t>
            </a:r>
            <a:endParaRPr lang="en-GB" altLang="es-ES" dirty="0">
              <a:solidFill>
                <a:srgbClr val="0066FF"/>
              </a:solidFill>
              <a:latin typeface="Arial Narrow" panose="020B0606020202030204" pitchFamily="34" charset="0"/>
            </a:endParaRPr>
          </a:p>
        </p:txBody>
      </p:sp>
      <p:sp>
        <p:nvSpPr>
          <p:cNvPr id="21" name="Text Box 11">
            <a:extLst>
              <a:ext uri="{FF2B5EF4-FFF2-40B4-BE49-F238E27FC236}">
                <a16:creationId xmlns:a16="http://schemas.microsoft.com/office/drawing/2014/main" id="{63FF3769-E63E-4526-9BAD-B0A8AFA8FD29}"/>
              </a:ext>
            </a:extLst>
          </p:cNvPr>
          <p:cNvSpPr txBox="1">
            <a:spLocks noChangeArrowheads="1"/>
          </p:cNvSpPr>
          <p:nvPr/>
        </p:nvSpPr>
        <p:spPr bwMode="auto">
          <a:xfrm>
            <a:off x="8878549" y="4144893"/>
            <a:ext cx="8116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s-ES" dirty="0">
                <a:solidFill>
                  <a:schemeClr val="bg1"/>
                </a:solidFill>
              </a:rPr>
              <a:t>Jackup</a:t>
            </a:r>
          </a:p>
        </p:txBody>
      </p:sp>
      <p:pic>
        <p:nvPicPr>
          <p:cNvPr id="10" name="Imagen 9">
            <a:extLst>
              <a:ext uri="{FF2B5EF4-FFF2-40B4-BE49-F238E27FC236}">
                <a16:creationId xmlns:a16="http://schemas.microsoft.com/office/drawing/2014/main" id="{947119CB-8D71-4D50-8E4A-C10E8C6DE81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07994" y="1526898"/>
            <a:ext cx="7350638" cy="3694803"/>
          </a:xfrm>
          <a:prstGeom prst="rect">
            <a:avLst/>
          </a:prstGeom>
        </p:spPr>
      </p:pic>
      <p:sp>
        <p:nvSpPr>
          <p:cNvPr id="3" name="Rectángulo 2">
            <a:extLst>
              <a:ext uri="{FF2B5EF4-FFF2-40B4-BE49-F238E27FC236}">
                <a16:creationId xmlns:a16="http://schemas.microsoft.com/office/drawing/2014/main" id="{C3557A75-49E0-4BCF-A7DD-2035CC08015F}"/>
              </a:ext>
            </a:extLst>
          </p:cNvPr>
          <p:cNvSpPr/>
          <p:nvPr/>
        </p:nvSpPr>
        <p:spPr>
          <a:xfrm>
            <a:off x="838201" y="5424361"/>
            <a:ext cx="10065923" cy="830997"/>
          </a:xfrm>
          <a:prstGeom prst="rect">
            <a:avLst/>
          </a:prstGeom>
        </p:spPr>
        <p:txBody>
          <a:bodyPr wrap="square">
            <a:spAutoFit/>
          </a:bodyPr>
          <a:lstStyle/>
          <a:p>
            <a:r>
              <a:rPr lang="en-US" altLang="es-ES" sz="2400" b="1" i="1" dirty="0">
                <a:solidFill>
                  <a:srgbClr val="FF0000"/>
                </a:solidFill>
                <a:latin typeface="Arial Narrow" panose="020B0606020202030204" pitchFamily="34" charset="0"/>
                <a:cs typeface="Times New Roman" panose="02020603050405020304" pitchFamily="18" charset="0"/>
              </a:rPr>
              <a:t>Deepwater  in general, has a greater degree of difficulty and presents many operational challenges.</a:t>
            </a:r>
          </a:p>
        </p:txBody>
      </p:sp>
      <p:pic>
        <p:nvPicPr>
          <p:cNvPr id="11" name="Imagen 5" descr="enc membrete h1">
            <a:extLst>
              <a:ext uri="{FF2B5EF4-FFF2-40B4-BE49-F238E27FC236}">
                <a16:creationId xmlns:a16="http://schemas.microsoft.com/office/drawing/2014/main" id="{CC8E15C6-AE46-2348-8B45-407AF252F8B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83313" y="460171"/>
            <a:ext cx="4308687" cy="5062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75B5755E-0100-0D49-8D1C-B304F7ACB256}"/>
              </a:ext>
            </a:extLst>
          </p:cNvPr>
          <p:cNvSpPr txBox="1"/>
          <p:nvPr/>
        </p:nvSpPr>
        <p:spPr>
          <a:xfrm>
            <a:off x="481263" y="1612232"/>
            <a:ext cx="3681663" cy="2423612"/>
          </a:xfrm>
          <a:prstGeom prst="rect">
            <a:avLst/>
          </a:prstGeom>
          <a:noFill/>
        </p:spPr>
        <p:txBody>
          <a:bodyPr wrap="square" rtlCol="0">
            <a:spAutoFit/>
          </a:bodyPr>
          <a:lstStyle/>
          <a:p>
            <a:r>
              <a:rPr lang="es-US" sz="2400" b="1" dirty="0" err="1">
                <a:solidFill>
                  <a:srgbClr val="002060"/>
                </a:solidFill>
                <a:latin typeface="Arial Narrow" panose="020B0606020202030204" pitchFamily="34" charset="0"/>
              </a:rPr>
              <a:t>Whater</a:t>
            </a:r>
            <a:r>
              <a:rPr lang="es-US" sz="2400" b="1" dirty="0">
                <a:solidFill>
                  <a:srgbClr val="002060"/>
                </a:solidFill>
                <a:latin typeface="Arial Narrow" panose="020B0606020202030204" pitchFamily="34" charset="0"/>
              </a:rPr>
              <a:t> </a:t>
            </a:r>
            <a:r>
              <a:rPr lang="es-US" sz="2400" b="1" dirty="0" err="1">
                <a:solidFill>
                  <a:srgbClr val="002060"/>
                </a:solidFill>
                <a:latin typeface="Arial Narrow" panose="020B0606020202030204" pitchFamily="34" charset="0"/>
              </a:rPr>
              <a:t>depth</a:t>
            </a:r>
            <a:endParaRPr lang="es-US" sz="2400" b="1" dirty="0">
              <a:solidFill>
                <a:srgbClr val="002060"/>
              </a:solidFill>
              <a:latin typeface="Arial Narrow" panose="020B0606020202030204" pitchFamily="34" charset="0"/>
            </a:endParaRPr>
          </a:p>
          <a:p>
            <a:endParaRPr lang="es-US" sz="2400" i="1" dirty="0">
              <a:latin typeface="Arial Narrow" panose="020B0606020202030204" pitchFamily="34" charset="0"/>
            </a:endParaRPr>
          </a:p>
          <a:p>
            <a:pPr marL="342900" indent="-342900">
              <a:lnSpc>
                <a:spcPct val="150000"/>
              </a:lnSpc>
              <a:buFont typeface="Courier New" panose="02070309020205020404" pitchFamily="49" charset="0"/>
              <a:buChar char="o"/>
            </a:pPr>
            <a:r>
              <a:rPr lang="es-US" sz="2400" i="1" dirty="0" err="1">
                <a:latin typeface="Arial Narrow" panose="020B0606020202030204" pitchFamily="34" charset="0"/>
              </a:rPr>
              <a:t>Shallow</a:t>
            </a:r>
            <a:r>
              <a:rPr lang="es-US" sz="2400" i="1" dirty="0">
                <a:latin typeface="Arial Narrow" panose="020B0606020202030204" pitchFamily="34" charset="0"/>
              </a:rPr>
              <a:t>: &lt; 500m</a:t>
            </a:r>
          </a:p>
          <a:p>
            <a:pPr marL="342900" indent="-342900">
              <a:lnSpc>
                <a:spcPct val="150000"/>
              </a:lnSpc>
              <a:buFont typeface="Courier New" panose="02070309020205020404" pitchFamily="49" charset="0"/>
              <a:buChar char="o"/>
            </a:pPr>
            <a:r>
              <a:rPr lang="es-US" sz="2400" i="1" dirty="0" err="1">
                <a:latin typeface="Arial Narrow" panose="020B0606020202030204" pitchFamily="34" charset="0"/>
              </a:rPr>
              <a:t>Deepwater</a:t>
            </a:r>
            <a:r>
              <a:rPr lang="es-US" sz="2400" i="1" dirty="0">
                <a:latin typeface="Arial Narrow" panose="020B0606020202030204" pitchFamily="34" charset="0"/>
              </a:rPr>
              <a:t>: 500m – 1500m </a:t>
            </a:r>
          </a:p>
          <a:p>
            <a:pPr marL="342900" indent="-342900">
              <a:lnSpc>
                <a:spcPct val="150000"/>
              </a:lnSpc>
              <a:buFont typeface="Courier New" panose="02070309020205020404" pitchFamily="49" charset="0"/>
              <a:buChar char="o"/>
            </a:pPr>
            <a:r>
              <a:rPr lang="es-US" sz="2400" i="1" dirty="0">
                <a:latin typeface="Arial Narrow" panose="020B0606020202030204" pitchFamily="34" charset="0"/>
              </a:rPr>
              <a:t>Ultra </a:t>
            </a:r>
            <a:r>
              <a:rPr lang="es-US" sz="2400" i="1" dirty="0" err="1">
                <a:latin typeface="Arial Narrow" panose="020B0606020202030204" pitchFamily="34" charset="0"/>
              </a:rPr>
              <a:t>Deepwater</a:t>
            </a:r>
            <a:r>
              <a:rPr lang="es-US" sz="2400" i="1" dirty="0">
                <a:latin typeface="Arial Narrow" panose="020B0606020202030204" pitchFamily="34" charset="0"/>
              </a:rPr>
              <a:t>: &gt; 1500m</a:t>
            </a:r>
          </a:p>
        </p:txBody>
      </p:sp>
    </p:spTree>
    <p:extLst>
      <p:ext uri="{BB962C8B-B14F-4D97-AF65-F5344CB8AC3E}">
        <p14:creationId xmlns:p14="http://schemas.microsoft.com/office/powerpoint/2010/main" val="280446946"/>
      </p:ext>
    </p:extLst>
  </p:cSld>
  <p:clrMapOvr>
    <a:masterClrMapping/>
  </p:clrMapOvr>
  <mc:AlternateContent xmlns:mc="http://schemas.openxmlformats.org/markup-compatibility/2006" xmlns:p14="http://schemas.microsoft.com/office/powerpoint/2010/main">
    <mc:Choice Requires="p14">
      <p:transition spd="slow" p14:dur="2000" advTm="67205"/>
    </mc:Choice>
    <mc:Fallback xmlns="">
      <p:transition spd="slow" advTm="6720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dirty="0"/>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20</a:t>
            </a:fld>
            <a:endParaRPr lang="es-ES" dirty="0"/>
          </a:p>
        </p:txBody>
      </p:sp>
      <p:pic>
        <p:nvPicPr>
          <p:cNvPr id="10" name="Imagen 5" descr="enc membrete h1">
            <a:extLst>
              <a:ext uri="{FF2B5EF4-FFF2-40B4-BE49-F238E27FC236}">
                <a16:creationId xmlns:a16="http://schemas.microsoft.com/office/drawing/2014/main" id="{76F609A9-ED6A-44EF-A163-BB90DB8B91A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863012" y="295073"/>
            <a:ext cx="3149706" cy="3700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1B42FA43-9A34-4203-B695-68A4C3D1E708}"/>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Drilling Problems in Deepwater</a:t>
            </a:r>
            <a:endParaRPr lang="en-GB" altLang="es-ES" dirty="0">
              <a:solidFill>
                <a:srgbClr val="0066FF"/>
              </a:solidFill>
              <a:latin typeface="Arial Narrow" panose="020B0606020202030204" pitchFamily="34" charset="0"/>
            </a:endParaRPr>
          </a:p>
        </p:txBody>
      </p:sp>
      <p:sp>
        <p:nvSpPr>
          <p:cNvPr id="12" name="CuadroTexto 11">
            <a:extLst>
              <a:ext uri="{FF2B5EF4-FFF2-40B4-BE49-F238E27FC236}">
                <a16:creationId xmlns:a16="http://schemas.microsoft.com/office/drawing/2014/main" id="{02A7A027-28C0-4675-9AC2-D5CB669E18C3}"/>
              </a:ext>
            </a:extLst>
          </p:cNvPr>
          <p:cNvSpPr txBox="1"/>
          <p:nvPr/>
        </p:nvSpPr>
        <p:spPr>
          <a:xfrm>
            <a:off x="679369" y="1572796"/>
            <a:ext cx="9906000" cy="4524315"/>
          </a:xfrm>
          <a:prstGeom prst="rect">
            <a:avLst/>
          </a:prstGeom>
          <a:noFill/>
        </p:spPr>
        <p:txBody>
          <a:bodyPr wrap="square" rtlCol="0">
            <a:spAutoFit/>
          </a:bodyPr>
          <a:lstStyle/>
          <a:p>
            <a:r>
              <a:rPr lang="en-US" sz="2400" b="1" dirty="0">
                <a:solidFill>
                  <a:srgbClr val="002060"/>
                </a:solidFill>
                <a:latin typeface="Arial Narrow" panose="020B0606020202030204" pitchFamily="34" charset="0"/>
              </a:rPr>
              <a:t>Stuck Pipe</a:t>
            </a:r>
          </a:p>
          <a:p>
            <a:endParaRPr lang="en-US" sz="2400" b="1" dirty="0">
              <a:solidFill>
                <a:srgbClr val="002060"/>
              </a:solidFill>
              <a:latin typeface="Arial Narrow" panose="020B0606020202030204" pitchFamily="34" charset="0"/>
            </a:endParaRPr>
          </a:p>
          <a:p>
            <a:r>
              <a:rPr lang="en-US" sz="2000" dirty="0">
                <a:latin typeface="Arial Narrow" panose="020B0606020202030204" pitchFamily="34" charset="0"/>
              </a:rPr>
              <a:t>Some deepwater aspects create a condition for stuck pipe:</a:t>
            </a:r>
          </a:p>
          <a:p>
            <a:pPr marL="342900" indent="-342900">
              <a:buFontTx/>
              <a:buChar char="-"/>
            </a:pPr>
            <a:r>
              <a:rPr lang="en-US" sz="2000" dirty="0">
                <a:latin typeface="Arial Narrow" panose="020B0606020202030204" pitchFamily="34" charset="0"/>
              </a:rPr>
              <a:t>Lengthy lateral sections in directional wells, some at very high angles</a:t>
            </a:r>
          </a:p>
          <a:p>
            <a:pPr marL="342900" indent="-342900">
              <a:buFontTx/>
              <a:buChar char="-"/>
            </a:pPr>
            <a:r>
              <a:rPr lang="en-US" sz="2000" dirty="0">
                <a:latin typeface="Arial Narrow" panose="020B0606020202030204" pitchFamily="34" charset="0"/>
              </a:rPr>
              <a:t>Hole cleaning difficulties that allow solids to accumulate in the annulus</a:t>
            </a:r>
          </a:p>
          <a:p>
            <a:pPr marL="342900" indent="-342900">
              <a:buFontTx/>
              <a:buChar char="-"/>
            </a:pPr>
            <a:r>
              <a:rPr lang="en-US" sz="2000" dirty="0">
                <a:latin typeface="Arial Narrow" panose="020B0606020202030204" pitchFamily="34" charset="0"/>
              </a:rPr>
              <a:t>Long intervals through mobile formations, such as thick salt blankets</a:t>
            </a:r>
          </a:p>
          <a:p>
            <a:pPr marL="342900" indent="-342900">
              <a:buFontTx/>
              <a:buChar char="-"/>
            </a:pPr>
            <a:r>
              <a:rPr lang="en-US" sz="2000" dirty="0">
                <a:latin typeface="Arial Narrow" panose="020B0606020202030204" pitchFamily="34" charset="0"/>
              </a:rPr>
              <a:t>Very long drillstring that may contain sections of high strength heavy weight pipe.</a:t>
            </a:r>
          </a:p>
          <a:p>
            <a:pPr marL="342900" indent="-342900">
              <a:buFontTx/>
              <a:buChar char="-"/>
            </a:pPr>
            <a:endParaRPr lang="en-US" sz="2000" dirty="0">
              <a:latin typeface="Arial Narrow" panose="020B0606020202030204" pitchFamily="34" charset="0"/>
            </a:endParaRPr>
          </a:p>
          <a:p>
            <a:r>
              <a:rPr lang="en-US" sz="2000" dirty="0">
                <a:latin typeface="Arial Narrow" panose="020B0606020202030204" pitchFamily="34" charset="0"/>
              </a:rPr>
              <a:t>Other problems as narrow PP/FP margins contribute to stuck pipe</a:t>
            </a:r>
          </a:p>
          <a:p>
            <a:endParaRPr lang="en-US" sz="2000" dirty="0">
              <a:latin typeface="Arial Narrow" panose="020B0606020202030204" pitchFamily="34" charset="0"/>
            </a:endParaRPr>
          </a:p>
          <a:p>
            <a:r>
              <a:rPr lang="en-US" sz="2000" dirty="0">
                <a:latin typeface="Arial Narrow" panose="020B0606020202030204" pitchFamily="34" charset="0"/>
              </a:rPr>
              <a:t>Causes fall into 3 categories:</a:t>
            </a:r>
          </a:p>
          <a:p>
            <a:pPr marL="342900" indent="-342900">
              <a:buClr>
                <a:srgbClr val="002060"/>
              </a:buClr>
              <a:buFont typeface="Wingdings" panose="05000000000000000000" pitchFamily="2" charset="2"/>
              <a:buChar char="ü"/>
            </a:pPr>
            <a:r>
              <a:rPr lang="en-US" sz="2000" dirty="0">
                <a:latin typeface="Arial Narrow" panose="020B0606020202030204" pitchFamily="34" charset="0"/>
              </a:rPr>
              <a:t>Geometry</a:t>
            </a:r>
          </a:p>
          <a:p>
            <a:pPr marL="342900" indent="-342900">
              <a:buClr>
                <a:srgbClr val="002060"/>
              </a:buClr>
              <a:buFont typeface="Wingdings" panose="05000000000000000000" pitchFamily="2" charset="2"/>
              <a:buChar char="ü"/>
            </a:pPr>
            <a:r>
              <a:rPr lang="en-US" sz="2000" dirty="0">
                <a:latin typeface="Arial Narrow" panose="020B0606020202030204" pitchFamily="34" charset="0"/>
              </a:rPr>
              <a:t>Wellbore solids</a:t>
            </a:r>
          </a:p>
          <a:p>
            <a:pPr marL="342900" indent="-342900">
              <a:buClr>
                <a:srgbClr val="002060"/>
              </a:buClr>
              <a:buFont typeface="Wingdings" panose="05000000000000000000" pitchFamily="2" charset="2"/>
              <a:buChar char="ü"/>
            </a:pPr>
            <a:r>
              <a:rPr lang="en-US" sz="2000" dirty="0">
                <a:latin typeface="Arial Narrow" panose="020B0606020202030204" pitchFamily="34" charset="0"/>
              </a:rPr>
              <a:t>Differential sticking.</a:t>
            </a:r>
            <a:endParaRPr lang="en-US" sz="2800"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3231798145"/>
      </p:ext>
    </p:extLst>
  </p:cSld>
  <p:clrMapOvr>
    <a:masterClrMapping/>
  </p:clrMapOvr>
  <mc:AlternateContent xmlns:mc="http://schemas.openxmlformats.org/markup-compatibility/2006" xmlns:p14="http://schemas.microsoft.com/office/powerpoint/2010/main">
    <mc:Choice Requires="p14">
      <p:transition spd="slow" p14:dur="2000" advTm="47319"/>
    </mc:Choice>
    <mc:Fallback xmlns="">
      <p:transition spd="slow" advTm="4731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dirty="0"/>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21</a:t>
            </a:fld>
            <a:endParaRPr lang="es-ES" dirty="0"/>
          </a:p>
        </p:txBody>
      </p:sp>
      <p:sp>
        <p:nvSpPr>
          <p:cNvPr id="8" name="Rectangle 2">
            <a:extLst>
              <a:ext uri="{FF2B5EF4-FFF2-40B4-BE49-F238E27FC236}">
                <a16:creationId xmlns:a16="http://schemas.microsoft.com/office/drawing/2014/main" id="{25B610DB-AA8C-4F91-9804-191A7E7F1705}"/>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Bottom Hole Assembly (BHA)</a:t>
            </a:r>
            <a:endParaRPr lang="en-GB" altLang="es-ES" dirty="0">
              <a:solidFill>
                <a:srgbClr val="0066FF"/>
              </a:solidFill>
              <a:latin typeface="Arial Narrow" panose="020B0606020202030204" pitchFamily="34" charset="0"/>
            </a:endParaRPr>
          </a:p>
        </p:txBody>
      </p:sp>
      <p:pic>
        <p:nvPicPr>
          <p:cNvPr id="10" name="Imagen 5" descr="enc membrete h1">
            <a:extLst>
              <a:ext uri="{FF2B5EF4-FFF2-40B4-BE49-F238E27FC236}">
                <a16:creationId xmlns:a16="http://schemas.microsoft.com/office/drawing/2014/main" id="{76F609A9-ED6A-44EF-A163-BB90DB8B91A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863012" y="295073"/>
            <a:ext cx="3149706" cy="3700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50855DEA-F968-46D1-9EE9-92B5B88BF48C}"/>
              </a:ext>
            </a:extLst>
          </p:cNvPr>
          <p:cNvSpPr txBox="1"/>
          <p:nvPr/>
        </p:nvSpPr>
        <p:spPr>
          <a:xfrm>
            <a:off x="647700" y="1808162"/>
            <a:ext cx="10828020" cy="4708981"/>
          </a:xfrm>
          <a:prstGeom prst="rect">
            <a:avLst/>
          </a:prstGeom>
          <a:noFill/>
        </p:spPr>
        <p:txBody>
          <a:bodyPr wrap="square" rtlCol="0">
            <a:spAutoFit/>
          </a:bodyPr>
          <a:lstStyle/>
          <a:p>
            <a:pPr>
              <a:lnSpc>
                <a:spcPct val="150000"/>
              </a:lnSpc>
            </a:pPr>
            <a:r>
              <a:rPr lang="en-US" sz="2000" dirty="0">
                <a:latin typeface="Arial Narrow" panose="020B0606020202030204" pitchFamily="34" charset="0"/>
              </a:rPr>
              <a:t>Generally BHA design:</a:t>
            </a:r>
          </a:p>
          <a:p>
            <a:pPr marL="457200" indent="-457200">
              <a:lnSpc>
                <a:spcPct val="150000"/>
              </a:lnSpc>
              <a:buFont typeface="+mj-lt"/>
              <a:buAutoNum type="arabicPeriod"/>
            </a:pPr>
            <a:r>
              <a:rPr lang="en-US" sz="2000" dirty="0">
                <a:latin typeface="Arial Narrow" panose="020B0606020202030204" pitchFamily="34" charset="0"/>
              </a:rPr>
              <a:t>Bit</a:t>
            </a:r>
          </a:p>
          <a:p>
            <a:pPr marL="457200" indent="-457200">
              <a:lnSpc>
                <a:spcPct val="150000"/>
              </a:lnSpc>
              <a:buFont typeface="+mj-lt"/>
              <a:buAutoNum type="arabicPeriod"/>
            </a:pPr>
            <a:r>
              <a:rPr lang="en-US" sz="2000" dirty="0">
                <a:latin typeface="Arial Narrow" panose="020B0606020202030204" pitchFamily="34" charset="0"/>
              </a:rPr>
              <a:t>Motor</a:t>
            </a:r>
          </a:p>
          <a:p>
            <a:pPr marL="457200" indent="-457200">
              <a:lnSpc>
                <a:spcPct val="150000"/>
              </a:lnSpc>
              <a:buFont typeface="+mj-lt"/>
              <a:buAutoNum type="arabicPeriod"/>
            </a:pPr>
            <a:r>
              <a:rPr lang="en-US" sz="2000" b="1" dirty="0">
                <a:latin typeface="Arial Narrow" panose="020B0606020202030204" pitchFamily="34" charset="0"/>
              </a:rPr>
              <a:t>MWD</a:t>
            </a:r>
          </a:p>
          <a:p>
            <a:pPr marL="457200" indent="-457200">
              <a:lnSpc>
                <a:spcPct val="150000"/>
              </a:lnSpc>
              <a:buFont typeface="+mj-lt"/>
              <a:buAutoNum type="arabicPeriod"/>
            </a:pPr>
            <a:r>
              <a:rPr lang="en-US" sz="2000" b="1" dirty="0">
                <a:latin typeface="Arial Narrow" panose="020B0606020202030204" pitchFamily="34" charset="0"/>
              </a:rPr>
              <a:t>LWD´s</a:t>
            </a:r>
          </a:p>
          <a:p>
            <a:pPr marL="457200" indent="-457200">
              <a:lnSpc>
                <a:spcPct val="150000"/>
              </a:lnSpc>
              <a:buFont typeface="+mj-lt"/>
              <a:buAutoNum type="arabicPeriod"/>
            </a:pPr>
            <a:r>
              <a:rPr lang="en-US" sz="2000" dirty="0">
                <a:latin typeface="Arial Narrow" panose="020B0606020202030204" pitchFamily="34" charset="0"/>
              </a:rPr>
              <a:t>DC (NMDC)</a:t>
            </a:r>
          </a:p>
          <a:p>
            <a:pPr marL="457200" indent="-457200">
              <a:lnSpc>
                <a:spcPct val="150000"/>
              </a:lnSpc>
              <a:buFont typeface="+mj-lt"/>
              <a:buAutoNum type="arabicPeriod"/>
            </a:pPr>
            <a:r>
              <a:rPr lang="en-US" sz="2000" dirty="0">
                <a:latin typeface="Arial Narrow" panose="020B0606020202030204" pitchFamily="34" charset="0"/>
              </a:rPr>
              <a:t>Jar</a:t>
            </a:r>
          </a:p>
          <a:p>
            <a:pPr marL="457200" indent="-457200">
              <a:lnSpc>
                <a:spcPct val="150000"/>
              </a:lnSpc>
              <a:buFont typeface="+mj-lt"/>
              <a:buAutoNum type="arabicPeriod"/>
            </a:pPr>
            <a:r>
              <a:rPr lang="en-US" sz="2000" dirty="0">
                <a:latin typeface="Arial Narrow" panose="020B0606020202030204" pitchFamily="34" charset="0"/>
              </a:rPr>
              <a:t>DC</a:t>
            </a:r>
          </a:p>
          <a:p>
            <a:pPr marL="457200" indent="-457200">
              <a:lnSpc>
                <a:spcPct val="150000"/>
              </a:lnSpc>
              <a:buFont typeface="+mj-lt"/>
              <a:buAutoNum type="arabicPeriod"/>
            </a:pPr>
            <a:r>
              <a:rPr lang="en-US" sz="2000" dirty="0">
                <a:latin typeface="Arial Narrow" panose="020B0606020202030204" pitchFamily="34" charset="0"/>
              </a:rPr>
              <a:t>HW</a:t>
            </a:r>
          </a:p>
          <a:p>
            <a:pPr marL="457200" indent="-457200">
              <a:lnSpc>
                <a:spcPct val="150000"/>
              </a:lnSpc>
              <a:buFont typeface="+mj-lt"/>
              <a:buAutoNum type="arabicPeriod"/>
            </a:pPr>
            <a:r>
              <a:rPr lang="en-US" sz="2000" dirty="0">
                <a:latin typeface="Arial Narrow" panose="020B0606020202030204" pitchFamily="34" charset="0"/>
              </a:rPr>
              <a:t>DP</a:t>
            </a:r>
            <a:endParaRPr lang="en-US" sz="2000" b="1" dirty="0">
              <a:solidFill>
                <a:srgbClr val="002060"/>
              </a:solidFill>
              <a:latin typeface="Arial Narrow" panose="020B0606020202030204" pitchFamily="34" charset="0"/>
            </a:endParaRPr>
          </a:p>
        </p:txBody>
      </p:sp>
      <p:pic>
        <p:nvPicPr>
          <p:cNvPr id="31746" name="Picture 2" descr="Imagen relacionada">
            <a:extLst>
              <a:ext uri="{FF2B5EF4-FFF2-40B4-BE49-F238E27FC236}">
                <a16:creationId xmlns:a16="http://schemas.microsoft.com/office/drawing/2014/main" id="{DAF1C939-F95D-4734-B80C-2064CDCEA4A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4460" y="1514244"/>
            <a:ext cx="3383915" cy="521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124781"/>
      </p:ext>
    </p:extLst>
  </p:cSld>
  <p:clrMapOvr>
    <a:masterClrMapping/>
  </p:clrMapOvr>
  <mc:AlternateContent xmlns:mc="http://schemas.openxmlformats.org/markup-compatibility/2006" xmlns:p14="http://schemas.microsoft.com/office/powerpoint/2010/main">
    <mc:Choice Requires="p14">
      <p:transition spd="slow" p14:dur="2000" advTm="118961"/>
    </mc:Choice>
    <mc:Fallback xmlns="">
      <p:transition spd="slow" advTm="11896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dirty="0"/>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22</a:t>
            </a:fld>
            <a:endParaRPr lang="es-ES" dirty="0"/>
          </a:p>
        </p:txBody>
      </p:sp>
      <p:sp>
        <p:nvSpPr>
          <p:cNvPr id="8" name="Rectangle 2">
            <a:extLst>
              <a:ext uri="{FF2B5EF4-FFF2-40B4-BE49-F238E27FC236}">
                <a16:creationId xmlns:a16="http://schemas.microsoft.com/office/drawing/2014/main" id="{25B610DB-AA8C-4F91-9804-191A7E7F1705}"/>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Solutions for Offshore Drilling</a:t>
            </a:r>
            <a:endParaRPr lang="en-GB" altLang="es-ES" dirty="0">
              <a:solidFill>
                <a:srgbClr val="0066FF"/>
              </a:solidFill>
              <a:latin typeface="Arial Narrow" panose="020B0606020202030204" pitchFamily="34" charset="0"/>
            </a:endParaRPr>
          </a:p>
        </p:txBody>
      </p:sp>
      <p:graphicFrame>
        <p:nvGraphicFramePr>
          <p:cNvPr id="12" name="Diagrama 11">
            <a:extLst>
              <a:ext uri="{FF2B5EF4-FFF2-40B4-BE49-F238E27FC236}">
                <a16:creationId xmlns:a16="http://schemas.microsoft.com/office/drawing/2014/main" id="{6CECA6D7-21D9-451F-AF4C-D5E76943BAE1}"/>
              </a:ext>
            </a:extLst>
          </p:cNvPr>
          <p:cNvGraphicFramePr/>
          <p:nvPr/>
        </p:nvGraphicFramePr>
        <p:xfrm>
          <a:off x="883076" y="1670971"/>
          <a:ext cx="5235820" cy="4421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Imagen 5" descr="enc membrete h1">
            <a:extLst>
              <a:ext uri="{FF2B5EF4-FFF2-40B4-BE49-F238E27FC236}">
                <a16:creationId xmlns:a16="http://schemas.microsoft.com/office/drawing/2014/main" id="{B49CB578-EDB4-432E-8B4F-62A71D420C1B}"/>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110958" y="295073"/>
            <a:ext cx="3901760" cy="458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732630"/>
      </p:ext>
    </p:extLst>
  </p:cSld>
  <p:clrMapOvr>
    <a:masterClrMapping/>
  </p:clrMapOvr>
  <mc:AlternateContent xmlns:mc="http://schemas.openxmlformats.org/markup-compatibility/2006" xmlns:p14="http://schemas.microsoft.com/office/powerpoint/2010/main">
    <mc:Choice Requires="p14">
      <p:transition spd="slow" p14:dur="2000" advTm="29219"/>
    </mc:Choice>
    <mc:Fallback xmlns="">
      <p:transition spd="slow" advTm="2921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a:extLst>
              <a:ext uri="{FF2B5EF4-FFF2-40B4-BE49-F238E27FC236}">
                <a16:creationId xmlns:a16="http://schemas.microsoft.com/office/drawing/2014/main" id="{47260569-43CD-4670-A378-E1CA0E921BB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228600" algn="l"/>
              </a:tabLst>
              <a:defRPr kumimoji="1" sz="2800">
                <a:solidFill>
                  <a:schemeClr val="bg2"/>
                </a:solidFill>
                <a:latin typeface="Univers 57 Condensed" pitchFamily="34" charset="0"/>
              </a:defRPr>
            </a:lvl1pPr>
            <a:lvl2pPr marL="742950" indent="-285750">
              <a:tabLst>
                <a:tab pos="228600" algn="l"/>
              </a:tabLst>
              <a:defRPr kumimoji="1" sz="2800">
                <a:solidFill>
                  <a:schemeClr val="bg2"/>
                </a:solidFill>
                <a:latin typeface="Univers 57 Condensed" pitchFamily="34" charset="0"/>
              </a:defRPr>
            </a:lvl2pPr>
            <a:lvl3pPr marL="1143000" indent="-228600">
              <a:tabLst>
                <a:tab pos="228600" algn="l"/>
              </a:tabLst>
              <a:defRPr kumimoji="1" sz="2800">
                <a:solidFill>
                  <a:schemeClr val="bg2"/>
                </a:solidFill>
                <a:latin typeface="Univers 57 Condensed" pitchFamily="34" charset="0"/>
              </a:defRPr>
            </a:lvl3pPr>
            <a:lvl4pPr marL="1600200" indent="-228600">
              <a:tabLst>
                <a:tab pos="228600" algn="l"/>
              </a:tabLst>
              <a:defRPr kumimoji="1" sz="2800">
                <a:solidFill>
                  <a:schemeClr val="bg2"/>
                </a:solidFill>
                <a:latin typeface="Univers 57 Condensed" pitchFamily="34" charset="0"/>
              </a:defRPr>
            </a:lvl4pPr>
            <a:lvl5pPr marL="2057400" indent="-228600">
              <a:tabLst>
                <a:tab pos="228600" algn="l"/>
              </a:tabLst>
              <a:defRPr kumimoji="1" sz="2800">
                <a:solidFill>
                  <a:schemeClr val="bg2"/>
                </a:solidFill>
                <a:latin typeface="Univers 57 Condensed" pitchFamily="34" charset="0"/>
              </a:defRPr>
            </a:lvl5pPr>
            <a:lvl6pPr marL="2514600" indent="-228600" eaLnBrk="0" fontAlgn="base" hangingPunct="0">
              <a:spcBef>
                <a:spcPct val="0"/>
              </a:spcBef>
              <a:spcAft>
                <a:spcPct val="0"/>
              </a:spcAft>
              <a:tabLst>
                <a:tab pos="228600" algn="l"/>
              </a:tabLst>
              <a:defRPr kumimoji="1" sz="2800">
                <a:solidFill>
                  <a:schemeClr val="bg2"/>
                </a:solidFill>
                <a:latin typeface="Univers 57 Condensed" pitchFamily="34" charset="0"/>
              </a:defRPr>
            </a:lvl6pPr>
            <a:lvl7pPr marL="2971800" indent="-228600" eaLnBrk="0" fontAlgn="base" hangingPunct="0">
              <a:spcBef>
                <a:spcPct val="0"/>
              </a:spcBef>
              <a:spcAft>
                <a:spcPct val="0"/>
              </a:spcAft>
              <a:tabLst>
                <a:tab pos="228600" algn="l"/>
              </a:tabLst>
              <a:defRPr kumimoji="1" sz="2800">
                <a:solidFill>
                  <a:schemeClr val="bg2"/>
                </a:solidFill>
                <a:latin typeface="Univers 57 Condensed" pitchFamily="34" charset="0"/>
              </a:defRPr>
            </a:lvl7pPr>
            <a:lvl8pPr marL="3429000" indent="-228600" eaLnBrk="0" fontAlgn="base" hangingPunct="0">
              <a:spcBef>
                <a:spcPct val="0"/>
              </a:spcBef>
              <a:spcAft>
                <a:spcPct val="0"/>
              </a:spcAft>
              <a:tabLst>
                <a:tab pos="228600" algn="l"/>
              </a:tabLst>
              <a:defRPr kumimoji="1" sz="2800">
                <a:solidFill>
                  <a:schemeClr val="bg2"/>
                </a:solidFill>
                <a:latin typeface="Univers 57 Condensed" pitchFamily="34" charset="0"/>
              </a:defRPr>
            </a:lvl8pPr>
            <a:lvl9pPr marL="3886200" indent="-228600" eaLnBrk="0" fontAlgn="base" hangingPunct="0">
              <a:spcBef>
                <a:spcPct val="0"/>
              </a:spcBef>
              <a:spcAft>
                <a:spcPct val="0"/>
              </a:spcAft>
              <a:tabLst>
                <a:tab pos="228600" algn="l"/>
              </a:tabLst>
              <a:defRPr kumimoji="1" sz="2800">
                <a:solidFill>
                  <a:schemeClr val="bg2"/>
                </a:solidFill>
                <a:latin typeface="Univers 57 Condensed" pitchFamily="34" charset="0"/>
              </a:defRPr>
            </a:lvl9pPr>
          </a:lstStyle>
          <a:p>
            <a:fld id="{FBB67CE3-0904-4AF6-B929-0ADF473F4412}" type="slidenum">
              <a:rPr lang="en-US" altLang="en-US" sz="1000"/>
              <a:pPr/>
              <a:t>23</a:t>
            </a:fld>
            <a:r>
              <a:rPr lang="en-US" altLang="en-US" sz="1000"/>
              <a:t>	Initials</a:t>
            </a:r>
          </a:p>
          <a:p>
            <a:endParaRPr lang="en-US" altLang="en-US" sz="1000"/>
          </a:p>
        </p:txBody>
      </p:sp>
      <p:cxnSp>
        <p:nvCxnSpPr>
          <p:cNvPr id="14" name="Conector recto 13">
            <a:extLst>
              <a:ext uri="{FF2B5EF4-FFF2-40B4-BE49-F238E27FC236}">
                <a16:creationId xmlns:a16="http://schemas.microsoft.com/office/drawing/2014/main" id="{8EC049BA-E916-4739-B7A4-9904200D6F3B}"/>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15" name="Rectangle 2">
            <a:extLst>
              <a:ext uri="{FF2B5EF4-FFF2-40B4-BE49-F238E27FC236}">
                <a16:creationId xmlns:a16="http://schemas.microsoft.com/office/drawing/2014/main" id="{1724F8D6-CE99-4126-99B6-2D5595904978}"/>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Dual Activity System</a:t>
            </a:r>
            <a:endParaRPr lang="en-GB" altLang="es-ES" dirty="0">
              <a:solidFill>
                <a:srgbClr val="0066FF"/>
              </a:solidFill>
              <a:latin typeface="Arial Narrow" panose="020B0606020202030204" pitchFamily="34" charset="0"/>
            </a:endParaRPr>
          </a:p>
        </p:txBody>
      </p:sp>
      <p:pic>
        <p:nvPicPr>
          <p:cNvPr id="16" name="Imagen 5" descr="enc membrete h1">
            <a:extLst>
              <a:ext uri="{FF2B5EF4-FFF2-40B4-BE49-F238E27FC236}">
                <a16:creationId xmlns:a16="http://schemas.microsoft.com/office/drawing/2014/main" id="{16E9EA43-E4A7-4904-9760-2B0DECD2670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462513" y="295073"/>
            <a:ext cx="4550205" cy="5346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hlinkClick r:id="rId3" action="ppaction://hlinkfile"/>
            <a:extLst>
              <a:ext uri="{FF2B5EF4-FFF2-40B4-BE49-F238E27FC236}">
                <a16:creationId xmlns:a16="http://schemas.microsoft.com/office/drawing/2014/main" id="{381F266B-3DCB-4870-88B9-750902D6021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61372" y="2865755"/>
            <a:ext cx="5501640" cy="3855720"/>
          </a:xfrm>
          <a:prstGeom prst="rect">
            <a:avLst/>
          </a:prstGeom>
        </p:spPr>
      </p:pic>
      <p:sp>
        <p:nvSpPr>
          <p:cNvPr id="8" name="CuadroTexto 7">
            <a:extLst>
              <a:ext uri="{FF2B5EF4-FFF2-40B4-BE49-F238E27FC236}">
                <a16:creationId xmlns:a16="http://schemas.microsoft.com/office/drawing/2014/main" id="{95040DA0-A2B3-4420-94EC-F64E2FB33EB0}"/>
              </a:ext>
            </a:extLst>
          </p:cNvPr>
          <p:cNvSpPr txBox="1"/>
          <p:nvPr/>
        </p:nvSpPr>
        <p:spPr>
          <a:xfrm>
            <a:off x="670560" y="1611533"/>
            <a:ext cx="10256520" cy="1631216"/>
          </a:xfrm>
          <a:prstGeom prst="rect">
            <a:avLst/>
          </a:prstGeom>
          <a:noFill/>
        </p:spPr>
        <p:txBody>
          <a:bodyPr wrap="square" rtlCol="0">
            <a:spAutoFit/>
          </a:bodyPr>
          <a:lstStyle/>
          <a:p>
            <a:r>
              <a:rPr lang="en-US" sz="2000" dirty="0">
                <a:latin typeface="Arial Narrow" panose="020B0606020202030204" pitchFamily="34" charset="0"/>
              </a:rPr>
              <a:t>Developed as a way to increase drilling efficiency</a:t>
            </a:r>
          </a:p>
          <a:p>
            <a:r>
              <a:rPr lang="en-US" sz="2000" dirty="0">
                <a:latin typeface="Arial Narrow" panose="020B0606020202030204" pitchFamily="34" charset="0"/>
              </a:rPr>
              <a:t>Sequential ≠ simultaneously</a:t>
            </a:r>
          </a:p>
          <a:p>
            <a:r>
              <a:rPr lang="en-US" sz="2000" dirty="0">
                <a:latin typeface="Arial Narrow" panose="020B0606020202030204" pitchFamily="34" charset="0"/>
              </a:rPr>
              <a:t>Generally rated for 10000ft water depth and 35000ft drilling depth</a:t>
            </a:r>
          </a:p>
          <a:p>
            <a:r>
              <a:rPr lang="en-US" sz="2000" dirty="0">
                <a:latin typeface="Arial Narrow" panose="020B0606020202030204" pitchFamily="34" charset="0"/>
              </a:rPr>
              <a:t>2 derricks, 2 rotary tables over a single moonpool</a:t>
            </a:r>
          </a:p>
          <a:p>
            <a:endParaRPr lang="en-US" sz="2000" dirty="0">
              <a:latin typeface="Arial Narrow" panose="020B0606020202030204" pitchFamily="34" charset="0"/>
            </a:endParaRPr>
          </a:p>
        </p:txBody>
      </p:sp>
    </p:spTree>
    <p:extLst>
      <p:ext uri="{BB962C8B-B14F-4D97-AF65-F5344CB8AC3E}">
        <p14:creationId xmlns:p14="http://schemas.microsoft.com/office/powerpoint/2010/main" val="1936999862"/>
      </p:ext>
    </p:extLst>
  </p:cSld>
  <p:clrMapOvr>
    <a:masterClrMapping/>
  </p:clrMapOvr>
  <mc:AlternateContent xmlns:mc="http://schemas.openxmlformats.org/markup-compatibility/2006" xmlns:p14="http://schemas.microsoft.com/office/powerpoint/2010/main">
    <mc:Choice Requires="p14">
      <p:transition spd="slow" p14:dur="2000" advTm="55808"/>
    </mc:Choice>
    <mc:Fallback xmlns="">
      <p:transition spd="slow" advTm="5580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a:extLst>
              <a:ext uri="{FF2B5EF4-FFF2-40B4-BE49-F238E27FC236}">
                <a16:creationId xmlns:a16="http://schemas.microsoft.com/office/drawing/2014/main" id="{47260569-43CD-4670-A378-E1CA0E921BB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228600" algn="l"/>
              </a:tabLst>
              <a:defRPr kumimoji="1" sz="2800">
                <a:solidFill>
                  <a:schemeClr val="bg2"/>
                </a:solidFill>
                <a:latin typeface="Univers 57 Condensed" pitchFamily="34" charset="0"/>
              </a:defRPr>
            </a:lvl1pPr>
            <a:lvl2pPr marL="742950" indent="-285750">
              <a:tabLst>
                <a:tab pos="228600" algn="l"/>
              </a:tabLst>
              <a:defRPr kumimoji="1" sz="2800">
                <a:solidFill>
                  <a:schemeClr val="bg2"/>
                </a:solidFill>
                <a:latin typeface="Univers 57 Condensed" pitchFamily="34" charset="0"/>
              </a:defRPr>
            </a:lvl2pPr>
            <a:lvl3pPr marL="1143000" indent="-228600">
              <a:tabLst>
                <a:tab pos="228600" algn="l"/>
              </a:tabLst>
              <a:defRPr kumimoji="1" sz="2800">
                <a:solidFill>
                  <a:schemeClr val="bg2"/>
                </a:solidFill>
                <a:latin typeface="Univers 57 Condensed" pitchFamily="34" charset="0"/>
              </a:defRPr>
            </a:lvl3pPr>
            <a:lvl4pPr marL="1600200" indent="-228600">
              <a:tabLst>
                <a:tab pos="228600" algn="l"/>
              </a:tabLst>
              <a:defRPr kumimoji="1" sz="2800">
                <a:solidFill>
                  <a:schemeClr val="bg2"/>
                </a:solidFill>
                <a:latin typeface="Univers 57 Condensed" pitchFamily="34" charset="0"/>
              </a:defRPr>
            </a:lvl4pPr>
            <a:lvl5pPr marL="2057400" indent="-228600">
              <a:tabLst>
                <a:tab pos="228600" algn="l"/>
              </a:tabLst>
              <a:defRPr kumimoji="1" sz="2800">
                <a:solidFill>
                  <a:schemeClr val="bg2"/>
                </a:solidFill>
                <a:latin typeface="Univers 57 Condensed" pitchFamily="34" charset="0"/>
              </a:defRPr>
            </a:lvl5pPr>
            <a:lvl6pPr marL="2514600" indent="-228600" eaLnBrk="0" fontAlgn="base" hangingPunct="0">
              <a:spcBef>
                <a:spcPct val="0"/>
              </a:spcBef>
              <a:spcAft>
                <a:spcPct val="0"/>
              </a:spcAft>
              <a:tabLst>
                <a:tab pos="228600" algn="l"/>
              </a:tabLst>
              <a:defRPr kumimoji="1" sz="2800">
                <a:solidFill>
                  <a:schemeClr val="bg2"/>
                </a:solidFill>
                <a:latin typeface="Univers 57 Condensed" pitchFamily="34" charset="0"/>
              </a:defRPr>
            </a:lvl6pPr>
            <a:lvl7pPr marL="2971800" indent="-228600" eaLnBrk="0" fontAlgn="base" hangingPunct="0">
              <a:spcBef>
                <a:spcPct val="0"/>
              </a:spcBef>
              <a:spcAft>
                <a:spcPct val="0"/>
              </a:spcAft>
              <a:tabLst>
                <a:tab pos="228600" algn="l"/>
              </a:tabLst>
              <a:defRPr kumimoji="1" sz="2800">
                <a:solidFill>
                  <a:schemeClr val="bg2"/>
                </a:solidFill>
                <a:latin typeface="Univers 57 Condensed" pitchFamily="34" charset="0"/>
              </a:defRPr>
            </a:lvl7pPr>
            <a:lvl8pPr marL="3429000" indent="-228600" eaLnBrk="0" fontAlgn="base" hangingPunct="0">
              <a:spcBef>
                <a:spcPct val="0"/>
              </a:spcBef>
              <a:spcAft>
                <a:spcPct val="0"/>
              </a:spcAft>
              <a:tabLst>
                <a:tab pos="228600" algn="l"/>
              </a:tabLst>
              <a:defRPr kumimoji="1" sz="2800">
                <a:solidFill>
                  <a:schemeClr val="bg2"/>
                </a:solidFill>
                <a:latin typeface="Univers 57 Condensed" pitchFamily="34" charset="0"/>
              </a:defRPr>
            </a:lvl8pPr>
            <a:lvl9pPr marL="3886200" indent="-228600" eaLnBrk="0" fontAlgn="base" hangingPunct="0">
              <a:spcBef>
                <a:spcPct val="0"/>
              </a:spcBef>
              <a:spcAft>
                <a:spcPct val="0"/>
              </a:spcAft>
              <a:tabLst>
                <a:tab pos="228600" algn="l"/>
              </a:tabLst>
              <a:defRPr kumimoji="1" sz="2800">
                <a:solidFill>
                  <a:schemeClr val="bg2"/>
                </a:solidFill>
                <a:latin typeface="Univers 57 Condensed" pitchFamily="34" charset="0"/>
              </a:defRPr>
            </a:lvl9pPr>
          </a:lstStyle>
          <a:p>
            <a:fld id="{FBB67CE3-0904-4AF6-B929-0ADF473F4412}" type="slidenum">
              <a:rPr lang="en-US" altLang="en-US" sz="1000"/>
              <a:pPr/>
              <a:t>24</a:t>
            </a:fld>
            <a:r>
              <a:rPr lang="en-US" altLang="en-US" sz="1000"/>
              <a:t>	Initials</a:t>
            </a:r>
          </a:p>
          <a:p>
            <a:endParaRPr lang="en-US" altLang="en-US" sz="1000"/>
          </a:p>
        </p:txBody>
      </p:sp>
      <p:cxnSp>
        <p:nvCxnSpPr>
          <p:cNvPr id="14" name="Conector recto 13">
            <a:extLst>
              <a:ext uri="{FF2B5EF4-FFF2-40B4-BE49-F238E27FC236}">
                <a16:creationId xmlns:a16="http://schemas.microsoft.com/office/drawing/2014/main" id="{8EC049BA-E916-4739-B7A4-9904200D6F3B}"/>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15" name="Rectangle 2">
            <a:extLst>
              <a:ext uri="{FF2B5EF4-FFF2-40B4-BE49-F238E27FC236}">
                <a16:creationId xmlns:a16="http://schemas.microsoft.com/office/drawing/2014/main" id="{1724F8D6-CE99-4126-99B6-2D5595904978}"/>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Offshore Production</a:t>
            </a:r>
            <a:endParaRPr lang="en-GB" altLang="es-ES" dirty="0">
              <a:solidFill>
                <a:srgbClr val="0066FF"/>
              </a:solidFill>
              <a:latin typeface="Arial Narrow" panose="020B0606020202030204" pitchFamily="34" charset="0"/>
            </a:endParaRPr>
          </a:p>
        </p:txBody>
      </p:sp>
      <p:pic>
        <p:nvPicPr>
          <p:cNvPr id="16" name="Imagen 5" descr="enc membrete h1">
            <a:extLst>
              <a:ext uri="{FF2B5EF4-FFF2-40B4-BE49-F238E27FC236}">
                <a16:creationId xmlns:a16="http://schemas.microsoft.com/office/drawing/2014/main" id="{16E9EA43-E4A7-4904-9760-2B0DECD2670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462513" y="295073"/>
            <a:ext cx="4550205" cy="5346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Las plataformas offshore y el constante reto de su diseño ante la creciente  demanda de hidrocarburos">
            <a:extLst>
              <a:ext uri="{FF2B5EF4-FFF2-40B4-BE49-F238E27FC236}">
                <a16:creationId xmlns:a16="http://schemas.microsoft.com/office/drawing/2014/main" id="{3D993D54-73D3-E033-BEFF-CB3FA9197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502" y="1660899"/>
            <a:ext cx="8954219" cy="498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915528"/>
      </p:ext>
    </p:extLst>
  </p:cSld>
  <p:clrMapOvr>
    <a:masterClrMapping/>
  </p:clrMapOvr>
  <mc:AlternateContent xmlns:mc="http://schemas.openxmlformats.org/markup-compatibility/2006">
    <mc:Choice xmlns:p14="http://schemas.microsoft.com/office/powerpoint/2010/main" Requires="p14">
      <p:transition spd="slow" p14:dur="2000" advTm="55808"/>
    </mc:Choice>
    <mc:Fallback>
      <p:transition spd="slow" advTm="5580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a:extLst>
              <a:ext uri="{FF2B5EF4-FFF2-40B4-BE49-F238E27FC236}">
                <a16:creationId xmlns:a16="http://schemas.microsoft.com/office/drawing/2014/main" id="{47260569-43CD-4670-A378-E1CA0E921BB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228600" algn="l"/>
              </a:tabLst>
              <a:defRPr kumimoji="1" sz="2800">
                <a:solidFill>
                  <a:schemeClr val="bg2"/>
                </a:solidFill>
                <a:latin typeface="Univers 57 Condensed" pitchFamily="34" charset="0"/>
              </a:defRPr>
            </a:lvl1pPr>
            <a:lvl2pPr marL="742950" indent="-285750">
              <a:tabLst>
                <a:tab pos="228600" algn="l"/>
              </a:tabLst>
              <a:defRPr kumimoji="1" sz="2800">
                <a:solidFill>
                  <a:schemeClr val="bg2"/>
                </a:solidFill>
                <a:latin typeface="Univers 57 Condensed" pitchFamily="34" charset="0"/>
              </a:defRPr>
            </a:lvl2pPr>
            <a:lvl3pPr marL="1143000" indent="-228600">
              <a:tabLst>
                <a:tab pos="228600" algn="l"/>
              </a:tabLst>
              <a:defRPr kumimoji="1" sz="2800">
                <a:solidFill>
                  <a:schemeClr val="bg2"/>
                </a:solidFill>
                <a:latin typeface="Univers 57 Condensed" pitchFamily="34" charset="0"/>
              </a:defRPr>
            </a:lvl3pPr>
            <a:lvl4pPr marL="1600200" indent="-228600">
              <a:tabLst>
                <a:tab pos="228600" algn="l"/>
              </a:tabLst>
              <a:defRPr kumimoji="1" sz="2800">
                <a:solidFill>
                  <a:schemeClr val="bg2"/>
                </a:solidFill>
                <a:latin typeface="Univers 57 Condensed" pitchFamily="34" charset="0"/>
              </a:defRPr>
            </a:lvl4pPr>
            <a:lvl5pPr marL="2057400" indent="-228600">
              <a:tabLst>
                <a:tab pos="228600" algn="l"/>
              </a:tabLst>
              <a:defRPr kumimoji="1" sz="2800">
                <a:solidFill>
                  <a:schemeClr val="bg2"/>
                </a:solidFill>
                <a:latin typeface="Univers 57 Condensed" pitchFamily="34" charset="0"/>
              </a:defRPr>
            </a:lvl5pPr>
            <a:lvl6pPr marL="2514600" indent="-228600" eaLnBrk="0" fontAlgn="base" hangingPunct="0">
              <a:spcBef>
                <a:spcPct val="0"/>
              </a:spcBef>
              <a:spcAft>
                <a:spcPct val="0"/>
              </a:spcAft>
              <a:tabLst>
                <a:tab pos="228600" algn="l"/>
              </a:tabLst>
              <a:defRPr kumimoji="1" sz="2800">
                <a:solidFill>
                  <a:schemeClr val="bg2"/>
                </a:solidFill>
                <a:latin typeface="Univers 57 Condensed" pitchFamily="34" charset="0"/>
              </a:defRPr>
            </a:lvl6pPr>
            <a:lvl7pPr marL="2971800" indent="-228600" eaLnBrk="0" fontAlgn="base" hangingPunct="0">
              <a:spcBef>
                <a:spcPct val="0"/>
              </a:spcBef>
              <a:spcAft>
                <a:spcPct val="0"/>
              </a:spcAft>
              <a:tabLst>
                <a:tab pos="228600" algn="l"/>
              </a:tabLst>
              <a:defRPr kumimoji="1" sz="2800">
                <a:solidFill>
                  <a:schemeClr val="bg2"/>
                </a:solidFill>
                <a:latin typeface="Univers 57 Condensed" pitchFamily="34" charset="0"/>
              </a:defRPr>
            </a:lvl7pPr>
            <a:lvl8pPr marL="3429000" indent="-228600" eaLnBrk="0" fontAlgn="base" hangingPunct="0">
              <a:spcBef>
                <a:spcPct val="0"/>
              </a:spcBef>
              <a:spcAft>
                <a:spcPct val="0"/>
              </a:spcAft>
              <a:tabLst>
                <a:tab pos="228600" algn="l"/>
              </a:tabLst>
              <a:defRPr kumimoji="1" sz="2800">
                <a:solidFill>
                  <a:schemeClr val="bg2"/>
                </a:solidFill>
                <a:latin typeface="Univers 57 Condensed" pitchFamily="34" charset="0"/>
              </a:defRPr>
            </a:lvl8pPr>
            <a:lvl9pPr marL="3886200" indent="-228600" eaLnBrk="0" fontAlgn="base" hangingPunct="0">
              <a:spcBef>
                <a:spcPct val="0"/>
              </a:spcBef>
              <a:spcAft>
                <a:spcPct val="0"/>
              </a:spcAft>
              <a:tabLst>
                <a:tab pos="228600" algn="l"/>
              </a:tabLst>
              <a:defRPr kumimoji="1" sz="2800">
                <a:solidFill>
                  <a:schemeClr val="bg2"/>
                </a:solidFill>
                <a:latin typeface="Univers 57 Condensed" pitchFamily="34" charset="0"/>
              </a:defRPr>
            </a:lvl9pPr>
          </a:lstStyle>
          <a:p>
            <a:fld id="{FBB67CE3-0904-4AF6-B929-0ADF473F4412}" type="slidenum">
              <a:rPr lang="en-US" altLang="en-US" sz="1000"/>
              <a:pPr/>
              <a:t>25</a:t>
            </a:fld>
            <a:r>
              <a:rPr lang="en-US" altLang="en-US" sz="1000"/>
              <a:t>	Initials</a:t>
            </a:r>
          </a:p>
          <a:p>
            <a:endParaRPr lang="en-US" altLang="en-US" sz="1000"/>
          </a:p>
        </p:txBody>
      </p:sp>
      <p:cxnSp>
        <p:nvCxnSpPr>
          <p:cNvPr id="14" name="Conector recto 13">
            <a:extLst>
              <a:ext uri="{FF2B5EF4-FFF2-40B4-BE49-F238E27FC236}">
                <a16:creationId xmlns:a16="http://schemas.microsoft.com/office/drawing/2014/main" id="{8EC049BA-E916-4739-B7A4-9904200D6F3B}"/>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15" name="Rectangle 2">
            <a:extLst>
              <a:ext uri="{FF2B5EF4-FFF2-40B4-BE49-F238E27FC236}">
                <a16:creationId xmlns:a16="http://schemas.microsoft.com/office/drawing/2014/main" id="{1724F8D6-CE99-4126-99B6-2D5595904978}"/>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Offshore Production</a:t>
            </a:r>
            <a:endParaRPr lang="en-GB" altLang="es-ES" dirty="0">
              <a:solidFill>
                <a:srgbClr val="0066FF"/>
              </a:solidFill>
              <a:latin typeface="Arial Narrow" panose="020B0606020202030204" pitchFamily="34" charset="0"/>
            </a:endParaRPr>
          </a:p>
        </p:txBody>
      </p:sp>
      <p:pic>
        <p:nvPicPr>
          <p:cNvPr id="16" name="Imagen 5" descr="enc membrete h1">
            <a:extLst>
              <a:ext uri="{FF2B5EF4-FFF2-40B4-BE49-F238E27FC236}">
                <a16:creationId xmlns:a16="http://schemas.microsoft.com/office/drawing/2014/main" id="{16E9EA43-E4A7-4904-9760-2B0DECD2670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462513" y="295073"/>
            <a:ext cx="4550205" cy="5346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a:extLst>
              <a:ext uri="{FF2B5EF4-FFF2-40B4-BE49-F238E27FC236}">
                <a16:creationId xmlns:a16="http://schemas.microsoft.com/office/drawing/2014/main" id="{F153E8DD-5C7C-382B-94E7-1A9762749297}"/>
              </a:ext>
            </a:extLst>
          </p:cNvPr>
          <p:cNvPicPr>
            <a:picLocks noChangeAspect="1"/>
          </p:cNvPicPr>
          <p:nvPr/>
        </p:nvPicPr>
        <p:blipFill rotWithShape="1">
          <a:blip r:embed="rId3"/>
          <a:srcRect l="17462" t="22924" r="14948" b="10692"/>
          <a:stretch/>
        </p:blipFill>
        <p:spPr>
          <a:xfrm>
            <a:off x="1802919" y="1738915"/>
            <a:ext cx="8229599" cy="4799126"/>
          </a:xfrm>
          <a:prstGeom prst="rect">
            <a:avLst/>
          </a:prstGeom>
        </p:spPr>
      </p:pic>
    </p:spTree>
    <p:extLst>
      <p:ext uri="{BB962C8B-B14F-4D97-AF65-F5344CB8AC3E}">
        <p14:creationId xmlns:p14="http://schemas.microsoft.com/office/powerpoint/2010/main" val="2501626870"/>
      </p:ext>
    </p:extLst>
  </p:cSld>
  <p:clrMapOvr>
    <a:masterClrMapping/>
  </p:clrMapOvr>
  <mc:AlternateContent xmlns:mc="http://schemas.openxmlformats.org/markup-compatibility/2006">
    <mc:Choice xmlns:p14="http://schemas.microsoft.com/office/powerpoint/2010/main" Requires="p14">
      <p:transition spd="slow" p14:dur="2000" advTm="55808"/>
    </mc:Choice>
    <mc:Fallback>
      <p:transition spd="slow" advTm="5580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a:extLst>
              <a:ext uri="{FF2B5EF4-FFF2-40B4-BE49-F238E27FC236}">
                <a16:creationId xmlns:a16="http://schemas.microsoft.com/office/drawing/2014/main" id="{47260569-43CD-4670-A378-E1CA0E921BB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228600" algn="l"/>
              </a:tabLst>
              <a:defRPr kumimoji="1" sz="2800">
                <a:solidFill>
                  <a:schemeClr val="bg2"/>
                </a:solidFill>
                <a:latin typeface="Univers 57 Condensed" pitchFamily="34" charset="0"/>
              </a:defRPr>
            </a:lvl1pPr>
            <a:lvl2pPr marL="742950" indent="-285750">
              <a:tabLst>
                <a:tab pos="228600" algn="l"/>
              </a:tabLst>
              <a:defRPr kumimoji="1" sz="2800">
                <a:solidFill>
                  <a:schemeClr val="bg2"/>
                </a:solidFill>
                <a:latin typeface="Univers 57 Condensed" pitchFamily="34" charset="0"/>
              </a:defRPr>
            </a:lvl2pPr>
            <a:lvl3pPr marL="1143000" indent="-228600">
              <a:tabLst>
                <a:tab pos="228600" algn="l"/>
              </a:tabLst>
              <a:defRPr kumimoji="1" sz="2800">
                <a:solidFill>
                  <a:schemeClr val="bg2"/>
                </a:solidFill>
                <a:latin typeface="Univers 57 Condensed" pitchFamily="34" charset="0"/>
              </a:defRPr>
            </a:lvl3pPr>
            <a:lvl4pPr marL="1600200" indent="-228600">
              <a:tabLst>
                <a:tab pos="228600" algn="l"/>
              </a:tabLst>
              <a:defRPr kumimoji="1" sz="2800">
                <a:solidFill>
                  <a:schemeClr val="bg2"/>
                </a:solidFill>
                <a:latin typeface="Univers 57 Condensed" pitchFamily="34" charset="0"/>
              </a:defRPr>
            </a:lvl4pPr>
            <a:lvl5pPr marL="2057400" indent="-228600">
              <a:tabLst>
                <a:tab pos="228600" algn="l"/>
              </a:tabLst>
              <a:defRPr kumimoji="1" sz="2800">
                <a:solidFill>
                  <a:schemeClr val="bg2"/>
                </a:solidFill>
                <a:latin typeface="Univers 57 Condensed" pitchFamily="34" charset="0"/>
              </a:defRPr>
            </a:lvl5pPr>
            <a:lvl6pPr marL="2514600" indent="-228600" eaLnBrk="0" fontAlgn="base" hangingPunct="0">
              <a:spcBef>
                <a:spcPct val="0"/>
              </a:spcBef>
              <a:spcAft>
                <a:spcPct val="0"/>
              </a:spcAft>
              <a:tabLst>
                <a:tab pos="228600" algn="l"/>
              </a:tabLst>
              <a:defRPr kumimoji="1" sz="2800">
                <a:solidFill>
                  <a:schemeClr val="bg2"/>
                </a:solidFill>
                <a:latin typeface="Univers 57 Condensed" pitchFamily="34" charset="0"/>
              </a:defRPr>
            </a:lvl6pPr>
            <a:lvl7pPr marL="2971800" indent="-228600" eaLnBrk="0" fontAlgn="base" hangingPunct="0">
              <a:spcBef>
                <a:spcPct val="0"/>
              </a:spcBef>
              <a:spcAft>
                <a:spcPct val="0"/>
              </a:spcAft>
              <a:tabLst>
                <a:tab pos="228600" algn="l"/>
              </a:tabLst>
              <a:defRPr kumimoji="1" sz="2800">
                <a:solidFill>
                  <a:schemeClr val="bg2"/>
                </a:solidFill>
                <a:latin typeface="Univers 57 Condensed" pitchFamily="34" charset="0"/>
              </a:defRPr>
            </a:lvl7pPr>
            <a:lvl8pPr marL="3429000" indent="-228600" eaLnBrk="0" fontAlgn="base" hangingPunct="0">
              <a:spcBef>
                <a:spcPct val="0"/>
              </a:spcBef>
              <a:spcAft>
                <a:spcPct val="0"/>
              </a:spcAft>
              <a:tabLst>
                <a:tab pos="228600" algn="l"/>
              </a:tabLst>
              <a:defRPr kumimoji="1" sz="2800">
                <a:solidFill>
                  <a:schemeClr val="bg2"/>
                </a:solidFill>
                <a:latin typeface="Univers 57 Condensed" pitchFamily="34" charset="0"/>
              </a:defRPr>
            </a:lvl8pPr>
            <a:lvl9pPr marL="3886200" indent="-228600" eaLnBrk="0" fontAlgn="base" hangingPunct="0">
              <a:spcBef>
                <a:spcPct val="0"/>
              </a:spcBef>
              <a:spcAft>
                <a:spcPct val="0"/>
              </a:spcAft>
              <a:tabLst>
                <a:tab pos="228600" algn="l"/>
              </a:tabLst>
              <a:defRPr kumimoji="1" sz="2800">
                <a:solidFill>
                  <a:schemeClr val="bg2"/>
                </a:solidFill>
                <a:latin typeface="Univers 57 Condensed" pitchFamily="34" charset="0"/>
              </a:defRPr>
            </a:lvl9pPr>
          </a:lstStyle>
          <a:p>
            <a:fld id="{FBB67CE3-0904-4AF6-B929-0ADF473F4412}" type="slidenum">
              <a:rPr lang="en-US" altLang="en-US" sz="1000"/>
              <a:pPr/>
              <a:t>26</a:t>
            </a:fld>
            <a:r>
              <a:rPr lang="en-US" altLang="en-US" sz="1000"/>
              <a:t>	Initials</a:t>
            </a:r>
          </a:p>
          <a:p>
            <a:endParaRPr lang="en-US" altLang="en-US" sz="1000"/>
          </a:p>
        </p:txBody>
      </p:sp>
      <p:cxnSp>
        <p:nvCxnSpPr>
          <p:cNvPr id="14" name="Conector recto 13">
            <a:extLst>
              <a:ext uri="{FF2B5EF4-FFF2-40B4-BE49-F238E27FC236}">
                <a16:creationId xmlns:a16="http://schemas.microsoft.com/office/drawing/2014/main" id="{8EC049BA-E916-4739-B7A4-9904200D6F3B}"/>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15" name="Rectangle 2">
            <a:extLst>
              <a:ext uri="{FF2B5EF4-FFF2-40B4-BE49-F238E27FC236}">
                <a16:creationId xmlns:a16="http://schemas.microsoft.com/office/drawing/2014/main" id="{1724F8D6-CE99-4126-99B6-2D5595904978}"/>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Offshore Production</a:t>
            </a:r>
            <a:endParaRPr lang="en-GB" altLang="es-ES" dirty="0">
              <a:solidFill>
                <a:srgbClr val="0066FF"/>
              </a:solidFill>
              <a:latin typeface="Arial Narrow" panose="020B0606020202030204" pitchFamily="34" charset="0"/>
            </a:endParaRPr>
          </a:p>
        </p:txBody>
      </p:sp>
      <p:pic>
        <p:nvPicPr>
          <p:cNvPr id="16" name="Imagen 5" descr="enc membrete h1">
            <a:extLst>
              <a:ext uri="{FF2B5EF4-FFF2-40B4-BE49-F238E27FC236}">
                <a16:creationId xmlns:a16="http://schemas.microsoft.com/office/drawing/2014/main" id="{16E9EA43-E4A7-4904-9760-2B0DECD2670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462513" y="295073"/>
            <a:ext cx="4550205" cy="5346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EA5FBDC6-A414-156B-2D67-24F015A523B2}"/>
              </a:ext>
            </a:extLst>
          </p:cNvPr>
          <p:cNvPicPr>
            <a:picLocks noChangeAspect="1"/>
          </p:cNvPicPr>
          <p:nvPr/>
        </p:nvPicPr>
        <p:blipFill rotWithShape="1">
          <a:blip r:embed="rId3"/>
          <a:srcRect l="16939" t="24780" r="14499" b="12201"/>
          <a:stretch/>
        </p:blipFill>
        <p:spPr>
          <a:xfrm>
            <a:off x="1587261" y="1497249"/>
            <a:ext cx="9282022" cy="5065679"/>
          </a:xfrm>
          <a:prstGeom prst="rect">
            <a:avLst/>
          </a:prstGeom>
        </p:spPr>
      </p:pic>
    </p:spTree>
    <p:extLst>
      <p:ext uri="{BB962C8B-B14F-4D97-AF65-F5344CB8AC3E}">
        <p14:creationId xmlns:p14="http://schemas.microsoft.com/office/powerpoint/2010/main" val="3595010905"/>
      </p:ext>
    </p:extLst>
  </p:cSld>
  <p:clrMapOvr>
    <a:masterClrMapping/>
  </p:clrMapOvr>
  <mc:AlternateContent xmlns:mc="http://schemas.openxmlformats.org/markup-compatibility/2006">
    <mc:Choice xmlns:p14="http://schemas.microsoft.com/office/powerpoint/2010/main" Requires="p14">
      <p:transition spd="slow" p14:dur="2000" advTm="55808"/>
    </mc:Choice>
    <mc:Fallback>
      <p:transition spd="slow" advTm="5580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8" name="Rectangle 2">
            <a:extLst>
              <a:ext uri="{FF2B5EF4-FFF2-40B4-BE49-F238E27FC236}">
                <a16:creationId xmlns:a16="http://schemas.microsoft.com/office/drawing/2014/main" id="{25B610DB-AA8C-4F91-9804-191A7E7F1705}"/>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Logistics Challenges</a:t>
            </a:r>
            <a:endParaRPr lang="en-GB" altLang="es-ES" dirty="0">
              <a:solidFill>
                <a:srgbClr val="0066FF"/>
              </a:solidFill>
              <a:latin typeface="Arial Narrow" panose="020B0606020202030204" pitchFamily="34" charset="0"/>
            </a:endParaRPr>
          </a:p>
        </p:txBody>
      </p:sp>
      <p:pic>
        <p:nvPicPr>
          <p:cNvPr id="10" name="Imagen 5" descr="enc membrete h1">
            <a:extLst>
              <a:ext uri="{FF2B5EF4-FFF2-40B4-BE49-F238E27FC236}">
                <a16:creationId xmlns:a16="http://schemas.microsoft.com/office/drawing/2014/main" id="{76F609A9-ED6A-44EF-A163-BB90DB8B91A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863012" y="295073"/>
            <a:ext cx="3149706" cy="3700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9">
            <a:extLst>
              <a:ext uri="{FF2B5EF4-FFF2-40B4-BE49-F238E27FC236}">
                <a16:creationId xmlns:a16="http://schemas.microsoft.com/office/drawing/2014/main" id="{D24E75FD-2C42-47DB-AC22-8BC07F0DAE9C}"/>
              </a:ext>
            </a:extLst>
          </p:cNvPr>
          <p:cNvSpPr txBox="1">
            <a:spLocks noChangeArrowheads="1"/>
          </p:cNvSpPr>
          <p:nvPr/>
        </p:nvSpPr>
        <p:spPr bwMode="auto">
          <a:xfrm>
            <a:off x="895235" y="1639955"/>
            <a:ext cx="2632075" cy="4916147"/>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5400000" scaled="1"/>
            <a:tileRect/>
          </a:gradFill>
          <a:ln w="9525">
            <a:noFill/>
            <a:miter lim="800000"/>
            <a:headEnd/>
            <a:tailEnd/>
          </a:ln>
        </p:spPr>
        <p:txBody>
          <a:bodyPr lIns="228600" tIns="91440" rIns="137160" bIns="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25" indent="-174625">
              <a:lnSpc>
                <a:spcPct val="95000"/>
              </a:lnSpc>
              <a:spcAft>
                <a:spcPct val="50000"/>
              </a:spcAft>
            </a:pPr>
            <a:endParaRPr lang="en-US" sz="2200" dirty="0">
              <a:solidFill>
                <a:schemeClr val="bg1"/>
              </a:solidFill>
              <a:latin typeface="Arial Narrow" panose="020B0606020202030204" pitchFamily="34" charset="0"/>
            </a:endParaRPr>
          </a:p>
          <a:p>
            <a:pPr marL="174625" indent="-174625">
              <a:lnSpc>
                <a:spcPct val="95000"/>
              </a:lnSpc>
              <a:spcAft>
                <a:spcPct val="50000"/>
              </a:spcAft>
            </a:pPr>
            <a:endParaRPr lang="en-US" sz="2200" dirty="0">
              <a:solidFill>
                <a:schemeClr val="bg1"/>
              </a:solidFill>
              <a:latin typeface="Arial Narrow" panose="020B0606020202030204" pitchFamily="34" charset="0"/>
            </a:endParaRPr>
          </a:p>
          <a:p>
            <a:pPr marL="174625" indent="-174625">
              <a:lnSpc>
                <a:spcPct val="95000"/>
              </a:lnSpc>
              <a:spcAft>
                <a:spcPct val="50000"/>
              </a:spcAft>
              <a:buClr>
                <a:srgbClr val="CC0000"/>
              </a:buClr>
              <a:buFont typeface="Wingdings" pitchFamily="2" charset="2"/>
              <a:buChar char="§"/>
            </a:pPr>
            <a:r>
              <a:rPr lang="en-US" sz="2200" dirty="0">
                <a:latin typeface="Arial Narrow" panose="020B0606020202030204" pitchFamily="34" charset="0"/>
              </a:rPr>
              <a:t>Weather</a:t>
            </a:r>
          </a:p>
          <a:p>
            <a:pPr marL="174625" indent="-174625">
              <a:lnSpc>
                <a:spcPct val="95000"/>
              </a:lnSpc>
              <a:spcAft>
                <a:spcPct val="50000"/>
              </a:spcAft>
              <a:buClr>
                <a:srgbClr val="CC0000"/>
              </a:buClr>
              <a:buFont typeface="Wingdings" pitchFamily="2" charset="2"/>
              <a:buChar char="§"/>
            </a:pPr>
            <a:r>
              <a:rPr lang="en-US" sz="2200" dirty="0">
                <a:latin typeface="Arial Narrow" panose="020B0606020202030204" pitchFamily="34" charset="0"/>
              </a:rPr>
              <a:t>Transportation</a:t>
            </a:r>
          </a:p>
          <a:p>
            <a:pPr marL="174625" indent="-174625">
              <a:lnSpc>
                <a:spcPct val="95000"/>
              </a:lnSpc>
              <a:spcAft>
                <a:spcPct val="50000"/>
              </a:spcAft>
              <a:buClr>
                <a:srgbClr val="CC0000"/>
              </a:buClr>
              <a:buFont typeface="Wingdings" pitchFamily="2" charset="2"/>
              <a:buChar char="§"/>
            </a:pPr>
            <a:r>
              <a:rPr lang="en-US" sz="2200" dirty="0">
                <a:latin typeface="Arial Narrow" panose="020B0606020202030204" pitchFamily="34" charset="0"/>
              </a:rPr>
              <a:t>Operational costs</a:t>
            </a:r>
          </a:p>
          <a:p>
            <a:pPr marL="174625" indent="-174625">
              <a:lnSpc>
                <a:spcPct val="95000"/>
              </a:lnSpc>
              <a:spcAft>
                <a:spcPct val="50000"/>
              </a:spcAft>
              <a:buClr>
                <a:srgbClr val="CC0000"/>
              </a:buClr>
              <a:buFont typeface="Wingdings" pitchFamily="2" charset="2"/>
              <a:buChar char="§"/>
            </a:pPr>
            <a:r>
              <a:rPr lang="en-US" sz="2200" dirty="0">
                <a:latin typeface="Arial Narrow" panose="020B0606020202030204" pitchFamily="34" charset="0"/>
              </a:rPr>
              <a:t>Procurement</a:t>
            </a:r>
          </a:p>
          <a:p>
            <a:pPr marL="174625" indent="-174625">
              <a:lnSpc>
                <a:spcPct val="95000"/>
              </a:lnSpc>
              <a:spcAft>
                <a:spcPct val="50000"/>
              </a:spcAft>
              <a:buClr>
                <a:srgbClr val="CC0000"/>
              </a:buClr>
              <a:buFont typeface="Wingdings" pitchFamily="2" charset="2"/>
              <a:buChar char="§"/>
            </a:pPr>
            <a:r>
              <a:rPr lang="es-ES" sz="2200" dirty="0">
                <a:latin typeface="Arial Narrow" panose="020B0606020202030204" pitchFamily="34" charset="0"/>
              </a:rPr>
              <a:t>Cross </a:t>
            </a:r>
            <a:r>
              <a:rPr lang="es-ES" sz="2200" dirty="0" err="1">
                <a:latin typeface="Arial Narrow" panose="020B0606020202030204" pitchFamily="34" charset="0"/>
              </a:rPr>
              <a:t>docking</a:t>
            </a:r>
            <a:r>
              <a:rPr lang="es-ES" sz="2200" dirty="0">
                <a:latin typeface="Arial Narrow" panose="020B0606020202030204" pitchFamily="34" charset="0"/>
              </a:rPr>
              <a:t> </a:t>
            </a:r>
            <a:br>
              <a:rPr lang="es-ES" sz="2200" dirty="0"/>
            </a:br>
            <a:endParaRPr lang="en-US" sz="2200" dirty="0">
              <a:latin typeface="Arial Narrow" panose="020B0606020202030204" pitchFamily="34" charset="0"/>
            </a:endParaRPr>
          </a:p>
          <a:p>
            <a:pPr marL="174625" indent="-174625">
              <a:lnSpc>
                <a:spcPct val="95000"/>
              </a:lnSpc>
              <a:spcAft>
                <a:spcPct val="50000"/>
              </a:spcAft>
              <a:buClr>
                <a:srgbClr val="CC0000"/>
              </a:buClr>
              <a:buFont typeface="Wingdings" pitchFamily="2" charset="2"/>
              <a:buChar char="§"/>
            </a:pPr>
            <a:endParaRPr lang="en-US" sz="2200" dirty="0">
              <a:latin typeface="Arial Narrow" panose="020B0606020202030204" pitchFamily="34" charset="0"/>
            </a:endParaRPr>
          </a:p>
          <a:p>
            <a:pPr marL="174625" indent="-174625">
              <a:lnSpc>
                <a:spcPct val="95000"/>
              </a:lnSpc>
              <a:spcAft>
                <a:spcPct val="50000"/>
              </a:spcAft>
              <a:buClr>
                <a:srgbClr val="CC0000"/>
              </a:buClr>
              <a:buFont typeface="Wingdings" pitchFamily="2" charset="2"/>
              <a:buChar char="§"/>
            </a:pPr>
            <a:endParaRPr lang="en-US" sz="2200" dirty="0">
              <a:latin typeface="Arial Narrow" panose="020B0606020202030204" pitchFamily="34" charset="0"/>
            </a:endParaRPr>
          </a:p>
        </p:txBody>
      </p:sp>
      <p:sp>
        <p:nvSpPr>
          <p:cNvPr id="13" name="Flecha: pentágono 13">
            <a:extLst>
              <a:ext uri="{FF2B5EF4-FFF2-40B4-BE49-F238E27FC236}">
                <a16:creationId xmlns:a16="http://schemas.microsoft.com/office/drawing/2014/main" id="{D17FC553-9FD3-4AA2-A655-55933786CE4F}"/>
              </a:ext>
            </a:extLst>
          </p:cNvPr>
          <p:cNvSpPr/>
          <p:nvPr/>
        </p:nvSpPr>
        <p:spPr>
          <a:xfrm rot="5400000">
            <a:off x="1711796" y="763943"/>
            <a:ext cx="1008711" cy="2620557"/>
          </a:xfrm>
          <a:prstGeom prst="homePlate">
            <a:avLst/>
          </a:prstGeom>
          <a:solidFill>
            <a:srgbClr val="002060"/>
          </a:solidFill>
          <a:ln w="9525">
            <a:noFill/>
            <a:miter lim="800000"/>
            <a:headEnd/>
            <a:tailEnd/>
          </a:ln>
        </p:spPr>
        <p:txBody>
          <a:bodyPr lIns="0" tIns="0" rIns="0" bIns="0" anchor="ctr" anchorCtr="1"/>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chemeClr val="bg1"/>
              </a:solidFill>
              <a:latin typeface="Arial Narrow" panose="020B0606020202030204" pitchFamily="34" charset="0"/>
            </a:endParaRPr>
          </a:p>
        </p:txBody>
      </p:sp>
      <p:sp>
        <p:nvSpPr>
          <p:cNvPr id="14" name="Text Box 4">
            <a:extLst>
              <a:ext uri="{FF2B5EF4-FFF2-40B4-BE49-F238E27FC236}">
                <a16:creationId xmlns:a16="http://schemas.microsoft.com/office/drawing/2014/main" id="{17151D79-D50A-4343-83CE-EBD1652550DF}"/>
              </a:ext>
            </a:extLst>
          </p:cNvPr>
          <p:cNvSpPr txBox="1">
            <a:spLocks noChangeArrowheads="1"/>
          </p:cNvSpPr>
          <p:nvPr/>
        </p:nvSpPr>
        <p:spPr bwMode="auto">
          <a:xfrm>
            <a:off x="861810" y="1589734"/>
            <a:ext cx="2632075" cy="615587"/>
          </a:xfrm>
          <a:prstGeom prst="rect">
            <a:avLst/>
          </a:prstGeom>
          <a:noFill/>
          <a:ln w="9525">
            <a:noFill/>
            <a:miter lim="800000"/>
            <a:headEnd/>
            <a:tailEnd/>
          </a:ln>
        </p:spPr>
        <p:txBody>
          <a:bodyPr lIns="0" tIns="0" rIns="0" bIns="0" anchor="ctr" anchorCtr="1"/>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latin typeface="Arial Narrow" panose="020B0606020202030204" pitchFamily="34" charset="0"/>
              </a:rPr>
              <a:t>Logistics</a:t>
            </a:r>
          </a:p>
        </p:txBody>
      </p:sp>
      <p:pic>
        <p:nvPicPr>
          <p:cNvPr id="7170" name="Picture 2" descr="Offshore Logistics - Rhenus Logistics">
            <a:extLst>
              <a:ext uri="{FF2B5EF4-FFF2-40B4-BE49-F238E27FC236}">
                <a16:creationId xmlns:a16="http://schemas.microsoft.com/office/drawing/2014/main" id="{9E7FC2A8-E1E4-6340-BF5C-32424724769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5434" y="1894961"/>
            <a:ext cx="4707070" cy="178782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rocurement Analytics - Stay Ahead Of The Game With BI">
            <a:extLst>
              <a:ext uri="{FF2B5EF4-FFF2-40B4-BE49-F238E27FC236}">
                <a16:creationId xmlns:a16="http://schemas.microsoft.com/office/drawing/2014/main" id="{D874ADB8-551B-3D43-9DEC-401084EBE1F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58636" y="1606015"/>
            <a:ext cx="2327655" cy="225232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Activar el uso de cross docking | daeris">
            <a:extLst>
              <a:ext uri="{FF2B5EF4-FFF2-40B4-BE49-F238E27FC236}">
                <a16:creationId xmlns:a16="http://schemas.microsoft.com/office/drawing/2014/main" id="{557BCF53-D23C-3248-8DC6-F87F11F7ED8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16773" y="4203001"/>
            <a:ext cx="4959446" cy="225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660987"/>
      </p:ext>
    </p:extLst>
  </p:cSld>
  <p:clrMapOvr>
    <a:masterClrMapping/>
  </p:clrMapOvr>
  <mc:AlternateContent xmlns:mc="http://schemas.openxmlformats.org/markup-compatibility/2006" xmlns:p14="http://schemas.microsoft.com/office/powerpoint/2010/main">
    <mc:Choice Requires="p14">
      <p:transition spd="slow" p14:dur="2000" advTm="83436"/>
    </mc:Choice>
    <mc:Fallback xmlns="">
      <p:transition spd="slow" advTm="8343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dirty="0"/>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28</a:t>
            </a:fld>
            <a:endParaRPr lang="es-ES" dirty="0"/>
          </a:p>
        </p:txBody>
      </p:sp>
      <p:sp>
        <p:nvSpPr>
          <p:cNvPr id="8" name="Rectangle 2">
            <a:extLst>
              <a:ext uri="{FF2B5EF4-FFF2-40B4-BE49-F238E27FC236}">
                <a16:creationId xmlns:a16="http://schemas.microsoft.com/office/drawing/2014/main" id="{25B610DB-AA8C-4F91-9804-191A7E7F1705}"/>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Hazards identifications and Effects</a:t>
            </a:r>
            <a:endParaRPr lang="en-GB" altLang="es-ES" dirty="0">
              <a:solidFill>
                <a:srgbClr val="0066FF"/>
              </a:solidFill>
              <a:latin typeface="Arial Narrow" panose="020B0606020202030204" pitchFamily="34" charset="0"/>
            </a:endParaRPr>
          </a:p>
        </p:txBody>
      </p:sp>
      <p:sp>
        <p:nvSpPr>
          <p:cNvPr id="10" name="Rectangle 3">
            <a:extLst>
              <a:ext uri="{FF2B5EF4-FFF2-40B4-BE49-F238E27FC236}">
                <a16:creationId xmlns:a16="http://schemas.microsoft.com/office/drawing/2014/main" id="{EB5EB946-D8E2-7441-9186-132F88EA7A9B}"/>
              </a:ext>
            </a:extLst>
          </p:cNvPr>
          <p:cNvSpPr txBox="1">
            <a:spLocks noRot="1" noChangeArrowheads="1"/>
          </p:cNvSpPr>
          <p:nvPr/>
        </p:nvSpPr>
        <p:spPr>
          <a:xfrm>
            <a:off x="838199" y="2153032"/>
            <a:ext cx="3148711" cy="4422775"/>
          </a:xfrm>
          <a:prstGeom prst="rect">
            <a:avLst/>
          </a:prstGeom>
          <a:noFill/>
          <a:extLst>
            <a:ext uri="{909E8E84-426E-40DD-AFC4-6F175D3DCCD1}">
              <a14:hiddenFill xmlns:a14="http://schemas.microsoft.com/office/drawing/2010/main">
                <a:solidFill>
                  <a:srgbClr val="FFFFFF"/>
                </a:solidFill>
              </a14:hiddenFill>
            </a:ext>
          </a:extLst>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Clr>
                <a:schemeClr val="tx1"/>
              </a:buClr>
              <a:buFont typeface="Courier New" panose="02070309020205020404" pitchFamily="49" charset="0"/>
              <a:buChar char="o"/>
            </a:pPr>
            <a:r>
              <a:rPr lang="en-US" altLang="es-US" sz="2000" dirty="0">
                <a:latin typeface="Arial Narrow" panose="020B0604020202020204" pitchFamily="34" charset="0"/>
                <a:cs typeface="Arial Narrow" panose="020B0604020202020204" pitchFamily="34" charset="0"/>
              </a:rPr>
              <a:t>Physical hazards</a:t>
            </a:r>
          </a:p>
          <a:p>
            <a:pPr>
              <a:lnSpc>
                <a:spcPct val="80000"/>
              </a:lnSpc>
              <a:buClr>
                <a:schemeClr val="tx1"/>
              </a:buClr>
              <a:buFont typeface="Courier New" panose="02070309020205020404" pitchFamily="49" charset="0"/>
              <a:buChar char="o"/>
            </a:pPr>
            <a:endParaRPr lang="en-US" altLang="es-US" sz="1200" dirty="0">
              <a:latin typeface="Arial Narrow" panose="020B0604020202020204" pitchFamily="34" charset="0"/>
              <a:cs typeface="Arial Narrow" panose="020B0604020202020204" pitchFamily="34" charset="0"/>
            </a:endParaRPr>
          </a:p>
          <a:p>
            <a:pPr>
              <a:lnSpc>
                <a:spcPct val="80000"/>
              </a:lnSpc>
              <a:buClr>
                <a:schemeClr val="tx1"/>
              </a:buClr>
              <a:buFont typeface="Courier New" panose="02070309020205020404" pitchFamily="49" charset="0"/>
              <a:buChar char="o"/>
            </a:pPr>
            <a:r>
              <a:rPr lang="en-US" altLang="es-US" sz="2000" dirty="0">
                <a:latin typeface="Arial Narrow" panose="020B0604020202020204" pitchFamily="34" charset="0"/>
                <a:cs typeface="Arial Narrow" panose="020B0604020202020204" pitchFamily="34" charset="0"/>
              </a:rPr>
              <a:t>Chemical hazards</a:t>
            </a:r>
          </a:p>
          <a:p>
            <a:pPr>
              <a:lnSpc>
                <a:spcPct val="80000"/>
              </a:lnSpc>
              <a:buClr>
                <a:schemeClr val="tx1"/>
              </a:buClr>
              <a:buFont typeface="Courier New" panose="02070309020205020404" pitchFamily="49" charset="0"/>
              <a:buChar char="o"/>
            </a:pPr>
            <a:endParaRPr lang="en-US" altLang="es-US" sz="1200" dirty="0">
              <a:latin typeface="Arial Narrow" panose="020B0604020202020204" pitchFamily="34" charset="0"/>
              <a:cs typeface="Arial Narrow" panose="020B0604020202020204" pitchFamily="34" charset="0"/>
            </a:endParaRPr>
          </a:p>
          <a:p>
            <a:pPr>
              <a:lnSpc>
                <a:spcPct val="80000"/>
              </a:lnSpc>
              <a:buClr>
                <a:schemeClr val="tx1"/>
              </a:buClr>
              <a:buFont typeface="Courier New" panose="02070309020205020404" pitchFamily="49" charset="0"/>
              <a:buChar char="o"/>
            </a:pPr>
            <a:r>
              <a:rPr lang="en-US" altLang="es-US" sz="2000" dirty="0">
                <a:latin typeface="Arial Narrow" panose="020B0604020202020204" pitchFamily="34" charset="0"/>
                <a:cs typeface="Arial Narrow" panose="020B0604020202020204" pitchFamily="34" charset="0"/>
              </a:rPr>
              <a:t>Mechanical hazards</a:t>
            </a:r>
          </a:p>
          <a:p>
            <a:pPr>
              <a:lnSpc>
                <a:spcPct val="80000"/>
              </a:lnSpc>
              <a:buClr>
                <a:schemeClr val="tx1"/>
              </a:buClr>
              <a:buFont typeface="Courier New" panose="02070309020205020404" pitchFamily="49" charset="0"/>
              <a:buChar char="o"/>
            </a:pPr>
            <a:endParaRPr lang="en-US" altLang="es-US" sz="1200" dirty="0">
              <a:latin typeface="Arial Narrow" panose="020B0604020202020204" pitchFamily="34" charset="0"/>
              <a:cs typeface="Arial Narrow" panose="020B0604020202020204" pitchFamily="34" charset="0"/>
            </a:endParaRPr>
          </a:p>
          <a:p>
            <a:pPr>
              <a:lnSpc>
                <a:spcPct val="80000"/>
              </a:lnSpc>
              <a:buClr>
                <a:schemeClr val="tx1"/>
              </a:buClr>
              <a:buFont typeface="Courier New" panose="02070309020205020404" pitchFamily="49" charset="0"/>
              <a:buChar char="o"/>
            </a:pPr>
            <a:r>
              <a:rPr lang="en-US" altLang="es-US" sz="2000" dirty="0">
                <a:latin typeface="Arial Narrow" panose="020B0604020202020204" pitchFamily="34" charset="0"/>
                <a:cs typeface="Arial Narrow" panose="020B0604020202020204" pitchFamily="34" charset="0"/>
              </a:rPr>
              <a:t>Fire hazards</a:t>
            </a:r>
          </a:p>
          <a:p>
            <a:pPr>
              <a:lnSpc>
                <a:spcPct val="80000"/>
              </a:lnSpc>
              <a:buClr>
                <a:schemeClr val="tx1"/>
              </a:buClr>
              <a:buFont typeface="Courier New" panose="02070309020205020404" pitchFamily="49" charset="0"/>
              <a:buChar char="o"/>
            </a:pPr>
            <a:endParaRPr lang="en-US" altLang="es-US" sz="1200" dirty="0">
              <a:latin typeface="Arial Narrow" panose="020B0604020202020204" pitchFamily="34" charset="0"/>
              <a:cs typeface="Arial Narrow" panose="020B0604020202020204" pitchFamily="34" charset="0"/>
            </a:endParaRPr>
          </a:p>
          <a:p>
            <a:pPr>
              <a:lnSpc>
                <a:spcPct val="80000"/>
              </a:lnSpc>
              <a:buClr>
                <a:schemeClr val="tx1"/>
              </a:buClr>
              <a:buFont typeface="Courier New" panose="02070309020205020404" pitchFamily="49" charset="0"/>
              <a:buChar char="o"/>
            </a:pPr>
            <a:r>
              <a:rPr lang="en-US" altLang="es-US" sz="2000" dirty="0">
                <a:latin typeface="Arial Narrow" panose="020B0604020202020204" pitchFamily="34" charset="0"/>
                <a:cs typeface="Arial Narrow" panose="020B0604020202020204" pitchFamily="34" charset="0"/>
              </a:rPr>
              <a:t>Passive hazards</a:t>
            </a:r>
          </a:p>
          <a:p>
            <a:pPr>
              <a:lnSpc>
                <a:spcPct val="80000"/>
              </a:lnSpc>
              <a:buClr>
                <a:schemeClr val="tx1"/>
              </a:buClr>
              <a:buFont typeface="Courier New" panose="02070309020205020404" pitchFamily="49" charset="0"/>
              <a:buChar char="o"/>
            </a:pPr>
            <a:endParaRPr lang="en-US" altLang="es-US" sz="1200" dirty="0">
              <a:latin typeface="Arial Narrow" panose="020B0604020202020204" pitchFamily="34" charset="0"/>
              <a:cs typeface="Arial Narrow" panose="020B0604020202020204" pitchFamily="34" charset="0"/>
            </a:endParaRPr>
          </a:p>
          <a:p>
            <a:pPr>
              <a:lnSpc>
                <a:spcPct val="80000"/>
              </a:lnSpc>
              <a:buClr>
                <a:schemeClr val="tx1"/>
              </a:buClr>
              <a:buFont typeface="Courier New" panose="02070309020205020404" pitchFamily="49" charset="0"/>
              <a:buChar char="o"/>
            </a:pPr>
            <a:r>
              <a:rPr lang="en-US" altLang="es-US" sz="2000" dirty="0">
                <a:latin typeface="Arial Narrow" panose="020B0604020202020204" pitchFamily="34" charset="0"/>
                <a:cs typeface="Arial Narrow" panose="020B0604020202020204" pitchFamily="34" charset="0"/>
              </a:rPr>
              <a:t>Biological hazards</a:t>
            </a:r>
          </a:p>
          <a:p>
            <a:pPr>
              <a:lnSpc>
                <a:spcPct val="80000"/>
              </a:lnSpc>
              <a:buFont typeface="Wingdings" pitchFamily="2" charset="2"/>
              <a:buNone/>
            </a:pPr>
            <a:endParaRPr lang="en-US" altLang="es-US" sz="2400" b="1" i="1" dirty="0">
              <a:solidFill>
                <a:srgbClr val="FFFF00"/>
              </a:solidFill>
            </a:endParaRPr>
          </a:p>
          <a:p>
            <a:pPr>
              <a:lnSpc>
                <a:spcPct val="80000"/>
              </a:lnSpc>
              <a:buFont typeface="Wingdings" pitchFamily="2" charset="2"/>
              <a:buNone/>
            </a:pPr>
            <a:endParaRPr lang="en-US" altLang="es-US" sz="2400" dirty="0"/>
          </a:p>
        </p:txBody>
      </p:sp>
      <p:sp>
        <p:nvSpPr>
          <p:cNvPr id="11" name="Rectangle 3">
            <a:extLst>
              <a:ext uri="{FF2B5EF4-FFF2-40B4-BE49-F238E27FC236}">
                <a16:creationId xmlns:a16="http://schemas.microsoft.com/office/drawing/2014/main" id="{7BFE4BEE-976C-E34B-A646-0B7B29C3B102}"/>
              </a:ext>
            </a:extLst>
          </p:cNvPr>
          <p:cNvSpPr txBox="1">
            <a:spLocks noRot="1" noChangeArrowheads="1"/>
          </p:cNvSpPr>
          <p:nvPr/>
        </p:nvSpPr>
        <p:spPr>
          <a:xfrm>
            <a:off x="4530914" y="2120684"/>
            <a:ext cx="3941191" cy="4422775"/>
          </a:xfrm>
          <a:prstGeom prst="rect">
            <a:avLst/>
          </a:prstGeom>
          <a:noFill/>
          <a:extLst>
            <a:ext uri="{909E8E84-426E-40DD-AFC4-6F175D3DCCD1}">
              <a14:hiddenFill xmlns:a14="http://schemas.microsoft.com/office/drawing/2010/main">
                <a:solidFill>
                  <a:srgbClr val="FFFFFF"/>
                </a:solidFill>
              </a14:hiddenFill>
            </a:ext>
          </a:extLst>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Courier New" panose="02070309020205020404" pitchFamily="49" charset="0"/>
              <a:buChar char="o"/>
            </a:pPr>
            <a:r>
              <a:rPr lang="en-US" altLang="es-US" sz="2000" dirty="0">
                <a:latin typeface="Arial Narrow" panose="020B0604020202020204" pitchFamily="34" charset="0"/>
                <a:cs typeface="Arial Narrow" panose="020B0604020202020204" pitchFamily="34" charset="0"/>
              </a:rPr>
              <a:t>Injuries</a:t>
            </a:r>
          </a:p>
          <a:p>
            <a:pPr>
              <a:lnSpc>
                <a:spcPct val="80000"/>
              </a:lnSpc>
              <a:buFont typeface="Courier New" panose="02070309020205020404" pitchFamily="49" charset="0"/>
              <a:buChar char="o"/>
            </a:pPr>
            <a:endParaRPr lang="en-US" altLang="es-US" sz="1200" dirty="0">
              <a:latin typeface="Arial Narrow" panose="020B0604020202020204" pitchFamily="34" charset="0"/>
              <a:cs typeface="Arial Narrow" panose="020B0604020202020204" pitchFamily="34" charset="0"/>
            </a:endParaRPr>
          </a:p>
          <a:p>
            <a:pPr>
              <a:lnSpc>
                <a:spcPct val="80000"/>
              </a:lnSpc>
              <a:buFont typeface="Courier New" panose="02070309020205020404" pitchFamily="49" charset="0"/>
              <a:buChar char="o"/>
            </a:pPr>
            <a:r>
              <a:rPr lang="en-US" altLang="es-US" sz="2000" dirty="0">
                <a:latin typeface="Arial Narrow" panose="020B0604020202020204" pitchFamily="34" charset="0"/>
                <a:cs typeface="Arial Narrow" panose="020B0604020202020204" pitchFamily="34" charset="0"/>
              </a:rPr>
              <a:t>Occupational illness ( ill health )</a:t>
            </a:r>
          </a:p>
          <a:p>
            <a:pPr>
              <a:lnSpc>
                <a:spcPct val="80000"/>
              </a:lnSpc>
              <a:buFont typeface="Courier New" panose="02070309020205020404" pitchFamily="49" charset="0"/>
              <a:buChar char="o"/>
            </a:pPr>
            <a:endParaRPr lang="en-US" altLang="es-US" sz="1200" dirty="0">
              <a:latin typeface="Arial Narrow" panose="020B0604020202020204" pitchFamily="34" charset="0"/>
              <a:cs typeface="Arial Narrow" panose="020B0604020202020204" pitchFamily="34" charset="0"/>
            </a:endParaRPr>
          </a:p>
          <a:p>
            <a:pPr>
              <a:lnSpc>
                <a:spcPct val="80000"/>
              </a:lnSpc>
              <a:buFont typeface="Courier New" panose="02070309020205020404" pitchFamily="49" charset="0"/>
              <a:buChar char="o"/>
            </a:pPr>
            <a:r>
              <a:rPr lang="en-US" altLang="es-US" sz="2000" dirty="0">
                <a:latin typeface="Arial Narrow" panose="020B0604020202020204" pitchFamily="34" charset="0"/>
                <a:cs typeface="Arial Narrow" panose="020B0604020202020204" pitchFamily="34" charset="0"/>
              </a:rPr>
              <a:t>Property  Loss or Damage </a:t>
            </a:r>
          </a:p>
          <a:p>
            <a:pPr>
              <a:lnSpc>
                <a:spcPct val="80000"/>
              </a:lnSpc>
              <a:buFont typeface="Courier New" panose="02070309020205020404" pitchFamily="49" charset="0"/>
              <a:buChar char="o"/>
            </a:pPr>
            <a:endParaRPr lang="en-US" altLang="es-US" sz="1200" dirty="0">
              <a:latin typeface="Arial Narrow" panose="020B0604020202020204" pitchFamily="34" charset="0"/>
              <a:cs typeface="Arial Narrow" panose="020B0604020202020204" pitchFamily="34" charset="0"/>
            </a:endParaRPr>
          </a:p>
          <a:p>
            <a:pPr>
              <a:lnSpc>
                <a:spcPct val="80000"/>
              </a:lnSpc>
              <a:buFont typeface="Courier New" panose="02070309020205020404" pitchFamily="49" charset="0"/>
              <a:buChar char="o"/>
            </a:pPr>
            <a:r>
              <a:rPr lang="en-US" altLang="es-US" sz="2000" dirty="0">
                <a:latin typeface="Arial Narrow" panose="020B0604020202020204" pitchFamily="34" charset="0"/>
                <a:cs typeface="Arial Narrow" panose="020B0604020202020204" pitchFamily="34" charset="0"/>
              </a:rPr>
              <a:t>Damage to  environment</a:t>
            </a:r>
          </a:p>
          <a:p>
            <a:pPr>
              <a:lnSpc>
                <a:spcPct val="80000"/>
              </a:lnSpc>
              <a:buFont typeface="Courier New" panose="02070309020205020404" pitchFamily="49" charset="0"/>
              <a:buChar char="o"/>
            </a:pPr>
            <a:endParaRPr lang="en-US" altLang="es-US" sz="1200" dirty="0">
              <a:latin typeface="Arial Narrow" panose="020B0604020202020204" pitchFamily="34" charset="0"/>
              <a:cs typeface="Arial Narrow" panose="020B0604020202020204" pitchFamily="34" charset="0"/>
            </a:endParaRPr>
          </a:p>
          <a:p>
            <a:pPr>
              <a:lnSpc>
                <a:spcPct val="80000"/>
              </a:lnSpc>
              <a:buFont typeface="Courier New" panose="02070309020205020404" pitchFamily="49" charset="0"/>
              <a:buChar char="o"/>
            </a:pPr>
            <a:r>
              <a:rPr lang="en-US" altLang="es-US" sz="2000" dirty="0">
                <a:latin typeface="Arial Narrow" panose="020B0604020202020204" pitchFamily="34" charset="0"/>
                <a:cs typeface="Arial Narrow" panose="020B0604020202020204" pitchFamily="34" charset="0"/>
              </a:rPr>
              <a:t>Reputation </a:t>
            </a:r>
          </a:p>
          <a:p>
            <a:pPr>
              <a:lnSpc>
                <a:spcPct val="80000"/>
              </a:lnSpc>
              <a:buFont typeface="Wingdings" pitchFamily="2" charset="2"/>
              <a:buNone/>
            </a:pPr>
            <a:endParaRPr lang="en-US" altLang="es-US" b="1" i="1" dirty="0">
              <a:solidFill>
                <a:srgbClr val="FFFF00"/>
              </a:solidFill>
            </a:endParaRPr>
          </a:p>
          <a:p>
            <a:pPr>
              <a:lnSpc>
                <a:spcPct val="80000"/>
              </a:lnSpc>
              <a:buFont typeface="Wingdings" pitchFamily="2" charset="2"/>
              <a:buChar char="v"/>
            </a:pPr>
            <a:endParaRPr lang="en-US" altLang="es-US" dirty="0">
              <a:solidFill>
                <a:srgbClr val="FFFF00"/>
              </a:solidFill>
            </a:endParaRPr>
          </a:p>
        </p:txBody>
      </p:sp>
      <p:sp>
        <p:nvSpPr>
          <p:cNvPr id="2" name="Rectángulo 1">
            <a:extLst>
              <a:ext uri="{FF2B5EF4-FFF2-40B4-BE49-F238E27FC236}">
                <a16:creationId xmlns:a16="http://schemas.microsoft.com/office/drawing/2014/main" id="{BA85F03B-61B7-AE44-A7DC-D2056465CCD2}"/>
              </a:ext>
            </a:extLst>
          </p:cNvPr>
          <p:cNvSpPr/>
          <p:nvPr/>
        </p:nvSpPr>
        <p:spPr>
          <a:xfrm>
            <a:off x="1042685" y="1595632"/>
            <a:ext cx="5932819" cy="461665"/>
          </a:xfrm>
          <a:prstGeom prst="rect">
            <a:avLst/>
          </a:prstGeom>
        </p:spPr>
        <p:txBody>
          <a:bodyPr wrap="square">
            <a:spAutoFit/>
          </a:bodyPr>
          <a:lstStyle/>
          <a:p>
            <a:r>
              <a:rPr lang="en-US" altLang="es-ES" sz="2400" dirty="0">
                <a:solidFill>
                  <a:srgbClr val="0066FF"/>
                </a:solidFill>
                <a:latin typeface="Arial Narrow" panose="020B0606020202030204" pitchFamily="34" charset="0"/>
              </a:rPr>
              <a:t>Identifications</a:t>
            </a:r>
            <a:endParaRPr lang="es-US" sz="2400" dirty="0"/>
          </a:p>
        </p:txBody>
      </p:sp>
      <p:sp>
        <p:nvSpPr>
          <p:cNvPr id="3" name="Rectángulo 2">
            <a:extLst>
              <a:ext uri="{FF2B5EF4-FFF2-40B4-BE49-F238E27FC236}">
                <a16:creationId xmlns:a16="http://schemas.microsoft.com/office/drawing/2014/main" id="{C565AB22-CE67-3943-A208-0F232B403B28}"/>
              </a:ext>
            </a:extLst>
          </p:cNvPr>
          <p:cNvSpPr/>
          <p:nvPr/>
        </p:nvSpPr>
        <p:spPr>
          <a:xfrm>
            <a:off x="4637719" y="1611151"/>
            <a:ext cx="3264533" cy="461665"/>
          </a:xfrm>
          <a:prstGeom prst="rect">
            <a:avLst/>
          </a:prstGeom>
        </p:spPr>
        <p:txBody>
          <a:bodyPr wrap="square">
            <a:spAutoFit/>
          </a:bodyPr>
          <a:lstStyle/>
          <a:p>
            <a:r>
              <a:rPr lang="en-US" altLang="es-ES" sz="2400" dirty="0">
                <a:solidFill>
                  <a:srgbClr val="0066FF"/>
                </a:solidFill>
                <a:latin typeface="Arial Narrow" panose="020B0606020202030204" pitchFamily="34" charset="0"/>
              </a:rPr>
              <a:t>Effects</a:t>
            </a:r>
            <a:endParaRPr lang="es-US" sz="2400" dirty="0"/>
          </a:p>
        </p:txBody>
      </p:sp>
      <p:pic>
        <p:nvPicPr>
          <p:cNvPr id="33796" name="Picture 4" descr="Pin de Grisel Arce. en Seguridad e Higiene. | Consejos de seguridad,  Carteles de seguridad, Seguridad e higiene">
            <a:extLst>
              <a:ext uri="{FF2B5EF4-FFF2-40B4-BE49-F238E27FC236}">
                <a16:creationId xmlns:a16="http://schemas.microsoft.com/office/drawing/2014/main" id="{3719C26B-1EB6-CE42-94D6-17203E1FE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5504" y="1492841"/>
            <a:ext cx="4835496" cy="4196332"/>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6" descr="No hay ninguna descripción de la foto disponible.">
            <a:extLst>
              <a:ext uri="{FF2B5EF4-FFF2-40B4-BE49-F238E27FC236}">
                <a16:creationId xmlns:a16="http://schemas.microsoft.com/office/drawing/2014/main" id="{1315D955-F187-C044-9054-1F4F6A208AF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US"/>
          </a:p>
        </p:txBody>
      </p:sp>
      <p:pic>
        <p:nvPicPr>
          <p:cNvPr id="4" name="Imagen 5" descr="enc membrete h1">
            <a:extLst>
              <a:ext uri="{FF2B5EF4-FFF2-40B4-BE49-F238E27FC236}">
                <a16:creationId xmlns:a16="http://schemas.microsoft.com/office/drawing/2014/main" id="{572EB1C0-C2EB-A848-A5B7-AF61BA18DAB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750667" y="295073"/>
            <a:ext cx="4262051" cy="5007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58212"/>
      </p:ext>
    </p:extLst>
  </p:cSld>
  <p:clrMapOvr>
    <a:masterClrMapping/>
  </p:clrMapOvr>
  <mc:AlternateContent xmlns:mc="http://schemas.openxmlformats.org/markup-compatibility/2006" xmlns:p14="http://schemas.microsoft.com/office/powerpoint/2010/main">
    <mc:Choice Requires="p14">
      <p:transition spd="slow" p14:dur="2000" advTm="221814"/>
    </mc:Choice>
    <mc:Fallback xmlns="">
      <p:transition spd="slow" advTm="22181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29</a:t>
            </a:fld>
            <a:endParaRPr lang="es-ES" dirty="0"/>
          </a:p>
        </p:txBody>
      </p:sp>
      <p:sp>
        <p:nvSpPr>
          <p:cNvPr id="8" name="Rectangle 2">
            <a:extLst>
              <a:ext uri="{FF2B5EF4-FFF2-40B4-BE49-F238E27FC236}">
                <a16:creationId xmlns:a16="http://schemas.microsoft.com/office/drawing/2014/main" id="{25B610DB-AA8C-4F91-9804-191A7E7F1705}"/>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STOP Cards</a:t>
            </a:r>
            <a:endParaRPr lang="en-GB" altLang="es-ES" dirty="0">
              <a:solidFill>
                <a:srgbClr val="0066FF"/>
              </a:solidFill>
              <a:latin typeface="Arial Narrow" panose="020B0606020202030204" pitchFamily="34" charset="0"/>
            </a:endParaRPr>
          </a:p>
        </p:txBody>
      </p:sp>
      <p:sp>
        <p:nvSpPr>
          <p:cNvPr id="9" name="Espace réservé du texte 4">
            <a:extLst>
              <a:ext uri="{FF2B5EF4-FFF2-40B4-BE49-F238E27FC236}">
                <a16:creationId xmlns:a16="http://schemas.microsoft.com/office/drawing/2014/main" id="{3A33E98A-9707-1047-8784-59B772FDCE68}"/>
              </a:ext>
            </a:extLst>
          </p:cNvPr>
          <p:cNvSpPr txBox="1">
            <a:spLocks/>
          </p:cNvSpPr>
          <p:nvPr/>
        </p:nvSpPr>
        <p:spPr>
          <a:xfrm>
            <a:off x="381000" y="1808162"/>
            <a:ext cx="9515856" cy="3556314"/>
          </a:xfrm>
          <a:prstGeom prst="rect">
            <a:avLst/>
          </a:prstGeom>
        </p:spPr>
        <p:txBody>
          <a:bodyPr vert="horz" lIns="91440" tIns="45720" rIns="91440" bIns="45720" rtlCol="0" anchor="ctr">
            <a:normAutofit/>
          </a:bodyP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2000" dirty="0">
                <a:solidFill>
                  <a:schemeClr val="tx1"/>
                </a:solidFill>
                <a:latin typeface="Arial Narrow" panose="020B0604020202020204" pitchFamily="34" charset="0"/>
                <a:cs typeface="Arial Narrow" panose="020B0604020202020204" pitchFamily="34" charset="0"/>
              </a:rPr>
              <a:t>The </a:t>
            </a:r>
            <a:r>
              <a:rPr lang="en-US" sz="2000" b="1" dirty="0">
                <a:solidFill>
                  <a:schemeClr val="tx1"/>
                </a:solidFill>
                <a:latin typeface="Arial Narrow" panose="020B0604020202020204" pitchFamily="34" charset="0"/>
                <a:cs typeface="Arial Narrow" panose="020B0604020202020204" pitchFamily="34" charset="0"/>
              </a:rPr>
              <a:t>Stop Card </a:t>
            </a:r>
            <a:r>
              <a:rPr lang="en-US" sz="2000" dirty="0">
                <a:solidFill>
                  <a:schemeClr val="tx1"/>
                </a:solidFill>
                <a:latin typeface="Arial Narrow" panose="020B0604020202020204" pitchFamily="34" charset="0"/>
                <a:cs typeface="Arial Narrow" panose="020B0604020202020204" pitchFamily="34" charset="0"/>
              </a:rPr>
              <a:t>is a tool that gives operator and contractor employees the authority to step in and stop ongoing work if they feel that an action or situation is unsafe or could lead to an accident.</a:t>
            </a:r>
          </a:p>
          <a:p>
            <a:pPr lvl="1"/>
            <a:endParaRPr lang="en-US" sz="2000" dirty="0">
              <a:latin typeface="Arial Narrow" panose="020B0604020202020204" pitchFamily="34" charset="0"/>
              <a:cs typeface="Arial Narrow" panose="020B0604020202020204" pitchFamily="34" charset="0"/>
            </a:endParaRPr>
          </a:p>
          <a:p>
            <a:pPr lvl="1"/>
            <a:r>
              <a:rPr lang="en-US" sz="2000" dirty="0">
                <a:latin typeface="Arial Narrow" panose="020B0604020202020204" pitchFamily="34" charset="0"/>
                <a:cs typeface="Arial Narrow" panose="020B0604020202020204" pitchFamily="34" charset="0"/>
              </a:rPr>
              <a:t>There will be no sanctions for users, either by Total or contractor managers, even in the event of incorrect use.</a:t>
            </a:r>
          </a:p>
          <a:p>
            <a:pPr lvl="1"/>
            <a:endParaRPr lang="fr-FR" dirty="0"/>
          </a:p>
          <a:p>
            <a:pPr marL="539750" lvl="1" indent="-273050">
              <a:buSzPct val="75000"/>
              <a:buFont typeface="Wingdings" pitchFamily="2" charset="2"/>
              <a:buChar char="è"/>
            </a:pPr>
            <a:r>
              <a:rPr lang="en-US" sz="2000" dirty="0">
                <a:solidFill>
                  <a:srgbClr val="808080"/>
                </a:solidFill>
                <a:latin typeface="Arial Narrow" panose="020B0604020202020204" pitchFamily="34" charset="0"/>
                <a:cs typeface="Arial Narrow" panose="020B0604020202020204" pitchFamily="34" charset="0"/>
              </a:rPr>
              <a:t>The program involves a physical card</a:t>
            </a:r>
            <a:br>
              <a:rPr lang="fr" sz="2000" dirty="0">
                <a:latin typeface="Arial Narrow" panose="020B0604020202020204" pitchFamily="34" charset="0"/>
                <a:cs typeface="Arial Narrow" panose="020B0604020202020204" pitchFamily="34" charset="0"/>
              </a:rPr>
            </a:br>
            <a:r>
              <a:rPr lang="en-US" sz="2000" dirty="0">
                <a:solidFill>
                  <a:srgbClr val="808080"/>
                </a:solidFill>
                <a:latin typeface="Arial Narrow" panose="020B0604020202020204" pitchFamily="34" charset="0"/>
                <a:cs typeface="Arial Narrow" panose="020B0604020202020204" pitchFamily="34" charset="0"/>
              </a:rPr>
              <a:t>signed by the unit's manager and</a:t>
            </a:r>
            <a:br>
              <a:rPr lang="fr" sz="2000" dirty="0">
                <a:latin typeface="Arial Narrow" panose="020B0604020202020204" pitchFamily="34" charset="0"/>
                <a:cs typeface="Arial Narrow" panose="020B0604020202020204" pitchFamily="34" charset="0"/>
              </a:rPr>
            </a:br>
            <a:r>
              <a:rPr lang="en-US" sz="2000" dirty="0">
                <a:solidFill>
                  <a:srgbClr val="808080"/>
                </a:solidFill>
                <a:latin typeface="Arial Narrow" panose="020B0604020202020204" pitchFamily="34" charset="0"/>
                <a:cs typeface="Arial Narrow" panose="020B0604020202020204" pitchFamily="34" charset="0"/>
              </a:rPr>
              <a:t>cosigned by the contractor's local</a:t>
            </a:r>
            <a:br>
              <a:rPr lang="en-US" sz="2000" dirty="0">
                <a:solidFill>
                  <a:srgbClr val="808080"/>
                </a:solidFill>
                <a:latin typeface="Arial Narrow" panose="020B0604020202020204" pitchFamily="34" charset="0"/>
                <a:cs typeface="Arial Narrow" panose="020B0604020202020204" pitchFamily="34" charset="0"/>
              </a:rPr>
            </a:br>
            <a:r>
              <a:rPr lang="en-US" sz="2000" dirty="0">
                <a:solidFill>
                  <a:srgbClr val="808080"/>
                </a:solidFill>
                <a:latin typeface="Arial Narrow" panose="020B0604020202020204" pitchFamily="34" charset="0"/>
                <a:cs typeface="Arial Narrow" panose="020B0604020202020204" pitchFamily="34" charset="0"/>
              </a:rPr>
              <a:t>managers</a:t>
            </a:r>
            <a:r>
              <a:rPr lang="fr-FR" sz="2000" dirty="0">
                <a:latin typeface="Arial Narrow" panose="020B0604020202020204" pitchFamily="34" charset="0"/>
                <a:cs typeface="Arial Narrow" panose="020B0604020202020204" pitchFamily="34" charset="0"/>
              </a:rPr>
              <a:t> </a:t>
            </a:r>
            <a:r>
              <a:rPr lang="en-US" sz="2000" dirty="0">
                <a:solidFill>
                  <a:srgbClr val="808080"/>
                </a:solidFill>
                <a:latin typeface="Arial Narrow" panose="020B0604020202020204" pitchFamily="34" charset="0"/>
                <a:cs typeface="Arial Narrow" panose="020B0604020202020204" pitchFamily="34" charset="0"/>
              </a:rPr>
              <a:t>for their employees</a:t>
            </a:r>
            <a:r>
              <a:rPr lang="en-US" dirty="0">
                <a:solidFill>
                  <a:srgbClr val="000000"/>
                </a:solidFill>
              </a:rPr>
              <a:t>	</a:t>
            </a:r>
          </a:p>
        </p:txBody>
      </p:sp>
      <p:pic>
        <p:nvPicPr>
          <p:cNvPr id="10" name="Image 7" descr="STOP CARD RECTO UK 1 SIGNATURE.jpg">
            <a:extLst>
              <a:ext uri="{FF2B5EF4-FFF2-40B4-BE49-F238E27FC236}">
                <a16:creationId xmlns:a16="http://schemas.microsoft.com/office/drawing/2014/main" id="{194CFB0F-6DAB-D64A-8520-5326BF0FB8A3}"/>
              </a:ext>
            </a:extLst>
          </p:cNvPr>
          <p:cNvPicPr>
            <a:picLocks noChangeAspect="1"/>
          </p:cNvPicPr>
          <p:nvPr/>
        </p:nvPicPr>
        <p:blipFill>
          <a:blip r:embed="rId2"/>
          <a:stretch>
            <a:fillRect/>
          </a:stretch>
        </p:blipFill>
        <p:spPr>
          <a:xfrm rot="21000000">
            <a:off x="6878520" y="3494415"/>
            <a:ext cx="1476000" cy="2338928"/>
          </a:xfrm>
          <a:prstGeom prst="rect">
            <a:avLst/>
          </a:prstGeom>
        </p:spPr>
      </p:pic>
      <p:pic>
        <p:nvPicPr>
          <p:cNvPr id="11" name="Image 8" descr="STOP CARD RECTO UK 2 SIGNATURES.jpg">
            <a:extLst>
              <a:ext uri="{FF2B5EF4-FFF2-40B4-BE49-F238E27FC236}">
                <a16:creationId xmlns:a16="http://schemas.microsoft.com/office/drawing/2014/main" id="{D3D46AFC-CFC6-AE4F-9F94-AA304DA334A2}"/>
              </a:ext>
            </a:extLst>
          </p:cNvPr>
          <p:cNvPicPr>
            <a:picLocks noChangeAspect="1"/>
          </p:cNvPicPr>
          <p:nvPr/>
        </p:nvPicPr>
        <p:blipFill>
          <a:blip r:embed="rId3"/>
          <a:stretch>
            <a:fillRect/>
          </a:stretch>
        </p:blipFill>
        <p:spPr>
          <a:xfrm rot="-21000000">
            <a:off x="8418314" y="3539386"/>
            <a:ext cx="1476000" cy="2338928"/>
          </a:xfrm>
          <a:prstGeom prst="rect">
            <a:avLst/>
          </a:prstGeom>
        </p:spPr>
      </p:pic>
      <p:pic>
        <p:nvPicPr>
          <p:cNvPr id="3" name="Imagen 5" descr="enc membrete h1">
            <a:extLst>
              <a:ext uri="{FF2B5EF4-FFF2-40B4-BE49-F238E27FC236}">
                <a16:creationId xmlns:a16="http://schemas.microsoft.com/office/drawing/2014/main" id="{1967095D-4AFF-649C-53C2-5E61A070411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750667" y="295073"/>
            <a:ext cx="4262051" cy="5007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516800"/>
      </p:ext>
    </p:extLst>
  </p:cSld>
  <p:clrMapOvr>
    <a:masterClrMapping/>
  </p:clrMapOvr>
  <mc:AlternateContent xmlns:mc="http://schemas.openxmlformats.org/markup-compatibility/2006" xmlns:p14="http://schemas.microsoft.com/office/powerpoint/2010/main">
    <mc:Choice Requires="p14">
      <p:transition spd="slow" p14:dur="2000" advTm="50935"/>
    </mc:Choice>
    <mc:Fallback xmlns="">
      <p:transition spd="slow" advTm="5093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3</a:t>
            </a:fld>
            <a:endParaRPr lang="es-ES"/>
          </a:p>
        </p:txBody>
      </p:sp>
      <p:sp>
        <p:nvSpPr>
          <p:cNvPr id="8" name="Rectangle 2">
            <a:extLst>
              <a:ext uri="{FF2B5EF4-FFF2-40B4-BE49-F238E27FC236}">
                <a16:creationId xmlns:a16="http://schemas.microsoft.com/office/drawing/2014/main" id="{25B610DB-AA8C-4F91-9804-191A7E7F1705}"/>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Global Deepwater  Plays</a:t>
            </a:r>
            <a:endParaRPr lang="en-GB" altLang="es-ES" dirty="0">
              <a:solidFill>
                <a:srgbClr val="0066FF"/>
              </a:solidFill>
              <a:latin typeface="Arial Narrow" panose="020B0606020202030204" pitchFamily="34" charset="0"/>
            </a:endParaRPr>
          </a:p>
        </p:txBody>
      </p:sp>
      <p:sp>
        <p:nvSpPr>
          <p:cNvPr id="21" name="Text Box 11">
            <a:extLst>
              <a:ext uri="{FF2B5EF4-FFF2-40B4-BE49-F238E27FC236}">
                <a16:creationId xmlns:a16="http://schemas.microsoft.com/office/drawing/2014/main" id="{63FF3769-E63E-4526-9BAD-B0A8AFA8FD29}"/>
              </a:ext>
            </a:extLst>
          </p:cNvPr>
          <p:cNvSpPr txBox="1">
            <a:spLocks noChangeArrowheads="1"/>
          </p:cNvSpPr>
          <p:nvPr/>
        </p:nvSpPr>
        <p:spPr bwMode="auto">
          <a:xfrm>
            <a:off x="8878549" y="4144893"/>
            <a:ext cx="8116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s-ES">
                <a:solidFill>
                  <a:schemeClr val="bg1"/>
                </a:solidFill>
              </a:rPr>
              <a:t>Jackup</a:t>
            </a:r>
          </a:p>
        </p:txBody>
      </p:sp>
      <p:pic>
        <p:nvPicPr>
          <p:cNvPr id="3" name="Imagen 2">
            <a:extLst>
              <a:ext uri="{FF2B5EF4-FFF2-40B4-BE49-F238E27FC236}">
                <a16:creationId xmlns:a16="http://schemas.microsoft.com/office/drawing/2014/main" id="{1D9287EB-161E-4C12-96CE-9EFBAA03AF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3420" y="1535936"/>
            <a:ext cx="8419592" cy="5185540"/>
          </a:xfrm>
          <a:prstGeom prst="rect">
            <a:avLst/>
          </a:prstGeom>
        </p:spPr>
      </p:pic>
      <p:sp>
        <p:nvSpPr>
          <p:cNvPr id="2" name="CuadroTexto 1">
            <a:extLst>
              <a:ext uri="{FF2B5EF4-FFF2-40B4-BE49-F238E27FC236}">
                <a16:creationId xmlns:a16="http://schemas.microsoft.com/office/drawing/2014/main" id="{AC8F88D5-986F-41AD-8307-BC83D3E547C2}"/>
              </a:ext>
            </a:extLst>
          </p:cNvPr>
          <p:cNvSpPr txBox="1"/>
          <p:nvPr/>
        </p:nvSpPr>
        <p:spPr>
          <a:xfrm>
            <a:off x="8863012" y="4209953"/>
            <a:ext cx="3087973" cy="707886"/>
          </a:xfrm>
          <a:prstGeom prst="rect">
            <a:avLst/>
          </a:prstGeom>
          <a:noFill/>
        </p:spPr>
        <p:txBody>
          <a:bodyPr wrap="square" rtlCol="0">
            <a:spAutoFit/>
          </a:bodyPr>
          <a:lstStyle/>
          <a:p>
            <a:r>
              <a:rPr lang="es-ES" sz="2000" i="1" dirty="0">
                <a:solidFill>
                  <a:srgbClr val="002060"/>
                </a:solidFill>
                <a:latin typeface="Arial Narrow" panose="020B0606020202030204" pitchFamily="34" charset="0"/>
              </a:rPr>
              <a:t>Golden </a:t>
            </a:r>
            <a:r>
              <a:rPr lang="es-ES" sz="2000" i="1" dirty="0" err="1">
                <a:solidFill>
                  <a:srgbClr val="002060"/>
                </a:solidFill>
                <a:latin typeface="Arial Narrow" panose="020B0606020202030204" pitchFamily="34" charset="0"/>
              </a:rPr>
              <a:t>triangle</a:t>
            </a:r>
            <a:r>
              <a:rPr lang="es-ES" sz="2000" i="1" dirty="0">
                <a:solidFill>
                  <a:srgbClr val="002060"/>
                </a:solidFill>
                <a:latin typeface="Arial Narrow" panose="020B0606020202030204" pitchFamily="34" charset="0"/>
              </a:rPr>
              <a:t> </a:t>
            </a:r>
            <a:r>
              <a:rPr lang="es-ES" sz="2000" i="1" dirty="0" err="1">
                <a:solidFill>
                  <a:srgbClr val="002060"/>
                </a:solidFill>
                <a:latin typeface="Arial Narrow" panose="020B0606020202030204" pitchFamily="34" charset="0"/>
              </a:rPr>
              <a:t>still</a:t>
            </a:r>
            <a:r>
              <a:rPr lang="es-ES" sz="2000" i="1" dirty="0">
                <a:solidFill>
                  <a:srgbClr val="002060"/>
                </a:solidFill>
                <a:latin typeface="Arial Narrow" panose="020B0606020202030204" pitchFamily="34" charset="0"/>
              </a:rPr>
              <a:t> </a:t>
            </a:r>
            <a:r>
              <a:rPr lang="es-ES" sz="2000" i="1" dirty="0" err="1">
                <a:solidFill>
                  <a:srgbClr val="002060"/>
                </a:solidFill>
                <a:latin typeface="Arial Narrow" panose="020B0606020202030204" pitchFamily="34" charset="0"/>
              </a:rPr>
              <a:t>dominate</a:t>
            </a:r>
            <a:endParaRPr lang="es-ES" sz="2000" i="1" dirty="0">
              <a:solidFill>
                <a:srgbClr val="002060"/>
              </a:solidFill>
              <a:latin typeface="Arial Narrow" panose="020B0606020202030204" pitchFamily="34" charset="0"/>
            </a:endParaRPr>
          </a:p>
          <a:p>
            <a:r>
              <a:rPr lang="es-ES" sz="2000" i="1" dirty="0">
                <a:solidFill>
                  <a:srgbClr val="002060"/>
                </a:solidFill>
                <a:latin typeface="Arial Narrow" panose="020B0606020202030204" pitchFamily="34" charset="0"/>
              </a:rPr>
              <a:t>Growth in Asia </a:t>
            </a:r>
            <a:r>
              <a:rPr lang="es-ES" sz="2000" i="1" dirty="0" err="1">
                <a:solidFill>
                  <a:srgbClr val="002060"/>
                </a:solidFill>
                <a:latin typeface="Arial Narrow" panose="020B0606020202030204" pitchFamily="34" charset="0"/>
              </a:rPr>
              <a:t>Pacific</a:t>
            </a:r>
            <a:endParaRPr lang="es-ES" sz="2000" i="1" dirty="0">
              <a:solidFill>
                <a:srgbClr val="002060"/>
              </a:solidFill>
              <a:latin typeface="Arial Narrow" panose="020B0606020202030204" pitchFamily="34" charset="0"/>
            </a:endParaRPr>
          </a:p>
        </p:txBody>
      </p:sp>
      <p:pic>
        <p:nvPicPr>
          <p:cNvPr id="9" name="Imagen 5" descr="enc membrete h1">
            <a:extLst>
              <a:ext uri="{FF2B5EF4-FFF2-40B4-BE49-F238E27FC236}">
                <a16:creationId xmlns:a16="http://schemas.microsoft.com/office/drawing/2014/main" id="{CDFF7376-EBD9-D34F-ADE5-0A517244042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27856" y="310411"/>
            <a:ext cx="4308687" cy="5062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542304"/>
      </p:ext>
    </p:extLst>
  </p:cSld>
  <p:clrMapOvr>
    <a:masterClrMapping/>
  </p:clrMapOvr>
  <mc:AlternateContent xmlns:mc="http://schemas.openxmlformats.org/markup-compatibility/2006" xmlns:p14="http://schemas.microsoft.com/office/powerpoint/2010/main">
    <mc:Choice Requires="p14">
      <p:transition spd="slow" p14:dur="2000" advTm="32178"/>
    </mc:Choice>
    <mc:Fallback xmlns="">
      <p:transition spd="slow" advTm="3217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dirty="0"/>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30</a:t>
            </a:fld>
            <a:endParaRPr lang="es-ES" dirty="0"/>
          </a:p>
        </p:txBody>
      </p:sp>
      <p:sp>
        <p:nvSpPr>
          <p:cNvPr id="8" name="Rectangle 2">
            <a:extLst>
              <a:ext uri="{FF2B5EF4-FFF2-40B4-BE49-F238E27FC236}">
                <a16:creationId xmlns:a16="http://schemas.microsoft.com/office/drawing/2014/main" id="{25B610DB-AA8C-4F91-9804-191A7E7F1705}"/>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Emergencies</a:t>
            </a:r>
            <a:endParaRPr lang="en-GB" altLang="es-ES" dirty="0">
              <a:solidFill>
                <a:srgbClr val="0066FF"/>
              </a:solidFill>
              <a:latin typeface="Arial Narrow" panose="020B0606020202030204" pitchFamily="34" charset="0"/>
            </a:endParaRPr>
          </a:p>
        </p:txBody>
      </p:sp>
      <p:sp>
        <p:nvSpPr>
          <p:cNvPr id="2" name="Rectángulo 1">
            <a:extLst>
              <a:ext uri="{FF2B5EF4-FFF2-40B4-BE49-F238E27FC236}">
                <a16:creationId xmlns:a16="http://schemas.microsoft.com/office/drawing/2014/main" id="{A1E3EAF1-2BB1-634F-B294-C0B60A57161C}"/>
              </a:ext>
            </a:extLst>
          </p:cNvPr>
          <p:cNvSpPr/>
          <p:nvPr/>
        </p:nvSpPr>
        <p:spPr>
          <a:xfrm>
            <a:off x="731520" y="2260988"/>
            <a:ext cx="6096000" cy="4189095"/>
          </a:xfrm>
          <a:prstGeom prst="rect">
            <a:avLst/>
          </a:prstGeom>
        </p:spPr>
        <p:txBody>
          <a:bodyPr>
            <a:spAutoFit/>
          </a:bodyPr>
          <a:lstStyle/>
          <a:p>
            <a:pPr marL="342900" indent="-342900">
              <a:lnSpc>
                <a:spcPct val="150000"/>
              </a:lnSpc>
              <a:buFont typeface="Courier New" panose="02070309020205020404" pitchFamily="49" charset="0"/>
              <a:buChar char="o"/>
            </a:pPr>
            <a:r>
              <a:rPr lang="en-US" altLang="es-US" sz="2000" dirty="0">
                <a:latin typeface="Arial Narrow" panose="020B0604020202020204" pitchFamily="34" charset="0"/>
                <a:cs typeface="Arial Narrow" panose="020B0604020202020204" pitchFamily="34" charset="0"/>
              </a:rPr>
              <a:t>Minor fire</a:t>
            </a:r>
          </a:p>
          <a:p>
            <a:pPr marL="342900" indent="-342900">
              <a:lnSpc>
                <a:spcPct val="150000"/>
              </a:lnSpc>
              <a:buFont typeface="Courier New" panose="02070309020205020404" pitchFamily="49" charset="0"/>
              <a:buChar char="o"/>
            </a:pPr>
            <a:r>
              <a:rPr lang="en-US" altLang="es-US" sz="2000" dirty="0">
                <a:latin typeface="Arial Narrow" panose="020B0604020202020204" pitchFamily="34" charset="0"/>
                <a:cs typeface="Arial Narrow" panose="020B0604020202020204" pitchFamily="34" charset="0"/>
              </a:rPr>
              <a:t>Major fire </a:t>
            </a:r>
          </a:p>
          <a:p>
            <a:pPr marL="342900" indent="-342900">
              <a:lnSpc>
                <a:spcPct val="150000"/>
              </a:lnSpc>
              <a:buFont typeface="Courier New" panose="02070309020205020404" pitchFamily="49" charset="0"/>
              <a:buChar char="o"/>
            </a:pPr>
            <a:r>
              <a:rPr lang="en-US" altLang="es-US" sz="2000" dirty="0">
                <a:latin typeface="Arial Narrow" panose="020B0604020202020204" pitchFamily="34" charset="0"/>
                <a:cs typeface="Arial Narrow" panose="020B0604020202020204" pitchFamily="34" charset="0"/>
              </a:rPr>
              <a:t>Minor gas leak ( Combustible or Toxic )</a:t>
            </a:r>
          </a:p>
          <a:p>
            <a:pPr marL="342900" indent="-342900">
              <a:lnSpc>
                <a:spcPct val="150000"/>
              </a:lnSpc>
              <a:buFont typeface="Courier New" panose="02070309020205020404" pitchFamily="49" charset="0"/>
              <a:buChar char="o"/>
            </a:pPr>
            <a:r>
              <a:rPr lang="en-US" altLang="es-US" sz="2000" dirty="0">
                <a:latin typeface="Arial Narrow" panose="020B0604020202020204" pitchFamily="34" charset="0"/>
                <a:cs typeface="Arial Narrow" panose="020B0604020202020204" pitchFamily="34" charset="0"/>
              </a:rPr>
              <a:t>Major gas leak ( Combustible or Toxic )</a:t>
            </a:r>
          </a:p>
          <a:p>
            <a:pPr marL="342900" indent="-342900">
              <a:lnSpc>
                <a:spcPct val="150000"/>
              </a:lnSpc>
              <a:buFont typeface="Courier New" panose="02070309020205020404" pitchFamily="49" charset="0"/>
              <a:buChar char="o"/>
            </a:pPr>
            <a:r>
              <a:rPr lang="en-US" altLang="es-US" sz="2000" dirty="0">
                <a:latin typeface="Arial Narrow" panose="020B0604020202020204" pitchFamily="34" charset="0"/>
                <a:cs typeface="Arial Narrow" panose="020B0604020202020204" pitchFamily="34" charset="0"/>
              </a:rPr>
              <a:t>Minor oil leak ( Hydrocarbons )</a:t>
            </a:r>
          </a:p>
          <a:p>
            <a:pPr marL="342900" indent="-342900">
              <a:lnSpc>
                <a:spcPct val="150000"/>
              </a:lnSpc>
              <a:buFont typeface="Courier New" panose="02070309020205020404" pitchFamily="49" charset="0"/>
              <a:buChar char="o"/>
            </a:pPr>
            <a:r>
              <a:rPr lang="en-US" altLang="es-US" sz="2000" dirty="0">
                <a:latin typeface="Arial Narrow" panose="020B0604020202020204" pitchFamily="34" charset="0"/>
                <a:cs typeface="Arial Narrow" panose="020B0604020202020204" pitchFamily="34" charset="0"/>
              </a:rPr>
              <a:t>Major oil leak ( Hydrocarbons )</a:t>
            </a:r>
          </a:p>
          <a:p>
            <a:pPr marL="342900" indent="-342900">
              <a:lnSpc>
                <a:spcPct val="150000"/>
              </a:lnSpc>
              <a:buFont typeface="Courier New" panose="02070309020205020404" pitchFamily="49" charset="0"/>
              <a:buChar char="o"/>
            </a:pPr>
            <a:r>
              <a:rPr lang="en-US" altLang="es-US" sz="2000" dirty="0">
                <a:latin typeface="Arial Narrow" panose="020B0604020202020204" pitchFamily="34" charset="0"/>
                <a:cs typeface="Arial Narrow" panose="020B0604020202020204" pitchFamily="34" charset="0"/>
              </a:rPr>
              <a:t>Chlorine gas leak </a:t>
            </a:r>
          </a:p>
          <a:p>
            <a:pPr marL="342900" indent="-342900">
              <a:lnSpc>
                <a:spcPct val="150000"/>
              </a:lnSpc>
              <a:buFont typeface="Courier New" panose="02070309020205020404" pitchFamily="49" charset="0"/>
              <a:buChar char="o"/>
            </a:pPr>
            <a:r>
              <a:rPr lang="en-US" altLang="es-US" sz="2000" dirty="0">
                <a:latin typeface="Arial Narrow" panose="020B0604020202020204" pitchFamily="34" charset="0"/>
                <a:cs typeface="Arial Narrow" panose="020B0604020202020204" pitchFamily="34" charset="0"/>
              </a:rPr>
              <a:t>Man Over Board </a:t>
            </a:r>
          </a:p>
          <a:p>
            <a:pPr marL="342900" indent="-342900">
              <a:lnSpc>
                <a:spcPct val="150000"/>
              </a:lnSpc>
              <a:buFont typeface="Courier New" panose="02070309020205020404" pitchFamily="49" charset="0"/>
              <a:buChar char="o"/>
            </a:pPr>
            <a:r>
              <a:rPr lang="en-US" altLang="es-US" sz="2000" dirty="0">
                <a:latin typeface="Arial Narrow" panose="020B0604020202020204" pitchFamily="34" charset="0"/>
                <a:cs typeface="Arial Narrow" panose="020B0604020202020204" pitchFamily="34" charset="0"/>
              </a:rPr>
              <a:t>Marine Vessel Collision </a:t>
            </a:r>
          </a:p>
        </p:txBody>
      </p:sp>
      <p:sp>
        <p:nvSpPr>
          <p:cNvPr id="3" name="Rectángulo 2">
            <a:extLst>
              <a:ext uri="{FF2B5EF4-FFF2-40B4-BE49-F238E27FC236}">
                <a16:creationId xmlns:a16="http://schemas.microsoft.com/office/drawing/2014/main" id="{9E9CC91F-235B-E14C-BFC5-C8BE68754D91}"/>
              </a:ext>
            </a:extLst>
          </p:cNvPr>
          <p:cNvSpPr/>
          <p:nvPr/>
        </p:nvSpPr>
        <p:spPr>
          <a:xfrm>
            <a:off x="731520" y="1666828"/>
            <a:ext cx="3570208" cy="397032"/>
          </a:xfrm>
          <a:prstGeom prst="rect">
            <a:avLst/>
          </a:prstGeom>
        </p:spPr>
        <p:txBody>
          <a:bodyPr wrap="none">
            <a:spAutoFit/>
          </a:bodyPr>
          <a:lstStyle/>
          <a:p>
            <a:pPr>
              <a:lnSpc>
                <a:spcPct val="90000"/>
              </a:lnSpc>
            </a:pPr>
            <a:r>
              <a:rPr lang="en-US" altLang="es-US" sz="2200" b="1" dirty="0">
                <a:solidFill>
                  <a:srgbClr val="002060"/>
                </a:solidFill>
                <a:latin typeface="Arial Narrow" panose="020B0604020202020204" pitchFamily="34" charset="0"/>
                <a:cs typeface="Arial Narrow" panose="020B0604020202020204" pitchFamily="34" charset="0"/>
              </a:rPr>
              <a:t>Classification  Of Emergencies</a:t>
            </a:r>
          </a:p>
        </p:txBody>
      </p:sp>
      <p:pic>
        <p:nvPicPr>
          <p:cNvPr id="4" name="Imagen 5" descr="enc membrete h1">
            <a:extLst>
              <a:ext uri="{FF2B5EF4-FFF2-40B4-BE49-F238E27FC236}">
                <a16:creationId xmlns:a16="http://schemas.microsoft.com/office/drawing/2014/main" id="{38CAD753-E24C-7C2D-AD93-3511E342E1B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750667" y="295073"/>
            <a:ext cx="4262051" cy="5007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281296"/>
      </p:ext>
    </p:extLst>
  </p:cSld>
  <p:clrMapOvr>
    <a:masterClrMapping/>
  </p:clrMapOvr>
  <mc:AlternateContent xmlns:mc="http://schemas.openxmlformats.org/markup-compatibility/2006" xmlns:p14="http://schemas.microsoft.com/office/powerpoint/2010/main">
    <mc:Choice Requires="p14">
      <p:transition spd="slow" p14:dur="2000" advTm="23972"/>
    </mc:Choice>
    <mc:Fallback xmlns="">
      <p:transition spd="slow" advTm="2397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dirty="0"/>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31</a:t>
            </a:fld>
            <a:endParaRPr lang="es-ES" dirty="0"/>
          </a:p>
        </p:txBody>
      </p:sp>
      <p:sp>
        <p:nvSpPr>
          <p:cNvPr id="8" name="Rectangle 2">
            <a:extLst>
              <a:ext uri="{FF2B5EF4-FFF2-40B4-BE49-F238E27FC236}">
                <a16:creationId xmlns:a16="http://schemas.microsoft.com/office/drawing/2014/main" id="{25B610DB-AA8C-4F91-9804-191A7E7F1705}"/>
              </a:ext>
            </a:extLst>
          </p:cNvPr>
          <p:cNvSpPr txBox="1">
            <a:spLocks noChangeArrowheads="1"/>
          </p:cNvSpPr>
          <p:nvPr/>
        </p:nvSpPr>
        <p:spPr>
          <a:xfrm>
            <a:off x="380999" y="665162"/>
            <a:ext cx="947737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Permits-to-Work</a:t>
            </a:r>
            <a:endParaRPr lang="en-GB" altLang="es-ES" dirty="0">
              <a:solidFill>
                <a:srgbClr val="0066FF"/>
              </a:solidFill>
              <a:latin typeface="Arial Narrow" panose="020B0606020202030204" pitchFamily="34" charset="0"/>
            </a:endParaRPr>
          </a:p>
        </p:txBody>
      </p:sp>
      <p:sp>
        <p:nvSpPr>
          <p:cNvPr id="10" name="Rectangle 3">
            <a:extLst>
              <a:ext uri="{FF2B5EF4-FFF2-40B4-BE49-F238E27FC236}">
                <a16:creationId xmlns:a16="http://schemas.microsoft.com/office/drawing/2014/main" id="{CD022E45-F954-FD4A-A82D-79D889F81E63}"/>
              </a:ext>
            </a:extLst>
          </p:cNvPr>
          <p:cNvSpPr txBox="1">
            <a:spLocks noRot="1" noChangeArrowheads="1"/>
          </p:cNvSpPr>
          <p:nvPr/>
        </p:nvSpPr>
        <p:spPr>
          <a:xfrm>
            <a:off x="419946" y="1706289"/>
            <a:ext cx="6617462" cy="4833406"/>
          </a:xfrm>
          <a:prstGeom prst="rect">
            <a:avLst/>
          </a:prstGeom>
        </p:spPr>
        <p:txBody>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60000"/>
              </a:spcBef>
              <a:buFont typeface="Courier New" panose="02070309020205020404" pitchFamily="49" charset="0"/>
              <a:buChar char="o"/>
              <a:defRPr/>
            </a:pPr>
            <a:r>
              <a:rPr lang="en-GB" sz="2000" dirty="0">
                <a:latin typeface="Arial Narrow" panose="020B0604020202020204" pitchFamily="34" charset="0"/>
                <a:cs typeface="Arial Narrow" panose="020B0604020202020204" pitchFamily="34" charset="0"/>
              </a:rPr>
              <a:t>Part of a safe system of work</a:t>
            </a:r>
          </a:p>
          <a:p>
            <a:pPr algn="just">
              <a:spcBef>
                <a:spcPct val="60000"/>
              </a:spcBef>
              <a:buFont typeface="Courier New" panose="02070309020205020404" pitchFamily="49" charset="0"/>
              <a:buChar char="o"/>
              <a:defRPr/>
            </a:pPr>
            <a:r>
              <a:rPr lang="en-GB" sz="2000" dirty="0">
                <a:latin typeface="Arial Narrow" panose="020B0604020202020204" pitchFamily="34" charset="0"/>
                <a:cs typeface="Arial Narrow" panose="020B0604020202020204" pitchFamily="34" charset="0"/>
              </a:rPr>
              <a:t>The objective of the permit to work system is to ensure that written permission and authorization is given to carry out a defined work which is potentially hazardous and that all possible measures are taken to maintain the safety of personnel , equipment and environment I all areas of operation </a:t>
            </a:r>
          </a:p>
          <a:p>
            <a:pPr marL="0" indent="0" algn="ctr">
              <a:spcBef>
                <a:spcPct val="60000"/>
              </a:spcBef>
              <a:buNone/>
              <a:defRPr/>
            </a:pPr>
            <a:r>
              <a:rPr lang="en-US" altLang="es-US" sz="2400" b="1" i="1" dirty="0">
                <a:solidFill>
                  <a:srgbClr val="002060"/>
                </a:solidFill>
                <a:latin typeface="Arial Narrow" panose="020B0604020202020204" pitchFamily="34" charset="0"/>
                <a:cs typeface="Arial Narrow" panose="020B0604020202020204" pitchFamily="34" charset="0"/>
              </a:rPr>
              <a:t>All permits must be displayed at work site </a:t>
            </a:r>
          </a:p>
          <a:p>
            <a:pPr marL="0" indent="0" algn="ctr">
              <a:spcBef>
                <a:spcPct val="60000"/>
              </a:spcBef>
              <a:buNone/>
              <a:defRPr/>
            </a:pPr>
            <a:endParaRPr lang="en-US" altLang="es-US" sz="2400" b="1" i="1" dirty="0">
              <a:solidFill>
                <a:srgbClr val="002060"/>
              </a:solidFill>
              <a:latin typeface="Arial Narrow" panose="020B0604020202020204" pitchFamily="34" charset="0"/>
              <a:cs typeface="Arial Narrow" panose="020B0604020202020204" pitchFamily="34" charset="0"/>
            </a:endParaRPr>
          </a:p>
          <a:p>
            <a:r>
              <a:rPr lang="en-US" altLang="es-US" sz="2000" dirty="0">
                <a:latin typeface="Arial Narrow" panose="020B0604020202020204" pitchFamily="34" charset="0"/>
                <a:cs typeface="Arial Narrow" panose="020B0604020202020204" pitchFamily="34" charset="0"/>
              </a:rPr>
              <a:t>Hot work permit</a:t>
            </a:r>
          </a:p>
          <a:p>
            <a:r>
              <a:rPr lang="en-US" altLang="es-US" sz="2000" dirty="0">
                <a:latin typeface="Arial Narrow" panose="020B0604020202020204" pitchFamily="34" charset="0"/>
                <a:cs typeface="Arial Narrow" panose="020B0604020202020204" pitchFamily="34" charset="0"/>
              </a:rPr>
              <a:t>Cold work permit </a:t>
            </a:r>
          </a:p>
          <a:p>
            <a:r>
              <a:rPr lang="en-US" altLang="es-US" sz="2000" dirty="0">
                <a:latin typeface="Arial Narrow" panose="020B0604020202020204" pitchFamily="34" charset="0"/>
                <a:cs typeface="Arial Narrow" panose="020B0604020202020204" pitchFamily="34" charset="0"/>
              </a:rPr>
              <a:t>Confined space entry permit</a:t>
            </a:r>
          </a:p>
          <a:p>
            <a:r>
              <a:rPr lang="en-US" altLang="es-US" sz="2000" dirty="0">
                <a:latin typeface="Arial Narrow" panose="020B0604020202020204" pitchFamily="34" charset="0"/>
                <a:cs typeface="Arial Narrow" panose="020B0604020202020204" pitchFamily="34" charset="0"/>
              </a:rPr>
              <a:t>Radiography work permit</a:t>
            </a:r>
            <a:endParaRPr lang="en-GB" sz="2000" dirty="0">
              <a:latin typeface="Arial Narrow" panose="020B0604020202020204" pitchFamily="34" charset="0"/>
              <a:cs typeface="Arial Narrow" panose="020B0604020202020204" pitchFamily="34" charset="0"/>
            </a:endParaRPr>
          </a:p>
        </p:txBody>
      </p:sp>
      <p:pic>
        <p:nvPicPr>
          <p:cNvPr id="97282" name="Picture 2" descr="Permit to Work Form Updated | Occupational Safety And Health | Risk">
            <a:extLst>
              <a:ext uri="{FF2B5EF4-FFF2-40B4-BE49-F238E27FC236}">
                <a16:creationId xmlns:a16="http://schemas.microsoft.com/office/drawing/2014/main" id="{6FA26890-0C10-214D-A3EE-6D86204F5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5311" y="1407564"/>
            <a:ext cx="4037479" cy="538330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5" descr="enc membrete h1">
            <a:extLst>
              <a:ext uri="{FF2B5EF4-FFF2-40B4-BE49-F238E27FC236}">
                <a16:creationId xmlns:a16="http://schemas.microsoft.com/office/drawing/2014/main" id="{B7D5F670-39A3-AFD3-7A83-DBC942DEFC9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750667" y="295073"/>
            <a:ext cx="4262051" cy="5007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699551"/>
      </p:ext>
    </p:extLst>
  </p:cSld>
  <p:clrMapOvr>
    <a:masterClrMapping/>
  </p:clrMapOvr>
  <mc:AlternateContent xmlns:mc="http://schemas.openxmlformats.org/markup-compatibility/2006" xmlns:p14="http://schemas.microsoft.com/office/powerpoint/2010/main">
    <mc:Choice Requires="p14">
      <p:transition spd="slow" p14:dur="2000" advTm="242111"/>
    </mc:Choice>
    <mc:Fallback xmlns="">
      <p:transition spd="slow" advTm="24211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dirty="0"/>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32</a:t>
            </a:fld>
            <a:endParaRPr lang="es-ES" dirty="0"/>
          </a:p>
        </p:txBody>
      </p:sp>
      <p:pic>
        <p:nvPicPr>
          <p:cNvPr id="13" name="Imagen 5" descr="enc membrete h1">
            <a:extLst>
              <a:ext uri="{FF2B5EF4-FFF2-40B4-BE49-F238E27FC236}">
                <a16:creationId xmlns:a16="http://schemas.microsoft.com/office/drawing/2014/main" id="{B49CB578-EDB4-432E-8B4F-62A71D420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863012" y="295073"/>
            <a:ext cx="3149706" cy="3700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13">
            <a:extLst>
              <a:ext uri="{FF2B5EF4-FFF2-40B4-BE49-F238E27FC236}">
                <a16:creationId xmlns:a16="http://schemas.microsoft.com/office/drawing/2014/main" id="{6433BABA-B21B-86B0-7751-796A70097226}"/>
              </a:ext>
            </a:extLst>
          </p:cNvPr>
          <p:cNvSpPr txBox="1"/>
          <p:nvPr/>
        </p:nvSpPr>
        <p:spPr>
          <a:xfrm>
            <a:off x="380999" y="2550564"/>
            <a:ext cx="5757334" cy="1938992"/>
          </a:xfrm>
          <a:prstGeom prst="rect">
            <a:avLst/>
          </a:prstGeom>
          <a:noFill/>
        </p:spPr>
        <p:txBody>
          <a:bodyPr wrap="square">
            <a:spAutoFit/>
          </a:bodyPr>
          <a:lstStyle/>
          <a:p>
            <a:r>
              <a:rPr lang="es-MX" sz="2000" dirty="0">
                <a:latin typeface="Arial Narrow" panose="020B0604020202020204" pitchFamily="34" charset="0"/>
              </a:rPr>
              <a:t>El 6 de julio de 1988 tras una serie de explosiones que destruyeron completamente la plataforma 167 personas perdieron la vida solo 61 lograron sobrevivir.</a:t>
            </a:r>
          </a:p>
          <a:p>
            <a:r>
              <a:rPr lang="es-MX" sz="2000" dirty="0">
                <a:latin typeface="Arial Narrow" panose="020B0604020202020204" pitchFamily="34" charset="0"/>
              </a:rPr>
              <a:t>Se considera el mayor desastre del mundo en la industria de extracción de petróleo tanto en el número de muertos como en su coste económico.</a:t>
            </a:r>
            <a:endParaRPr lang="es-AR" sz="2000" dirty="0">
              <a:latin typeface="Arial Narrow" panose="020B0604020202020204" pitchFamily="34" charset="0"/>
            </a:endParaRPr>
          </a:p>
        </p:txBody>
      </p:sp>
      <p:sp>
        <p:nvSpPr>
          <p:cNvPr id="2" name="Rectangle 2">
            <a:extLst>
              <a:ext uri="{FF2B5EF4-FFF2-40B4-BE49-F238E27FC236}">
                <a16:creationId xmlns:a16="http://schemas.microsoft.com/office/drawing/2014/main" id="{DD3481B7-3611-4F3C-6B4D-316DC30D6DA3}"/>
              </a:ext>
            </a:extLst>
          </p:cNvPr>
          <p:cNvSpPr txBox="1">
            <a:spLocks noChangeArrowheads="1"/>
          </p:cNvSpPr>
          <p:nvPr/>
        </p:nvSpPr>
        <p:spPr>
          <a:xfrm>
            <a:off x="380999" y="665162"/>
            <a:ext cx="10972801"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1988 –Plataforma Piper Alpha, Mar del Norte</a:t>
            </a:r>
            <a:endParaRPr lang="en-GB" altLang="es-ES" dirty="0">
              <a:solidFill>
                <a:srgbClr val="0066FF"/>
              </a:solidFill>
              <a:latin typeface="Arial Narrow" panose="020B0606020202030204" pitchFamily="34" charset="0"/>
            </a:endParaRPr>
          </a:p>
        </p:txBody>
      </p:sp>
      <p:pic>
        <p:nvPicPr>
          <p:cNvPr id="8" name="Imagen 7">
            <a:extLst>
              <a:ext uri="{FF2B5EF4-FFF2-40B4-BE49-F238E27FC236}">
                <a16:creationId xmlns:a16="http://schemas.microsoft.com/office/drawing/2014/main" id="{CD2CEF50-49CB-0FCC-E30D-AA76E7948795}"/>
              </a:ext>
            </a:extLst>
          </p:cNvPr>
          <p:cNvPicPr>
            <a:picLocks noChangeAspect="1"/>
          </p:cNvPicPr>
          <p:nvPr/>
        </p:nvPicPr>
        <p:blipFill>
          <a:blip r:embed="rId3"/>
          <a:stretch>
            <a:fillRect/>
          </a:stretch>
        </p:blipFill>
        <p:spPr>
          <a:xfrm>
            <a:off x="6596347" y="1735577"/>
            <a:ext cx="5104586" cy="4985883"/>
          </a:xfrm>
          <a:prstGeom prst="rect">
            <a:avLst/>
          </a:prstGeom>
        </p:spPr>
      </p:pic>
      <p:sp>
        <p:nvSpPr>
          <p:cNvPr id="4" name="CuadroTexto 3">
            <a:extLst>
              <a:ext uri="{FF2B5EF4-FFF2-40B4-BE49-F238E27FC236}">
                <a16:creationId xmlns:a16="http://schemas.microsoft.com/office/drawing/2014/main" id="{BDF53230-F9CB-6881-A76B-B16F3D3DCADE}"/>
              </a:ext>
            </a:extLst>
          </p:cNvPr>
          <p:cNvSpPr txBox="1"/>
          <p:nvPr/>
        </p:nvSpPr>
        <p:spPr>
          <a:xfrm>
            <a:off x="534120" y="5738209"/>
            <a:ext cx="6094562" cy="400110"/>
          </a:xfrm>
          <a:prstGeom prst="rect">
            <a:avLst/>
          </a:prstGeom>
          <a:noFill/>
        </p:spPr>
        <p:txBody>
          <a:bodyPr wrap="square">
            <a:spAutoFit/>
          </a:bodyPr>
          <a:lstStyle/>
          <a:p>
            <a:r>
              <a:rPr lang="es-AR" sz="2000" dirty="0">
                <a:latin typeface="Arial Narrow" panose="020B0604020202020204" pitchFamily="34" charset="0"/>
                <a:hlinkClick r:id="rId4"/>
              </a:rPr>
              <a:t>PIPER ALPHA</a:t>
            </a:r>
            <a:endParaRPr lang="es-AR" sz="2000" dirty="0">
              <a:latin typeface="Arial Narrow" panose="020B0604020202020204" pitchFamily="34" charset="0"/>
            </a:endParaRPr>
          </a:p>
        </p:txBody>
      </p:sp>
      <p:pic>
        <p:nvPicPr>
          <p:cNvPr id="10" name="Gráfico 9" descr="Cámara de vídeo con relleno sólido">
            <a:extLst>
              <a:ext uri="{FF2B5EF4-FFF2-40B4-BE49-F238E27FC236}">
                <a16:creationId xmlns:a16="http://schemas.microsoft.com/office/drawing/2014/main" id="{35D5686B-8601-92E7-D472-7C34085906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4073" y="4972021"/>
            <a:ext cx="914400" cy="914400"/>
          </a:xfrm>
          <a:prstGeom prst="rect">
            <a:avLst/>
          </a:prstGeom>
        </p:spPr>
      </p:pic>
    </p:spTree>
    <p:extLst>
      <p:ext uri="{BB962C8B-B14F-4D97-AF65-F5344CB8AC3E}">
        <p14:creationId xmlns:p14="http://schemas.microsoft.com/office/powerpoint/2010/main" val="498858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dirty="0"/>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33</a:t>
            </a:fld>
            <a:endParaRPr lang="es-ES" dirty="0"/>
          </a:p>
        </p:txBody>
      </p:sp>
      <p:pic>
        <p:nvPicPr>
          <p:cNvPr id="13" name="Imagen 5" descr="enc membrete h1">
            <a:extLst>
              <a:ext uri="{FF2B5EF4-FFF2-40B4-BE49-F238E27FC236}">
                <a16:creationId xmlns:a16="http://schemas.microsoft.com/office/drawing/2014/main" id="{B49CB578-EDB4-432E-8B4F-62A71D420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863012" y="295073"/>
            <a:ext cx="3149706" cy="3700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DD3481B7-3611-4F3C-6B4D-316DC30D6DA3}"/>
              </a:ext>
            </a:extLst>
          </p:cNvPr>
          <p:cNvSpPr txBox="1">
            <a:spLocks noChangeArrowheads="1"/>
          </p:cNvSpPr>
          <p:nvPr/>
        </p:nvSpPr>
        <p:spPr>
          <a:xfrm>
            <a:off x="380999" y="665162"/>
            <a:ext cx="10972801"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2010 –Plataforma Deep Water Horizon, GOM</a:t>
            </a:r>
            <a:endParaRPr lang="en-GB" altLang="es-ES" dirty="0">
              <a:solidFill>
                <a:srgbClr val="0066FF"/>
              </a:solidFill>
              <a:latin typeface="Arial Narrow" panose="020B0606020202030204" pitchFamily="34" charset="0"/>
            </a:endParaRPr>
          </a:p>
        </p:txBody>
      </p:sp>
      <p:sp>
        <p:nvSpPr>
          <p:cNvPr id="8" name="CuadroTexto 7">
            <a:extLst>
              <a:ext uri="{FF2B5EF4-FFF2-40B4-BE49-F238E27FC236}">
                <a16:creationId xmlns:a16="http://schemas.microsoft.com/office/drawing/2014/main" id="{FCA69C1A-8D8C-5B2E-5A19-7AC853E3A068}"/>
              </a:ext>
            </a:extLst>
          </p:cNvPr>
          <p:cNvSpPr txBox="1"/>
          <p:nvPr/>
        </p:nvSpPr>
        <p:spPr>
          <a:xfrm>
            <a:off x="288826" y="1808162"/>
            <a:ext cx="5557170" cy="4093428"/>
          </a:xfrm>
          <a:prstGeom prst="rect">
            <a:avLst/>
          </a:prstGeom>
          <a:noFill/>
        </p:spPr>
        <p:txBody>
          <a:bodyPr wrap="square">
            <a:spAutoFit/>
          </a:bodyPr>
          <a:lstStyle>
            <a:defPPr>
              <a:defRPr lang="es-ES"/>
            </a:defPPr>
            <a:lvl1pPr>
              <a:defRPr sz="2000">
                <a:latin typeface="Arial Narrow" panose="020B0604020202020204" pitchFamily="34" charset="0"/>
              </a:defRPr>
            </a:lvl1pPr>
          </a:lstStyle>
          <a:p>
            <a:r>
              <a:rPr lang="es-MX" dirty="0"/>
              <a:t>Según el informe de BP sobre la surgencia descontrolada (</a:t>
            </a:r>
            <a:r>
              <a:rPr lang="es-MX" dirty="0" err="1"/>
              <a:t>blowout</a:t>
            </a:r>
            <a:r>
              <a:rPr lang="es-MX" dirty="0"/>
              <a:t>) del pozo Macondo:</a:t>
            </a:r>
          </a:p>
          <a:p>
            <a:r>
              <a:rPr lang="es-MX" dirty="0"/>
              <a:t>Hubo una mala cementación que provocó una falla de aislación en el zapato de la cañería, que se encuentra en el fondo del pozo, la cual permitió que los hidrocarburos de la formación productiva penetraran en la cañería de producción.</a:t>
            </a:r>
          </a:p>
          <a:p>
            <a:r>
              <a:rPr lang="es-MX" dirty="0"/>
              <a:t>La prueba a presión negativa de la integridad de la cañería fue aceptada cuando no debía haber sido así.</a:t>
            </a:r>
          </a:p>
          <a:p>
            <a:r>
              <a:rPr lang="es-MX" dirty="0"/>
              <a:t>Hubo errores en las maniobras del Control de Surgencia, fallas en la BOP; y el sistema contraincendios no cumplió su objetivo, que era evitar que el gas entrara en combustión.</a:t>
            </a:r>
            <a:endParaRPr lang="es-AR" dirty="0"/>
          </a:p>
        </p:txBody>
      </p:sp>
      <p:pic>
        <p:nvPicPr>
          <p:cNvPr id="3" name="Imagen 2">
            <a:extLst>
              <a:ext uri="{FF2B5EF4-FFF2-40B4-BE49-F238E27FC236}">
                <a16:creationId xmlns:a16="http://schemas.microsoft.com/office/drawing/2014/main" id="{80ED886F-E7ED-54DB-B62E-AFC188B2B182}"/>
              </a:ext>
            </a:extLst>
          </p:cNvPr>
          <p:cNvPicPr>
            <a:picLocks noChangeAspect="1"/>
          </p:cNvPicPr>
          <p:nvPr/>
        </p:nvPicPr>
        <p:blipFill>
          <a:blip r:embed="rId3"/>
          <a:stretch>
            <a:fillRect/>
          </a:stretch>
        </p:blipFill>
        <p:spPr>
          <a:xfrm>
            <a:off x="6154843" y="1961812"/>
            <a:ext cx="5857875" cy="3324225"/>
          </a:xfrm>
          <a:prstGeom prst="rect">
            <a:avLst/>
          </a:prstGeom>
        </p:spPr>
      </p:pic>
      <p:sp>
        <p:nvSpPr>
          <p:cNvPr id="4" name="CuadroTexto 3">
            <a:extLst>
              <a:ext uri="{FF2B5EF4-FFF2-40B4-BE49-F238E27FC236}">
                <a16:creationId xmlns:a16="http://schemas.microsoft.com/office/drawing/2014/main" id="{EC8DD686-BD18-9012-A111-9E4B28F23FBA}"/>
              </a:ext>
            </a:extLst>
          </p:cNvPr>
          <p:cNvSpPr txBox="1"/>
          <p:nvPr/>
        </p:nvSpPr>
        <p:spPr>
          <a:xfrm>
            <a:off x="5947596" y="5439687"/>
            <a:ext cx="6065122" cy="1015663"/>
          </a:xfrm>
          <a:prstGeom prst="rect">
            <a:avLst/>
          </a:prstGeom>
          <a:noFill/>
        </p:spPr>
        <p:txBody>
          <a:bodyPr wrap="square">
            <a:spAutoFit/>
          </a:bodyPr>
          <a:lstStyle/>
          <a:p>
            <a:r>
              <a:rPr lang="es-MX" sz="2000" dirty="0">
                <a:solidFill>
                  <a:srgbClr val="0070C0"/>
                </a:solidFill>
                <a:latin typeface="Arial Narrow" panose="020B0604020202020204" pitchFamily="34" charset="0"/>
              </a:rPr>
              <a:t>Junto con el hundimiento de la plataforma P-36 en 2001, ha sido la peor tragedia en una plataforma petrolífera desde la explosión de la plataforma Piper Alpha en 1988.</a:t>
            </a:r>
            <a:endParaRPr lang="es-AR" sz="2000" dirty="0">
              <a:solidFill>
                <a:srgbClr val="0070C0"/>
              </a:solidFill>
              <a:latin typeface="Arial Narrow" panose="020B0604020202020204" pitchFamily="34" charset="0"/>
            </a:endParaRPr>
          </a:p>
        </p:txBody>
      </p:sp>
    </p:spTree>
    <p:extLst>
      <p:ext uri="{BB962C8B-B14F-4D97-AF65-F5344CB8AC3E}">
        <p14:creationId xmlns:p14="http://schemas.microsoft.com/office/powerpoint/2010/main" val="194600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a:xfrm>
            <a:off x="8610600" y="6356350"/>
            <a:ext cx="2743200" cy="365125"/>
          </a:xfrm>
        </p:spPr>
        <p:txBody>
          <a:bodyPr/>
          <a:lstStyle/>
          <a:p>
            <a:fld id="{52B38B5F-16BB-4D94-9526-0DDB80CC860F}" type="slidenum">
              <a:rPr lang="es-ES" smtClean="0"/>
              <a:t>4</a:t>
            </a:fld>
            <a:endParaRPr lang="es-ES"/>
          </a:p>
        </p:txBody>
      </p:sp>
      <p:sp>
        <p:nvSpPr>
          <p:cNvPr id="8" name="Rectangle 2">
            <a:extLst>
              <a:ext uri="{FF2B5EF4-FFF2-40B4-BE49-F238E27FC236}">
                <a16:creationId xmlns:a16="http://schemas.microsoft.com/office/drawing/2014/main" id="{25B610DB-AA8C-4F91-9804-191A7E7F1705}"/>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Deepwater Rigs Requirements</a:t>
            </a:r>
            <a:endParaRPr lang="en-GB" altLang="es-ES" dirty="0">
              <a:solidFill>
                <a:srgbClr val="0066FF"/>
              </a:solidFill>
              <a:latin typeface="Arial Narrow" panose="020B0606020202030204" pitchFamily="34" charset="0"/>
            </a:endParaRPr>
          </a:p>
        </p:txBody>
      </p:sp>
      <p:sp>
        <p:nvSpPr>
          <p:cNvPr id="21" name="Text Box 11">
            <a:extLst>
              <a:ext uri="{FF2B5EF4-FFF2-40B4-BE49-F238E27FC236}">
                <a16:creationId xmlns:a16="http://schemas.microsoft.com/office/drawing/2014/main" id="{63FF3769-E63E-4526-9BAD-B0A8AFA8FD29}"/>
              </a:ext>
            </a:extLst>
          </p:cNvPr>
          <p:cNvSpPr txBox="1">
            <a:spLocks noChangeArrowheads="1"/>
          </p:cNvSpPr>
          <p:nvPr/>
        </p:nvSpPr>
        <p:spPr bwMode="auto">
          <a:xfrm>
            <a:off x="8878549" y="4144893"/>
            <a:ext cx="8116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s-ES">
                <a:solidFill>
                  <a:schemeClr val="bg1"/>
                </a:solidFill>
              </a:rPr>
              <a:t>Jackup</a:t>
            </a:r>
          </a:p>
        </p:txBody>
      </p:sp>
      <p:grpSp>
        <p:nvGrpSpPr>
          <p:cNvPr id="12" name="Grupo 11">
            <a:extLst>
              <a:ext uri="{FF2B5EF4-FFF2-40B4-BE49-F238E27FC236}">
                <a16:creationId xmlns:a16="http://schemas.microsoft.com/office/drawing/2014/main" id="{AD9617BB-A267-472C-B910-D34C655ABA4B}"/>
              </a:ext>
            </a:extLst>
          </p:cNvPr>
          <p:cNvGrpSpPr/>
          <p:nvPr/>
        </p:nvGrpSpPr>
        <p:grpSpPr>
          <a:xfrm>
            <a:off x="327555" y="3019769"/>
            <a:ext cx="1747506" cy="2008628"/>
            <a:chOff x="3637367" y="95"/>
            <a:chExt cx="1747506" cy="200862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grpSpPr>
        <p:sp>
          <p:nvSpPr>
            <p:cNvPr id="13" name="Hexágono 12">
              <a:extLst>
                <a:ext uri="{FF2B5EF4-FFF2-40B4-BE49-F238E27FC236}">
                  <a16:creationId xmlns:a16="http://schemas.microsoft.com/office/drawing/2014/main" id="{CEE65E8C-F5B3-4EC0-A315-34CAD5CE2520}"/>
                </a:ext>
              </a:extLst>
            </p:cNvPr>
            <p:cNvSpPr/>
            <p:nvPr/>
          </p:nvSpPr>
          <p:spPr>
            <a:xfrm rot="5400000">
              <a:off x="3506806" y="130656"/>
              <a:ext cx="2008628" cy="1747506"/>
            </a:xfrm>
            <a:prstGeom prst="hexagon">
              <a:avLst>
                <a:gd name="adj" fmla="val 25000"/>
                <a:gd name="vf" fmla="val 11547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s-AR"/>
            </a:p>
          </p:txBody>
        </p:sp>
        <p:sp>
          <p:nvSpPr>
            <p:cNvPr id="14" name="Hexágono 4">
              <a:extLst>
                <a:ext uri="{FF2B5EF4-FFF2-40B4-BE49-F238E27FC236}">
                  <a16:creationId xmlns:a16="http://schemas.microsoft.com/office/drawing/2014/main" id="{8528A16F-1C27-4C7C-B06C-BFF8F5908AF7}"/>
                </a:ext>
              </a:extLst>
            </p:cNvPr>
            <p:cNvSpPr txBox="1"/>
            <p:nvPr/>
          </p:nvSpPr>
          <p:spPr>
            <a:xfrm>
              <a:off x="3909687" y="313106"/>
              <a:ext cx="1202866" cy="13826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000" kern="1200" dirty="0" err="1">
                  <a:latin typeface="Arial Narrow" panose="020B0606020202030204" pitchFamily="34" charset="0"/>
                </a:rPr>
                <a:t>Efficient</a:t>
              </a:r>
              <a:r>
                <a:rPr lang="es-ES" sz="2000" kern="1200" dirty="0">
                  <a:latin typeface="Arial Narrow" panose="020B0606020202030204" pitchFamily="34" charset="0"/>
                </a:rPr>
                <a:t> use </a:t>
              </a:r>
              <a:r>
                <a:rPr lang="es-ES" sz="2000" kern="1200" dirty="0" err="1">
                  <a:latin typeface="Arial Narrow" panose="020B0606020202030204" pitchFamily="34" charset="0"/>
                </a:rPr>
                <a:t>of</a:t>
              </a:r>
              <a:r>
                <a:rPr lang="es-ES" sz="2000" kern="1200" dirty="0">
                  <a:latin typeface="Arial Narrow" panose="020B0606020202030204" pitchFamily="34" charset="0"/>
                </a:rPr>
                <a:t> </a:t>
              </a:r>
              <a:r>
                <a:rPr lang="es-ES" sz="2000" kern="1200" dirty="0" err="1">
                  <a:latin typeface="Arial Narrow" panose="020B0606020202030204" pitchFamily="34" charset="0"/>
                </a:rPr>
                <a:t>the</a:t>
              </a:r>
              <a:r>
                <a:rPr lang="es-ES" sz="2000" kern="1200" dirty="0">
                  <a:latin typeface="Arial Narrow" panose="020B0606020202030204" pitchFamily="34" charset="0"/>
                </a:rPr>
                <a:t> </a:t>
              </a:r>
              <a:r>
                <a:rPr lang="es-ES" sz="2000" kern="1200" dirty="0" err="1">
                  <a:latin typeface="Arial Narrow" panose="020B0606020202030204" pitchFamily="34" charset="0"/>
                </a:rPr>
                <a:t>Rig</a:t>
              </a:r>
              <a:endParaRPr lang="es-ES" sz="2000" kern="1200" dirty="0">
                <a:latin typeface="Arial Narrow" panose="020B0606020202030204" pitchFamily="34" charset="0"/>
              </a:endParaRPr>
            </a:p>
          </p:txBody>
        </p:sp>
      </p:grpSp>
      <p:grpSp>
        <p:nvGrpSpPr>
          <p:cNvPr id="17" name="Grupo 16">
            <a:extLst>
              <a:ext uri="{FF2B5EF4-FFF2-40B4-BE49-F238E27FC236}">
                <a16:creationId xmlns:a16="http://schemas.microsoft.com/office/drawing/2014/main" id="{FF29C205-21AF-4CAF-9ADE-9E50CE84D6E7}"/>
              </a:ext>
            </a:extLst>
          </p:cNvPr>
          <p:cNvGrpSpPr/>
          <p:nvPr/>
        </p:nvGrpSpPr>
        <p:grpSpPr>
          <a:xfrm>
            <a:off x="-476747" y="1302808"/>
            <a:ext cx="8128000" cy="5418667"/>
            <a:chOff x="4993481" y="634011"/>
            <a:chExt cx="8128000" cy="5418667"/>
          </a:xfrm>
        </p:grpSpPr>
        <p:graphicFrame>
          <p:nvGraphicFramePr>
            <p:cNvPr id="2" name="Diagrama 1">
              <a:extLst>
                <a:ext uri="{FF2B5EF4-FFF2-40B4-BE49-F238E27FC236}">
                  <a16:creationId xmlns:a16="http://schemas.microsoft.com/office/drawing/2014/main" id="{53775967-1BF8-407D-81BA-61C4A794A9A0}"/>
                </a:ext>
              </a:extLst>
            </p:cNvPr>
            <p:cNvGraphicFramePr/>
            <p:nvPr/>
          </p:nvGraphicFramePr>
          <p:xfrm>
            <a:off x="4993481" y="63401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2671AF9B-04D5-40EC-9F23-26A336F36EE0}"/>
                </a:ext>
              </a:extLst>
            </p:cNvPr>
            <p:cNvSpPr txBox="1"/>
            <p:nvPr/>
          </p:nvSpPr>
          <p:spPr>
            <a:xfrm>
              <a:off x="9751818" y="2968384"/>
              <a:ext cx="1387485" cy="707886"/>
            </a:xfrm>
            <a:prstGeom prst="rect">
              <a:avLst/>
            </a:prstGeom>
            <a:noFill/>
          </p:spPr>
          <p:txBody>
            <a:bodyPr wrap="square" rtlCol="0">
              <a:spAutoFit/>
            </a:bodyPr>
            <a:lstStyle/>
            <a:p>
              <a:pPr algn="ctr"/>
              <a:r>
                <a:rPr lang="es-ES" sz="2000" dirty="0" err="1">
                  <a:solidFill>
                    <a:schemeClr val="bg1"/>
                  </a:solidFill>
                  <a:latin typeface="Arial Narrow" panose="020B0606020202030204" pitchFamily="34" charset="0"/>
                </a:rPr>
                <a:t>Deliver</a:t>
              </a:r>
              <a:r>
                <a:rPr lang="es-ES" sz="2000" dirty="0">
                  <a:solidFill>
                    <a:schemeClr val="bg1"/>
                  </a:solidFill>
                  <a:latin typeface="Arial Narrow" panose="020B0606020202030204" pitchFamily="34" charset="0"/>
                </a:rPr>
                <a:t> </a:t>
              </a:r>
              <a:r>
                <a:rPr lang="es-ES" sz="2000" dirty="0" err="1">
                  <a:solidFill>
                    <a:schemeClr val="bg1"/>
                  </a:solidFill>
                  <a:latin typeface="Arial Narrow" panose="020B0606020202030204" pitchFamily="34" charset="0"/>
                </a:rPr>
                <a:t>on</a:t>
              </a:r>
              <a:r>
                <a:rPr lang="es-ES" sz="2000" dirty="0">
                  <a:solidFill>
                    <a:schemeClr val="bg1"/>
                  </a:solidFill>
                  <a:latin typeface="Arial Narrow" panose="020B0606020202030204" pitchFamily="34" charset="0"/>
                </a:rPr>
                <a:t> Time</a:t>
              </a:r>
            </a:p>
          </p:txBody>
        </p:sp>
        <p:sp>
          <p:nvSpPr>
            <p:cNvPr id="16" name="CuadroTexto 15">
              <a:extLst>
                <a:ext uri="{FF2B5EF4-FFF2-40B4-BE49-F238E27FC236}">
                  <a16:creationId xmlns:a16="http://schemas.microsoft.com/office/drawing/2014/main" id="{36800C83-0822-4D2A-98FB-393112DB6559}"/>
                </a:ext>
              </a:extLst>
            </p:cNvPr>
            <p:cNvSpPr txBox="1"/>
            <p:nvPr/>
          </p:nvSpPr>
          <p:spPr>
            <a:xfrm>
              <a:off x="6826714" y="1104963"/>
              <a:ext cx="1668222" cy="1015663"/>
            </a:xfrm>
            <a:prstGeom prst="rect">
              <a:avLst/>
            </a:prstGeom>
            <a:noFill/>
          </p:spPr>
          <p:txBody>
            <a:bodyPr wrap="square" rtlCol="0">
              <a:spAutoFit/>
            </a:bodyPr>
            <a:lstStyle/>
            <a:p>
              <a:pPr algn="ctr"/>
              <a:r>
                <a:rPr lang="es-ES" sz="2000" dirty="0" err="1">
                  <a:solidFill>
                    <a:schemeClr val="bg1"/>
                  </a:solidFill>
                  <a:latin typeface="Arial Narrow" panose="020B0606020202030204" pitchFamily="34" charset="0"/>
                </a:rPr>
                <a:t>Avoid</a:t>
              </a:r>
              <a:r>
                <a:rPr lang="es-ES" sz="2000" dirty="0">
                  <a:solidFill>
                    <a:schemeClr val="bg1"/>
                  </a:solidFill>
                  <a:latin typeface="Arial Narrow" panose="020B0606020202030204" pitchFamily="34" charset="0"/>
                </a:rPr>
                <a:t> </a:t>
              </a:r>
              <a:r>
                <a:rPr lang="es-ES" sz="2000" dirty="0" err="1">
                  <a:solidFill>
                    <a:schemeClr val="bg1"/>
                  </a:solidFill>
                  <a:latin typeface="Arial Narrow" panose="020B0606020202030204" pitchFamily="34" charset="0"/>
                </a:rPr>
                <a:t>Environmental</a:t>
              </a:r>
              <a:r>
                <a:rPr lang="es-ES" sz="2000" dirty="0">
                  <a:solidFill>
                    <a:schemeClr val="bg1"/>
                  </a:solidFill>
                  <a:latin typeface="Arial Narrow" panose="020B0606020202030204" pitchFamily="34" charset="0"/>
                </a:rPr>
                <a:t> </a:t>
              </a:r>
              <a:r>
                <a:rPr lang="es-ES" sz="2000" dirty="0" err="1">
                  <a:solidFill>
                    <a:schemeClr val="bg1"/>
                  </a:solidFill>
                  <a:latin typeface="Arial Narrow" panose="020B0606020202030204" pitchFamily="34" charset="0"/>
                </a:rPr>
                <a:t>incidents</a:t>
              </a:r>
              <a:endParaRPr lang="es-ES" sz="2000" dirty="0">
                <a:solidFill>
                  <a:schemeClr val="bg1"/>
                </a:solidFill>
                <a:latin typeface="Arial Narrow" panose="020B0606020202030204" pitchFamily="34" charset="0"/>
              </a:endParaRPr>
            </a:p>
          </p:txBody>
        </p:sp>
        <p:sp>
          <p:nvSpPr>
            <p:cNvPr id="15" name="CuadroTexto 14">
              <a:extLst>
                <a:ext uri="{FF2B5EF4-FFF2-40B4-BE49-F238E27FC236}">
                  <a16:creationId xmlns:a16="http://schemas.microsoft.com/office/drawing/2014/main" id="{1BAAE470-EE59-4428-910D-85B9AAF4EB05}"/>
                </a:ext>
              </a:extLst>
            </p:cNvPr>
            <p:cNvSpPr txBox="1"/>
            <p:nvPr/>
          </p:nvSpPr>
          <p:spPr>
            <a:xfrm>
              <a:off x="6969324" y="4669584"/>
              <a:ext cx="1383002" cy="984885"/>
            </a:xfrm>
            <a:prstGeom prst="rect">
              <a:avLst/>
            </a:prstGeom>
            <a:noFill/>
          </p:spPr>
          <p:txBody>
            <a:bodyPr wrap="square" rtlCol="0">
              <a:spAutoFit/>
            </a:bodyPr>
            <a:lstStyle/>
            <a:p>
              <a:pPr algn="ctr"/>
              <a:r>
                <a:rPr lang="es-ES" sz="2000" dirty="0" err="1">
                  <a:solidFill>
                    <a:schemeClr val="bg1"/>
                  </a:solidFill>
                  <a:latin typeface="Arial Narrow" panose="020B0606020202030204" pitchFamily="34" charset="0"/>
                </a:rPr>
                <a:t>Deliver</a:t>
              </a:r>
              <a:r>
                <a:rPr lang="es-ES" sz="2000" dirty="0">
                  <a:solidFill>
                    <a:schemeClr val="bg1"/>
                  </a:solidFill>
                  <a:latin typeface="Arial Narrow" panose="020B0606020202030204" pitchFamily="34" charset="0"/>
                </a:rPr>
                <a:t> </a:t>
              </a:r>
              <a:r>
                <a:rPr lang="es-ES" sz="2000" dirty="0" err="1">
                  <a:solidFill>
                    <a:schemeClr val="bg1"/>
                  </a:solidFill>
                  <a:latin typeface="Arial Narrow" panose="020B0606020202030204" pitchFamily="34" charset="0"/>
                </a:rPr>
                <a:t>on</a:t>
              </a:r>
              <a:r>
                <a:rPr lang="es-ES" sz="2000" dirty="0">
                  <a:solidFill>
                    <a:schemeClr val="bg1"/>
                  </a:solidFill>
                  <a:latin typeface="Arial Narrow" panose="020B0606020202030204" pitchFamily="34" charset="0"/>
                </a:rPr>
                <a:t> </a:t>
              </a:r>
              <a:r>
                <a:rPr lang="es-ES" sz="2000" dirty="0" err="1">
                  <a:solidFill>
                    <a:schemeClr val="bg1"/>
                  </a:solidFill>
                  <a:latin typeface="Arial Narrow" panose="020B0606020202030204" pitchFamily="34" charset="0"/>
                </a:rPr>
                <a:t>Bugget</a:t>
              </a:r>
              <a:endParaRPr lang="es-ES" sz="2000" dirty="0">
                <a:solidFill>
                  <a:schemeClr val="bg1"/>
                </a:solidFill>
                <a:latin typeface="Arial Narrow" panose="020B0606020202030204" pitchFamily="34" charset="0"/>
              </a:endParaRPr>
            </a:p>
            <a:p>
              <a:endParaRPr lang="es-ES" dirty="0"/>
            </a:p>
          </p:txBody>
        </p:sp>
      </p:grpSp>
      <p:sp>
        <p:nvSpPr>
          <p:cNvPr id="19" name="CuadroTexto 18">
            <a:extLst>
              <a:ext uri="{FF2B5EF4-FFF2-40B4-BE49-F238E27FC236}">
                <a16:creationId xmlns:a16="http://schemas.microsoft.com/office/drawing/2014/main" id="{8D606FFB-B424-4F32-A812-EC3EF18670C2}"/>
              </a:ext>
            </a:extLst>
          </p:cNvPr>
          <p:cNvSpPr txBox="1"/>
          <p:nvPr/>
        </p:nvSpPr>
        <p:spPr>
          <a:xfrm>
            <a:off x="6628422" y="2675379"/>
            <a:ext cx="5311949" cy="3139321"/>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s-ES" sz="2200" dirty="0">
                <a:solidFill>
                  <a:srgbClr val="002060"/>
                </a:solidFill>
                <a:latin typeface="Arial Narrow" panose="020B0606020202030204" pitchFamily="34" charset="0"/>
              </a:rPr>
              <a:t>Load </a:t>
            </a:r>
            <a:r>
              <a:rPr lang="es-ES" sz="2200" dirty="0" err="1">
                <a:solidFill>
                  <a:srgbClr val="002060"/>
                </a:solidFill>
                <a:latin typeface="Arial Narrow" panose="020B0606020202030204" pitchFamily="34" charset="0"/>
              </a:rPr>
              <a:t>Bearing</a:t>
            </a:r>
            <a:r>
              <a:rPr lang="es-ES" sz="2200" dirty="0">
                <a:solidFill>
                  <a:srgbClr val="002060"/>
                </a:solidFill>
                <a:latin typeface="Arial Narrow" panose="020B0606020202030204" pitchFamily="34" charset="0"/>
              </a:rPr>
              <a:t> </a:t>
            </a:r>
            <a:r>
              <a:rPr lang="es-ES" sz="2200" dirty="0" err="1">
                <a:solidFill>
                  <a:srgbClr val="002060"/>
                </a:solidFill>
                <a:latin typeface="Arial Narrow" panose="020B0606020202030204" pitchFamily="34" charset="0"/>
              </a:rPr>
              <a:t>Capacity</a:t>
            </a:r>
            <a:endParaRPr lang="es-ES" sz="2200" dirty="0">
              <a:solidFill>
                <a:srgbClr val="002060"/>
              </a:solidFill>
              <a:latin typeface="Arial Narrow" panose="020B0606020202030204" pitchFamily="34" charset="0"/>
            </a:endParaRPr>
          </a:p>
          <a:p>
            <a:pPr marL="342900" indent="-342900">
              <a:lnSpc>
                <a:spcPct val="150000"/>
              </a:lnSpc>
              <a:buFont typeface="Wingdings" panose="05000000000000000000" pitchFamily="2" charset="2"/>
              <a:buChar char="ü"/>
            </a:pPr>
            <a:r>
              <a:rPr lang="es-ES" sz="2200" dirty="0">
                <a:solidFill>
                  <a:srgbClr val="002060"/>
                </a:solidFill>
                <a:latin typeface="Arial Narrow" panose="020B0606020202030204" pitchFamily="34" charset="0"/>
              </a:rPr>
              <a:t>Position </a:t>
            </a:r>
            <a:r>
              <a:rPr lang="es-ES" sz="2200" dirty="0" err="1">
                <a:solidFill>
                  <a:srgbClr val="002060"/>
                </a:solidFill>
                <a:latin typeface="Arial Narrow" panose="020B0606020202030204" pitchFamily="34" charset="0"/>
              </a:rPr>
              <a:t>keeping</a:t>
            </a:r>
            <a:endParaRPr lang="es-ES" sz="2200" dirty="0">
              <a:solidFill>
                <a:srgbClr val="002060"/>
              </a:solidFill>
              <a:latin typeface="Arial Narrow" panose="020B0606020202030204" pitchFamily="34" charset="0"/>
            </a:endParaRPr>
          </a:p>
          <a:p>
            <a:pPr marL="342900" indent="-342900">
              <a:lnSpc>
                <a:spcPct val="150000"/>
              </a:lnSpc>
              <a:buFont typeface="Wingdings" panose="05000000000000000000" pitchFamily="2" charset="2"/>
              <a:buChar char="ü"/>
            </a:pPr>
            <a:r>
              <a:rPr lang="es-ES" sz="2200" dirty="0" err="1">
                <a:solidFill>
                  <a:srgbClr val="002060"/>
                </a:solidFill>
                <a:latin typeface="Arial Narrow" panose="020B0606020202030204" pitchFamily="34" charset="0"/>
              </a:rPr>
              <a:t>Efficient</a:t>
            </a:r>
            <a:r>
              <a:rPr lang="es-ES" sz="2200" dirty="0">
                <a:solidFill>
                  <a:srgbClr val="002060"/>
                </a:solidFill>
                <a:latin typeface="Arial Narrow" panose="020B0606020202030204" pitchFamily="34" charset="0"/>
              </a:rPr>
              <a:t> use </a:t>
            </a:r>
            <a:r>
              <a:rPr lang="es-ES" sz="2200" dirty="0" err="1">
                <a:solidFill>
                  <a:srgbClr val="002060"/>
                </a:solidFill>
                <a:latin typeface="Arial Narrow" panose="020B0606020202030204" pitchFamily="34" charset="0"/>
              </a:rPr>
              <a:t>of</a:t>
            </a:r>
            <a:r>
              <a:rPr lang="es-ES" sz="2200" dirty="0">
                <a:solidFill>
                  <a:srgbClr val="002060"/>
                </a:solidFill>
                <a:latin typeface="Arial Narrow" panose="020B0606020202030204" pitchFamily="34" charset="0"/>
              </a:rPr>
              <a:t> </a:t>
            </a:r>
            <a:r>
              <a:rPr lang="es-ES" sz="2200" dirty="0" err="1">
                <a:solidFill>
                  <a:srgbClr val="002060"/>
                </a:solidFill>
                <a:latin typeface="Arial Narrow" panose="020B0606020202030204" pitchFamily="34" charset="0"/>
              </a:rPr>
              <a:t>the</a:t>
            </a:r>
            <a:r>
              <a:rPr lang="es-ES" sz="2200" dirty="0">
                <a:solidFill>
                  <a:srgbClr val="002060"/>
                </a:solidFill>
                <a:latin typeface="Arial Narrow" panose="020B0606020202030204" pitchFamily="34" charset="0"/>
              </a:rPr>
              <a:t> </a:t>
            </a:r>
            <a:r>
              <a:rPr lang="es-ES" sz="2200" dirty="0" err="1">
                <a:solidFill>
                  <a:srgbClr val="002060"/>
                </a:solidFill>
                <a:latin typeface="Arial Narrow" panose="020B0606020202030204" pitchFamily="34" charset="0"/>
              </a:rPr>
              <a:t>Rig</a:t>
            </a:r>
            <a:r>
              <a:rPr lang="es-ES" sz="2200" dirty="0">
                <a:solidFill>
                  <a:srgbClr val="002060"/>
                </a:solidFill>
                <a:latin typeface="Arial Narrow" panose="020B0606020202030204" pitchFamily="34" charset="0"/>
              </a:rPr>
              <a:t> Time</a:t>
            </a:r>
          </a:p>
          <a:p>
            <a:pPr marL="342900" indent="-342900">
              <a:lnSpc>
                <a:spcPct val="150000"/>
              </a:lnSpc>
              <a:buFont typeface="Wingdings" panose="05000000000000000000" pitchFamily="2" charset="2"/>
              <a:buChar char="ü"/>
            </a:pPr>
            <a:r>
              <a:rPr lang="es-ES" sz="2200" dirty="0" err="1">
                <a:solidFill>
                  <a:srgbClr val="002060"/>
                </a:solidFill>
                <a:latin typeface="Arial Narrow" panose="020B0606020202030204" pitchFamily="34" charset="0"/>
              </a:rPr>
              <a:t>Mobilization</a:t>
            </a:r>
            <a:r>
              <a:rPr lang="es-ES" sz="2200" dirty="0">
                <a:solidFill>
                  <a:srgbClr val="002060"/>
                </a:solidFill>
                <a:latin typeface="Arial Narrow" panose="020B0606020202030204" pitchFamily="34" charset="0"/>
              </a:rPr>
              <a:t> and </a:t>
            </a:r>
            <a:r>
              <a:rPr lang="es-ES" sz="2200" dirty="0" err="1">
                <a:solidFill>
                  <a:srgbClr val="002060"/>
                </a:solidFill>
                <a:latin typeface="Arial Narrow" panose="020B0606020202030204" pitchFamily="34" charset="0"/>
              </a:rPr>
              <a:t>Moving</a:t>
            </a:r>
            <a:r>
              <a:rPr lang="es-ES" sz="2200" dirty="0">
                <a:solidFill>
                  <a:srgbClr val="002060"/>
                </a:solidFill>
                <a:latin typeface="Arial Narrow" panose="020B0606020202030204" pitchFamily="34" charset="0"/>
              </a:rPr>
              <a:t> </a:t>
            </a:r>
            <a:r>
              <a:rPr lang="es-ES" sz="2200" dirty="0" err="1">
                <a:solidFill>
                  <a:srgbClr val="002060"/>
                </a:solidFill>
                <a:latin typeface="Arial Narrow" panose="020B0606020202030204" pitchFamily="34" charset="0"/>
              </a:rPr>
              <a:t>onto</a:t>
            </a:r>
            <a:r>
              <a:rPr lang="es-ES" sz="2200" dirty="0">
                <a:solidFill>
                  <a:srgbClr val="002060"/>
                </a:solidFill>
                <a:latin typeface="Arial Narrow" panose="020B0606020202030204" pitchFamily="34" charset="0"/>
              </a:rPr>
              <a:t> </a:t>
            </a:r>
            <a:r>
              <a:rPr lang="es-ES" sz="2200" dirty="0" err="1">
                <a:solidFill>
                  <a:srgbClr val="002060"/>
                </a:solidFill>
                <a:latin typeface="Arial Narrow" panose="020B0606020202030204" pitchFamily="34" charset="0"/>
              </a:rPr>
              <a:t>Location</a:t>
            </a:r>
            <a:endParaRPr lang="es-ES" sz="2200" dirty="0">
              <a:solidFill>
                <a:srgbClr val="002060"/>
              </a:solidFill>
              <a:latin typeface="Arial Narrow" panose="020B0606020202030204" pitchFamily="34" charset="0"/>
            </a:endParaRPr>
          </a:p>
          <a:p>
            <a:pPr marL="342900" indent="-342900">
              <a:lnSpc>
                <a:spcPct val="150000"/>
              </a:lnSpc>
              <a:buFont typeface="Wingdings" panose="05000000000000000000" pitchFamily="2" charset="2"/>
              <a:buChar char="ü"/>
            </a:pPr>
            <a:r>
              <a:rPr lang="es-ES" sz="2200" dirty="0" err="1">
                <a:solidFill>
                  <a:srgbClr val="002060"/>
                </a:solidFill>
                <a:latin typeface="Arial Narrow" panose="020B0606020202030204" pitchFamily="34" charset="0"/>
              </a:rPr>
              <a:t>Spudding</a:t>
            </a:r>
            <a:r>
              <a:rPr lang="es-ES" sz="2200" dirty="0">
                <a:solidFill>
                  <a:srgbClr val="002060"/>
                </a:solidFill>
                <a:latin typeface="Arial Narrow" panose="020B0606020202030204" pitchFamily="34" charset="0"/>
              </a:rPr>
              <a:t> </a:t>
            </a:r>
            <a:r>
              <a:rPr lang="es-ES" sz="2200" dirty="0" err="1">
                <a:solidFill>
                  <a:srgbClr val="002060"/>
                </a:solidFill>
                <a:latin typeface="Arial Narrow" panose="020B0606020202030204" pitchFamily="34" charset="0"/>
              </a:rPr>
              <a:t>the</a:t>
            </a:r>
            <a:r>
              <a:rPr lang="es-ES" sz="2200" dirty="0">
                <a:solidFill>
                  <a:srgbClr val="002060"/>
                </a:solidFill>
                <a:latin typeface="Arial Narrow" panose="020B0606020202030204" pitchFamily="34" charset="0"/>
              </a:rPr>
              <a:t> Well</a:t>
            </a:r>
          </a:p>
          <a:p>
            <a:pPr marL="342900" indent="-342900">
              <a:lnSpc>
                <a:spcPct val="150000"/>
              </a:lnSpc>
              <a:buFont typeface="Wingdings" panose="05000000000000000000" pitchFamily="2" charset="2"/>
              <a:buChar char="ü"/>
            </a:pPr>
            <a:r>
              <a:rPr lang="es-ES" sz="2200" dirty="0">
                <a:solidFill>
                  <a:srgbClr val="002060"/>
                </a:solidFill>
                <a:latin typeface="Arial Narrow" panose="020B0606020202030204" pitchFamily="34" charset="0"/>
              </a:rPr>
              <a:t>Drilling Riser and </a:t>
            </a:r>
            <a:r>
              <a:rPr lang="es-ES" sz="2200" dirty="0" err="1">
                <a:solidFill>
                  <a:srgbClr val="002060"/>
                </a:solidFill>
                <a:latin typeface="Arial Narrow" panose="020B0606020202030204" pitchFamily="34" charset="0"/>
              </a:rPr>
              <a:t>Operation</a:t>
            </a:r>
            <a:endParaRPr lang="es-ES" sz="2200" dirty="0">
              <a:solidFill>
                <a:srgbClr val="002060"/>
              </a:solidFill>
              <a:latin typeface="Arial Narrow" panose="020B0606020202030204" pitchFamily="34" charset="0"/>
            </a:endParaRPr>
          </a:p>
        </p:txBody>
      </p:sp>
      <p:pic>
        <p:nvPicPr>
          <p:cNvPr id="18" name="Imagen 5" descr="enc membrete h1">
            <a:extLst>
              <a:ext uri="{FF2B5EF4-FFF2-40B4-BE49-F238E27FC236}">
                <a16:creationId xmlns:a16="http://schemas.microsoft.com/office/drawing/2014/main" id="{2B71C79F-8B75-B040-848F-927B0DFF46A0}"/>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615977" y="753832"/>
            <a:ext cx="4308687" cy="5062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30935470"/>
      </p:ext>
    </p:extLst>
  </p:cSld>
  <p:clrMapOvr>
    <a:masterClrMapping/>
  </p:clrMapOvr>
  <mc:AlternateContent xmlns:mc="http://schemas.openxmlformats.org/markup-compatibility/2006" xmlns:p14="http://schemas.microsoft.com/office/powerpoint/2010/main">
    <mc:Choice Requires="p14">
      <p:transition spd="slow" p14:dur="2000" advTm="114495"/>
    </mc:Choice>
    <mc:Fallback xmlns="">
      <p:transition spd="slow" advTm="1144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5</a:t>
            </a:fld>
            <a:endParaRPr lang="es-ES"/>
          </a:p>
        </p:txBody>
      </p:sp>
      <p:sp>
        <p:nvSpPr>
          <p:cNvPr id="21" name="Text Box 11">
            <a:extLst>
              <a:ext uri="{FF2B5EF4-FFF2-40B4-BE49-F238E27FC236}">
                <a16:creationId xmlns:a16="http://schemas.microsoft.com/office/drawing/2014/main" id="{63FF3769-E63E-4526-9BAD-B0A8AFA8FD29}"/>
              </a:ext>
            </a:extLst>
          </p:cNvPr>
          <p:cNvSpPr txBox="1">
            <a:spLocks noChangeArrowheads="1"/>
          </p:cNvSpPr>
          <p:nvPr/>
        </p:nvSpPr>
        <p:spPr bwMode="auto">
          <a:xfrm>
            <a:off x="8878549" y="4144893"/>
            <a:ext cx="8116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s-ES">
                <a:solidFill>
                  <a:schemeClr val="bg1"/>
                </a:solidFill>
              </a:rPr>
              <a:t>Jackup</a:t>
            </a:r>
          </a:p>
        </p:txBody>
      </p:sp>
      <p:pic>
        <p:nvPicPr>
          <p:cNvPr id="2" name="Imagen 1">
            <a:extLst>
              <a:ext uri="{FF2B5EF4-FFF2-40B4-BE49-F238E27FC236}">
                <a16:creationId xmlns:a16="http://schemas.microsoft.com/office/drawing/2014/main" id="{40F2E2A0-5E51-4815-8CF4-CB7219A18C45}"/>
              </a:ext>
            </a:extLst>
          </p:cNvPr>
          <p:cNvPicPr>
            <a:picLocks noChangeAspect="1"/>
          </p:cNvPicPr>
          <p:nvPr/>
        </p:nvPicPr>
        <p:blipFill rotWithShape="1">
          <a:blip r:embed="rId2"/>
          <a:srcRect l="21532" t="36682" r="20520" b="20150"/>
          <a:stretch/>
        </p:blipFill>
        <p:spPr>
          <a:xfrm>
            <a:off x="1546123" y="1944670"/>
            <a:ext cx="9807677" cy="3952686"/>
          </a:xfrm>
          <a:prstGeom prst="rect">
            <a:avLst/>
          </a:prstGeom>
        </p:spPr>
      </p:pic>
      <p:sp>
        <p:nvSpPr>
          <p:cNvPr id="10" name="Rectangle 2">
            <a:extLst>
              <a:ext uri="{FF2B5EF4-FFF2-40B4-BE49-F238E27FC236}">
                <a16:creationId xmlns:a16="http://schemas.microsoft.com/office/drawing/2014/main" id="{B30445DA-F977-4CFE-9EF6-E81FD0BCFAF3}"/>
              </a:ext>
            </a:extLst>
          </p:cNvPr>
          <p:cNvSpPr txBox="1">
            <a:spLocks noChangeArrowheads="1"/>
          </p:cNvSpPr>
          <p:nvPr/>
        </p:nvSpPr>
        <p:spPr>
          <a:xfrm>
            <a:off x="380999" y="665162"/>
            <a:ext cx="10591801"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Deepwater Cost Distribution</a:t>
            </a:r>
            <a:endParaRPr lang="en-GB" altLang="es-ES" dirty="0">
              <a:solidFill>
                <a:srgbClr val="0066FF"/>
              </a:solidFill>
              <a:latin typeface="Arial Narrow" panose="020B0606020202030204" pitchFamily="34" charset="0"/>
            </a:endParaRPr>
          </a:p>
        </p:txBody>
      </p:sp>
      <p:pic>
        <p:nvPicPr>
          <p:cNvPr id="3" name="Imagen 5" descr="enc membrete h1">
            <a:extLst>
              <a:ext uri="{FF2B5EF4-FFF2-40B4-BE49-F238E27FC236}">
                <a16:creationId xmlns:a16="http://schemas.microsoft.com/office/drawing/2014/main" id="{2ADDBB1A-810B-2D04-7F32-ED6FDD75037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15977" y="753832"/>
            <a:ext cx="4308687" cy="5062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197671"/>
      </p:ext>
    </p:extLst>
  </p:cSld>
  <p:clrMapOvr>
    <a:masterClrMapping/>
  </p:clrMapOvr>
  <mc:AlternateContent xmlns:mc="http://schemas.openxmlformats.org/markup-compatibility/2006" xmlns:p14="http://schemas.microsoft.com/office/powerpoint/2010/main">
    <mc:Choice Requires="p14">
      <p:transition spd="slow" p14:dur="2000" advTm="29162"/>
    </mc:Choice>
    <mc:Fallback xmlns="">
      <p:transition spd="slow" advTm="2916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12/11/2023</a:t>
            </a:fld>
            <a:endParaRPr lang="es-ES"/>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6</a:t>
            </a:fld>
            <a:endParaRPr lang="es-ES"/>
          </a:p>
        </p:txBody>
      </p:sp>
      <p:sp>
        <p:nvSpPr>
          <p:cNvPr id="8" name="Rectangle 2">
            <a:extLst>
              <a:ext uri="{FF2B5EF4-FFF2-40B4-BE49-F238E27FC236}">
                <a16:creationId xmlns:a16="http://schemas.microsoft.com/office/drawing/2014/main" id="{25B610DB-AA8C-4F91-9804-191A7E7F1705}"/>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Personnel - Rig Crew</a:t>
            </a:r>
            <a:endParaRPr lang="en-GB" altLang="es-ES" dirty="0">
              <a:solidFill>
                <a:srgbClr val="0066FF"/>
              </a:solidFill>
              <a:latin typeface="Arial Narrow" panose="020B0606020202030204" pitchFamily="34" charset="0"/>
            </a:endParaRPr>
          </a:p>
        </p:txBody>
      </p:sp>
      <p:sp>
        <p:nvSpPr>
          <p:cNvPr id="21" name="Text Box 11">
            <a:extLst>
              <a:ext uri="{FF2B5EF4-FFF2-40B4-BE49-F238E27FC236}">
                <a16:creationId xmlns:a16="http://schemas.microsoft.com/office/drawing/2014/main" id="{63FF3769-E63E-4526-9BAD-B0A8AFA8FD29}"/>
              </a:ext>
            </a:extLst>
          </p:cNvPr>
          <p:cNvSpPr txBox="1">
            <a:spLocks noChangeArrowheads="1"/>
          </p:cNvSpPr>
          <p:nvPr/>
        </p:nvSpPr>
        <p:spPr bwMode="auto">
          <a:xfrm>
            <a:off x="8878549" y="4144893"/>
            <a:ext cx="8116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s-ES">
                <a:solidFill>
                  <a:schemeClr val="bg1"/>
                </a:solidFill>
              </a:rPr>
              <a:t>Jackup</a:t>
            </a:r>
          </a:p>
        </p:txBody>
      </p:sp>
      <p:cxnSp>
        <p:nvCxnSpPr>
          <p:cNvPr id="13" name="Conector recto 12">
            <a:extLst>
              <a:ext uri="{FF2B5EF4-FFF2-40B4-BE49-F238E27FC236}">
                <a16:creationId xmlns:a16="http://schemas.microsoft.com/office/drawing/2014/main" id="{05060798-8613-4382-A3B2-B95F98E1C4CE}"/>
              </a:ext>
            </a:extLst>
          </p:cNvPr>
          <p:cNvCxnSpPr>
            <a:stCxn id="11" idx="2"/>
          </p:cNvCxnSpPr>
          <p:nvPr/>
        </p:nvCxnSpPr>
        <p:spPr>
          <a:xfrm>
            <a:off x="6384560" y="1978921"/>
            <a:ext cx="0" cy="24955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8DB6321C-AF32-449F-AB0A-577DD9E4257A}"/>
              </a:ext>
            </a:extLst>
          </p:cNvPr>
          <p:cNvCxnSpPr/>
          <p:nvPr/>
        </p:nvCxnSpPr>
        <p:spPr>
          <a:xfrm>
            <a:off x="5246557" y="2228471"/>
            <a:ext cx="0"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0" name="Grupo 29">
            <a:extLst>
              <a:ext uri="{FF2B5EF4-FFF2-40B4-BE49-F238E27FC236}">
                <a16:creationId xmlns:a16="http://schemas.microsoft.com/office/drawing/2014/main" id="{2995D866-D854-46B5-9E57-2DF263EF2E62}"/>
              </a:ext>
            </a:extLst>
          </p:cNvPr>
          <p:cNvGrpSpPr/>
          <p:nvPr/>
        </p:nvGrpSpPr>
        <p:grpSpPr>
          <a:xfrm>
            <a:off x="-21312" y="1578811"/>
            <a:ext cx="12029653" cy="5221168"/>
            <a:chOff x="-21312" y="1578811"/>
            <a:chExt cx="12029653" cy="5221168"/>
          </a:xfrm>
        </p:grpSpPr>
        <p:grpSp>
          <p:nvGrpSpPr>
            <p:cNvPr id="29" name="Grupo 28">
              <a:extLst>
                <a:ext uri="{FF2B5EF4-FFF2-40B4-BE49-F238E27FC236}">
                  <a16:creationId xmlns:a16="http://schemas.microsoft.com/office/drawing/2014/main" id="{9FC12991-E77A-4BBB-8352-B625CBE5864A}"/>
                </a:ext>
              </a:extLst>
            </p:cNvPr>
            <p:cNvGrpSpPr/>
            <p:nvPr/>
          </p:nvGrpSpPr>
          <p:grpSpPr>
            <a:xfrm>
              <a:off x="-21312" y="1578811"/>
              <a:ext cx="12029653" cy="5221168"/>
              <a:chOff x="-21312" y="1578811"/>
              <a:chExt cx="12029653" cy="5221168"/>
            </a:xfrm>
          </p:grpSpPr>
          <p:grpSp>
            <p:nvGrpSpPr>
              <p:cNvPr id="28" name="Grupo 27">
                <a:extLst>
                  <a:ext uri="{FF2B5EF4-FFF2-40B4-BE49-F238E27FC236}">
                    <a16:creationId xmlns:a16="http://schemas.microsoft.com/office/drawing/2014/main" id="{87771B9B-05E4-40F6-8799-B29CF2B19CC4}"/>
                  </a:ext>
                </a:extLst>
              </p:cNvPr>
              <p:cNvGrpSpPr/>
              <p:nvPr/>
            </p:nvGrpSpPr>
            <p:grpSpPr>
              <a:xfrm>
                <a:off x="-21312" y="1578811"/>
                <a:ext cx="12029653" cy="5221168"/>
                <a:chOff x="-21312" y="1578811"/>
                <a:chExt cx="12029653" cy="5221168"/>
              </a:xfrm>
            </p:grpSpPr>
            <p:grpSp>
              <p:nvGrpSpPr>
                <p:cNvPr id="27" name="Grupo 26">
                  <a:extLst>
                    <a:ext uri="{FF2B5EF4-FFF2-40B4-BE49-F238E27FC236}">
                      <a16:creationId xmlns:a16="http://schemas.microsoft.com/office/drawing/2014/main" id="{B08B0764-0FC5-4F3E-9DBA-82D6E67FD26D}"/>
                    </a:ext>
                  </a:extLst>
                </p:cNvPr>
                <p:cNvGrpSpPr/>
                <p:nvPr/>
              </p:nvGrpSpPr>
              <p:grpSpPr>
                <a:xfrm>
                  <a:off x="-21312" y="1578811"/>
                  <a:ext cx="12029653" cy="5221168"/>
                  <a:chOff x="-21312" y="1578811"/>
                  <a:chExt cx="12029653" cy="5221168"/>
                </a:xfrm>
              </p:grpSpPr>
              <p:pic>
                <p:nvPicPr>
                  <p:cNvPr id="9" name="Imagen 8">
                    <a:extLst>
                      <a:ext uri="{FF2B5EF4-FFF2-40B4-BE49-F238E27FC236}">
                        <a16:creationId xmlns:a16="http://schemas.microsoft.com/office/drawing/2014/main" id="{91729691-A549-4BA6-8DA8-14618C651ABC}"/>
                      </a:ext>
                    </a:extLst>
                  </p:cNvPr>
                  <p:cNvPicPr>
                    <a:picLocks noChangeAspect="1"/>
                  </p:cNvPicPr>
                  <p:nvPr/>
                </p:nvPicPr>
                <p:blipFill rotWithShape="1">
                  <a:blip r:embed="rId2"/>
                  <a:srcRect t="11008"/>
                  <a:stretch/>
                </p:blipFill>
                <p:spPr>
                  <a:xfrm>
                    <a:off x="-21312" y="2228471"/>
                    <a:ext cx="6753225" cy="4571508"/>
                  </a:xfrm>
                  <a:prstGeom prst="rect">
                    <a:avLst/>
                  </a:prstGeom>
                </p:spPr>
              </p:pic>
              <p:graphicFrame>
                <p:nvGraphicFramePr>
                  <p:cNvPr id="10" name="Diagrama 9">
                    <a:extLst>
                      <a:ext uri="{FF2B5EF4-FFF2-40B4-BE49-F238E27FC236}">
                        <a16:creationId xmlns:a16="http://schemas.microsoft.com/office/drawing/2014/main" id="{83C8D952-9D96-4065-906F-B0E13B04C839}"/>
                      </a:ext>
                    </a:extLst>
                  </p:cNvPr>
                  <p:cNvGraphicFramePr/>
                  <p:nvPr/>
                </p:nvGraphicFramePr>
                <p:xfrm>
                  <a:off x="7104245" y="1907152"/>
                  <a:ext cx="4904096" cy="3486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10">
                    <a:extLst>
                      <a:ext uri="{FF2B5EF4-FFF2-40B4-BE49-F238E27FC236}">
                        <a16:creationId xmlns:a16="http://schemas.microsoft.com/office/drawing/2014/main" id="{810A80CC-F87C-43CC-86E1-1D2F372C6D15}"/>
                      </a:ext>
                    </a:extLst>
                  </p:cNvPr>
                  <p:cNvSpPr txBox="1"/>
                  <p:nvPr/>
                </p:nvSpPr>
                <p:spPr>
                  <a:xfrm>
                    <a:off x="4263452" y="1578811"/>
                    <a:ext cx="4242216" cy="4001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lumMod val="50000"/>
                      </a:schemeClr>
                    </a:solidFill>
                  </a:ln>
                </p:spPr>
                <p:txBody>
                  <a:bodyPr wrap="square" rtlCol="0">
                    <a:spAutoFit/>
                  </a:bodyPr>
                  <a:lstStyle/>
                  <a:p>
                    <a:r>
                      <a:rPr lang="es-ES" sz="2000" dirty="0">
                        <a:latin typeface="Times New Roman" panose="02020603050405020304" pitchFamily="18" charset="0"/>
                        <a:cs typeface="Times New Roman" panose="02020603050405020304" pitchFamily="18" charset="0"/>
                      </a:rPr>
                      <a:t>Offshore Instalation Manager (OIM)</a:t>
                    </a:r>
                  </a:p>
                </p:txBody>
              </p:sp>
              <p:cxnSp>
                <p:nvCxnSpPr>
                  <p:cNvPr id="22" name="Conector recto 21">
                    <a:extLst>
                      <a:ext uri="{FF2B5EF4-FFF2-40B4-BE49-F238E27FC236}">
                        <a16:creationId xmlns:a16="http://schemas.microsoft.com/office/drawing/2014/main" id="{6EA47E58-AF6E-49A8-B9A6-15D1F737F614}"/>
                      </a:ext>
                    </a:extLst>
                  </p:cNvPr>
                  <p:cNvCxnSpPr/>
                  <p:nvPr/>
                </p:nvCxnSpPr>
                <p:spPr>
                  <a:xfrm>
                    <a:off x="9556293" y="2228471"/>
                    <a:ext cx="0" cy="154965"/>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7" name="Conector recto 16">
                  <a:extLst>
                    <a:ext uri="{FF2B5EF4-FFF2-40B4-BE49-F238E27FC236}">
                      <a16:creationId xmlns:a16="http://schemas.microsoft.com/office/drawing/2014/main" id="{C277B8FF-D37A-4D24-8A90-D1BBC1EE2415}"/>
                    </a:ext>
                  </a:extLst>
                </p:cNvPr>
                <p:cNvCxnSpPr/>
                <p:nvPr/>
              </p:nvCxnSpPr>
              <p:spPr>
                <a:xfrm>
                  <a:off x="6384560" y="2228471"/>
                  <a:ext cx="3171733"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9" name="Conector recto 18">
                <a:extLst>
                  <a:ext uri="{FF2B5EF4-FFF2-40B4-BE49-F238E27FC236}">
                    <a16:creationId xmlns:a16="http://schemas.microsoft.com/office/drawing/2014/main" id="{F3D7ABCD-1C4E-423A-BC8A-4BA511A18511}"/>
                  </a:ext>
                </a:extLst>
              </p:cNvPr>
              <p:cNvCxnSpPr>
                <a:cxnSpLocks/>
              </p:cNvCxnSpPr>
              <p:nvPr/>
            </p:nvCxnSpPr>
            <p:spPr>
              <a:xfrm flipH="1" flipV="1">
                <a:off x="5166681" y="2215981"/>
                <a:ext cx="1217880" cy="1249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5" name="Conector recto 24">
              <a:extLst>
                <a:ext uri="{FF2B5EF4-FFF2-40B4-BE49-F238E27FC236}">
                  <a16:creationId xmlns:a16="http://schemas.microsoft.com/office/drawing/2014/main" id="{E5C285F6-D7F4-4A6E-B93E-3A7DB1ECA5F5}"/>
                </a:ext>
              </a:extLst>
            </p:cNvPr>
            <p:cNvCxnSpPr/>
            <p:nvPr/>
          </p:nvCxnSpPr>
          <p:spPr>
            <a:xfrm>
              <a:off x="5166681" y="2215981"/>
              <a:ext cx="0" cy="154965"/>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3" name="Imagen 5" descr="enc membrete h1">
            <a:extLst>
              <a:ext uri="{FF2B5EF4-FFF2-40B4-BE49-F238E27FC236}">
                <a16:creationId xmlns:a16="http://schemas.microsoft.com/office/drawing/2014/main" id="{86D5E8DE-F8F0-9CD5-A8EF-6184F1B50F4F}"/>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615977" y="753832"/>
            <a:ext cx="4308687" cy="5062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057347"/>
      </p:ext>
    </p:extLst>
  </p:cSld>
  <p:clrMapOvr>
    <a:masterClrMapping/>
  </p:clrMapOvr>
  <mc:AlternateContent xmlns:mc="http://schemas.openxmlformats.org/markup-compatibility/2006" xmlns:p14="http://schemas.microsoft.com/office/powerpoint/2010/main">
    <mc:Choice Requires="p14">
      <p:transition spd="slow" p14:dur="2000" advTm="80428"/>
    </mc:Choice>
    <mc:Fallback xmlns="">
      <p:transition spd="slow" advTm="8042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D4CB76A9-754B-4BAA-B4AB-6BAEA3C23051}"/>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6" name="Marcador de fecha 5">
            <a:extLst>
              <a:ext uri="{FF2B5EF4-FFF2-40B4-BE49-F238E27FC236}">
                <a16:creationId xmlns:a16="http://schemas.microsoft.com/office/drawing/2014/main" id="{2DC3F2C3-F671-4746-8454-DC374C2350C5}"/>
              </a:ext>
            </a:extLst>
          </p:cNvPr>
          <p:cNvSpPr>
            <a:spLocks noGrp="1"/>
          </p:cNvSpPr>
          <p:nvPr>
            <p:ph type="dt" sz="half" idx="10"/>
          </p:nvPr>
        </p:nvSpPr>
        <p:spPr/>
        <p:txBody>
          <a:bodyPr/>
          <a:lstStyle/>
          <a:p>
            <a:fld id="{6DDE1F49-8C9B-449A-9ACD-773BE8C9B841}" type="datetime1">
              <a:rPr lang="es-ES" smtClean="0"/>
              <a:t>10/11/2023</a:t>
            </a:fld>
            <a:endParaRPr lang="es-ES"/>
          </a:p>
        </p:txBody>
      </p:sp>
      <p:sp>
        <p:nvSpPr>
          <p:cNvPr id="7" name="Marcador de número de diapositiva 6">
            <a:extLst>
              <a:ext uri="{FF2B5EF4-FFF2-40B4-BE49-F238E27FC236}">
                <a16:creationId xmlns:a16="http://schemas.microsoft.com/office/drawing/2014/main" id="{D51F0976-F91D-454C-A139-4BC09144F9BA}"/>
              </a:ext>
            </a:extLst>
          </p:cNvPr>
          <p:cNvSpPr>
            <a:spLocks noGrp="1"/>
          </p:cNvSpPr>
          <p:nvPr>
            <p:ph type="sldNum" sz="quarter" idx="12"/>
          </p:nvPr>
        </p:nvSpPr>
        <p:spPr/>
        <p:txBody>
          <a:bodyPr/>
          <a:lstStyle/>
          <a:p>
            <a:fld id="{52B38B5F-16BB-4D94-9526-0DDB80CC860F}" type="slidenum">
              <a:rPr lang="es-ES" smtClean="0"/>
              <a:t>7</a:t>
            </a:fld>
            <a:endParaRPr lang="es-ES"/>
          </a:p>
        </p:txBody>
      </p:sp>
      <p:sp>
        <p:nvSpPr>
          <p:cNvPr id="8" name="Rectangle 2">
            <a:extLst>
              <a:ext uri="{FF2B5EF4-FFF2-40B4-BE49-F238E27FC236}">
                <a16:creationId xmlns:a16="http://schemas.microsoft.com/office/drawing/2014/main" id="{25B610DB-AA8C-4F91-9804-191A7E7F1705}"/>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Client Crew &amp; 3er Party</a:t>
            </a:r>
            <a:endParaRPr lang="en-GB" altLang="es-ES" dirty="0">
              <a:solidFill>
                <a:srgbClr val="0066FF"/>
              </a:solidFill>
              <a:latin typeface="Arial Narrow" panose="020B0606020202030204" pitchFamily="34" charset="0"/>
            </a:endParaRPr>
          </a:p>
        </p:txBody>
      </p:sp>
      <p:sp>
        <p:nvSpPr>
          <p:cNvPr id="21" name="Text Box 11">
            <a:extLst>
              <a:ext uri="{FF2B5EF4-FFF2-40B4-BE49-F238E27FC236}">
                <a16:creationId xmlns:a16="http://schemas.microsoft.com/office/drawing/2014/main" id="{63FF3769-E63E-4526-9BAD-B0A8AFA8FD29}"/>
              </a:ext>
            </a:extLst>
          </p:cNvPr>
          <p:cNvSpPr txBox="1">
            <a:spLocks noChangeArrowheads="1"/>
          </p:cNvSpPr>
          <p:nvPr/>
        </p:nvSpPr>
        <p:spPr bwMode="auto">
          <a:xfrm>
            <a:off x="8878549" y="4144893"/>
            <a:ext cx="8116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s-ES">
                <a:solidFill>
                  <a:schemeClr val="bg1"/>
                </a:solidFill>
              </a:rPr>
              <a:t>Jackup</a:t>
            </a:r>
          </a:p>
        </p:txBody>
      </p:sp>
      <p:graphicFrame>
        <p:nvGraphicFramePr>
          <p:cNvPr id="3" name="Diagrama 2">
            <a:extLst>
              <a:ext uri="{FF2B5EF4-FFF2-40B4-BE49-F238E27FC236}">
                <a16:creationId xmlns:a16="http://schemas.microsoft.com/office/drawing/2014/main" id="{A8ECF6AE-A6C1-45B1-92F3-EF5945A50A2B}"/>
              </a:ext>
            </a:extLst>
          </p:cNvPr>
          <p:cNvGraphicFramePr/>
          <p:nvPr/>
        </p:nvGraphicFramePr>
        <p:xfrm>
          <a:off x="3062495" y="896736"/>
          <a:ext cx="5867816" cy="3215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a 1">
            <a:extLst>
              <a:ext uri="{FF2B5EF4-FFF2-40B4-BE49-F238E27FC236}">
                <a16:creationId xmlns:a16="http://schemas.microsoft.com/office/drawing/2014/main" id="{25B2D0AB-F1B6-4D20-B334-7137651DDBB2}"/>
              </a:ext>
            </a:extLst>
          </p:cNvPr>
          <p:cNvGraphicFramePr/>
          <p:nvPr/>
        </p:nvGraphicFramePr>
        <p:xfrm>
          <a:off x="383797" y="1754463"/>
          <a:ext cx="11225213" cy="59097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Imagen 5" descr="enc membrete h1">
            <a:extLst>
              <a:ext uri="{FF2B5EF4-FFF2-40B4-BE49-F238E27FC236}">
                <a16:creationId xmlns:a16="http://schemas.microsoft.com/office/drawing/2014/main" id="{1B833434-CD5F-A909-325F-658CFC39EF7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7615977" y="753832"/>
            <a:ext cx="4308687" cy="5062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869942"/>
      </p:ext>
    </p:extLst>
  </p:cSld>
  <p:clrMapOvr>
    <a:masterClrMapping/>
  </p:clrMapOvr>
  <mc:AlternateContent xmlns:mc="http://schemas.openxmlformats.org/markup-compatibility/2006" xmlns:p14="http://schemas.microsoft.com/office/powerpoint/2010/main">
    <mc:Choice Requires="p14">
      <p:transition spd="slow" p14:dur="2000" advTm="66702"/>
    </mc:Choice>
    <mc:Fallback xmlns="">
      <p:transition spd="slow" advTm="6670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7E5142C9-5DA1-4FAA-A02B-7C4338821B7F}"/>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9" name="Rectangle 2">
            <a:extLst>
              <a:ext uri="{FF2B5EF4-FFF2-40B4-BE49-F238E27FC236}">
                <a16:creationId xmlns:a16="http://schemas.microsoft.com/office/drawing/2014/main" id="{5F1846C5-BA5F-4866-9038-C11F1FAE6252}"/>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Drilling Deepwater Challenges</a:t>
            </a:r>
            <a:endParaRPr lang="en-GB" altLang="es-ES" dirty="0">
              <a:solidFill>
                <a:srgbClr val="0066FF"/>
              </a:solidFill>
              <a:latin typeface="Arial Narrow" panose="020B0606020202030204" pitchFamily="34" charset="0"/>
            </a:endParaRPr>
          </a:p>
        </p:txBody>
      </p:sp>
      <p:pic>
        <p:nvPicPr>
          <p:cNvPr id="15362" name="Picture 2" descr="Resultado de imagen para drilling challenges in deepwater">
            <a:extLst>
              <a:ext uri="{FF2B5EF4-FFF2-40B4-BE49-F238E27FC236}">
                <a16:creationId xmlns:a16="http://schemas.microsoft.com/office/drawing/2014/main" id="{64CE2106-8A92-4F7D-A46F-791E7CCF36C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95487" y="1647825"/>
            <a:ext cx="8201025" cy="521017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4B080320-16D4-4FE4-A904-E0201BDC48A7}"/>
              </a:ext>
            </a:extLst>
          </p:cNvPr>
          <p:cNvSpPr txBox="1"/>
          <p:nvPr/>
        </p:nvSpPr>
        <p:spPr>
          <a:xfrm>
            <a:off x="1615440" y="3794760"/>
            <a:ext cx="430887" cy="2941320"/>
          </a:xfrm>
          <a:prstGeom prst="rect">
            <a:avLst/>
          </a:prstGeom>
          <a:noFill/>
        </p:spPr>
        <p:txBody>
          <a:bodyPr vert="vert270" wrap="square" rtlCol="0">
            <a:spAutoFit/>
          </a:bodyPr>
          <a:lstStyle/>
          <a:p>
            <a:r>
              <a:rPr lang="en-US" sz="1600" dirty="0">
                <a:latin typeface="Arial Narrow" panose="020B0606020202030204" pitchFamily="34" charset="0"/>
              </a:rPr>
              <a:t>*Source Chevron GOM</a:t>
            </a:r>
          </a:p>
        </p:txBody>
      </p:sp>
      <p:pic>
        <p:nvPicPr>
          <p:cNvPr id="4" name="Imagen 5" descr="enc membrete h1">
            <a:extLst>
              <a:ext uri="{FF2B5EF4-FFF2-40B4-BE49-F238E27FC236}">
                <a16:creationId xmlns:a16="http://schemas.microsoft.com/office/drawing/2014/main" id="{0CAEAE52-CC09-B9C3-AE6F-9141340FB0E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704031" y="351429"/>
            <a:ext cx="4308687" cy="5062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486091"/>
      </p:ext>
    </p:extLst>
  </p:cSld>
  <p:clrMapOvr>
    <a:masterClrMapping/>
  </p:clrMapOvr>
  <mc:AlternateContent xmlns:mc="http://schemas.openxmlformats.org/markup-compatibility/2006" xmlns:p14="http://schemas.microsoft.com/office/powerpoint/2010/main">
    <mc:Choice Requires="p14">
      <p:transition spd="slow" p14:dur="2000" advTm="62663"/>
    </mc:Choice>
    <mc:Fallback xmlns="">
      <p:transition spd="slow" advTm="6266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7E5142C9-5DA1-4FAA-A02B-7C4338821B7F}"/>
              </a:ext>
            </a:extLst>
          </p:cNvPr>
          <p:cNvCxnSpPr/>
          <p:nvPr/>
        </p:nvCxnSpPr>
        <p:spPr>
          <a:xfrm>
            <a:off x="128588" y="1407564"/>
            <a:ext cx="9729787" cy="0"/>
          </a:xfrm>
          <a:prstGeom prst="line">
            <a:avLst/>
          </a:prstGeom>
          <a:ln w="28575"/>
          <a:effectLst>
            <a:outerShdw blurRad="50800" dist="38100" dir="16200000" rotWithShape="0">
              <a:schemeClr val="accent1">
                <a:lumMod val="50000"/>
                <a:alpha val="40000"/>
              </a:schemeClr>
            </a:outerShdw>
          </a:effectLst>
        </p:spPr>
        <p:style>
          <a:lnRef idx="3">
            <a:schemeClr val="accent1"/>
          </a:lnRef>
          <a:fillRef idx="0">
            <a:schemeClr val="accent1"/>
          </a:fillRef>
          <a:effectRef idx="2">
            <a:schemeClr val="accent1"/>
          </a:effectRef>
          <a:fontRef idx="minor">
            <a:schemeClr val="tx1"/>
          </a:fontRef>
        </p:style>
      </p:cxnSp>
      <p:sp>
        <p:nvSpPr>
          <p:cNvPr id="2" name="Rectángulo 1">
            <a:extLst>
              <a:ext uri="{FF2B5EF4-FFF2-40B4-BE49-F238E27FC236}">
                <a16:creationId xmlns:a16="http://schemas.microsoft.com/office/drawing/2014/main" id="{9969A039-53EB-4420-A55F-253726095F4B}"/>
              </a:ext>
            </a:extLst>
          </p:cNvPr>
          <p:cNvSpPr/>
          <p:nvPr/>
        </p:nvSpPr>
        <p:spPr>
          <a:xfrm>
            <a:off x="1275242" y="1734956"/>
            <a:ext cx="8696430" cy="1631216"/>
          </a:xfrm>
          <a:prstGeom prst="rect">
            <a:avLst/>
          </a:prstGeom>
        </p:spPr>
        <p:txBody>
          <a:bodyPr wrap="square">
            <a:spAutoFit/>
          </a:bodyPr>
          <a:lstStyle/>
          <a:p>
            <a:r>
              <a:rPr lang="en-US" sz="2000" dirty="0">
                <a:latin typeface="Arial Narrow" panose="020B0606020202030204" pitchFamily="34" charset="0"/>
              </a:rPr>
              <a:t>Good drilling practices such as </a:t>
            </a:r>
            <a:r>
              <a:rPr lang="en-US" sz="2000" b="1" i="1" dirty="0">
                <a:latin typeface="Arial Narrow" panose="020B0606020202030204" pitchFamily="34" charset="0"/>
              </a:rPr>
              <a:t>Circulation, Rotation, Reciprocation</a:t>
            </a:r>
            <a:r>
              <a:rPr lang="en-US" sz="2000" dirty="0">
                <a:latin typeface="Arial Narrow" panose="020B0606020202030204" pitchFamily="34" charset="0"/>
              </a:rPr>
              <a:t>, of the drillstring to</a:t>
            </a:r>
            <a:br>
              <a:rPr lang="en-US" sz="2000" dirty="0">
                <a:latin typeface="Arial Narrow" panose="020B0606020202030204" pitchFamily="34" charset="0"/>
              </a:rPr>
            </a:br>
            <a:r>
              <a:rPr lang="en-US" sz="2000" dirty="0">
                <a:latin typeface="Arial Narrow" panose="020B0606020202030204" pitchFamily="34" charset="0"/>
              </a:rPr>
              <a:t>remove excess cuttings in highly deviated wells, and close examination of shale shakers to</a:t>
            </a:r>
            <a:br>
              <a:rPr lang="en-US" sz="2000" dirty="0">
                <a:latin typeface="Arial Narrow" panose="020B0606020202030204" pitchFamily="34" charset="0"/>
              </a:rPr>
            </a:br>
            <a:r>
              <a:rPr lang="en-US" sz="2000" dirty="0">
                <a:latin typeface="Arial Narrow" panose="020B0606020202030204" pitchFamily="34" charset="0"/>
              </a:rPr>
              <a:t>examine volume of cuttings and their geometry is desirable to manage (suppress) unstable</a:t>
            </a:r>
            <a:br>
              <a:rPr lang="en-US" sz="2000" dirty="0">
                <a:latin typeface="Arial Narrow" panose="020B0606020202030204" pitchFamily="34" charset="0"/>
              </a:rPr>
            </a:br>
            <a:r>
              <a:rPr lang="en-US" sz="2000" dirty="0">
                <a:latin typeface="Arial Narrow" panose="020B0606020202030204" pitchFamily="34" charset="0"/>
              </a:rPr>
              <a:t>wellbores. </a:t>
            </a:r>
            <a:br>
              <a:rPr lang="en-US" sz="2000" dirty="0">
                <a:latin typeface="Arial Narrow" panose="020B0606020202030204" pitchFamily="34" charset="0"/>
              </a:rPr>
            </a:br>
            <a:endParaRPr lang="en-US" sz="2000" dirty="0">
              <a:latin typeface="Arial Narrow" panose="020B0606020202030204" pitchFamily="34" charset="0"/>
            </a:endParaRPr>
          </a:p>
        </p:txBody>
      </p:sp>
      <p:pic>
        <p:nvPicPr>
          <p:cNvPr id="10242" name="Picture 2" descr="Resultado de imagen para wellbore stability">
            <a:extLst>
              <a:ext uri="{FF2B5EF4-FFF2-40B4-BE49-F238E27FC236}">
                <a16:creationId xmlns:a16="http://schemas.microsoft.com/office/drawing/2014/main" id="{277E0601-1901-4BA3-B6D1-B2565D86EF9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19686" y="3366172"/>
            <a:ext cx="7407542" cy="31900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A5F46DCA-02C5-7149-86E2-101079C8BA66}"/>
              </a:ext>
            </a:extLst>
          </p:cNvPr>
          <p:cNvSpPr txBox="1">
            <a:spLocks noChangeArrowheads="1"/>
          </p:cNvSpPr>
          <p:nvPr/>
        </p:nvSpPr>
        <p:spPr>
          <a:xfrm>
            <a:off x="381000" y="6651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s-ES" dirty="0">
                <a:solidFill>
                  <a:srgbClr val="0066FF"/>
                </a:solidFill>
                <a:latin typeface="Arial Narrow" panose="020B0606020202030204" pitchFamily="34" charset="0"/>
              </a:rPr>
              <a:t>Drilling Challenges Wellbore Stability</a:t>
            </a:r>
            <a:endParaRPr lang="en-GB" altLang="es-ES" dirty="0">
              <a:solidFill>
                <a:srgbClr val="0066FF"/>
              </a:solidFill>
              <a:latin typeface="Arial Narrow" panose="020B0606020202030204" pitchFamily="34" charset="0"/>
            </a:endParaRPr>
          </a:p>
        </p:txBody>
      </p:sp>
      <p:pic>
        <p:nvPicPr>
          <p:cNvPr id="3" name="Imagen 5" descr="enc membrete h1">
            <a:extLst>
              <a:ext uri="{FF2B5EF4-FFF2-40B4-BE49-F238E27FC236}">
                <a16:creationId xmlns:a16="http://schemas.microsoft.com/office/drawing/2014/main" id="{AC8ECA67-79B6-78C3-B9FD-DEC0AA7A915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817328" y="301806"/>
            <a:ext cx="4308687" cy="5062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7945033"/>
      </p:ext>
    </p:extLst>
  </p:cSld>
  <p:clrMapOvr>
    <a:masterClrMapping/>
  </p:clrMapOvr>
  <mc:AlternateContent xmlns:mc="http://schemas.openxmlformats.org/markup-compatibility/2006" xmlns:p14="http://schemas.microsoft.com/office/powerpoint/2010/main">
    <mc:Choice Requires="p14">
      <p:transition spd="slow" p14:dur="2000" advTm="121412"/>
    </mc:Choice>
    <mc:Fallback xmlns="">
      <p:transition spd="slow" advTm="12141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1.7|22.5"/>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Offshore caratula</Template>
  <TotalTime>38618</TotalTime>
  <Words>1688</Words>
  <Application>Microsoft Office PowerPoint</Application>
  <PresentationFormat>Panorámica</PresentationFormat>
  <Paragraphs>328</Paragraphs>
  <Slides>33</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33</vt:i4>
      </vt:variant>
    </vt:vector>
  </HeadingPairs>
  <TitlesOfParts>
    <vt:vector size="42" baseType="lpstr">
      <vt:lpstr>Arial</vt:lpstr>
      <vt:lpstr>Arial Narrow</vt:lpstr>
      <vt:lpstr>Calibri</vt:lpstr>
      <vt:lpstr>Calibri Light</vt:lpstr>
      <vt:lpstr>Courier New</vt:lpstr>
      <vt:lpstr>Times New Roman</vt:lpstr>
      <vt:lpstr>Univers 57 Condensed</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Typical Drilling Program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Guinazu</dc:creator>
  <cp:lastModifiedBy>Maria de Lourdes Guiñazu</cp:lastModifiedBy>
  <cp:revision>369</cp:revision>
  <dcterms:created xsi:type="dcterms:W3CDTF">2017-07-06T21:23:49Z</dcterms:created>
  <dcterms:modified xsi:type="dcterms:W3CDTF">2023-11-13T01:12:32Z</dcterms:modified>
</cp:coreProperties>
</file>