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673" r:id="rId4"/>
    <p:sldId id="675" r:id="rId5"/>
    <p:sldId id="674" r:id="rId6"/>
    <p:sldId id="685" r:id="rId7"/>
    <p:sldId id="693" r:id="rId8"/>
    <p:sldId id="695" r:id="rId9"/>
    <p:sldId id="696" r:id="rId10"/>
    <p:sldId id="694" r:id="rId11"/>
    <p:sldId id="690" r:id="rId12"/>
    <p:sldId id="691" r:id="rId13"/>
    <p:sldId id="339" r:id="rId14"/>
    <p:sldId id="342" r:id="rId15"/>
    <p:sldId id="343" r:id="rId16"/>
    <p:sldId id="344" r:id="rId17"/>
    <p:sldId id="345" r:id="rId18"/>
    <p:sldId id="346" r:id="rId19"/>
    <p:sldId id="347" r:id="rId20"/>
    <p:sldId id="676" r:id="rId21"/>
    <p:sldId id="329" r:id="rId22"/>
    <p:sldId id="683" r:id="rId23"/>
    <p:sldId id="684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C45F-95E8-47B4-B7EB-530334D629CD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DB8E1-340F-4524-94A1-4E69F3E2A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83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B710A-FE1D-47CC-9ACD-6567B0659D11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3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B4724D-42EE-4A0C-8E9C-D88E48015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7CB4137-0D00-4531-8212-DDBACBCDF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38A81F3-DCC6-4335-988D-F783350B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B63442B-4950-4BE7-AC56-FC341B85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C79910-2D5B-45A7-BC7D-0C51CD40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486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6474B7-86D2-4C65-9F8B-F329ECBD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90EAC31-B78D-4F72-A234-97C8CD563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E7403E7-D0D9-49E7-BC76-58E89591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532D8B-E649-4C67-AA8E-36624E04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BBDCFBF-38DE-45C5-88A6-23AAF95E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15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6043D36-ACE1-4C9A-A206-445377A85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FA39D86-B503-4766-AC95-153C0B6EF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FA304D-36F5-40FF-8520-67FCC8F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CD968B-C63D-4274-A02B-13A537B5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1B4498F-9C6A-4BB9-8C41-6941DF32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581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375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46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39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840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6871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4070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277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63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FE2A37-C21E-4AA7-94F0-36E6DB38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72563A-1AF5-4485-85A5-B1A9FF5BD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CEB29E8-520D-4DCD-867C-557026AC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7B9C019-B026-43B7-927E-F8EAE404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70E28C1-7C91-4146-B605-F2E2D730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9225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9857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255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732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BD75DF-F209-48F4-AC7C-F608CD63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F2A0906-F874-4BD2-B932-7AC5A4029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4EB383-1F20-4CA0-8636-43435343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203E097-BDC3-43C1-99D0-47A191A0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68BD2C-F39B-4C59-A730-EA52C006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036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DF86AA-9828-432A-843A-A4926C90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AE6424-73FE-4CA8-A9A5-4E63DE7FE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D6DEB6C-D25A-4057-81DD-5919D0BB0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538C666-C7C0-4E43-AD67-1E6EA40A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069D78B-88C9-48BE-966F-C651CDD2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6E3B88C-0EAC-473F-8285-152C5478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981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8CF41F-7BF5-4BC0-9042-1EF6ADBC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A943D74-4AA1-45B4-BE36-A8AB0C894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01E195F-C542-4074-9C14-C7378ED1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552997A-BDFC-431C-90C1-D39FC6EA3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98B1B9A-BA66-41CF-8E62-F46076203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129ADB2-219C-4494-A57F-5653BCD96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ECA1F72-23BE-4E96-BB2D-D198B4F5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BC28B42-4B4C-4E2B-9404-3ECBA830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16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5818A7-6C18-4B96-BF96-F0D3632A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CB100FD-9C02-4F01-A156-0B3BEE5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45C724A-E3E0-46DE-A867-140DB4E9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9849F86-0904-4E3C-A07C-4389DEAD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744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29189056-09CB-4934-B2B1-7DC90CAB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103005B-63DD-4DCF-AF84-214FB233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8A50128-B323-4AE0-B848-BAE2D6F9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958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EC3D4C-6417-4688-968E-89F962CD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CA9FA1B-1B5B-4E13-999C-59437D8F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658EE2D-72C6-4872-8037-0AD7E5611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631914F-3263-4C09-B7DE-254EA01E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0BEE161-55F7-4345-8E1F-430CF02D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039052E-48B4-4810-8254-B2A57D42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16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FAD786-BF47-4795-9277-C0BA318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B3EE358-7FB6-43F5-9487-02F542BAB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FD1CC7D-7C5C-4E8E-9A91-DD92CF70B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785B59D-B608-44FC-BD1B-095223B3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8EB3D41-7AF7-4AC0-BB5C-0A349F9A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2166B17-C034-445C-891A-37942600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13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64FF5A8-2587-429B-8217-3EB4B8D8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3D19C86-778B-48EF-97AA-87D869603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BA3593-562A-4D78-9641-5A419CD32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509E5-9BE9-4C88-9D75-CB7E4D0E3B58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83FDFA9-183A-4ACA-83DF-D796CF9B0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46E1BC7-FDC3-4C26-BA77-9BBD8DD85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615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27/5/2026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915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738188"/>
            <a:ext cx="9627751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75" y="2992438"/>
            <a:ext cx="55530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5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257300"/>
            <a:ext cx="87741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6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600200"/>
            <a:ext cx="83931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3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AR" sz="2000" dirty="0"/>
              <a:t>Page 141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692" y="0"/>
            <a:ext cx="5643602" cy="627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4411849" y="463590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sandwich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411848" y="5040907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milk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11849" y="5410239"/>
            <a:ext cx="20287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chips/</a:t>
            </a:r>
            <a:r>
              <a:rPr lang="es-MX" b="1" dirty="0" err="1" smtClean="0">
                <a:solidFill>
                  <a:srgbClr val="FF0000"/>
                </a:solidFill>
              </a:rPr>
              <a:t>fries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04613" y="5779571"/>
            <a:ext cx="15913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r>
              <a:rPr lang="es-MX" b="1" dirty="0" smtClean="0">
                <a:solidFill>
                  <a:srgbClr val="FF0000"/>
                </a:solidFill>
              </a:rPr>
              <a:t>/ a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393586" y="448863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a</a:t>
            </a:r>
            <a:r>
              <a:rPr lang="es-MX" b="1" dirty="0" err="1" smtClean="0">
                <a:solidFill>
                  <a:srgbClr val="FF0000"/>
                </a:solidFill>
              </a:rPr>
              <a:t>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egg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93586" y="4996200"/>
            <a:ext cx="17106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carrots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93586" y="5319422"/>
            <a:ext cx="2200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chocolates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93585" y="5767942"/>
            <a:ext cx="1829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ice </a:t>
            </a:r>
            <a:r>
              <a:rPr lang="es-MX" b="1" dirty="0" err="1" smtClean="0">
                <a:solidFill>
                  <a:srgbClr val="FF0000"/>
                </a:solidFill>
              </a:rPr>
              <a:t>cream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7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STARTERS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0ADDF4B-C55A-4883-92B9-48782B3CB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75520" y="2852937"/>
            <a:ext cx="8475938" cy="26479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C502B8D-CE74-4D6D-ACE8-D3C194C74246}"/>
              </a:ext>
            </a:extLst>
          </p:cNvPr>
          <p:cNvSpPr txBox="1"/>
          <p:nvPr/>
        </p:nvSpPr>
        <p:spPr>
          <a:xfrm>
            <a:off x="8093676" y="556054"/>
            <a:ext cx="289148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dishes</a:t>
            </a:r>
            <a:r>
              <a:rPr lang="es-AR" dirty="0"/>
              <a:t>!</a:t>
            </a:r>
          </a:p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a starter?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1D82820-7AB2-4073-91EA-47B09775453F}"/>
              </a:ext>
            </a:extLst>
          </p:cNvPr>
          <p:cNvSpPr txBox="1"/>
          <p:nvPr/>
        </p:nvSpPr>
        <p:spPr>
          <a:xfrm>
            <a:off x="1775520" y="5708822"/>
            <a:ext cx="335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Sopa de zanahoria y naranja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9620B34-5339-4C1C-BAE2-2034C81012C3}"/>
              </a:ext>
            </a:extLst>
          </p:cNvPr>
          <p:cNvSpPr txBox="1"/>
          <p:nvPr/>
        </p:nvSpPr>
        <p:spPr>
          <a:xfrm>
            <a:off x="6685005" y="5708822"/>
            <a:ext cx="2631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Ensalada de zanahoria y cebolla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235436CE-B15B-479F-87EB-AEF93C712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0357" y="1861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3"/>
    </mc:Choice>
    <mc:Fallback xmlns="">
      <p:transition spd="slow" advTm="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25211"/>
            <a:ext cx="10972800" cy="1143000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MAIN COURSES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40BFB8A-357E-44F0-8F23-1C349880B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81200" y="1402081"/>
            <a:ext cx="8296885" cy="2565471"/>
          </a:xfrm>
          <a:prstGeom prst="rect">
            <a:avLst/>
          </a:prstGeom>
        </p:spPr>
      </p:pic>
      <p:pic>
        <p:nvPicPr>
          <p:cNvPr id="9" name="Picture 6" descr="Resultado de imagen para BREADED STEAK">
            <a:extLst>
              <a:ext uri="{FF2B5EF4-FFF2-40B4-BE49-F238E27FC236}">
                <a16:creationId xmlns:a16="http://schemas.microsoft.com/office/drawing/2014/main" xmlns="" id="{3267660E-5C6A-44BC-9FB5-D19B94E7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0004" y="4149080"/>
            <a:ext cx="3319274" cy="2214578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BFCF65-5C1A-479F-8FB2-0F3232A5C3FD}"/>
              </a:ext>
            </a:extLst>
          </p:cNvPr>
          <p:cNvSpPr txBox="1"/>
          <p:nvPr/>
        </p:nvSpPr>
        <p:spPr>
          <a:xfrm>
            <a:off x="10278085" y="395416"/>
            <a:ext cx="144847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main</a:t>
            </a:r>
            <a:r>
              <a:rPr lang="es-AR" dirty="0"/>
              <a:t> </a:t>
            </a:r>
            <a:r>
              <a:rPr lang="es-AR" dirty="0" err="1"/>
              <a:t>course</a:t>
            </a:r>
            <a:r>
              <a:rPr lang="es-AR" dirty="0"/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8E3BF1-BF69-4D64-A012-61E754E8CD93}"/>
              </a:ext>
            </a:extLst>
          </p:cNvPr>
          <p:cNvSpPr txBox="1"/>
          <p:nvPr/>
        </p:nvSpPr>
        <p:spPr>
          <a:xfrm>
            <a:off x="7789278" y="5455919"/>
            <a:ext cx="393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err="1"/>
              <a:t>Breaded</a:t>
            </a:r>
            <a:r>
              <a:rPr lang="es-AR" sz="1600" b="1" dirty="0"/>
              <a:t> </a:t>
            </a:r>
            <a:r>
              <a:rPr lang="es-AR" sz="1600" b="1" dirty="0" err="1"/>
              <a:t>steak</a:t>
            </a:r>
            <a:r>
              <a:rPr lang="es-AR" sz="1600" b="1" dirty="0"/>
              <a:t> </a:t>
            </a:r>
            <a:r>
              <a:rPr lang="es-AR" sz="1600" b="1" dirty="0" err="1"/>
              <a:t>with</a:t>
            </a:r>
            <a:r>
              <a:rPr lang="es-AR" sz="1600" b="1" dirty="0"/>
              <a:t> pasta and </a:t>
            </a:r>
            <a:r>
              <a:rPr lang="es-AR" sz="1600" b="1" dirty="0" err="1"/>
              <a:t>tomato</a:t>
            </a:r>
            <a:r>
              <a:rPr lang="es-AR" sz="1600" b="1" dirty="0"/>
              <a:t>, broccoli and </a:t>
            </a:r>
            <a:r>
              <a:rPr lang="es-AR" sz="1600" b="1" dirty="0" err="1"/>
              <a:t>onion</a:t>
            </a:r>
            <a:r>
              <a:rPr lang="es-AR" sz="1600" b="1" dirty="0"/>
              <a:t> salad. </a:t>
            </a:r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E63461B-07FE-4F8A-A27E-F52444442606}"/>
              </a:ext>
            </a:extLst>
          </p:cNvPr>
          <p:cNvSpPr txBox="1"/>
          <p:nvPr/>
        </p:nvSpPr>
        <p:spPr>
          <a:xfrm>
            <a:off x="532721" y="4149080"/>
            <a:ext cx="380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Pechugas de pollo rellenas con queso crema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2AF8ABB-26C6-4845-B332-0B6E47F37BFE}"/>
              </a:ext>
            </a:extLst>
          </p:cNvPr>
          <p:cNvSpPr txBox="1"/>
          <p:nvPr/>
        </p:nvSpPr>
        <p:spPr>
          <a:xfrm>
            <a:off x="7698259" y="4149080"/>
            <a:ext cx="388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Pasta con salsa de pollo cremosa.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C07217AD-D219-4682-A752-6A51C8061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023652" y="6064791"/>
            <a:ext cx="341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Milanesa con pastas y ensalada de tomate, brócoli y cebolla</a:t>
            </a:r>
            <a:r>
              <a:rPr lang="es-AR" dirty="0" smtClean="0">
                <a:solidFill>
                  <a:srgbClr val="FF0000"/>
                </a:solidFill>
              </a:rPr>
              <a:t>.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6"/>
    </mc:Choice>
    <mc:Fallback xmlns="">
      <p:transition spd="slow" advTm="1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55182"/>
            <a:ext cx="8229600" cy="1143000"/>
          </a:xfrm>
        </p:spPr>
        <p:txBody>
          <a:bodyPr/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desserts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741" y="1988840"/>
            <a:ext cx="8458519" cy="349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CCCB66E-0036-4010-A4B6-C060C3067DFD}"/>
              </a:ext>
            </a:extLst>
          </p:cNvPr>
          <p:cNvSpPr txBox="1"/>
          <p:nvPr/>
        </p:nvSpPr>
        <p:spPr>
          <a:xfrm>
            <a:off x="1866741" y="5770605"/>
            <a:ext cx="4388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Panqueques con salsa de chocolate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CBDAE25-89D1-407E-ADF4-D7E601A77911}"/>
              </a:ext>
            </a:extLst>
          </p:cNvPr>
          <p:cNvSpPr txBox="1"/>
          <p:nvPr/>
        </p:nvSpPr>
        <p:spPr>
          <a:xfrm>
            <a:off x="6474940" y="5770605"/>
            <a:ext cx="431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Mousse de chocolate y naranja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EBA42BD-DD9D-4ED4-931C-A1656822E4B3}"/>
              </a:ext>
            </a:extLst>
          </p:cNvPr>
          <p:cNvSpPr txBox="1"/>
          <p:nvPr/>
        </p:nvSpPr>
        <p:spPr>
          <a:xfrm>
            <a:off x="7957751" y="506627"/>
            <a:ext cx="236750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dessert</a:t>
            </a:r>
            <a:r>
              <a:rPr lang="es-A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21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"/>
    </mc:Choice>
    <mc:Fallback xmlns="">
      <p:transition spd="slow" advTm="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91" y="313845"/>
            <a:ext cx="21907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75" y="313846"/>
            <a:ext cx="3591979" cy="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228245"/>
            <a:ext cx="39147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8AA9BF0-CAE3-4692-AE2B-6DEB40ADDC6F}"/>
              </a:ext>
            </a:extLst>
          </p:cNvPr>
          <p:cNvSpPr txBox="1"/>
          <p:nvPr/>
        </p:nvSpPr>
        <p:spPr>
          <a:xfrm>
            <a:off x="741404" y="2273643"/>
            <a:ext cx="2137719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74</a:t>
            </a:r>
          </a:p>
          <a:p>
            <a:r>
              <a:rPr lang="es-AR" dirty="0"/>
              <a:t>Complete </a:t>
            </a:r>
            <a:r>
              <a:rPr lang="es-AR" dirty="0" err="1"/>
              <a:t>the</a:t>
            </a:r>
            <a:r>
              <a:rPr lang="es-AR" dirty="0"/>
              <a:t> menú.</a:t>
            </a:r>
          </a:p>
          <a:p>
            <a:r>
              <a:rPr lang="es-AR" dirty="0" err="1"/>
              <a:t>Memorize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 </a:t>
            </a:r>
            <a:r>
              <a:rPr lang="es-AR" dirty="0" err="1"/>
              <a:t>names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dishes</a:t>
            </a:r>
            <a:r>
              <a:rPr lang="es-AR" dirty="0"/>
              <a:t> and </a:t>
            </a:r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question</a:t>
            </a:r>
            <a:r>
              <a:rPr lang="es-AR" dirty="0"/>
              <a:t>.</a:t>
            </a:r>
          </a:p>
          <a:p>
            <a:endParaRPr lang="es-AR" dirty="0"/>
          </a:p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menú?</a:t>
            </a:r>
          </a:p>
          <a:p>
            <a:endParaRPr lang="es-AR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73B56725-6DAD-4555-9865-EB8D5B18B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0622" y="2486111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692316" y="1228245"/>
            <a:ext cx="215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STARTERS</a:t>
            </a:r>
            <a:endParaRPr lang="es-AR" sz="2400" b="1" dirty="0">
              <a:solidFill>
                <a:srgbClr val="00B05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92316" y="2634046"/>
            <a:ext cx="215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MAIN COURSES</a:t>
            </a:r>
            <a:endParaRPr lang="es-AR" sz="2400" b="1" dirty="0">
              <a:solidFill>
                <a:srgbClr val="00B05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92316" y="4793603"/>
            <a:ext cx="215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DESSERTS</a:t>
            </a:r>
            <a:endParaRPr lang="es-AR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7"/>
    </mc:Choice>
    <mc:Fallback xmlns="">
      <p:transition spd="slow" advTm="3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9 video 2">
            <a:hlinkClick r:id="" action="ppaction://media"/>
            <a:extLst>
              <a:ext uri="{FF2B5EF4-FFF2-40B4-BE49-F238E27FC236}">
                <a16:creationId xmlns:a16="http://schemas.microsoft.com/office/drawing/2014/main" xmlns="" id="{099B2E40-13EC-4106-BA3E-07A67353E7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6002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8660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19919" y="4577976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6601" y="4741949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there in your </a:t>
            </a:r>
            <a:r>
              <a:rPr lang="en-US" sz="27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</a:t>
            </a: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sandwich?</a:t>
            </a:r>
          </a:p>
        </p:txBody>
      </p:sp>
      <p:pic>
        <p:nvPicPr>
          <p:cNvPr id="8" name="7 Imagen" descr="http://d701vexhkz032.cloudfront.net/media/images/submenu/menu/AR/sandwiches-de-carne-ar_new_ar.png"/>
          <p:cNvPicPr/>
          <p:nvPr/>
        </p:nvPicPr>
        <p:blipFill rotWithShape="1">
          <a:blip r:embed="rId2" cstate="print"/>
          <a:srcRect l="15815" r="14982" b="-3"/>
          <a:stretch/>
        </p:blipFill>
        <p:spPr bwMode="auto">
          <a:xfrm>
            <a:off x="1754880" y="321733"/>
            <a:ext cx="2845104" cy="4111323"/>
          </a:xfrm>
          <a:prstGeom prst="rect">
            <a:avLst/>
          </a:prstGeom>
          <a:noFill/>
        </p:spPr>
      </p:pic>
      <p:pic>
        <p:nvPicPr>
          <p:cNvPr id="19458" name="Picture 2" descr="Resultado de imagen para my favourite sandwich"/>
          <p:cNvPicPr>
            <a:picLocks noChangeAspect="1" noChangeArrowheads="1"/>
          </p:cNvPicPr>
          <p:nvPr/>
        </p:nvPicPr>
        <p:blipFill rotWithShape="1">
          <a:blip r:embed="rId3" cstate="print"/>
          <a:srcRect t="5564" r="-6" b="-6"/>
          <a:stretch/>
        </p:blipFill>
        <p:spPr bwMode="auto">
          <a:xfrm>
            <a:off x="4670220" y="321735"/>
            <a:ext cx="2848177" cy="2010551"/>
          </a:xfrm>
          <a:prstGeom prst="rect">
            <a:avLst/>
          </a:prstGeom>
          <a:noFill/>
        </p:spPr>
      </p:pic>
      <p:pic>
        <p:nvPicPr>
          <p:cNvPr id="6" name="5 Imagen" descr="https://goulashtoguiso.files.wordpress.com/2011/09/a.jpg?w=700"/>
          <p:cNvPicPr/>
          <p:nvPr/>
        </p:nvPicPr>
        <p:blipFill rotWithShape="1">
          <a:blip r:embed="rId4" cstate="print"/>
          <a:srcRect r="-2" b="5655"/>
          <a:stretch/>
        </p:blipFill>
        <p:spPr bwMode="auto">
          <a:xfrm>
            <a:off x="4666635" y="2422097"/>
            <a:ext cx="2846070" cy="2013804"/>
          </a:xfrm>
          <a:prstGeom prst="rect">
            <a:avLst/>
          </a:prstGeom>
          <a:noFill/>
        </p:spPr>
      </p:pic>
      <p:pic>
        <p:nvPicPr>
          <p:cNvPr id="7" name="6 Imagen" descr="Resultado de imagen para my favourite sandwich"/>
          <p:cNvPicPr/>
          <p:nvPr/>
        </p:nvPicPr>
        <p:blipFill rotWithShape="1">
          <a:blip r:embed="rId5" cstate="print"/>
          <a:srcRect l="33016" r="20737" b="-1"/>
          <a:stretch/>
        </p:blipFill>
        <p:spPr bwMode="auto">
          <a:xfrm>
            <a:off x="7588632" y="321734"/>
            <a:ext cx="2848488" cy="4111321"/>
          </a:xfrm>
          <a:prstGeom prst="rect">
            <a:avLst/>
          </a:prstGeom>
          <a:noFill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63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 Marcador de contenido" descr="Resultado de imagen para my favourite sandwich"/>
          <p:cNvPicPr>
            <a:picLocks noGrp="1"/>
          </p:cNvPicPr>
          <p:nvPr>
            <p:ph idx="1"/>
          </p:nvPr>
        </p:nvPicPr>
        <p:blipFill rotWithShape="1">
          <a:blip r:embed="rId6" cstate="print"/>
          <a:srcRect l="2151" r="4779" b="4"/>
          <a:stretch/>
        </p:blipFill>
        <p:spPr bwMode="auto">
          <a:xfrm>
            <a:off x="1754880" y="4525716"/>
            <a:ext cx="2846070" cy="2010551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B890EB-5A72-4C33-8886-5B70B0E25CEB}"/>
              </a:ext>
            </a:extLst>
          </p:cNvPr>
          <p:cNvSpPr txBox="1"/>
          <p:nvPr/>
        </p:nvSpPr>
        <p:spPr>
          <a:xfrm>
            <a:off x="10602097" y="605481"/>
            <a:ext cx="14086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some</a:t>
            </a:r>
            <a:r>
              <a:rPr lang="es-AR" dirty="0"/>
              <a:t> bread,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ham</a:t>
            </a:r>
            <a:r>
              <a:rPr lang="es-AR" dirty="0"/>
              <a:t>, </a:t>
            </a:r>
            <a:r>
              <a:rPr lang="es-AR" dirty="0" err="1"/>
              <a:t>some</a:t>
            </a:r>
            <a:r>
              <a:rPr lang="es-AR" dirty="0"/>
              <a:t> cheddar </a:t>
            </a:r>
            <a:r>
              <a:rPr lang="es-AR" dirty="0" err="1"/>
              <a:t>cheese</a:t>
            </a:r>
            <a:r>
              <a:rPr lang="es-AR" dirty="0"/>
              <a:t>,  </a:t>
            </a:r>
            <a:r>
              <a:rPr lang="es-AR" dirty="0" err="1"/>
              <a:t>two</a:t>
            </a:r>
            <a:r>
              <a:rPr lang="es-AR" dirty="0"/>
              <a:t> </a:t>
            </a:r>
            <a:r>
              <a:rPr lang="es-AR" dirty="0" err="1"/>
              <a:t>patties</a:t>
            </a:r>
            <a:r>
              <a:rPr lang="es-AR" dirty="0"/>
              <a:t>, </a:t>
            </a:r>
          </a:p>
          <a:p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lettuce</a:t>
            </a:r>
            <a:r>
              <a:rPr lang="es-AR" dirty="0"/>
              <a:t>,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mayonnaise,some</a:t>
            </a:r>
            <a:r>
              <a:rPr lang="es-AR" dirty="0"/>
              <a:t> </a:t>
            </a:r>
            <a:r>
              <a:rPr lang="es-AR" dirty="0" err="1"/>
              <a:t>ketchup</a:t>
            </a:r>
            <a:r>
              <a:rPr lang="es-A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614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What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table?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872" y="620100"/>
            <a:ext cx="4329082" cy="623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0046" y="620101"/>
            <a:ext cx="4329082" cy="648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F2FA97B-2F6C-4B83-BDE5-532A01E1D20E}"/>
              </a:ext>
            </a:extLst>
          </p:cNvPr>
          <p:cNvSpPr txBox="1"/>
          <p:nvPr/>
        </p:nvSpPr>
        <p:spPr>
          <a:xfrm>
            <a:off x="10911016" y="462682"/>
            <a:ext cx="1050325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cheese</a:t>
            </a:r>
            <a:r>
              <a:rPr lang="es-AR" dirty="0"/>
              <a:t>,</a:t>
            </a:r>
          </a:p>
          <a:p>
            <a:r>
              <a:rPr lang="es-AR" dirty="0" err="1"/>
              <a:t>There</a:t>
            </a:r>
            <a:r>
              <a:rPr lang="es-AR" dirty="0"/>
              <a:t> are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eggs</a:t>
            </a:r>
            <a:r>
              <a:rPr lang="es-AR" dirty="0"/>
              <a:t>, </a:t>
            </a:r>
          </a:p>
          <a:p>
            <a:r>
              <a:rPr lang="es-AR" dirty="0" err="1">
                <a:solidFill>
                  <a:srgbClr val="FF0000"/>
                </a:solidFill>
              </a:rPr>
              <a:t>You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continue</a:t>
            </a:r>
            <a:r>
              <a:rPr lang="es-AR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51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7612207" y="210770"/>
            <a:ext cx="42751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6000" b="1" dirty="0" smtClean="0">
                <a:solidFill>
                  <a:srgbClr val="FF0000"/>
                </a:solidFill>
              </a:rPr>
              <a:t>BREAKFAST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14207" y="3248025"/>
            <a:ext cx="169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COUNTABLE NOUNS</a:t>
            </a:r>
            <a:endParaRPr lang="es-AR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461118" y="3254751"/>
            <a:ext cx="169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UNCOUNTABLE NOUNS</a:t>
            </a:r>
            <a:endParaRPr lang="es-AR" dirty="0"/>
          </a:p>
        </p:txBody>
      </p:sp>
      <p:sp>
        <p:nvSpPr>
          <p:cNvPr id="21" name="20 Flecha abajo"/>
          <p:cNvSpPr/>
          <p:nvPr/>
        </p:nvSpPr>
        <p:spPr>
          <a:xfrm>
            <a:off x="5639130" y="4043938"/>
            <a:ext cx="237506" cy="622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CuadroTexto"/>
          <p:cNvSpPr txBox="1"/>
          <p:nvPr/>
        </p:nvSpPr>
        <p:spPr>
          <a:xfrm>
            <a:off x="5172692" y="4962740"/>
            <a:ext cx="200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A/AN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SOME/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ANY+plural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/>
              <a:t>ONE/TWO</a:t>
            </a:r>
          </a:p>
          <a:p>
            <a:r>
              <a:rPr lang="es-MX" dirty="0" smtClean="0"/>
              <a:t>A LOT OF</a:t>
            </a:r>
            <a:endParaRPr lang="es-AR" dirty="0"/>
          </a:p>
        </p:txBody>
      </p:sp>
      <p:sp>
        <p:nvSpPr>
          <p:cNvPr id="26" name="25 Flecha abajo"/>
          <p:cNvSpPr/>
          <p:nvPr/>
        </p:nvSpPr>
        <p:spPr>
          <a:xfrm>
            <a:off x="7535784" y="4043937"/>
            <a:ext cx="237506" cy="622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CuadroTexto"/>
          <p:cNvSpPr txBox="1"/>
          <p:nvPr/>
        </p:nvSpPr>
        <p:spPr>
          <a:xfrm>
            <a:off x="7224823" y="4923810"/>
            <a:ext cx="2170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SOME/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ANY+singular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/>
              <a:t>A LOT OF</a:t>
            </a:r>
            <a:endParaRPr lang="es-AR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0178716" y="5507979"/>
            <a:ext cx="1564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B0F0"/>
                </a:solidFill>
              </a:rPr>
              <a:t>WHAT IS THERE ON THE TABLE?</a:t>
            </a:r>
            <a:endParaRPr lang="es-AR" b="1" dirty="0">
              <a:solidFill>
                <a:srgbClr val="00B0F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1617059" y="538547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rgbClr val="00B0F0"/>
                </a:solidFill>
              </a:rPr>
              <a:t>?</a:t>
            </a:r>
            <a:endParaRPr lang="es-AR" sz="6000" b="1" dirty="0">
              <a:solidFill>
                <a:srgbClr val="00B0F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8" y="-1"/>
            <a:ext cx="3944159" cy="661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3095619" y="175746"/>
            <a:ext cx="5439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tea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008386" y="687097"/>
            <a:ext cx="984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cheese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579863" y="854526"/>
            <a:ext cx="6254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jam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174178" y="1269595"/>
            <a:ext cx="13894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orange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juice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692188" y="2001224"/>
            <a:ext cx="8969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toast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600600" y="3208584"/>
            <a:ext cx="87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coffee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2333784" y="3901082"/>
            <a:ext cx="8068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bread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839822" y="5701404"/>
            <a:ext cx="694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892582" y="5507979"/>
            <a:ext cx="1064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butter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4207986" y="4198876"/>
            <a:ext cx="819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sugar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3324879" y="3219074"/>
            <a:ext cx="8847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cereal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269343" y="2376530"/>
            <a:ext cx="8847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milk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100" y="1133790"/>
            <a:ext cx="25622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F4e_ElemSB_9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4085" y="1454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0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18" y="110348"/>
            <a:ext cx="4929222" cy="67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90ADA92-5E40-488E-B24E-C21F2F1B69C3}"/>
              </a:ext>
            </a:extLst>
          </p:cNvPr>
          <p:cNvSpPr txBox="1"/>
          <p:nvPr/>
        </p:nvSpPr>
        <p:spPr>
          <a:xfrm>
            <a:off x="8575589" y="432486"/>
            <a:ext cx="322511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WHAT IS THERE ON THE TABLE?</a:t>
            </a:r>
          </a:p>
          <a:p>
            <a:r>
              <a:rPr lang="es-AR" dirty="0" err="1"/>
              <a:t>There</a:t>
            </a:r>
            <a:r>
              <a:rPr lang="es-AR" dirty="0"/>
              <a:t> are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sandwiches</a:t>
            </a:r>
            <a:r>
              <a:rPr lang="es-AR" dirty="0"/>
              <a:t>,.</a:t>
            </a:r>
          </a:p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a </a:t>
            </a:r>
            <a:r>
              <a:rPr lang="es-AR" dirty="0" err="1"/>
              <a:t>pineapple</a:t>
            </a:r>
            <a:endParaRPr lang="es-AR" dirty="0"/>
          </a:p>
          <a:p>
            <a:r>
              <a:rPr lang="es-AR" dirty="0" err="1">
                <a:solidFill>
                  <a:srgbClr val="FF0000"/>
                </a:solidFill>
              </a:rPr>
              <a:t>You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continue</a:t>
            </a:r>
            <a:r>
              <a:rPr lang="es-AR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24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259644"/>
            <a:ext cx="4248150" cy="629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638800" y="6184900"/>
            <a:ext cx="237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Bay</a:t>
            </a:r>
            <a:r>
              <a:rPr lang="es-MX" dirty="0" smtClean="0"/>
              <a:t> </a:t>
            </a:r>
            <a:r>
              <a:rPr lang="es-MX" dirty="0" err="1" smtClean="0"/>
              <a:t>leaves</a:t>
            </a:r>
            <a:r>
              <a:rPr lang="es-MX" dirty="0" smtClean="0"/>
              <a:t> - laurel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520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2228850"/>
            <a:ext cx="6897687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83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754090" y="235692"/>
            <a:ext cx="4863998" cy="14465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LUNCH OR DINNER   </a:t>
            </a:r>
          </a:p>
          <a:p>
            <a:r>
              <a:rPr lang="es-MX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Vegetables</a:t>
            </a:r>
            <a:endParaRPr lang="es-AR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1617059" y="538547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rgbClr val="00B0F0"/>
                </a:solidFill>
              </a:rPr>
              <a:t>?</a:t>
            </a:r>
            <a:endParaRPr lang="es-AR" sz="6000" b="1" dirty="0">
              <a:solidFill>
                <a:srgbClr val="00B0F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178716" y="5563595"/>
            <a:ext cx="1564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B0F0"/>
                </a:solidFill>
              </a:rPr>
              <a:t>WHAT IS THERE ON THE TABLE?</a:t>
            </a:r>
            <a:endParaRPr lang="es-AR" b="1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161" y="1866908"/>
            <a:ext cx="22098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633" y="1849799"/>
            <a:ext cx="29432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31" y="-9982"/>
            <a:ext cx="4065185" cy="68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35 CuadroTexto"/>
          <p:cNvSpPr txBox="1"/>
          <p:nvPr/>
        </p:nvSpPr>
        <p:spPr>
          <a:xfrm>
            <a:off x="5062345" y="235692"/>
            <a:ext cx="1313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meat</a:t>
            </a:r>
            <a:r>
              <a:rPr lang="es-MX" b="1" dirty="0" smtClean="0">
                <a:solidFill>
                  <a:srgbClr val="FF0000"/>
                </a:solidFill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</a:rPr>
              <a:t>steak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5159823" y="736107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h</a:t>
            </a:r>
            <a:r>
              <a:rPr lang="es-MX" b="1" dirty="0" err="1" smtClean="0">
                <a:solidFill>
                  <a:srgbClr val="FF0000"/>
                </a:solidFill>
              </a:rPr>
              <a:t>am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873623" y="13239"/>
            <a:ext cx="9792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chicken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5283704" y="1152620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pork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3388424" y="4555222"/>
            <a:ext cx="1154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tomato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862160" y="3179905"/>
            <a:ext cx="11314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potato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4748872" y="5229574"/>
            <a:ext cx="74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salad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4749627" y="605145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mushroom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5283704" y="2783960"/>
            <a:ext cx="889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pasta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1109726" y="6264330"/>
            <a:ext cx="963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carrot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733181" y="4976142"/>
            <a:ext cx="694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rice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808351" y="1684559"/>
            <a:ext cx="625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fish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995006" y="4124333"/>
            <a:ext cx="7035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pea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3746499" y="2398055"/>
            <a:ext cx="829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onions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330795" y="1477237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smtClean="0">
                <a:solidFill>
                  <a:srgbClr val="FF0000"/>
                </a:solidFill>
              </a:rPr>
              <a:t>       chip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871834" y="774301"/>
            <a:ext cx="587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oil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3896029" y="-44852"/>
            <a:ext cx="11946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sausage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534324" y="139814"/>
            <a:ext cx="12928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r>
              <a:rPr lang="es-MX" b="1" dirty="0" smtClean="0">
                <a:solidFill>
                  <a:srgbClr val="FF0000"/>
                </a:solidFill>
              </a:rPr>
              <a:t>/ a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3695474" y="1164094"/>
            <a:ext cx="754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herbs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4396539" y="3417873"/>
            <a:ext cx="1047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seafod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2356084" y="5840594"/>
            <a:ext cx="884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spices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765244" y="2398055"/>
            <a:ext cx="1106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peppers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9" name="EF4e_ElemSB_9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1168" y="990828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1264900" y="1105439"/>
            <a:ext cx="66795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1:00</a:t>
            </a:r>
            <a:endParaRPr lang="es-AR" sz="1600" dirty="0"/>
          </a:p>
        </p:txBody>
      </p:sp>
    </p:spTree>
    <p:extLst>
      <p:ext uri="{BB962C8B-B14F-4D97-AF65-F5344CB8AC3E}">
        <p14:creationId xmlns:p14="http://schemas.microsoft.com/office/powerpoint/2010/main" val="1055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728033" y="329488"/>
            <a:ext cx="433449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FRUIT, DESSERTS, AND SNACKS 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1617059" y="538547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rgbClr val="00B0F0"/>
                </a:solidFill>
              </a:rPr>
              <a:t>?</a:t>
            </a:r>
            <a:endParaRPr lang="es-AR" sz="6000" b="1" dirty="0">
              <a:solidFill>
                <a:srgbClr val="00B0F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0052954" y="5479738"/>
            <a:ext cx="1564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B0F0"/>
                </a:solidFill>
              </a:rPr>
              <a:t>WHAT IS THERE ON THE TABLE?</a:t>
            </a:r>
            <a:endParaRPr lang="es-AR" b="1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60" y="42020"/>
            <a:ext cx="4189435" cy="681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03" y="1776038"/>
            <a:ext cx="28384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06" y="3806563"/>
            <a:ext cx="26670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26" y="1795571"/>
            <a:ext cx="25146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4409469" y="329488"/>
            <a:ext cx="15893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a </a:t>
            </a:r>
            <a:r>
              <a:rPr lang="es-MX" b="1" dirty="0" err="1" smtClean="0">
                <a:solidFill>
                  <a:srgbClr val="FF0000"/>
                </a:solidFill>
              </a:rPr>
              <a:t>sandwich</a:t>
            </a:r>
            <a:r>
              <a:rPr lang="es-MX" b="1" dirty="0" smtClean="0">
                <a:solidFill>
                  <a:srgbClr val="FF0000"/>
                </a:solidFill>
              </a:rPr>
              <a:t>/</a:t>
            </a:r>
          </a:p>
          <a:p>
            <a:r>
              <a:rPr lang="es-MX" b="1" dirty="0" err="1" smtClean="0">
                <a:solidFill>
                  <a:srgbClr val="FF0000"/>
                </a:solidFill>
              </a:rPr>
              <a:t>sandwich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149288" y="1406706"/>
            <a:ext cx="809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crisp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56777" y="1961558"/>
            <a:ext cx="1142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orange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706578" y="2760172"/>
            <a:ext cx="1789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fruit</a:t>
            </a:r>
            <a:r>
              <a:rPr lang="es-MX" b="1" dirty="0" smtClean="0">
                <a:solidFill>
                  <a:srgbClr val="FF0000"/>
                </a:solidFill>
              </a:rPr>
              <a:t> salad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393753" y="3374019"/>
            <a:ext cx="1112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bicuits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175176" y="4198226"/>
            <a:ext cx="114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apples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506079" y="5295072"/>
            <a:ext cx="12864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chocolate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299788" y="6403068"/>
            <a:ext cx="169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sweet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36627" y="6365172"/>
            <a:ext cx="2336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cake/a </a:t>
            </a:r>
            <a:r>
              <a:rPr lang="es-MX" b="1" dirty="0" err="1" smtClean="0">
                <a:solidFill>
                  <a:srgbClr val="FF0000"/>
                </a:solidFill>
              </a:rPr>
              <a:t>piece</a:t>
            </a:r>
            <a:r>
              <a:rPr lang="es-MX" b="1" dirty="0" smtClean="0">
                <a:solidFill>
                  <a:srgbClr val="FF0000"/>
                </a:solidFill>
              </a:rPr>
              <a:t> of cake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764427" y="4532382"/>
            <a:ext cx="10516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banana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36627" y="3080678"/>
            <a:ext cx="15296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strawberri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01287" y="199958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pineapple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075468" y="2146224"/>
            <a:ext cx="1224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ice </a:t>
            </a:r>
            <a:r>
              <a:rPr lang="es-MX" b="1" dirty="0" err="1" smtClean="0">
                <a:solidFill>
                  <a:srgbClr val="FF0000"/>
                </a:solidFill>
              </a:rPr>
              <a:t>cream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600390" y="4500116"/>
            <a:ext cx="10516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nuts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EF4e_ElemSB_9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3685" y="5793468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21106" y="5941403"/>
            <a:ext cx="9482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2.48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609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404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461963"/>
            <a:ext cx="8383587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3635375"/>
            <a:ext cx="903128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121900" y="461963"/>
            <a:ext cx="11938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70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87800" y="427406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s-A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302000" y="559486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6">
                    <a:lumMod val="75000"/>
                  </a:schemeClr>
                </a:solidFill>
              </a:rPr>
              <a:t>some</a:t>
            </a:r>
            <a:endParaRPr lang="es-A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086600" y="561889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6">
                    <a:lumMod val="75000"/>
                  </a:schemeClr>
                </a:solidFill>
              </a:rPr>
              <a:t>some</a:t>
            </a:r>
            <a:endParaRPr lang="es-A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00400" y="474259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6">
                    <a:lumMod val="75000"/>
                  </a:schemeClr>
                </a:solidFill>
              </a:rPr>
              <a:t>some</a:t>
            </a:r>
            <a:endParaRPr lang="es-A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140700" y="476216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endParaRPr lang="es-A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55" y="317500"/>
            <a:ext cx="70786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4" y="825500"/>
            <a:ext cx="6804026" cy="575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6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65844"/>
            <a:ext cx="7035800" cy="65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8500" y="4978394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/>
              <a:t>s</a:t>
            </a:r>
            <a:r>
              <a:rPr lang="es-MX" sz="2400" dirty="0" err="1" smtClean="0"/>
              <a:t>ome</a:t>
            </a:r>
            <a:r>
              <a:rPr lang="es-MX" sz="2400" dirty="0" smtClean="0"/>
              <a:t> </a:t>
            </a:r>
            <a:r>
              <a:rPr lang="es-MX" sz="2400" dirty="0" err="1" smtClean="0"/>
              <a:t>milk</a:t>
            </a:r>
            <a:endParaRPr lang="es-AR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238500" y="5714994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/>
              <a:t>s</a:t>
            </a:r>
            <a:r>
              <a:rPr lang="es-MX" sz="2400" dirty="0" err="1" smtClean="0"/>
              <a:t>ome</a:t>
            </a:r>
            <a:r>
              <a:rPr lang="es-MX" sz="2400" dirty="0" smtClean="0"/>
              <a:t> chips</a:t>
            </a:r>
            <a:endParaRPr lang="es-AR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8500" y="5393718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a</a:t>
            </a:r>
            <a:r>
              <a:rPr lang="es-MX" sz="2400" dirty="0" smtClean="0"/>
              <a:t> </a:t>
            </a:r>
            <a:r>
              <a:rPr lang="es-MX" sz="2400" dirty="0" err="1" smtClean="0"/>
              <a:t>sandwich</a:t>
            </a:r>
            <a:endParaRPr lang="es-AR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238500" y="6083294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a</a:t>
            </a:r>
            <a:r>
              <a:rPr lang="es-MX" sz="2400" dirty="0" smtClean="0"/>
              <a:t> </a:t>
            </a:r>
            <a:r>
              <a:rPr lang="es-MX" sz="2400" dirty="0" err="1" smtClean="0"/>
              <a:t>lettuce</a:t>
            </a:r>
            <a:endParaRPr lang="es-AR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731000" y="4978394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/>
              <a:t>a</a:t>
            </a:r>
            <a:r>
              <a:rPr lang="es-MX" sz="2400" dirty="0" err="1" smtClean="0"/>
              <a:t>n</a:t>
            </a:r>
            <a:r>
              <a:rPr lang="es-MX" sz="2400" dirty="0" smtClean="0"/>
              <a:t> </a:t>
            </a:r>
            <a:r>
              <a:rPr lang="es-MX" sz="2400" dirty="0" err="1" smtClean="0"/>
              <a:t>egg</a:t>
            </a:r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731000" y="5393717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/>
              <a:t>s</a:t>
            </a:r>
            <a:r>
              <a:rPr lang="es-MX" sz="2400" dirty="0" err="1" smtClean="0"/>
              <a:t>ome</a:t>
            </a:r>
            <a:r>
              <a:rPr lang="es-MX" sz="2400" dirty="0" smtClean="0"/>
              <a:t> </a:t>
            </a:r>
            <a:r>
              <a:rPr lang="es-MX" sz="2400" dirty="0" err="1" smtClean="0"/>
              <a:t>carrots</a:t>
            </a:r>
            <a:endParaRPr lang="es-AR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731000" y="5732153"/>
            <a:ext cx="245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/>
              <a:t>s</a:t>
            </a:r>
            <a:r>
              <a:rPr lang="es-MX" sz="2400" dirty="0" err="1" smtClean="0"/>
              <a:t>ome</a:t>
            </a:r>
            <a:r>
              <a:rPr lang="es-MX" sz="2400" dirty="0" smtClean="0"/>
              <a:t> chocolate</a:t>
            </a:r>
            <a:endParaRPr lang="es-AR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731000" y="6083294"/>
            <a:ext cx="336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/>
              <a:t>s</a:t>
            </a:r>
            <a:r>
              <a:rPr lang="es-MX" sz="2400" dirty="0" err="1" smtClean="0"/>
              <a:t>ome</a:t>
            </a:r>
            <a:r>
              <a:rPr lang="es-MX" sz="2400" dirty="0" smtClean="0"/>
              <a:t> cake/ a cake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5334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27595"/>
            <a:ext cx="8648699" cy="630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76900" y="1564320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any</a:t>
            </a:r>
            <a:endParaRPr lang="es-AR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346700" y="2025985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some</a:t>
            </a:r>
            <a:endParaRPr lang="es-AR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245099" y="2692394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any</a:t>
            </a:r>
            <a:endParaRPr lang="es-AR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451600" y="3046465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some</a:t>
            </a:r>
            <a:endParaRPr lang="es-AR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165600" y="3390894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any</a:t>
            </a:r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959100" y="4483094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any</a:t>
            </a:r>
            <a:endParaRPr lang="es-AR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800600" y="4873017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some</a:t>
            </a:r>
            <a:endParaRPr lang="es-AR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959100" y="5192749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an</a:t>
            </a:r>
            <a:endParaRPr lang="es-AR" sz="2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318249" y="5192749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some</a:t>
            </a:r>
            <a:endParaRPr lang="es-AR" sz="2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397499" y="5654413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some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31486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246232"/>
            <a:ext cx="7662862" cy="638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399</Words>
  <Application>Microsoft Office PowerPoint</Application>
  <PresentationFormat>Personalizado</PresentationFormat>
  <Paragraphs>140</Paragraphs>
  <Slides>22</Slides>
  <Notes>1</Notes>
  <HiddenSlides>0</HiddenSlides>
  <MMClips>7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Page 141</vt:lpstr>
      <vt:lpstr>STARTERS</vt:lpstr>
      <vt:lpstr>MAIN COURSES</vt:lpstr>
      <vt:lpstr>desserts</vt:lpstr>
      <vt:lpstr>Presentación de PowerPoint</vt:lpstr>
      <vt:lpstr>Presentación de PowerPoint</vt:lpstr>
      <vt:lpstr>What is there in your favourite sandwich?</vt:lpstr>
      <vt:lpstr>What is there on the table?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105</cp:revision>
  <dcterms:created xsi:type="dcterms:W3CDTF">2020-03-27T15:02:52Z</dcterms:created>
  <dcterms:modified xsi:type="dcterms:W3CDTF">2026-05-27T13:36:19Z</dcterms:modified>
</cp:coreProperties>
</file>