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80" r:id="rId3"/>
    <p:sldId id="384" r:id="rId4"/>
    <p:sldId id="385" r:id="rId5"/>
    <p:sldId id="386" r:id="rId6"/>
    <p:sldId id="387" r:id="rId7"/>
    <p:sldId id="388" r:id="rId8"/>
    <p:sldId id="389" r:id="rId9"/>
    <p:sldId id="381" r:id="rId10"/>
    <p:sldId id="390" r:id="rId11"/>
    <p:sldId id="382" r:id="rId12"/>
    <p:sldId id="391" r:id="rId13"/>
    <p:sldId id="392" r:id="rId1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3D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A9522B1-C2A6-4F6A-AD3E-98A2FB9128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FB73076-A52C-4A2D-89B1-DCA412300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E7D1FD3-C453-4D81-966D-511EB3C32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7/4/2026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884ED38-1577-4EAB-9A7F-F50FCB212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32176E7-9044-4977-B738-9F0ED260C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52698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B497A22-5C41-4118-80E7-8E2C9B692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818FE25-A535-49D4-9802-C8B9159BD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8153BE0-8503-418B-84BC-7CEA42642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7/4/2026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B337EBD-7381-4EFA-812A-466CC2B2E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D671E49-2A93-4545-A2D3-30B0C0CBB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678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EAE97F33-65F9-43BD-8FF2-5020827DC3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3346A8DE-AFA7-4D89-A2F0-318001E6BA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8216095-4F6A-4198-AE98-019A2EFD8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7/4/2026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35D0BC9-A1B4-45E0-8248-E65A7134A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1D3E2A0-E7BE-474E-ABE7-0E3E27AD2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2591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CD54CD9-0030-4568-B800-52464824A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90F721E-18D4-4402-9F90-B04BEF564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0287FA3-9469-4D2A-9B0B-60B213D19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7/4/2026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4DF6F80-C687-48D7-B186-A338DC1C2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A9E7200-ED72-44D3-B1AF-DD5963C8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52574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B8FF0EC-66D5-42E3-BBE3-1EC190C2F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CCC60CC-B481-4FFE-8159-7CA4B3EF9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5B29CD3-00B7-4C78-BF1F-05E5A603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7/4/2026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685F007-AB3F-4E5B-AEE1-E807B22AC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7C89D8F-3BED-4FFA-8EEC-6B3F6AD01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5205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1D5C30C-D27B-43D3-858B-27877DB3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C38991B-416E-4FF3-B5F1-7E37CC780E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8DE1BE89-3C43-4BF3-BA02-1FC496D67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507DB40B-7C6D-4F7C-AB01-1E9DF035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7/4/2026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46AD989A-DB81-4E04-A721-B10DCA5B6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912D344-2F99-48DF-9C1B-A3A7ADA2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50294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3941048-4E4C-442F-BF06-D896AF612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3315E72-624C-4617-9745-45511A01B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7A12A16-B539-47ED-A2E0-1F84DFD70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CA075A5D-F45C-4F6A-BB67-FED176E11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84DFCA98-C6A8-4403-9484-95069A9BAF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19E69372-AF32-4BDE-A895-CA010F156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7/4/2026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2BEFFB79-3953-47E4-A305-7F7EC722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99D86CB2-D6A6-4C91-84EE-35BEB6A6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282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C0FDB9-CB15-485E-8852-8887613C3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C6ABA286-6A8D-448C-A04E-9F31AB781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7/4/2026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0CC57C2B-EBE3-44F3-8CD4-C22D523A5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B8FCCAE4-2386-4692-9C51-1F655C52F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8912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3E5764C8-4B38-4936-BEAF-4AB19E438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7/4/2026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2A88D8B5-E6E3-4620-BCAB-202C49AEF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536B9DBD-B7DA-4108-A70B-99C9A9F2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91872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C0DC7F4-B2AB-4444-95EB-5761ECD7A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CE6175A-0FC2-4C1F-A74A-100194013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E4CFBE84-4B52-45A9-8FC8-5A146BF53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F4ED1C7B-90E5-424D-9854-AD5AD1BA6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7/4/2026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6AB0BFD-ACA9-4D28-A070-BEEC86BD8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0C64815-1185-4EEC-846E-DCE0CE7F8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35829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83DA6A2-CB00-4CCD-A4D2-749860651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3EBA9E59-173F-4F72-A7D2-A25B214AA2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D3F5A51-CDAA-425D-A71B-C03B21D67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7F913C0F-DEB2-4EB2-B832-19483DE40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7/4/2026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0D438C91-FF23-49A8-9C5E-42304C078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01D6488-408F-4523-B975-31329897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0715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8C64440E-22C2-47EA-9C64-772EF17EF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4B4CA701-A59C-4077-A308-DA7F9FF2E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257AB8E-1D9D-47E3-B068-8E731CB51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9346F-29C5-4B13-B6F5-EEE29D5C26AA}" type="datetimeFigureOut">
              <a:rPr lang="es-AR" smtClean="0"/>
              <a:t>7/4/2026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52D0146-0E8A-41D0-92A2-0B5DC338C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FB801DD-B250-4A71-8A9A-CA5CE42D4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320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2582"/>
            <a:ext cx="102108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692" y="3312243"/>
            <a:ext cx="3511717" cy="225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0744200" y="517358"/>
            <a:ext cx="74595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26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398539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517" y="291294"/>
            <a:ext cx="8698831" cy="631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983" y="307587"/>
            <a:ext cx="6667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8694820" y="483799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493167" y="1406220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rgbClr val="0070C0"/>
                </a:solidFill>
              </a:rPr>
              <a:t>does</a:t>
            </a:r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801851" y="1406220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smtClean="0">
                <a:solidFill>
                  <a:srgbClr val="0070C0"/>
                </a:solidFill>
              </a:rPr>
              <a:t>do</a:t>
            </a:r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493167" y="2152178"/>
            <a:ext cx="3308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>
                <a:solidFill>
                  <a:srgbClr val="0070C0"/>
                </a:solidFill>
              </a:rPr>
              <a:t>d</a:t>
            </a:r>
            <a:r>
              <a:rPr lang="es-MX" sz="2400" i="1" dirty="0" err="1" smtClean="0">
                <a:solidFill>
                  <a:srgbClr val="0070C0"/>
                </a:solidFill>
              </a:rPr>
              <a:t>oes</a:t>
            </a:r>
            <a:r>
              <a:rPr lang="es-MX" sz="2400" i="1" dirty="0" smtClean="0">
                <a:solidFill>
                  <a:srgbClr val="0070C0"/>
                </a:solidFill>
              </a:rPr>
              <a:t> </a:t>
            </a:r>
            <a:r>
              <a:rPr lang="es-MX" sz="2400" i="1" dirty="0" err="1" smtClean="0">
                <a:solidFill>
                  <a:srgbClr val="0070C0"/>
                </a:solidFill>
              </a:rPr>
              <a:t>she</a:t>
            </a:r>
            <a:r>
              <a:rPr lang="es-MX" sz="2400" i="1" dirty="0" smtClean="0">
                <a:solidFill>
                  <a:srgbClr val="0070C0"/>
                </a:solidFill>
              </a:rPr>
              <a:t> </a:t>
            </a:r>
            <a:r>
              <a:rPr lang="es-MX" sz="2400" i="1" dirty="0" err="1" smtClean="0">
                <a:solidFill>
                  <a:srgbClr val="0070C0"/>
                </a:solidFill>
              </a:rPr>
              <a:t>work</a:t>
            </a:r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717130" y="2837978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rgbClr val="0070C0"/>
                </a:solidFill>
              </a:rPr>
              <a:t>Does</a:t>
            </a:r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224336" y="2850767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rgbClr val="0070C0"/>
                </a:solidFill>
              </a:rPr>
              <a:t>like</a:t>
            </a:r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408946" y="3583935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rgbClr val="0070C0"/>
                </a:solidFill>
              </a:rPr>
              <a:t>does</a:t>
            </a:r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621378" y="3583935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smtClean="0">
                <a:solidFill>
                  <a:srgbClr val="0070C0"/>
                </a:solidFill>
              </a:rPr>
              <a:t>do</a:t>
            </a:r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717130" y="4293799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rgbClr val="0070C0"/>
                </a:solidFill>
              </a:rPr>
              <a:t>Is</a:t>
            </a:r>
            <a:r>
              <a:rPr lang="es-MX" sz="2400" i="1" dirty="0" smtClean="0">
                <a:solidFill>
                  <a:srgbClr val="0070C0"/>
                </a:solidFill>
              </a:rPr>
              <a:t> he</a:t>
            </a:r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717130" y="4991631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rgbClr val="0070C0"/>
                </a:solidFill>
              </a:rPr>
              <a:t>Does</a:t>
            </a:r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494419" y="5040515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smtClean="0">
                <a:solidFill>
                  <a:srgbClr val="0070C0"/>
                </a:solidFill>
              </a:rPr>
              <a:t>do</a:t>
            </a:r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493167" y="5749620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>
                <a:solidFill>
                  <a:srgbClr val="0070C0"/>
                </a:solidFill>
              </a:rPr>
              <a:t>d</a:t>
            </a:r>
            <a:r>
              <a:rPr lang="es-MX" sz="2400" i="1" dirty="0" smtClean="0">
                <a:solidFill>
                  <a:srgbClr val="0070C0"/>
                </a:solidFill>
              </a:rPr>
              <a:t>o  </a:t>
            </a:r>
            <a:r>
              <a:rPr lang="es-MX" sz="2400" i="1" dirty="0" err="1" smtClean="0">
                <a:solidFill>
                  <a:srgbClr val="0070C0"/>
                </a:solidFill>
              </a:rPr>
              <a:t>you</a:t>
            </a:r>
            <a:r>
              <a:rPr lang="es-MX" sz="2400" i="1" dirty="0" smtClean="0">
                <a:solidFill>
                  <a:srgbClr val="0070C0"/>
                </a:solidFill>
              </a:rPr>
              <a:t> do</a:t>
            </a:r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717130" y="1867885"/>
            <a:ext cx="6753727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Rectángulo"/>
          <p:cNvSpPr/>
          <p:nvPr/>
        </p:nvSpPr>
        <p:spPr>
          <a:xfrm>
            <a:off x="2603834" y="4009688"/>
            <a:ext cx="764306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Rectángulo"/>
          <p:cNvSpPr/>
          <p:nvPr/>
        </p:nvSpPr>
        <p:spPr>
          <a:xfrm>
            <a:off x="2538661" y="6172567"/>
            <a:ext cx="4082717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2 CuadroTexto"/>
          <p:cNvSpPr txBox="1"/>
          <p:nvPr/>
        </p:nvSpPr>
        <p:spPr>
          <a:xfrm>
            <a:off x="9774154" y="1627738"/>
            <a:ext cx="1744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Job/</a:t>
            </a:r>
            <a:r>
              <a:rPr lang="es-MX" b="1" dirty="0" err="1" smtClean="0">
                <a:solidFill>
                  <a:srgbClr val="FF0000"/>
                </a:solidFill>
              </a:rPr>
              <a:t>occupation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0419348" y="3814767"/>
            <a:ext cx="1467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activity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8003005" y="5848954"/>
            <a:ext cx="1467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activity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4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89" y="266951"/>
            <a:ext cx="51720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928" y="122572"/>
            <a:ext cx="4976061" cy="92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07" y="1207169"/>
            <a:ext cx="6302040" cy="515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63" y="1825542"/>
            <a:ext cx="1219200" cy="295275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558" y="2470484"/>
            <a:ext cx="81915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33" y="3105150"/>
            <a:ext cx="790575" cy="32385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500" y="3785937"/>
            <a:ext cx="771525" cy="333375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876" y="4403561"/>
            <a:ext cx="1466850" cy="333375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195" y="5066798"/>
            <a:ext cx="581025" cy="28575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995" y="5697454"/>
            <a:ext cx="676275" cy="32385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EF4e_ElemSB_3.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75031" y="1860884"/>
            <a:ext cx="609600" cy="609600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10744200" y="2943909"/>
            <a:ext cx="74595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27</a:t>
            </a:r>
            <a:endParaRPr lang="es-AR" b="1" dirty="0"/>
          </a:p>
        </p:txBody>
      </p:sp>
      <p:sp>
        <p:nvSpPr>
          <p:cNvPr id="2" name="1 CuadroTexto"/>
          <p:cNvSpPr txBox="1"/>
          <p:nvPr/>
        </p:nvSpPr>
        <p:spPr>
          <a:xfrm>
            <a:off x="2936708" y="695576"/>
            <a:ext cx="3018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Century Gothic" panose="020B0502020202020204" pitchFamily="34" charset="0"/>
              </a:rPr>
              <a:t>a</a:t>
            </a:r>
            <a:r>
              <a:rPr lang="es-MX" b="1" dirty="0" smtClean="0">
                <a:latin typeface="Century Gothic" panose="020B0502020202020204" pitchFamily="34" charset="0"/>
              </a:rPr>
              <a:t>nd </a:t>
            </a:r>
            <a:r>
              <a:rPr lang="es-MX" b="1" dirty="0" err="1" smtClean="0">
                <a:latin typeface="Century Gothic" panose="020B0502020202020204" pitchFamily="34" charset="0"/>
              </a:rPr>
              <a:t>question</a:t>
            </a:r>
            <a:r>
              <a:rPr lang="es-MX" b="1" dirty="0" smtClean="0">
                <a:latin typeface="Century Gothic" panose="020B0502020202020204" pitchFamily="34" charset="0"/>
              </a:rPr>
              <a:t> </a:t>
            </a:r>
            <a:r>
              <a:rPr lang="es-MX" b="1" dirty="0" err="1" smtClean="0">
                <a:latin typeface="Century Gothic" panose="020B0502020202020204" pitchFamily="34" charset="0"/>
              </a:rPr>
              <a:t>phrases</a:t>
            </a:r>
            <a:endParaRPr lang="es-AR" b="1" dirty="0">
              <a:latin typeface="Century Gothic" panose="020B0502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058779" y="1047609"/>
            <a:ext cx="1231732" cy="511229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4 Rectángulo"/>
          <p:cNvSpPr/>
          <p:nvPr/>
        </p:nvSpPr>
        <p:spPr>
          <a:xfrm>
            <a:off x="1017670" y="1513119"/>
            <a:ext cx="2933200" cy="45719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Rectángulo"/>
          <p:cNvSpPr/>
          <p:nvPr/>
        </p:nvSpPr>
        <p:spPr>
          <a:xfrm>
            <a:off x="1170069" y="2137158"/>
            <a:ext cx="4159919" cy="45719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Rectángulo"/>
          <p:cNvSpPr/>
          <p:nvPr/>
        </p:nvSpPr>
        <p:spPr>
          <a:xfrm>
            <a:off x="967787" y="4732473"/>
            <a:ext cx="2933200" cy="45719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0075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8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12" y="127621"/>
            <a:ext cx="6934952" cy="647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451684" y="1720516"/>
            <a:ext cx="1179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d</a:t>
            </a:r>
            <a:r>
              <a:rPr lang="es-MX" sz="2200" dirty="0" smtClean="0"/>
              <a:t>o </a:t>
            </a:r>
            <a:r>
              <a:rPr lang="es-MX" sz="2200" dirty="0" err="1" smtClean="0"/>
              <a:t>you</a:t>
            </a:r>
            <a:endParaRPr lang="es-AR" sz="2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451684" y="2462463"/>
            <a:ext cx="1179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d</a:t>
            </a:r>
            <a:r>
              <a:rPr lang="es-MX" sz="2200" dirty="0" smtClean="0"/>
              <a:t>o </a:t>
            </a:r>
            <a:r>
              <a:rPr lang="es-MX" sz="2200" dirty="0" err="1" smtClean="0"/>
              <a:t>you</a:t>
            </a:r>
            <a:endParaRPr lang="es-AR" sz="2200" dirty="0"/>
          </a:p>
        </p:txBody>
      </p:sp>
      <p:sp>
        <p:nvSpPr>
          <p:cNvPr id="7" name="6 CuadroTexto"/>
          <p:cNvSpPr txBox="1"/>
          <p:nvPr/>
        </p:nvSpPr>
        <p:spPr>
          <a:xfrm>
            <a:off x="4451683" y="3761874"/>
            <a:ext cx="1179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d</a:t>
            </a:r>
            <a:r>
              <a:rPr lang="es-MX" sz="2200" dirty="0" smtClean="0"/>
              <a:t>o </a:t>
            </a:r>
            <a:r>
              <a:rPr lang="es-MX" sz="2200" dirty="0" err="1" smtClean="0"/>
              <a:t>you</a:t>
            </a:r>
            <a:endParaRPr lang="es-AR" sz="2200" dirty="0"/>
          </a:p>
        </p:txBody>
      </p:sp>
      <p:sp>
        <p:nvSpPr>
          <p:cNvPr id="8" name="7 CuadroTexto"/>
          <p:cNvSpPr txBox="1"/>
          <p:nvPr/>
        </p:nvSpPr>
        <p:spPr>
          <a:xfrm>
            <a:off x="2390273" y="5470358"/>
            <a:ext cx="1179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 err="1" smtClean="0"/>
              <a:t>is</a:t>
            </a:r>
            <a:endParaRPr lang="es-AR" sz="2200" dirty="0"/>
          </a:p>
        </p:txBody>
      </p:sp>
      <p:sp>
        <p:nvSpPr>
          <p:cNvPr id="9" name="8 CuadroTexto"/>
          <p:cNvSpPr txBox="1"/>
          <p:nvPr/>
        </p:nvSpPr>
        <p:spPr>
          <a:xfrm>
            <a:off x="10744200" y="517358"/>
            <a:ext cx="74595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27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381645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66675"/>
            <a:ext cx="35147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03" y="66675"/>
            <a:ext cx="581977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587" y="672516"/>
            <a:ext cx="5476875" cy="3419475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608724" y="5131392"/>
            <a:ext cx="537873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s-E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hnschrift Light SemiCondensed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Write</a:t>
            </a:r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hnschrift Light SemiCondensed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a </a:t>
            </a:r>
            <a:r>
              <a:rPr lang="es-E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hnschrift Light SemiCondensed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profile</a:t>
            </a:r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hnschrift Light SemiCondensed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of </a:t>
            </a:r>
            <a:r>
              <a:rPr lang="es-E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hnschrift Light SemiCondensed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yourself</a:t>
            </a:r>
            <a:endParaRPr lang="es-ES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hnschrift Light SemiCondensed" panose="020B0502040204020203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s-ES" sz="3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hnschrift Light SemiCondensed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Attach</a:t>
            </a:r>
            <a:r>
              <a:rPr lang="es-ES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hnschrift Light SemiCondensed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a </a:t>
            </a:r>
            <a:r>
              <a:rPr lang="es-ES" sz="3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hnschrift Light SemiCondensed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photo</a:t>
            </a:r>
            <a:endParaRPr lang="es-E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hnschrift Light SemiCondensed" panose="020B0502040204020203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900611" y="4367463"/>
            <a:ext cx="74595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b="1" dirty="0"/>
              <a:t>Page </a:t>
            </a:r>
            <a:r>
              <a:rPr lang="es-MX" b="1" dirty="0" smtClean="0"/>
              <a:t>113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92453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23" y="572252"/>
            <a:ext cx="6242450" cy="396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36840"/>
            <a:ext cx="7345029" cy="32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3.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8937" y="572252"/>
            <a:ext cx="609600" cy="609600"/>
          </a:xfrm>
          <a:prstGeom prst="rect">
            <a:avLst/>
          </a:prstGeom>
        </p:spPr>
      </p:pic>
      <p:cxnSp>
        <p:nvCxnSpPr>
          <p:cNvPr id="6" name="5 Conector recto de flecha"/>
          <p:cNvCxnSpPr/>
          <p:nvPr/>
        </p:nvCxnSpPr>
        <p:spPr>
          <a:xfrm flipH="1">
            <a:off x="1937085" y="3080084"/>
            <a:ext cx="890336" cy="1179095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>
            <a:off x="1937085" y="3513221"/>
            <a:ext cx="890336" cy="409074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flipV="1">
            <a:off x="1852864" y="3513221"/>
            <a:ext cx="974557" cy="336884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5" y="5149766"/>
            <a:ext cx="3367451" cy="55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0744200" y="517358"/>
            <a:ext cx="74595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26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191689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8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056" y="153043"/>
            <a:ext cx="4291146" cy="548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10" y="153043"/>
            <a:ext cx="5141243" cy="64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3.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79456" y="3387336"/>
            <a:ext cx="609600" cy="6096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114926" y="859347"/>
            <a:ext cx="166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rgbClr val="0070C0"/>
                </a:solidFill>
              </a:rPr>
              <a:t>What</a:t>
            </a:r>
            <a:endParaRPr lang="es-AR" sz="2300" i="1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559968" y="859346"/>
            <a:ext cx="166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rgbClr val="0070C0"/>
                </a:solidFill>
              </a:rPr>
              <a:t>want</a:t>
            </a:r>
            <a:endParaRPr lang="es-AR" sz="2300" i="1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114926" y="1875241"/>
            <a:ext cx="166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rgbClr val="0070C0"/>
                </a:solidFill>
              </a:rPr>
              <a:t>Where</a:t>
            </a:r>
            <a:endParaRPr lang="es-AR" sz="2300" i="1" dirty="0">
              <a:solidFill>
                <a:srgbClr val="0070C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899610" y="1875241"/>
            <a:ext cx="166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rgbClr val="0070C0"/>
                </a:solidFill>
              </a:rPr>
              <a:t>live</a:t>
            </a:r>
            <a:endParaRPr lang="es-AR" sz="2300" i="1" dirty="0">
              <a:solidFill>
                <a:srgbClr val="0070C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355431" y="2440726"/>
            <a:ext cx="166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rgbClr val="0070C0"/>
                </a:solidFill>
              </a:rPr>
              <a:t>What</a:t>
            </a:r>
            <a:endParaRPr lang="es-AR" sz="2300" i="1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744578" y="2671558"/>
            <a:ext cx="166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rgbClr val="0070C0"/>
                </a:solidFill>
              </a:rPr>
              <a:t>do</a:t>
            </a:r>
            <a:endParaRPr lang="es-AR" sz="2300" i="1" dirty="0">
              <a:solidFill>
                <a:srgbClr val="0070C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150895" y="3230471"/>
            <a:ext cx="166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rgbClr val="0070C0"/>
                </a:solidFill>
              </a:rPr>
              <a:t>work</a:t>
            </a:r>
            <a:endParaRPr lang="es-AR" sz="2300" i="1" dirty="0">
              <a:solidFill>
                <a:srgbClr val="0070C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197768" y="3725113"/>
            <a:ext cx="166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rgbClr val="0070C0"/>
                </a:solidFill>
              </a:rPr>
              <a:t>What</a:t>
            </a:r>
            <a:endParaRPr lang="es-AR" sz="2300" i="1" dirty="0">
              <a:solidFill>
                <a:srgbClr val="0070C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852862" y="5051579"/>
            <a:ext cx="166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rgbClr val="0070C0"/>
                </a:solidFill>
              </a:rPr>
              <a:t>want</a:t>
            </a:r>
            <a:endParaRPr lang="es-AR" sz="2300" i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147" y="5282411"/>
            <a:ext cx="3094013" cy="1245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10972800" y="5669636"/>
            <a:ext cx="74595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26</a:t>
            </a:r>
            <a:endParaRPr lang="es-AR" b="1" dirty="0"/>
          </a:p>
        </p:txBody>
      </p:sp>
      <p:sp>
        <p:nvSpPr>
          <p:cNvPr id="2" name="1 Rectángulo"/>
          <p:cNvSpPr/>
          <p:nvPr/>
        </p:nvSpPr>
        <p:spPr>
          <a:xfrm>
            <a:off x="916277" y="3085096"/>
            <a:ext cx="1983334" cy="4812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Rectángulo"/>
          <p:cNvSpPr/>
          <p:nvPr/>
        </p:nvSpPr>
        <p:spPr>
          <a:xfrm>
            <a:off x="1038786" y="2288779"/>
            <a:ext cx="3439155" cy="4812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Rectángulo"/>
          <p:cNvSpPr/>
          <p:nvPr/>
        </p:nvSpPr>
        <p:spPr>
          <a:xfrm>
            <a:off x="2197769" y="4138651"/>
            <a:ext cx="226594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Rectángulo"/>
          <p:cNvSpPr/>
          <p:nvPr/>
        </p:nvSpPr>
        <p:spPr>
          <a:xfrm>
            <a:off x="1073882" y="5465117"/>
            <a:ext cx="371468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20 Rectángulo"/>
          <p:cNvSpPr/>
          <p:nvPr/>
        </p:nvSpPr>
        <p:spPr>
          <a:xfrm>
            <a:off x="2197769" y="469231"/>
            <a:ext cx="3439155" cy="4812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Rectángulo"/>
          <p:cNvSpPr/>
          <p:nvPr/>
        </p:nvSpPr>
        <p:spPr>
          <a:xfrm>
            <a:off x="4402022" y="2856672"/>
            <a:ext cx="122875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22 Rectángulo"/>
          <p:cNvSpPr/>
          <p:nvPr/>
        </p:nvSpPr>
        <p:spPr>
          <a:xfrm>
            <a:off x="963463" y="1272884"/>
            <a:ext cx="5052326" cy="4812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23 Rectángulo"/>
          <p:cNvSpPr/>
          <p:nvPr/>
        </p:nvSpPr>
        <p:spPr>
          <a:xfrm>
            <a:off x="3330743" y="3644009"/>
            <a:ext cx="1600200" cy="4812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24 Rectángulo"/>
          <p:cNvSpPr/>
          <p:nvPr/>
        </p:nvSpPr>
        <p:spPr>
          <a:xfrm>
            <a:off x="820025" y="3849797"/>
            <a:ext cx="1503947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25 Rectángulo"/>
          <p:cNvSpPr/>
          <p:nvPr/>
        </p:nvSpPr>
        <p:spPr>
          <a:xfrm>
            <a:off x="2454441" y="6217917"/>
            <a:ext cx="2561960" cy="457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8146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94" y="938463"/>
            <a:ext cx="8440778" cy="452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3.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8211" y="1439779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0744200" y="517358"/>
            <a:ext cx="74595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26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37011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98" y="1203158"/>
            <a:ext cx="9999791" cy="486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3.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6474" y="465221"/>
            <a:ext cx="609600" cy="6096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5618747" y="1303604"/>
            <a:ext cx="1961148" cy="4770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AR" sz="25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252" y="2726981"/>
            <a:ext cx="402393" cy="39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721" y="2287894"/>
            <a:ext cx="459456" cy="42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185" y="3213011"/>
            <a:ext cx="459456" cy="42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439" y="3659961"/>
            <a:ext cx="459456" cy="42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48" y="4121094"/>
            <a:ext cx="402393" cy="39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25" y="4630509"/>
            <a:ext cx="459456" cy="42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660358" y="5342021"/>
            <a:ext cx="6725653" cy="72907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8390080" y="5212640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348" y="2659948"/>
            <a:ext cx="2469921" cy="171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10744200" y="541422"/>
            <a:ext cx="74595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26</a:t>
            </a:r>
            <a:endParaRPr lang="es-AR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449" y="4483977"/>
            <a:ext cx="23812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5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8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498" y="541421"/>
            <a:ext cx="9615208" cy="581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538663" y="2358189"/>
            <a:ext cx="43674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 smtClean="0">
                <a:solidFill>
                  <a:srgbClr val="0070C0"/>
                </a:solidFill>
              </a:rPr>
              <a:t>How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old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is</a:t>
            </a:r>
            <a:r>
              <a:rPr lang="es-MX" sz="2500" b="1" i="1" dirty="0" smtClean="0">
                <a:solidFill>
                  <a:srgbClr val="0070C0"/>
                </a:solidFill>
              </a:rPr>
              <a:t> Barry?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562726" y="3212041"/>
            <a:ext cx="43674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 smtClean="0">
                <a:solidFill>
                  <a:srgbClr val="0070C0"/>
                </a:solidFill>
              </a:rPr>
              <a:t>What’s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his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name</a:t>
            </a:r>
            <a:r>
              <a:rPr lang="es-MX" sz="2500" b="1" i="1" dirty="0" smtClean="0">
                <a:solidFill>
                  <a:srgbClr val="0070C0"/>
                </a:solidFill>
              </a:rPr>
              <a:t>?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38662" y="4122821"/>
            <a:ext cx="43674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smtClean="0">
                <a:solidFill>
                  <a:srgbClr val="0070C0"/>
                </a:solidFill>
              </a:rPr>
              <a:t>Do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you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like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it</a:t>
            </a:r>
            <a:r>
              <a:rPr lang="es-MX" sz="2500" b="1" i="1" dirty="0" smtClean="0">
                <a:solidFill>
                  <a:srgbClr val="0070C0"/>
                </a:solidFill>
              </a:rPr>
              <a:t>?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538661" y="4952999"/>
            <a:ext cx="43674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 smtClean="0">
                <a:solidFill>
                  <a:srgbClr val="0070C0"/>
                </a:solidFill>
              </a:rPr>
              <a:t>How</a:t>
            </a:r>
            <a:r>
              <a:rPr lang="es-MX" sz="2500" b="1" i="1" dirty="0" smtClean="0">
                <a:solidFill>
                  <a:srgbClr val="0070C0"/>
                </a:solidFill>
              </a:rPr>
              <a:t> do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you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feel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about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cats</a:t>
            </a:r>
            <a:r>
              <a:rPr lang="es-MX" sz="2500" b="1" i="1" dirty="0" smtClean="0">
                <a:solidFill>
                  <a:srgbClr val="0070C0"/>
                </a:solidFill>
              </a:rPr>
              <a:t>?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pic>
        <p:nvPicPr>
          <p:cNvPr id="7" name="EF4e_ElemSB_3.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1906" y="525379"/>
            <a:ext cx="609600" cy="609600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1129211" y="2512077"/>
            <a:ext cx="74595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27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275251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104" y="385512"/>
            <a:ext cx="7455318" cy="600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3.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6811" y="597568"/>
            <a:ext cx="609600" cy="60960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03" y="407068"/>
            <a:ext cx="571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71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38" y="360947"/>
            <a:ext cx="10140009" cy="617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3.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7105" y="2654968"/>
            <a:ext cx="609600" cy="609600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2926"/>
            <a:ext cx="571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681663" y="6100011"/>
            <a:ext cx="1985211" cy="4812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086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4" y="239865"/>
            <a:ext cx="6581274" cy="628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744326" y="332874"/>
            <a:ext cx="2574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i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7218948" y="1845295"/>
            <a:ext cx="48366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>
                <a:solidFill>
                  <a:srgbClr val="0070C0"/>
                </a:solidFill>
              </a:rPr>
              <a:t>1.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How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many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children</a:t>
            </a:r>
            <a:r>
              <a:rPr lang="es-MX" sz="2400" b="1" i="1" dirty="0" smtClean="0">
                <a:solidFill>
                  <a:srgbClr val="0070C0"/>
                </a:solidFill>
              </a:rPr>
              <a:t> do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you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have</a:t>
            </a:r>
            <a:r>
              <a:rPr lang="es-MX" sz="2400" b="1" i="1" dirty="0" smtClean="0">
                <a:solidFill>
                  <a:srgbClr val="0070C0"/>
                </a:solidFill>
              </a:rPr>
              <a:t>?</a:t>
            </a:r>
          </a:p>
          <a:p>
            <a:r>
              <a:rPr lang="es-MX" sz="2400" b="1" i="1" dirty="0" smtClean="0">
                <a:solidFill>
                  <a:srgbClr val="0070C0"/>
                </a:solidFill>
              </a:rPr>
              <a:t>2.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Is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your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job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interesting</a:t>
            </a:r>
            <a:r>
              <a:rPr lang="es-MX" sz="2400" b="1" i="1" dirty="0" smtClean="0">
                <a:solidFill>
                  <a:srgbClr val="0070C0"/>
                </a:solidFill>
              </a:rPr>
              <a:t>?</a:t>
            </a:r>
          </a:p>
          <a:p>
            <a:r>
              <a:rPr lang="es-MX" sz="2400" b="1" i="1" dirty="0" smtClean="0">
                <a:solidFill>
                  <a:srgbClr val="0070C0"/>
                </a:solidFill>
              </a:rPr>
              <a:t>3.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What</a:t>
            </a:r>
            <a:r>
              <a:rPr lang="es-MX" sz="2400" b="1" i="1" dirty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colour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is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his</a:t>
            </a:r>
            <a:r>
              <a:rPr lang="es-MX" sz="2400" b="1" i="1" dirty="0" smtClean="0">
                <a:solidFill>
                  <a:srgbClr val="0070C0"/>
                </a:solidFill>
              </a:rPr>
              <a:t> car?</a:t>
            </a:r>
          </a:p>
          <a:p>
            <a:r>
              <a:rPr lang="es-MX" sz="2400" b="1" i="1" dirty="0" smtClean="0">
                <a:solidFill>
                  <a:srgbClr val="0070C0"/>
                </a:solidFill>
              </a:rPr>
              <a:t>4.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Where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does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your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brother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work</a:t>
            </a:r>
            <a:r>
              <a:rPr lang="es-MX" sz="2400" b="1" i="1" dirty="0" smtClean="0">
                <a:solidFill>
                  <a:srgbClr val="0070C0"/>
                </a:solidFill>
              </a:rPr>
              <a:t>?</a:t>
            </a:r>
          </a:p>
          <a:p>
            <a:r>
              <a:rPr lang="es-MX" sz="2400" b="1" i="1" dirty="0" smtClean="0">
                <a:solidFill>
                  <a:srgbClr val="0070C0"/>
                </a:solidFill>
              </a:rPr>
              <a:t>5. Do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you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work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with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computers</a:t>
            </a:r>
            <a:r>
              <a:rPr lang="es-MX" sz="2400" b="1" i="1" dirty="0" smtClean="0">
                <a:solidFill>
                  <a:srgbClr val="0070C0"/>
                </a:solidFill>
              </a:rPr>
              <a:t>?</a:t>
            </a:r>
          </a:p>
          <a:p>
            <a:r>
              <a:rPr lang="es-MX" sz="2400" b="1" i="1" dirty="0" smtClean="0">
                <a:solidFill>
                  <a:srgbClr val="0070C0"/>
                </a:solidFill>
              </a:rPr>
              <a:t>6.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What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kind</a:t>
            </a:r>
            <a:r>
              <a:rPr lang="es-MX" sz="2400" b="1" i="1" dirty="0" smtClean="0">
                <a:solidFill>
                  <a:srgbClr val="0070C0"/>
                </a:solidFill>
              </a:rPr>
              <a:t> of magazines do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you</a:t>
            </a:r>
            <a:r>
              <a:rPr lang="es-MX" sz="2400" b="1" i="1" dirty="0" smtClean="0">
                <a:solidFill>
                  <a:srgbClr val="0070C0"/>
                </a:solidFill>
              </a:rPr>
              <a:t>  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read</a:t>
            </a:r>
            <a:r>
              <a:rPr lang="es-MX" sz="2400" b="1" i="1" dirty="0" smtClean="0">
                <a:solidFill>
                  <a:srgbClr val="0070C0"/>
                </a:solidFill>
              </a:rPr>
              <a:t>?</a:t>
            </a:r>
          </a:p>
          <a:p>
            <a:r>
              <a:rPr lang="es-MX" sz="2400" b="1" i="1" dirty="0" smtClean="0">
                <a:solidFill>
                  <a:srgbClr val="0070C0"/>
                </a:solidFill>
              </a:rPr>
              <a:t>7. 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What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does</a:t>
            </a:r>
            <a:r>
              <a:rPr lang="es-MX" sz="2400" b="1" i="1" dirty="0" smtClean="0">
                <a:solidFill>
                  <a:srgbClr val="0070C0"/>
                </a:solidFill>
              </a:rPr>
              <a:t> he do at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the</a:t>
            </a:r>
            <a:r>
              <a:rPr lang="es-MX" sz="2400" b="1" i="1" dirty="0" smtClean="0">
                <a:solidFill>
                  <a:srgbClr val="0070C0"/>
                </a:solidFill>
              </a:rPr>
              <a:t> 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weekend</a:t>
            </a:r>
            <a:r>
              <a:rPr lang="es-MX" sz="2400" b="1" i="1" dirty="0" smtClean="0">
                <a:solidFill>
                  <a:srgbClr val="0070C0"/>
                </a:solidFill>
              </a:rPr>
              <a:t>?</a:t>
            </a:r>
            <a:endParaRPr lang="es-MX" sz="2400" b="1" i="1" dirty="0">
              <a:solidFill>
                <a:srgbClr val="0070C0"/>
              </a:solidFill>
            </a:endParaRPr>
          </a:p>
          <a:p>
            <a:r>
              <a:rPr lang="es-MX" sz="2400" b="1" i="1" dirty="0" smtClean="0">
                <a:solidFill>
                  <a:srgbClr val="0070C0"/>
                </a:solidFill>
              </a:rPr>
              <a:t>8. Are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you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stressed</a:t>
            </a:r>
            <a:r>
              <a:rPr lang="es-MX" sz="2400" b="1" i="1" dirty="0" smtClean="0">
                <a:solidFill>
                  <a:srgbClr val="0070C0"/>
                </a:solidFill>
              </a:rPr>
              <a:t> in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your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job</a:t>
            </a:r>
            <a:r>
              <a:rPr lang="es-MX" sz="2400" b="1" i="1" dirty="0" smtClean="0">
                <a:solidFill>
                  <a:srgbClr val="0070C0"/>
                </a:solidFill>
              </a:rPr>
              <a:t>?</a:t>
            </a:r>
          </a:p>
          <a:p>
            <a:r>
              <a:rPr lang="es-MX" sz="2400" b="1" i="1" dirty="0" smtClean="0">
                <a:solidFill>
                  <a:srgbClr val="0070C0"/>
                </a:solidFill>
              </a:rPr>
              <a:t>9.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Where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does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your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sister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live</a:t>
            </a:r>
            <a:r>
              <a:rPr lang="es-MX" sz="2400" b="1" i="1" dirty="0" smtClean="0">
                <a:solidFill>
                  <a:srgbClr val="0070C0"/>
                </a:solidFill>
              </a:rPr>
              <a:t>?</a:t>
            </a:r>
          </a:p>
          <a:p>
            <a:r>
              <a:rPr lang="es-MX" sz="2400" b="1" i="1" dirty="0" smtClean="0">
                <a:solidFill>
                  <a:srgbClr val="0070C0"/>
                </a:solidFill>
              </a:rPr>
              <a:t>10.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How</a:t>
            </a:r>
            <a:r>
              <a:rPr lang="es-MX" sz="2400" b="1" i="1" dirty="0" smtClean="0">
                <a:solidFill>
                  <a:srgbClr val="0070C0"/>
                </a:solidFill>
              </a:rPr>
              <a:t> do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you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say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that</a:t>
            </a:r>
            <a:r>
              <a:rPr lang="es-MX" sz="2400" b="1" i="1" dirty="0" smtClean="0">
                <a:solidFill>
                  <a:srgbClr val="0070C0"/>
                </a:solidFill>
              </a:rPr>
              <a:t> in English?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896726" y="485274"/>
            <a:ext cx="2574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049126" y="637674"/>
            <a:ext cx="2574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i="1" dirty="0">
              <a:solidFill>
                <a:srgbClr val="0070C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078" y="454146"/>
            <a:ext cx="6667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73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</TotalTime>
  <Words>173</Words>
  <Application>Microsoft Office PowerPoint</Application>
  <PresentationFormat>Personalizado</PresentationFormat>
  <Paragraphs>54</Paragraphs>
  <Slides>13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98</cp:revision>
  <dcterms:created xsi:type="dcterms:W3CDTF">2020-04-09T12:49:11Z</dcterms:created>
  <dcterms:modified xsi:type="dcterms:W3CDTF">2026-04-07T14:28:39Z</dcterms:modified>
</cp:coreProperties>
</file>