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849" r:id="rId4"/>
    <p:sldId id="850" r:id="rId5"/>
    <p:sldId id="851" r:id="rId6"/>
    <p:sldId id="852" r:id="rId7"/>
    <p:sldId id="853" r:id="rId8"/>
    <p:sldId id="854" r:id="rId9"/>
    <p:sldId id="810" r:id="rId10"/>
    <p:sldId id="811" r:id="rId11"/>
    <p:sldId id="812" r:id="rId12"/>
    <p:sldId id="813" r:id="rId13"/>
    <p:sldId id="875" r:id="rId14"/>
    <p:sldId id="848" r:id="rId15"/>
    <p:sldId id="855" r:id="rId16"/>
    <p:sldId id="856" r:id="rId17"/>
    <p:sldId id="857" r:id="rId18"/>
    <p:sldId id="858" r:id="rId19"/>
    <p:sldId id="868" r:id="rId20"/>
    <p:sldId id="869" r:id="rId21"/>
    <p:sldId id="859" r:id="rId22"/>
    <p:sldId id="871" r:id="rId23"/>
    <p:sldId id="872" r:id="rId24"/>
    <p:sldId id="873" r:id="rId25"/>
    <p:sldId id="874" r:id="rId26"/>
    <p:sldId id="870" r:id="rId27"/>
    <p:sldId id="319" r:id="rId28"/>
    <p:sldId id="818" r:id="rId29"/>
    <p:sldId id="819" r:id="rId30"/>
    <p:sldId id="821" r:id="rId3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>
        <p:scale>
          <a:sx n="80" d="100"/>
          <a:sy n="80" d="100"/>
        </p:scale>
        <p:origin x="-342" y="-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66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5T22:17:20.4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12477 8434 0,'0'-25'141,"49"25"-126,51 0 1,-51 0 0,75 0-1,0 0 1,0 0-1,-49 0 17,74 0-17,-1 0 1,-73 0 0,24 0-1,-25 0 1,-24 0-1,49 0 1,0 0 0,-49 0-1,0 0-15,-1 0 16,75 0 0,-74 0-1,74 0 1,-25 0-1,0 0 1,-49 0 0,49 0-1,0 0 1,-49 0 0,49 0-1,25 0 1,-74 0-1,49 0 17,25 0-17,-25 0 1,-49 0 0,49 0-1,50 0 1,-75 0-1,100 0 1,-25 0 0,-75 0-1,75 0 1,-25 0 0,-25 0 15,25 0-16,0 0 1,-74 25 0,74-25-1,0 24 1,-25-24 0,-49 0-1,49 25 1,25 0-1,-74-25 1,49 25 0,0-25-1,-24 0 1,49 25 0,0-25-1,-50 24 1,75-24-1,0 0 17,-100 0-17,100 0 1,0 0 0,0 0-1,-100 0 1,75 0-1,0 0 1,-49 0 15,49 0-15,25 0 0,-75 0-1,50 0 1,25 0-1,-75 0 1,75 0 0,-25 0-1,0 0 1,-49 0 0,49 0-1,-25 0 1,-25 0-1,26 0 1,-1 0 0,-74 0-1,74 0 1,-25 0 0,-24 0-1,-1 0-15,1 0 16,24 0-1,-24-24 17,0 24-32,-26 0 15,51 0 1,24 0 0,-49 0-1,49-25 1,-25 0-1,-49 25 1,74 0 0,-24 0-1,-50 0 1,49 0 0,0 0 15,-24 0-16,0 0 1,-1 0 0,1 0-1,-25 0 1,49 0 0,-49 0-1,24 0 1,1 0-1,-25 0 1,25 0 0,-26 0 15,26 0-15,0-25-1,-26 25 1,1 0-1,25 0 1,-25-25 15,-1 25-15,1 0 0,0 0 15,0 0-16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5T22:17:23.1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23887 8409 0,'25'0'62,"0"0"-46,-1 0-1,1 0 1,25 0 0,49 25 15,-74-25-15,74 0-1,-25 0 1,-24 0-1,74 24 1,0-24 0,-50 0-1,1 0-15,24 0 16,50 0 0,0 0-1,-75 0 1,75 0-1,0 0 1,-100 0 0,75-24 15,-24 24-15,-51 0-1,51 0 1,-26 0-1,-24 0 1,49 0 0,0 0-1,0 0 1,-49 0 0,74 0-1,-25-25 1,-49 25-1,74-25 1,0 25 0,-75-25-1,51 25 1,-1 0 0,-74-25 15,49 25-16,-24-24 1,-1 24 0,-24 0-1,0 0 1,24 0 0,-24 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5T22:17:25.9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6796 9327 0,'0'-25'0,"50"25"31,0 0-15,-1 0-1,75 0 1,50 0 0,-75 0-16,124 0 15,-24 0 16,-100 25-15,100-25 0,49 24-1,-149-24 1,50 0 0,-1 0 15,-98 0-16,24 0-15,1 0 16,49 0 0,-50 0-16,75 0 31,0 0-15,0 0-1,-75 0 1,50 0-1,-25 0 1,-24 0 0,74 0 15,0 0-15,-75 0-1,-24 0-15,24 0 16,25 0-1,0 0 1,-74 0 0,50 0-1,-26 0 1,1 0 0,-25 0-16,-1 0 15,1 0 16,25 0-15,-1 0 0,-24 25-1,25-25 1,-25 0 0,49 0 15,-49 0-16,25 0 1,-1 0 0,-24 0-16,0 0 15,24 0 17,-24 0-17,0 0 16,0 0-15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5T22:17:28.8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12477 9550 0,'25'-25'32,"24"25"-17,-24 0 1,25 0 0,24-25-1,100 0 1,-100 1-1,25 24-15,25 0 16,75-25 0,49 0 15,-149 0-31,149 25 16,-50-25-1,1 25 1,-125 0-1,75 0 17,25 0-32,-100 0 15,75 0 1,25 0 0,-100 0-1,100 0 1,49 0 15,-99 25-15,99 0-1,-124-25 1,25 0 359,25 0-359,-25-25-16,-24 25 15,48 0-15,-48 0 16,148 0-1,-149 0 1,50 0 0,24 0-1,-49 0 1,-74 0 0,74 0-1,-25 0 1,-49 0-1,49 0 1,-25 0 0,-24 0-1,49 0 1,-24 0 15,-26 0-15,26 0-1,24 0 1,25 0 0,-50 0-1,100 0 1,-25 0 0,-50 0-1,50 0 1,24 0-1,-123 0 1,74-25 15,-25 1-15,-24 24 0,-26 0-16,1 0 15,49 0 1,-49 0-1,49 0 1,25 0 0,-25 0-1,-24 0 1,73 0 0,1 0-1,-74 0 16,98 24-15,-24 1 0,-74-25-1,73 0 1,-48 0 0,-26 0-1,0 0 1,1 0-1,-1 0 1,-49 0 0,25 0-1,24 0 1,-49 0 0,25 0-1,-26 0 1,26 0 15,-25 0 0,0 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5T22:17:31.3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22771 9376 0,'25'0'78,"24"0"-62,-24 0 0,25 0-1,-1 0 16,75 0-15,-25 0 0,-24 0-1,-1 0-15,1 0 16,49 25 0,24-25-1,-73 0 1,49 0-1,50 0 1,-100 25 0,100-25-1,-26 0 17,-73 0-17,98 0 1,-24 0-1,-74 0 1,98 0 0,-49 0-1,25 0 1,-74 0 0,73 0-1,26 0 1,-124 0-1,99 0 1,24 0 0,-98 0-1,73-25 1,1 25 0,-74 0-1,-1-25-15,-24 25 31,123-25-15,-24 1 0,-74 24-1,73 0 1,1 0 0,-74 0-1,-1 0 1,0 0-1,-24 0 1,0 0 0,-1 0-1,-24-25 17,0 25-17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4-08-27T14:22:47.1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16247 6375,'25'25,"49"-25,1 0,-1 0,25 0,-24 0,-1 0,1 0,-1 0,0 0,1 24,-26-24,26 0,-50 0,24 0,1 0,-1 0,26 0,-50 0,24 25,-24-25,25 0,-1 0,1 0,-25 0,0 0,-1 0,1 0,0 0,25 0,-26 0,26 0,-25 0,49 0,-49 0,25 0,-26 0,26 0,0 0,-1 0,-24 0,25 0,-1 0,1 0,-1 0,1 0,0 0,-1 0,1 25,0-25,-1 0,1 0,-25 0,24 0,26 0,-51 0,26 25,-25-25,24 0,26 0,-50 25,24-25,1 0,-25 0,49 0,-49 0,0 0,24 0,1 0,-25 0,0 24,24-24,-24 0,25 0,-26 0,1 0,0 0,0 0,0 0,24 0,-24 0,25 0,-26 0,26 0,-25 0,0 0,-1 0,1 0,0 0,25 0,-26 0,26 0,-25 0,0 0,-1 0,26 0,-25 0,24 0,-24 0,25 0,-25 0,-1 0,26 0,-25 0,0 0,24 0,1 0,0 0,-1 0,1 0,-25 0,24 0,1 0,-25 0,24 0,-24 0,25 0,-1 0,-24 0,0 0,24 0,26 25,-26-25,1 0,0 0,-1 0,26 0,-26 0,26 0,-26 0,-24 0,0 0,0 0,24 25,-24-25,0 0,25 0,-1 0,1 0,-1 0,-24 0,25 0,-1-25,-24 25,0 0,0 0,0-25,-1 25,26 0,0 0,-26 0,1 0,0 0,0 0,0 0,0 0,-1 0,1 0,0 0,0 0,0 0,-1 0,1 0,0 0,-25-24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4522C0-F1CC-45C3-BC6A-4B9627278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B76B8A3-45C5-49E4-B0B3-0A278C5B4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75766B6-23E0-492C-8E53-F9FC33874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5A91203-877A-4E16-9E97-4D717D93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90867BC-6037-49C3-B840-F11392223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6834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83E3B6E-A710-468F-9B64-98767EBD3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B622BB45-5E16-4333-81D9-C856507A6E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0C522B6-4215-4F76-B414-E5586ED32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1BC7D02-514C-4413-B583-670202300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CA98696-B090-48BB-9E03-9258B723B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76936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FA815E3-5197-4DBE-8861-25011273A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507B590-51AD-46A5-9171-FB5FD14A2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3A354CA-DCA8-4394-82DD-924B6F082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BAEDF3C-D0BE-4BC3-983B-4F8774FB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13F7AC1-E0B3-47EE-8471-8132F5462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9741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53847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4606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72168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78713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01358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9700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72094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8154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7C6418-70D5-4B85-B6CC-A0BB15635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49FBD52-5867-456B-B6B6-F65A1BBB6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10B9A56-F12F-4059-9734-1AC0335CE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608A982-442D-4E46-A6C7-D8928DAEA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1748551-D605-4C0C-B8A2-0CE4381CD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41813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25215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89935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9276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7E9B0A3-C07B-4D10-BA67-04BEF1F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1A9DDC1-7D81-489B-A7BC-897E42D53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2F922C3-F68D-4EC3-8194-CC1D41F29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1691182-4ECA-4F9C-81B3-5BD977D24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D4DD327-9D81-4004-B8FC-EC6655464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00191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D6FB01-629F-4525-89BF-02544C0BC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DDEEB4B-ED48-4C78-9945-1F2255CFFF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6B60B5B-2811-43CE-8C55-81109CBB9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03F11BE-A94C-47AC-8951-B1440AB1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5EAE942-0166-47BB-A305-32FCDCF5F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F4C7AFB-4282-4AD3-986D-85050F87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54603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66F2366-DEFE-4F03-982C-56B350EB9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AE149AE-92DF-429D-8B75-0CECC5C37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6EEA38F-2612-46CA-99D5-5383BF8F0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331BCF74-23D1-4337-9706-639939CD5A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A92E5557-4758-4F61-9438-77C127D7F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3CF52104-CF9C-41EF-BB22-3FBD8B187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2484764B-ACB8-4588-9542-1C4515401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E15DB961-A563-4B84-A4D2-A288213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57323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321C4AF-C243-42AC-A6A5-BA7A87B78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32F419F9-479E-409E-B14A-0CE27C0D3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ACEDF52-5D4F-4065-934F-35CDD651A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9F0C374-6DB7-49F1-9655-423AEB515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74098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67FA4733-057C-43B6-90FE-8C86E11DB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44513A42-353B-48E8-A087-DAFBB240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79379A31-B8B9-4E30-A72C-A9DC21D23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2818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7A9B509-6A5F-43EE-B4D5-36C90BF1A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87538DD-7AF1-44EA-AE32-0B8733A7F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00E3B15-CDED-44D4-B4BF-D22C178ED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E67C8F3-0747-4C09-9216-97F2FBE49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D0EA0C6-9ED0-424B-839E-3BF0DC586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9A22BFC-2076-42DF-8E9D-C8FB13B8E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8571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18C3DC0-02BC-437F-89C9-97721B194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77193F6E-9CFA-4ACC-BC8D-D31B640B24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27AEF66-8846-4498-BE53-499B4CFA5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12265F2-8DA1-44C4-B395-F1BCA99B5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49F0711-E0D9-43DE-BD96-D63E36624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C54D7AA-83D7-4763-9607-129EE169B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50626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C0790AF9-561C-47CA-987B-45AA3D2A7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EDA196C-D96A-4E03-B63E-0F3BE3323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AC2A3C7-6B0D-4370-8EEF-0AE3408905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C5FE2-919C-4395-A039-6DCFA9A85D07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0A593A9-DD9C-4436-A2BC-9F3DA4C364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B7EF4CB-C1DE-45B1-BDC3-0A15BB194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061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BACC-2CE9-4D10-AE9F-99F873241779}" type="datetimeFigureOut">
              <a:rPr lang="es-AR" smtClean="0"/>
              <a:t>28/3/2026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5226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4.png"/><Relationship Id="rId5" Type="http://schemas.openxmlformats.org/officeDocument/2006/relationships/image" Target="../media/image33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emf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50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0.emf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140.emf"/><Relationship Id="rId4" Type="http://schemas.openxmlformats.org/officeDocument/2006/relationships/image" Target="../media/image11.emf"/><Relationship Id="rId9" Type="http://schemas.openxmlformats.org/officeDocument/2006/relationships/customXml" Target="../ink/ink4.xml"/><Relationship Id="rId1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2FFBE17-A9AA-4A2C-88F0-A053D64245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s-AR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AR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s-AR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D848838-2D39-47A5-994E-9FC35367C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BRITAIN THE GOOD AND THE BAD</a:t>
            </a:r>
            <a:endParaRPr lang="es-A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5192859"/>
            <a:ext cx="7597775" cy="117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54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980729"/>
            <a:ext cx="8229600" cy="5145435"/>
          </a:xfrm>
        </p:spPr>
        <p:txBody>
          <a:bodyPr>
            <a:normAutofit/>
          </a:bodyPr>
          <a:lstStyle/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…</a:t>
            </a:r>
          </a:p>
          <a:p>
            <a:endParaRPr lang="es-A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 …   /    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 </a:t>
            </a:r>
            <a:r>
              <a:rPr lang="es-AR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</a:p>
          <a:p>
            <a:endParaRPr lang="es-A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3CF50E0-BBF3-4677-9857-48348AE6A790}"/>
              </a:ext>
            </a:extLst>
          </p:cNvPr>
          <p:cNvSpPr txBox="1"/>
          <p:nvPr/>
        </p:nvSpPr>
        <p:spPr>
          <a:xfrm>
            <a:off x="6888088" y="4077073"/>
            <a:ext cx="3168352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  <a:latin typeface="Calibri"/>
              </a:rPr>
              <a:t>COMPLETE THE PHRASES.</a:t>
            </a:r>
          </a:p>
          <a:p>
            <a:r>
              <a:rPr lang="es-AR" sz="1600" dirty="0" err="1">
                <a:solidFill>
                  <a:srgbClr val="FF0000"/>
                </a:solidFill>
                <a:latin typeface="Calibri"/>
              </a:rPr>
              <a:t>Check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you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memorized</a:t>
            </a:r>
            <a:endParaRPr lang="es-AR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3987500F-FD7C-4142-A3CC-3563ED235957}"/>
              </a:ext>
            </a:extLst>
          </p:cNvPr>
          <p:cNvSpPr txBox="1"/>
          <p:nvPr/>
        </p:nvSpPr>
        <p:spPr>
          <a:xfrm>
            <a:off x="8904849" y="5387926"/>
            <a:ext cx="26447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Say</a:t>
            </a:r>
            <a:r>
              <a:rPr lang="es-AR" dirty="0"/>
              <a:t> to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class</a:t>
            </a:r>
            <a:r>
              <a:rPr lang="es-AR" dirty="0"/>
              <a:t> 6 true </a:t>
            </a:r>
            <a:r>
              <a:rPr lang="es-AR" dirty="0" err="1"/>
              <a:t>things</a:t>
            </a:r>
            <a:r>
              <a:rPr lang="es-AR" dirty="0"/>
              <a:t> </a:t>
            </a:r>
            <a:r>
              <a:rPr lang="es-AR" dirty="0" err="1"/>
              <a:t>about</a:t>
            </a:r>
            <a:r>
              <a:rPr lang="es-AR" dirty="0"/>
              <a:t> </a:t>
            </a:r>
            <a:r>
              <a:rPr lang="es-AR" dirty="0" err="1"/>
              <a:t>you</a:t>
            </a:r>
            <a:r>
              <a:rPr lang="es-AR" dirty="0"/>
              <a:t>, </a:t>
            </a:r>
            <a:r>
              <a:rPr lang="es-AR" dirty="0" err="1"/>
              <a:t>using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verbs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this</a:t>
            </a:r>
            <a:r>
              <a:rPr lang="es-AR" dirty="0"/>
              <a:t> </a:t>
            </a:r>
            <a:r>
              <a:rPr lang="es-AR" dirty="0" err="1"/>
              <a:t>list</a:t>
            </a:r>
            <a:r>
              <a:rPr lang="es-A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820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908721"/>
            <a:ext cx="8229600" cy="5217443"/>
          </a:xfrm>
        </p:spPr>
        <p:txBody>
          <a:bodyPr>
            <a:normAutofit/>
          </a:bodyPr>
          <a:lstStyle/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 …</a:t>
            </a:r>
          </a:p>
          <a:p>
            <a:endParaRPr lang="es-A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WEAR…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80560D6-3C60-4D37-A285-3F6A4439B9F2}"/>
              </a:ext>
            </a:extLst>
          </p:cNvPr>
          <p:cNvSpPr txBox="1"/>
          <p:nvPr/>
        </p:nvSpPr>
        <p:spPr>
          <a:xfrm>
            <a:off x="6672064" y="476673"/>
            <a:ext cx="3168352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  <a:latin typeface="Calibri"/>
              </a:rPr>
              <a:t>COMPLETE THE PHRASES.</a:t>
            </a:r>
          </a:p>
          <a:p>
            <a:r>
              <a:rPr lang="es-AR" sz="1600" dirty="0" err="1">
                <a:solidFill>
                  <a:srgbClr val="FF0000"/>
                </a:solidFill>
                <a:latin typeface="Calibri"/>
              </a:rPr>
              <a:t>Check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you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memorized</a:t>
            </a:r>
            <a:endParaRPr lang="es-AR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994A3C69-3FC7-4ECA-B5B7-9E6288955302}"/>
              </a:ext>
            </a:extLst>
          </p:cNvPr>
          <p:cNvSpPr txBox="1"/>
          <p:nvPr/>
        </p:nvSpPr>
        <p:spPr>
          <a:xfrm>
            <a:off x="8904849" y="5387926"/>
            <a:ext cx="26447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Say</a:t>
            </a:r>
            <a:r>
              <a:rPr lang="es-AR" dirty="0"/>
              <a:t> to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class</a:t>
            </a:r>
            <a:r>
              <a:rPr lang="es-AR" dirty="0"/>
              <a:t> 6 true </a:t>
            </a:r>
            <a:r>
              <a:rPr lang="es-AR" dirty="0" err="1"/>
              <a:t>things</a:t>
            </a:r>
            <a:r>
              <a:rPr lang="es-AR" dirty="0"/>
              <a:t> </a:t>
            </a:r>
            <a:r>
              <a:rPr lang="es-AR" dirty="0" err="1"/>
              <a:t>about</a:t>
            </a:r>
            <a:r>
              <a:rPr lang="es-AR" dirty="0"/>
              <a:t> </a:t>
            </a:r>
            <a:r>
              <a:rPr lang="es-AR" dirty="0" err="1"/>
              <a:t>you</a:t>
            </a:r>
            <a:r>
              <a:rPr lang="es-AR" dirty="0"/>
              <a:t>, </a:t>
            </a:r>
            <a:r>
              <a:rPr lang="es-AR" dirty="0" err="1"/>
              <a:t>using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verbs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this</a:t>
            </a:r>
            <a:r>
              <a:rPr lang="es-AR" dirty="0"/>
              <a:t> </a:t>
            </a:r>
            <a:r>
              <a:rPr lang="es-AR" dirty="0" err="1"/>
              <a:t>list</a:t>
            </a:r>
            <a:r>
              <a:rPr lang="es-A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757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 THE PHRASE AND THEN WRITE THE PHRASE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0418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MX" dirty="0" smtClean="0"/>
              <a:t>1.</a:t>
            </a:r>
          </a:p>
          <a:p>
            <a:pPr marL="0" indent="0">
              <a:buNone/>
            </a:pPr>
            <a:r>
              <a:rPr lang="es-MX" dirty="0" smtClean="0"/>
              <a:t>2.</a:t>
            </a:r>
          </a:p>
          <a:p>
            <a:pPr marL="0" indent="0">
              <a:buNone/>
            </a:pPr>
            <a:r>
              <a:rPr lang="es-MX" dirty="0" smtClean="0"/>
              <a:t>3.</a:t>
            </a:r>
          </a:p>
          <a:p>
            <a:pPr marL="0" indent="0">
              <a:buNone/>
            </a:pPr>
            <a:r>
              <a:rPr lang="es-MX" dirty="0" smtClean="0"/>
              <a:t>4.</a:t>
            </a:r>
          </a:p>
          <a:p>
            <a:pPr marL="0" indent="0">
              <a:buNone/>
            </a:pPr>
            <a:r>
              <a:rPr lang="es-MX" dirty="0" smtClean="0"/>
              <a:t>5.</a:t>
            </a:r>
          </a:p>
          <a:p>
            <a:pPr marL="0" indent="0">
              <a:buNone/>
            </a:pPr>
            <a:r>
              <a:rPr lang="es-MX" dirty="0" smtClean="0"/>
              <a:t>6.</a:t>
            </a:r>
          </a:p>
          <a:p>
            <a:pPr marL="0" indent="0">
              <a:buNone/>
            </a:pPr>
            <a:r>
              <a:rPr lang="es-MX" dirty="0" smtClean="0"/>
              <a:t>7.</a:t>
            </a:r>
          </a:p>
          <a:p>
            <a:pPr marL="0" indent="0">
              <a:buNone/>
            </a:pPr>
            <a:r>
              <a:rPr lang="es-MX" dirty="0" smtClean="0"/>
              <a:t>8.</a:t>
            </a:r>
          </a:p>
          <a:p>
            <a:pPr marL="0" indent="0">
              <a:buNone/>
            </a:pPr>
            <a:r>
              <a:rPr lang="es-MX" dirty="0" smtClean="0"/>
              <a:t>9.</a:t>
            </a:r>
          </a:p>
          <a:p>
            <a:pPr marL="0" indent="0">
              <a:buNone/>
            </a:pPr>
            <a:r>
              <a:rPr lang="es-MX" dirty="0" smtClean="0"/>
              <a:t>10.</a:t>
            </a:r>
            <a:endParaRPr lang="es-AR" dirty="0"/>
          </a:p>
        </p:txBody>
      </p:sp>
      <p:pic>
        <p:nvPicPr>
          <p:cNvPr id="4" name="3A_2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9800" y="982940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257300" y="155424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257300" y="199622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guitar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257300" y="251712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257300" y="304034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257300" y="347466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glasses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33500" y="401562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333500" y="457936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333500" y="506166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cinema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333500" y="555636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car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333500" y="606316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exercise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13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13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 THE PHRASE AND THEN WRITE THE PHRASE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0418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MX" dirty="0" smtClean="0"/>
              <a:t>1.</a:t>
            </a:r>
          </a:p>
          <a:p>
            <a:pPr marL="0" indent="0">
              <a:buNone/>
            </a:pPr>
            <a:r>
              <a:rPr lang="es-MX" dirty="0" smtClean="0"/>
              <a:t>2.</a:t>
            </a:r>
          </a:p>
          <a:p>
            <a:pPr marL="0" indent="0">
              <a:buNone/>
            </a:pPr>
            <a:r>
              <a:rPr lang="es-MX" dirty="0" smtClean="0"/>
              <a:t>3.</a:t>
            </a:r>
          </a:p>
          <a:p>
            <a:pPr marL="0" indent="0">
              <a:buNone/>
            </a:pPr>
            <a:r>
              <a:rPr lang="es-MX" dirty="0" smtClean="0"/>
              <a:t>4.</a:t>
            </a:r>
          </a:p>
          <a:p>
            <a:pPr marL="0" indent="0">
              <a:buNone/>
            </a:pPr>
            <a:r>
              <a:rPr lang="es-MX" dirty="0" smtClean="0"/>
              <a:t>5.</a:t>
            </a:r>
          </a:p>
          <a:p>
            <a:pPr marL="0" indent="0">
              <a:buNone/>
            </a:pPr>
            <a:r>
              <a:rPr lang="es-MX" dirty="0" smtClean="0"/>
              <a:t>6.</a:t>
            </a:r>
          </a:p>
          <a:p>
            <a:pPr marL="0" indent="0">
              <a:buNone/>
            </a:pPr>
            <a:r>
              <a:rPr lang="es-MX" dirty="0" smtClean="0"/>
              <a:t>7.</a:t>
            </a:r>
          </a:p>
          <a:p>
            <a:pPr marL="0" indent="0">
              <a:buNone/>
            </a:pPr>
            <a:r>
              <a:rPr lang="es-MX" dirty="0" smtClean="0"/>
              <a:t>8.</a:t>
            </a:r>
          </a:p>
          <a:p>
            <a:pPr marL="0" indent="0">
              <a:buNone/>
            </a:pPr>
            <a:r>
              <a:rPr lang="es-MX" dirty="0" smtClean="0"/>
              <a:t>9.</a:t>
            </a:r>
          </a:p>
          <a:p>
            <a:pPr marL="0" indent="0">
              <a:buNone/>
            </a:pPr>
            <a:r>
              <a:rPr lang="es-MX" dirty="0" smtClean="0"/>
              <a:t>10.</a:t>
            </a:r>
            <a:endParaRPr lang="es-AR" dirty="0"/>
          </a:p>
        </p:txBody>
      </p:sp>
      <p:pic>
        <p:nvPicPr>
          <p:cNvPr id="4" name="3A_2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9800" y="982940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257300" y="155424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tv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257300" y="199622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guitar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257300" y="251712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rink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mineral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257300" y="304034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to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257300" y="347466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wear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glasses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33500" y="401562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333500" y="457936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333500" y="506166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cinema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333500" y="555636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new car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333500" y="606316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exercise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636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13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544513"/>
            <a:ext cx="63722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3249613"/>
            <a:ext cx="545782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7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422275"/>
            <a:ext cx="44481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3" y="422274"/>
            <a:ext cx="6328211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678" y="2120898"/>
            <a:ext cx="8662406" cy="438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" y="1952625"/>
            <a:ext cx="29432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78" y="3816349"/>
            <a:ext cx="25146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3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1400" y="3524250"/>
            <a:ext cx="609600" cy="60960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1502790" y="15874"/>
            <a:ext cx="2057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655190" y="168274"/>
            <a:ext cx="2057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765800" y="1066554"/>
            <a:ext cx="2057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MX" sz="23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bg1">
                    <a:lumMod val="50000"/>
                  </a:schemeClr>
                </a:solidFill>
              </a:rPr>
              <a:t>language</a:t>
            </a:r>
            <a:endParaRPr lang="es-AR" sz="23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407790" y="1982975"/>
            <a:ext cx="2057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bg1">
                    <a:lumMod val="50000"/>
                  </a:schemeClr>
                </a:solidFill>
              </a:rPr>
              <a:t>Gardens</a:t>
            </a:r>
            <a:endParaRPr lang="es-AR" sz="23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407790" y="2719387"/>
            <a:ext cx="2057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MX" sz="23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bg1">
                    <a:lumMod val="50000"/>
                  </a:schemeClr>
                </a:solidFill>
              </a:rPr>
              <a:t>freedom</a:t>
            </a:r>
            <a:endParaRPr lang="es-AR" sz="23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407790" y="3165663"/>
            <a:ext cx="2057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MX" sz="2300" i="1" dirty="0" smtClean="0">
                <a:solidFill>
                  <a:schemeClr val="bg1">
                    <a:lumMod val="50000"/>
                  </a:schemeClr>
                </a:solidFill>
              </a:rPr>
              <a:t> BBC</a:t>
            </a:r>
            <a:endParaRPr lang="es-AR" sz="23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407790" y="4311648"/>
            <a:ext cx="2057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bg1">
                    <a:lumMod val="50000"/>
                  </a:schemeClr>
                </a:solidFill>
              </a:rPr>
              <a:t>Pubs</a:t>
            </a:r>
            <a:endParaRPr lang="es-AR" sz="23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407790" y="5032374"/>
            <a:ext cx="2057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MX" sz="23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bg1">
                    <a:lumMod val="50000"/>
                  </a:schemeClr>
                </a:solidFill>
              </a:rPr>
              <a:t>weather</a:t>
            </a:r>
            <a:endParaRPr lang="es-AR" sz="23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407790" y="5730874"/>
            <a:ext cx="2057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bg1">
                    <a:lumMod val="50000"/>
                  </a:schemeClr>
                </a:solidFill>
              </a:rPr>
              <a:t>Indian</a:t>
            </a:r>
            <a:r>
              <a:rPr lang="es-MX" sz="23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bg1">
                    <a:lumMod val="50000"/>
                  </a:schemeClr>
                </a:solidFill>
              </a:rPr>
              <a:t>food</a:t>
            </a:r>
            <a:endParaRPr lang="es-AR" sz="23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1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161234"/>
            <a:ext cx="8864600" cy="6474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683500" y="830581"/>
            <a:ext cx="161290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2749549" y="4716781"/>
            <a:ext cx="109220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3098800" y="5862321"/>
            <a:ext cx="161290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1651000" y="5847081"/>
            <a:ext cx="68580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5048250" y="6304281"/>
            <a:ext cx="2787649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5130800" y="4696461"/>
            <a:ext cx="80645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2914650" y="3599181"/>
            <a:ext cx="202565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7835899" y="3599181"/>
            <a:ext cx="161290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3514724" y="3167381"/>
            <a:ext cx="65405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5788024" y="3159762"/>
            <a:ext cx="65405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7835899" y="3106424"/>
            <a:ext cx="65405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Rectángulo"/>
          <p:cNvSpPr/>
          <p:nvPr/>
        </p:nvSpPr>
        <p:spPr>
          <a:xfrm>
            <a:off x="5788024" y="2367281"/>
            <a:ext cx="3508376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Rectángulo"/>
          <p:cNvSpPr/>
          <p:nvPr/>
        </p:nvSpPr>
        <p:spPr>
          <a:xfrm>
            <a:off x="4168774" y="2710181"/>
            <a:ext cx="65405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Rectángulo"/>
          <p:cNvSpPr/>
          <p:nvPr/>
        </p:nvSpPr>
        <p:spPr>
          <a:xfrm>
            <a:off x="7029450" y="2733040"/>
            <a:ext cx="65405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Rectángulo"/>
          <p:cNvSpPr/>
          <p:nvPr/>
        </p:nvSpPr>
        <p:spPr>
          <a:xfrm>
            <a:off x="6702425" y="1592581"/>
            <a:ext cx="654049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20 Rectángulo"/>
          <p:cNvSpPr/>
          <p:nvPr/>
        </p:nvSpPr>
        <p:spPr>
          <a:xfrm>
            <a:off x="8893175" y="1638300"/>
            <a:ext cx="80645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Rectángulo"/>
          <p:cNvSpPr/>
          <p:nvPr/>
        </p:nvSpPr>
        <p:spPr>
          <a:xfrm>
            <a:off x="2914650" y="1948181"/>
            <a:ext cx="161290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22 Rectángulo"/>
          <p:cNvSpPr/>
          <p:nvPr/>
        </p:nvSpPr>
        <p:spPr>
          <a:xfrm>
            <a:off x="2162175" y="1148081"/>
            <a:ext cx="161290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23 Rectángulo"/>
          <p:cNvSpPr/>
          <p:nvPr/>
        </p:nvSpPr>
        <p:spPr>
          <a:xfrm>
            <a:off x="1530350" y="3578862"/>
            <a:ext cx="10541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24 Rectángulo"/>
          <p:cNvSpPr/>
          <p:nvPr/>
        </p:nvSpPr>
        <p:spPr>
          <a:xfrm>
            <a:off x="1492250" y="5499100"/>
            <a:ext cx="16129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25 Rectángulo"/>
          <p:cNvSpPr/>
          <p:nvPr/>
        </p:nvSpPr>
        <p:spPr>
          <a:xfrm>
            <a:off x="1530350" y="6281421"/>
            <a:ext cx="16129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26 Rectángulo"/>
          <p:cNvSpPr/>
          <p:nvPr/>
        </p:nvSpPr>
        <p:spPr>
          <a:xfrm>
            <a:off x="1530350" y="4742180"/>
            <a:ext cx="99695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27 Rectángulo"/>
          <p:cNvSpPr/>
          <p:nvPr/>
        </p:nvSpPr>
        <p:spPr>
          <a:xfrm>
            <a:off x="1530350" y="3172462"/>
            <a:ext cx="16129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9" name="28 Rectángulo"/>
          <p:cNvSpPr/>
          <p:nvPr/>
        </p:nvSpPr>
        <p:spPr>
          <a:xfrm>
            <a:off x="1536700" y="2367280"/>
            <a:ext cx="9906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0" name="29 Rectángulo"/>
          <p:cNvSpPr/>
          <p:nvPr/>
        </p:nvSpPr>
        <p:spPr>
          <a:xfrm>
            <a:off x="1536700" y="1605281"/>
            <a:ext cx="16129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1" name="30 Rectángulo"/>
          <p:cNvSpPr/>
          <p:nvPr/>
        </p:nvSpPr>
        <p:spPr>
          <a:xfrm>
            <a:off x="1536700" y="822962"/>
            <a:ext cx="218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2" name="EF4e_ElemSB_3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2000" y="298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5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1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58672"/>
            <a:ext cx="6526213" cy="596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3.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6500" y="990600"/>
            <a:ext cx="609600" cy="609600"/>
          </a:xfrm>
          <a:prstGeom prst="rect">
            <a:avLst/>
          </a:prstGeom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5181600"/>
            <a:ext cx="6667500" cy="152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66" y="3377434"/>
            <a:ext cx="4980261" cy="148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08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534600"/>
            <a:ext cx="10750550" cy="567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937500" y="5600700"/>
            <a:ext cx="411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>
                <a:solidFill>
                  <a:srgbClr val="0070C0"/>
                </a:solidFill>
              </a:rPr>
              <a:t>f</a:t>
            </a:r>
            <a:r>
              <a:rPr lang="es-MX" sz="2500" b="1" i="1" dirty="0" err="1" smtClean="0">
                <a:solidFill>
                  <a:srgbClr val="0070C0"/>
                </a:solidFill>
              </a:rPr>
              <a:t>inish</a:t>
            </a:r>
            <a:r>
              <a:rPr lang="es-MX" sz="2500" b="1" i="1" dirty="0" smtClean="0">
                <a:solidFill>
                  <a:srgbClr val="0070C0"/>
                </a:solidFill>
              </a:rPr>
              <a:t> at 5.00.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870700" y="5232400"/>
            <a:ext cx="411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>
                <a:solidFill>
                  <a:srgbClr val="0070C0"/>
                </a:solidFill>
              </a:rPr>
              <a:t>d</a:t>
            </a:r>
            <a:r>
              <a:rPr lang="es-MX" sz="2500" b="1" i="1" dirty="0" err="1" smtClean="0">
                <a:solidFill>
                  <a:srgbClr val="0070C0"/>
                </a:solidFill>
              </a:rPr>
              <a:t>oesn’t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work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on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Saturdays</a:t>
            </a:r>
            <a:r>
              <a:rPr lang="es-MX" sz="2500" b="1" i="1" dirty="0" smtClean="0">
                <a:solidFill>
                  <a:srgbClr val="0070C0"/>
                </a:solidFill>
              </a:rPr>
              <a:t>.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054600" y="4864100"/>
            <a:ext cx="411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>
                <a:solidFill>
                  <a:srgbClr val="0070C0"/>
                </a:solidFill>
              </a:rPr>
              <a:t>w</a:t>
            </a:r>
            <a:r>
              <a:rPr lang="es-MX" sz="2500" b="1" i="1" dirty="0" err="1" smtClean="0">
                <a:solidFill>
                  <a:srgbClr val="0070C0"/>
                </a:solidFill>
              </a:rPr>
              <a:t>ants</a:t>
            </a:r>
            <a:r>
              <a:rPr lang="es-MX" sz="2500" b="1" i="1" dirty="0" smtClean="0">
                <a:solidFill>
                  <a:srgbClr val="0070C0"/>
                </a:solidFill>
              </a:rPr>
              <a:t> a guitar.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188075" y="4387046"/>
            <a:ext cx="411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>
                <a:solidFill>
                  <a:srgbClr val="0070C0"/>
                </a:solidFill>
              </a:rPr>
              <a:t>d</a:t>
            </a:r>
            <a:r>
              <a:rPr lang="es-MX" sz="2500" b="1" i="1" dirty="0" smtClean="0">
                <a:solidFill>
                  <a:srgbClr val="0070C0"/>
                </a:solidFill>
              </a:rPr>
              <a:t>o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housework</a:t>
            </a:r>
            <a:r>
              <a:rPr lang="es-MX" sz="2500" b="1" i="1" dirty="0" smtClean="0">
                <a:solidFill>
                  <a:srgbClr val="0070C0"/>
                </a:solidFill>
              </a:rPr>
              <a:t>.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756400" y="952500"/>
            <a:ext cx="411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384925" y="4010025"/>
            <a:ext cx="411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>
                <a:solidFill>
                  <a:srgbClr val="0070C0"/>
                </a:solidFill>
              </a:rPr>
              <a:t>d</a:t>
            </a:r>
            <a:r>
              <a:rPr lang="es-MX" sz="2500" b="1" i="1" dirty="0" err="1" smtClean="0">
                <a:solidFill>
                  <a:srgbClr val="0070C0"/>
                </a:solidFill>
              </a:rPr>
              <a:t>oesn’t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study</a:t>
            </a:r>
            <a:r>
              <a:rPr lang="es-MX" sz="2500" b="1" i="1" dirty="0" smtClean="0">
                <a:solidFill>
                  <a:srgbClr val="0070C0"/>
                </a:solidFill>
              </a:rPr>
              <a:t> French.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448550" y="3629025"/>
            <a:ext cx="411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>
                <a:solidFill>
                  <a:srgbClr val="0070C0"/>
                </a:solidFill>
              </a:rPr>
              <a:t>c</a:t>
            </a:r>
            <a:r>
              <a:rPr lang="es-MX" sz="2500" b="1" i="1" dirty="0" err="1" smtClean="0">
                <a:solidFill>
                  <a:srgbClr val="0070C0"/>
                </a:solidFill>
              </a:rPr>
              <a:t>loses</a:t>
            </a:r>
            <a:r>
              <a:rPr lang="es-MX" sz="2500" b="1" i="1" dirty="0" smtClean="0">
                <a:solidFill>
                  <a:srgbClr val="0070C0"/>
                </a:solidFill>
              </a:rPr>
              <a:t> at 5.30.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604000" y="3238500"/>
            <a:ext cx="411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>
                <a:solidFill>
                  <a:srgbClr val="0070C0"/>
                </a:solidFill>
              </a:rPr>
              <a:t>d</a:t>
            </a:r>
            <a:r>
              <a:rPr lang="es-MX" sz="2500" b="1" i="1" dirty="0" err="1" smtClean="0">
                <a:solidFill>
                  <a:srgbClr val="0070C0"/>
                </a:solidFill>
              </a:rPr>
              <a:t>on’t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like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cold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weather</a:t>
            </a:r>
            <a:r>
              <a:rPr lang="es-MX" sz="2500" b="1" i="1" dirty="0" smtClean="0">
                <a:solidFill>
                  <a:srgbClr val="0070C0"/>
                </a:solidFill>
              </a:rPr>
              <a:t>.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603875" y="2856110"/>
            <a:ext cx="411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>
                <a:solidFill>
                  <a:srgbClr val="0070C0"/>
                </a:solidFill>
              </a:rPr>
              <a:t>h</a:t>
            </a:r>
            <a:r>
              <a:rPr lang="es-MX" sz="2500" b="1" i="1" dirty="0" err="1" smtClean="0">
                <a:solidFill>
                  <a:srgbClr val="0070C0"/>
                </a:solidFill>
              </a:rPr>
              <a:t>ave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two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children</a:t>
            </a:r>
            <a:r>
              <a:rPr lang="es-MX" sz="2500" b="1" i="1" dirty="0" smtClean="0">
                <a:solidFill>
                  <a:srgbClr val="0070C0"/>
                </a:solidFill>
              </a:rPr>
              <a:t>.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546600" y="2495550"/>
            <a:ext cx="411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>
                <a:solidFill>
                  <a:srgbClr val="0070C0"/>
                </a:solidFill>
              </a:rPr>
              <a:t>l</a:t>
            </a:r>
            <a:r>
              <a:rPr lang="es-MX" sz="2500" b="1" i="1" dirty="0" err="1" smtClean="0">
                <a:solidFill>
                  <a:srgbClr val="0070C0"/>
                </a:solidFill>
              </a:rPr>
              <a:t>ives</a:t>
            </a:r>
            <a:r>
              <a:rPr lang="es-MX" sz="2500" b="1" i="1" dirty="0" smtClean="0">
                <a:solidFill>
                  <a:srgbClr val="0070C0"/>
                </a:solidFill>
              </a:rPr>
              <a:t> in a flat.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146675" y="2076048"/>
            <a:ext cx="411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>
                <a:solidFill>
                  <a:srgbClr val="0070C0"/>
                </a:solidFill>
              </a:rPr>
              <a:t>g</a:t>
            </a:r>
            <a:r>
              <a:rPr lang="es-MX" sz="2500" b="1" i="1" dirty="0" err="1" smtClean="0">
                <a:solidFill>
                  <a:srgbClr val="0070C0"/>
                </a:solidFill>
              </a:rPr>
              <a:t>oes</a:t>
            </a:r>
            <a:r>
              <a:rPr lang="es-MX" sz="2500" b="1" i="1" dirty="0" smtClean="0">
                <a:solidFill>
                  <a:srgbClr val="0070C0"/>
                </a:solidFill>
              </a:rPr>
              <a:t> to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the</a:t>
            </a:r>
            <a:r>
              <a:rPr lang="es-MX" sz="2500" b="1" i="1" dirty="0" smtClean="0">
                <a:solidFill>
                  <a:srgbClr val="0070C0"/>
                </a:solidFill>
              </a:rPr>
              <a:t> cinema.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851400" y="1665669"/>
            <a:ext cx="1641475" cy="410379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s-AR" sz="25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6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11" y="323079"/>
            <a:ext cx="7505205" cy="6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843151" y="3027389"/>
            <a:ext cx="26383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err="1">
                <a:solidFill>
                  <a:srgbClr val="0070C0"/>
                </a:solidFill>
              </a:rPr>
              <a:t>d</a:t>
            </a:r>
            <a:r>
              <a:rPr lang="es-MX" sz="2500" i="1" dirty="0" err="1" smtClean="0">
                <a:solidFill>
                  <a:srgbClr val="0070C0"/>
                </a:solidFill>
              </a:rPr>
              <a:t>oesn’t</a:t>
            </a:r>
            <a:r>
              <a:rPr lang="es-MX" sz="2500" i="1" dirty="0" smtClean="0">
                <a:solidFill>
                  <a:srgbClr val="0070C0"/>
                </a:solidFill>
              </a:rPr>
              <a:t> </a:t>
            </a:r>
            <a:r>
              <a:rPr lang="es-MX" sz="2500" i="1" dirty="0" err="1" smtClean="0">
                <a:solidFill>
                  <a:srgbClr val="0070C0"/>
                </a:solidFill>
              </a:rPr>
              <a:t>work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427516" y="3515360"/>
            <a:ext cx="20425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err="1" smtClean="0">
                <a:solidFill>
                  <a:srgbClr val="0070C0"/>
                </a:solidFill>
              </a:rPr>
              <a:t>reads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427516" y="3934058"/>
            <a:ext cx="20425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err="1">
                <a:solidFill>
                  <a:srgbClr val="0070C0"/>
                </a:solidFill>
              </a:rPr>
              <a:t>s</a:t>
            </a:r>
            <a:r>
              <a:rPr lang="es-MX" sz="2500" i="1" dirty="0" err="1" smtClean="0">
                <a:solidFill>
                  <a:srgbClr val="0070C0"/>
                </a:solidFill>
              </a:rPr>
              <a:t>peak</a:t>
            </a:r>
            <a:r>
              <a:rPr lang="es-MX" sz="2500" i="1" dirty="0" smtClean="0">
                <a:solidFill>
                  <a:srgbClr val="0070C0"/>
                </a:solidFill>
              </a:rPr>
              <a:t> 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966357" y="4340880"/>
            <a:ext cx="20425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err="1">
                <a:solidFill>
                  <a:srgbClr val="0070C0"/>
                </a:solidFill>
              </a:rPr>
              <a:t>d</a:t>
            </a:r>
            <a:r>
              <a:rPr lang="es-MX" sz="2500" i="1" dirty="0" err="1" smtClean="0">
                <a:solidFill>
                  <a:srgbClr val="0070C0"/>
                </a:solidFill>
              </a:rPr>
              <a:t>on’t</a:t>
            </a:r>
            <a:r>
              <a:rPr lang="es-MX" sz="2500" i="1" dirty="0" smtClean="0">
                <a:solidFill>
                  <a:srgbClr val="0070C0"/>
                </a:solidFill>
              </a:rPr>
              <a:t> </a:t>
            </a:r>
            <a:r>
              <a:rPr lang="es-MX" sz="2500" i="1" dirty="0" err="1" smtClean="0">
                <a:solidFill>
                  <a:srgbClr val="0070C0"/>
                </a:solidFill>
              </a:rPr>
              <a:t>play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843151" y="4781349"/>
            <a:ext cx="20425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err="1" smtClean="0">
                <a:solidFill>
                  <a:srgbClr val="0070C0"/>
                </a:solidFill>
              </a:rPr>
              <a:t>wears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320639" y="5200047"/>
            <a:ext cx="20425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smtClean="0">
                <a:solidFill>
                  <a:srgbClr val="0070C0"/>
                </a:solidFill>
              </a:rPr>
              <a:t>listen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653148" y="5677101"/>
            <a:ext cx="20425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err="1">
                <a:solidFill>
                  <a:srgbClr val="0070C0"/>
                </a:solidFill>
              </a:rPr>
              <a:t>d</a:t>
            </a:r>
            <a:r>
              <a:rPr lang="es-MX" sz="2500" i="1" dirty="0" err="1" smtClean="0">
                <a:solidFill>
                  <a:srgbClr val="0070C0"/>
                </a:solidFill>
              </a:rPr>
              <a:t>on’t</a:t>
            </a:r>
            <a:r>
              <a:rPr lang="es-MX" sz="2500" i="1" dirty="0" smtClean="0">
                <a:solidFill>
                  <a:srgbClr val="0070C0"/>
                </a:solidFill>
              </a:rPr>
              <a:t> </a:t>
            </a:r>
            <a:r>
              <a:rPr lang="es-MX" sz="2500" i="1" dirty="0" err="1" smtClean="0">
                <a:solidFill>
                  <a:srgbClr val="0070C0"/>
                </a:solidFill>
              </a:rPr>
              <a:t>eat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534394" y="6095799"/>
            <a:ext cx="20425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smtClean="0">
                <a:solidFill>
                  <a:srgbClr val="0070C0"/>
                </a:solidFill>
              </a:rPr>
              <a:t>has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534394" y="2575106"/>
            <a:ext cx="1223159" cy="477054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s-AR" sz="2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0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758825"/>
            <a:ext cx="118110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3200084"/>
            <a:ext cx="3352800" cy="264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90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9" y="269072"/>
            <a:ext cx="53816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965" y="1528164"/>
            <a:ext cx="5697538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18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43" y="783772"/>
            <a:ext cx="10947371" cy="482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988128" y="2386941"/>
            <a:ext cx="181890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>
            <a:off x="3073729" y="1826820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"/>
          <p:cNvSpPr/>
          <p:nvPr/>
        </p:nvSpPr>
        <p:spPr>
          <a:xfrm flipV="1">
            <a:off x="9571511" y="2353098"/>
            <a:ext cx="144878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653143" y="2933205"/>
            <a:ext cx="190005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9975272" y="3823854"/>
            <a:ext cx="124690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477017" y="4334494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10295905" y="4369229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1145969" y="4940136"/>
            <a:ext cx="140722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6187043" y="4940135"/>
            <a:ext cx="1496291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8596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30" y="463138"/>
            <a:ext cx="11057196" cy="58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8816603" y="1601189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>
            <a:off x="6795818" y="1052945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6120904" y="2086098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6465288" y="3489366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2985818" y="3976254"/>
            <a:ext cx="190681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7379688" y="4021973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1370774" y="4534395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6690919" y="4534394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9600375" y="4545181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3603336" y="5068784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6690919" y="5045924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0207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99" y="1056904"/>
            <a:ext cx="11247970" cy="503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8032832" y="1909947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>
            <a:off x="406894" y="2299855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7575632" y="2355470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4980873" y="2764971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741382" y="4296888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4660240" y="4296888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2487055" y="4724400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6940302" y="5175662"/>
            <a:ext cx="128929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854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590" y="1092530"/>
            <a:ext cx="9258693" cy="425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713" y="2011404"/>
            <a:ext cx="1371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636" y="2485345"/>
            <a:ext cx="941510" cy="32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066" y="2485345"/>
            <a:ext cx="1278349" cy="34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637" y="2910590"/>
            <a:ext cx="1054716" cy="34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60" y="3298938"/>
            <a:ext cx="1173470" cy="33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63" y="3320370"/>
            <a:ext cx="1085953" cy="28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637" y="3802352"/>
            <a:ext cx="1054716" cy="33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684" y="3735366"/>
            <a:ext cx="1068532" cy="32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315" y="4169316"/>
            <a:ext cx="1044038" cy="36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940" y="4880582"/>
            <a:ext cx="806533" cy="40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3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198" y="431271"/>
            <a:ext cx="6632410" cy="610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09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79" y="315384"/>
            <a:ext cx="8481121" cy="645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654800" y="2019300"/>
            <a:ext cx="3213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>
                    <a:lumMod val="50000"/>
                  </a:schemeClr>
                </a:solidFill>
              </a:rPr>
              <a:t>g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oes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cinema.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788400" y="6248400"/>
            <a:ext cx="3213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>
                    <a:lumMod val="50000"/>
                  </a:schemeClr>
                </a:solidFill>
              </a:rPr>
              <a:t>f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inishes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at 5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o’clock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553200" y="2513757"/>
            <a:ext cx="3213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ives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in a flat.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807200" y="2969966"/>
            <a:ext cx="3213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>
                    <a:lumMod val="50000"/>
                  </a:schemeClr>
                </a:solidFill>
              </a:rPr>
              <a:t>h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ave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two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children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235700" y="3469731"/>
            <a:ext cx="3213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on’t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like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cats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534400" y="3938492"/>
            <a:ext cx="3213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loses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at 5.30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442200" y="4400157"/>
            <a:ext cx="3213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oesn’t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study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French.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861300" y="4887267"/>
            <a:ext cx="3213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oes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housework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073900" y="5336232"/>
            <a:ext cx="3213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>
                    <a:lumMod val="50000"/>
                  </a:schemeClr>
                </a:solidFill>
              </a:rPr>
              <a:t>w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ants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a guitar.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556500" y="5786735"/>
            <a:ext cx="4445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oesn’t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work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Saturdays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648" y="294152"/>
            <a:ext cx="2650704" cy="155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76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81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xmlns="" id="{46BCDFBA-78EB-4990-B882-965ACAD6E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5773" y="643467"/>
            <a:ext cx="6680455" cy="557106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E66B5730-E78B-40B4-AB53-3833D82BDAC9}"/>
              </a:ext>
            </a:extLst>
          </p:cNvPr>
          <p:cNvSpPr txBox="1"/>
          <p:nvPr/>
        </p:nvSpPr>
        <p:spPr>
          <a:xfrm>
            <a:off x="8400256" y="64346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WB page 17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003800" y="2971800"/>
            <a:ext cx="275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economics</a:t>
            </a:r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156200" y="3124200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308600" y="3276600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914900" y="3276600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</a:t>
            </a:r>
            <a:r>
              <a:rPr lang="es-MX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erman</a:t>
            </a:r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613400" y="3581400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765800" y="3733800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918200" y="3886200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070600" y="4038600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223000" y="4191000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864100" y="3629055"/>
            <a:ext cx="184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r>
              <a:rPr lang="es-MX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newspaper</a:t>
            </a:r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527800" y="4495800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914900" y="3978245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sorry</a:t>
            </a:r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902200" y="4292600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glasses</a:t>
            </a:r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4838700" y="4635500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exercise</a:t>
            </a:r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4838700" y="4981665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animals</a:t>
            </a:r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4826000" y="5305455"/>
            <a:ext cx="170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r>
              <a:rPr lang="es-MX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new car</a:t>
            </a:r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826000" y="566432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r>
              <a:rPr lang="es-MX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</a:t>
            </a:r>
            <a:r>
              <a:rPr lang="es-MX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umbrella</a:t>
            </a:r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5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8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1797B6C3-89D5-41D0-AF17-2E1BFADAF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8591" y="425901"/>
            <a:ext cx="9509218" cy="6133198"/>
          </a:xfrm>
          <a:prstGeom prst="rect">
            <a:avLst/>
          </a:prstGeom>
        </p:spPr>
      </p:pic>
      <p:sp>
        <p:nvSpPr>
          <p:cNvPr id="2" name="1 Elipse"/>
          <p:cNvSpPr/>
          <p:nvPr/>
        </p:nvSpPr>
        <p:spPr>
          <a:xfrm>
            <a:off x="4241800" y="4432300"/>
            <a:ext cx="1816100" cy="673100"/>
          </a:xfrm>
          <a:prstGeom prst="ellipse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4 Elipse"/>
          <p:cNvSpPr/>
          <p:nvPr/>
        </p:nvSpPr>
        <p:spPr>
          <a:xfrm>
            <a:off x="5334000" y="2184400"/>
            <a:ext cx="2120900" cy="520700"/>
          </a:xfrm>
          <a:prstGeom prst="ellipse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Elipse"/>
          <p:cNvSpPr/>
          <p:nvPr/>
        </p:nvSpPr>
        <p:spPr>
          <a:xfrm>
            <a:off x="3835400" y="2616200"/>
            <a:ext cx="711200" cy="533400"/>
          </a:xfrm>
          <a:prstGeom prst="ellipse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Elipse"/>
          <p:cNvSpPr/>
          <p:nvPr/>
        </p:nvSpPr>
        <p:spPr>
          <a:xfrm>
            <a:off x="6553200" y="3022600"/>
            <a:ext cx="1447800" cy="660400"/>
          </a:xfrm>
          <a:prstGeom prst="ellipse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7277100" y="4064000"/>
            <a:ext cx="2235200" cy="533400"/>
          </a:xfrm>
          <a:prstGeom prst="ellipse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6731000" y="3492500"/>
            <a:ext cx="2324100" cy="660400"/>
          </a:xfrm>
          <a:prstGeom prst="ellipse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3695700" y="5105400"/>
            <a:ext cx="1092200" cy="533400"/>
          </a:xfrm>
          <a:prstGeom prst="ellipse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lipse"/>
          <p:cNvSpPr/>
          <p:nvPr/>
        </p:nvSpPr>
        <p:spPr>
          <a:xfrm>
            <a:off x="7061200" y="5511800"/>
            <a:ext cx="1181100" cy="596900"/>
          </a:xfrm>
          <a:prstGeom prst="ellipse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Elipse"/>
          <p:cNvSpPr/>
          <p:nvPr/>
        </p:nvSpPr>
        <p:spPr>
          <a:xfrm>
            <a:off x="3454400" y="5969000"/>
            <a:ext cx="1333500" cy="679450"/>
          </a:xfrm>
          <a:prstGeom prst="ellipse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3932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679EC29D-4D1E-4207-AC58-06D0FE6F3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3610" y="274638"/>
            <a:ext cx="8013190" cy="24409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7E53235-858A-474B-A10E-DCB600CA4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610" y="2654026"/>
            <a:ext cx="7166268" cy="171107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28B94C3-60DE-4B2F-B8E5-0D9804C20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359310"/>
            <a:ext cx="8694390" cy="2224053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695700" y="723900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rgbClr val="CC0099"/>
                </a:solidFill>
              </a:rPr>
              <a:t>d</a:t>
            </a:r>
            <a:r>
              <a:rPr lang="es-MX" sz="2200" b="1" dirty="0" err="1" smtClean="0">
                <a:solidFill>
                  <a:srgbClr val="CC0099"/>
                </a:solidFill>
              </a:rPr>
              <a:t>oesn’t</a:t>
            </a:r>
            <a:r>
              <a:rPr lang="es-MX" sz="2200" b="1" dirty="0" smtClean="0">
                <a:solidFill>
                  <a:srgbClr val="CC0099"/>
                </a:solidFill>
              </a:rPr>
              <a:t> </a:t>
            </a:r>
            <a:r>
              <a:rPr lang="es-MX" sz="2200" b="1" dirty="0" err="1" smtClean="0">
                <a:solidFill>
                  <a:srgbClr val="CC0099"/>
                </a:solidFill>
              </a:rPr>
              <a:t>wear</a:t>
            </a:r>
            <a:endParaRPr lang="es-AR" sz="2200" b="1" dirty="0">
              <a:solidFill>
                <a:srgbClr val="CC0099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876800" y="1258213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CC0099"/>
                </a:solidFill>
              </a:rPr>
              <a:t>drink</a:t>
            </a:r>
            <a:endParaRPr lang="es-AR" sz="2200" b="1" dirty="0">
              <a:solidFill>
                <a:srgbClr val="CC0099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508995" y="1689100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rgbClr val="CC0099"/>
                </a:solidFill>
              </a:rPr>
              <a:t>d</a:t>
            </a:r>
            <a:r>
              <a:rPr lang="es-MX" sz="2200" b="1" dirty="0" err="1" smtClean="0">
                <a:solidFill>
                  <a:srgbClr val="CC0099"/>
                </a:solidFill>
              </a:rPr>
              <a:t>oesn’t</a:t>
            </a:r>
            <a:r>
              <a:rPr lang="es-MX" sz="2200" b="1" dirty="0" smtClean="0">
                <a:solidFill>
                  <a:srgbClr val="CC0099"/>
                </a:solidFill>
              </a:rPr>
              <a:t> do</a:t>
            </a:r>
            <a:endParaRPr lang="es-AR" sz="2200" b="1" dirty="0">
              <a:solidFill>
                <a:srgbClr val="CC0099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978400" y="2119987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rgbClr val="CC0099"/>
                </a:solidFill>
              </a:rPr>
              <a:t>d</a:t>
            </a:r>
            <a:r>
              <a:rPr lang="es-MX" sz="2200" b="1" dirty="0" err="1" smtClean="0">
                <a:solidFill>
                  <a:srgbClr val="CC0099"/>
                </a:solidFill>
              </a:rPr>
              <a:t>on’t</a:t>
            </a:r>
            <a:r>
              <a:rPr lang="es-MX" sz="2200" b="1" dirty="0" smtClean="0">
                <a:solidFill>
                  <a:srgbClr val="CC0099"/>
                </a:solidFill>
              </a:rPr>
              <a:t> </a:t>
            </a:r>
            <a:r>
              <a:rPr lang="es-MX" sz="2200" b="1" dirty="0" err="1" smtClean="0">
                <a:solidFill>
                  <a:srgbClr val="CC0099"/>
                </a:solidFill>
              </a:rPr>
              <a:t>play</a:t>
            </a:r>
            <a:endParaRPr lang="es-AR" sz="2200" b="1" dirty="0">
              <a:solidFill>
                <a:srgbClr val="CC0099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695700" y="2794913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rgbClr val="CC0099"/>
                </a:solidFill>
              </a:rPr>
              <a:t>d</a:t>
            </a:r>
            <a:r>
              <a:rPr lang="es-MX" sz="2200" b="1" dirty="0" err="1" smtClean="0">
                <a:solidFill>
                  <a:srgbClr val="CC0099"/>
                </a:solidFill>
              </a:rPr>
              <a:t>oesn’t</a:t>
            </a:r>
            <a:r>
              <a:rPr lang="es-MX" sz="2200" b="1" dirty="0" smtClean="0">
                <a:solidFill>
                  <a:srgbClr val="CC0099"/>
                </a:solidFill>
              </a:rPr>
              <a:t> </a:t>
            </a:r>
            <a:r>
              <a:rPr lang="es-MX" sz="2200" b="1" dirty="0" err="1" smtClean="0">
                <a:solidFill>
                  <a:srgbClr val="CC0099"/>
                </a:solidFill>
              </a:rPr>
              <a:t>eat</a:t>
            </a:r>
            <a:endParaRPr lang="es-AR" sz="2200" b="1" dirty="0">
              <a:solidFill>
                <a:srgbClr val="CC0099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508995" y="3294121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CC0099"/>
                </a:solidFill>
              </a:rPr>
              <a:t>wears</a:t>
            </a:r>
            <a:endParaRPr lang="es-AR" sz="2200" b="1" dirty="0">
              <a:solidFill>
                <a:srgbClr val="CC0099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695700" y="3725008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rgbClr val="CC0099"/>
                </a:solidFill>
              </a:rPr>
              <a:t>d</a:t>
            </a:r>
            <a:r>
              <a:rPr lang="es-MX" sz="2200" b="1" dirty="0" err="1" smtClean="0">
                <a:solidFill>
                  <a:srgbClr val="CC0099"/>
                </a:solidFill>
              </a:rPr>
              <a:t>oes</a:t>
            </a:r>
            <a:r>
              <a:rPr lang="es-MX" sz="2200" b="1" dirty="0" smtClean="0">
                <a:solidFill>
                  <a:srgbClr val="CC0099"/>
                </a:solidFill>
              </a:rPr>
              <a:t> </a:t>
            </a:r>
            <a:endParaRPr lang="es-AR" sz="2200" b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5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39" y="773875"/>
            <a:ext cx="1137444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4" y="5664201"/>
            <a:ext cx="105891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5632633"/>
            <a:ext cx="986629" cy="41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4" y="2993230"/>
            <a:ext cx="88282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580" y="5647012"/>
            <a:ext cx="657421" cy="41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954" y="2993227"/>
            <a:ext cx="882829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25" y="3040969"/>
            <a:ext cx="854842" cy="31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02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56" y="927099"/>
            <a:ext cx="10996958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5544951"/>
            <a:ext cx="869950" cy="4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4" y="5544951"/>
            <a:ext cx="724086" cy="47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5568588"/>
            <a:ext cx="969962" cy="41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41" y="2986088"/>
            <a:ext cx="864393" cy="42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2" y="2999390"/>
            <a:ext cx="677863" cy="41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408" y="2981776"/>
            <a:ext cx="569912" cy="40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22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34" y="838200"/>
            <a:ext cx="111272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7" y="2961691"/>
            <a:ext cx="728662" cy="38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342" y="2810209"/>
            <a:ext cx="651358" cy="46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204" y="2949240"/>
            <a:ext cx="728050" cy="39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68" y="5591174"/>
            <a:ext cx="656431" cy="35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016" y="5634812"/>
            <a:ext cx="642775" cy="31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746" y="5575630"/>
            <a:ext cx="811454" cy="33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43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74" y="901700"/>
            <a:ext cx="10578651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2" y="2903202"/>
            <a:ext cx="843809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2882430"/>
            <a:ext cx="636587" cy="33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13" y="2944810"/>
            <a:ext cx="805899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719" y="5381625"/>
            <a:ext cx="7842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719" y="5381625"/>
            <a:ext cx="636587" cy="33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30" y="5412097"/>
            <a:ext cx="916686" cy="33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92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59268"/>
            <a:ext cx="4076700" cy="617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49" y="727819"/>
            <a:ext cx="4035151" cy="483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93339" y="19933"/>
            <a:ext cx="8022061" cy="63094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Verb</a:t>
            </a:r>
            <a:r>
              <a:rPr lang="es-ES" sz="3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3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phrases</a:t>
            </a:r>
            <a:endParaRPr lang="es-ES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EF4e_ElemSB_3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0" y="5621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3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332656"/>
            <a:ext cx="8229600" cy="6192688"/>
          </a:xfrm>
        </p:spPr>
        <p:txBody>
          <a:bodyPr>
            <a:normAutofit fontScale="85000" lnSpcReduction="10000"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</a:t>
            </a:r>
            <a:r>
              <a:rPr lang="es-AR" dirty="0"/>
              <a:t> 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 in a/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…   a…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chemical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computing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sciences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civil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electromechanical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mechatronics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/industrial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petroleum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English/ French/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Italian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Mathematics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 …  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languages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 a/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    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travel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  a…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 … </a:t>
            </a:r>
            <a:endParaRPr lang="es-A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NEED…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53B8B4F-0D94-4E05-B097-BBF843D50A36}"/>
              </a:ext>
            </a:extLst>
          </p:cNvPr>
          <p:cNvSpPr txBox="1"/>
          <p:nvPr/>
        </p:nvSpPr>
        <p:spPr>
          <a:xfrm>
            <a:off x="6672064" y="476673"/>
            <a:ext cx="3168352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  <a:latin typeface="Calibri"/>
              </a:rPr>
              <a:t>COMPLETE THE PHRASES.</a:t>
            </a:r>
          </a:p>
          <a:p>
            <a:r>
              <a:rPr lang="es-AR" sz="1600" dirty="0" err="1">
                <a:solidFill>
                  <a:srgbClr val="FF0000"/>
                </a:solidFill>
                <a:latin typeface="Calibri"/>
              </a:rPr>
              <a:t>Check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you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memorized</a:t>
            </a:r>
            <a:endParaRPr lang="es-AR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A33DC5BE-EC82-4CA1-A2B7-308FDD8E0D73}"/>
              </a:ext>
            </a:extLst>
          </p:cNvPr>
          <p:cNvSpPr txBox="1"/>
          <p:nvPr/>
        </p:nvSpPr>
        <p:spPr>
          <a:xfrm>
            <a:off x="9045526" y="5457997"/>
            <a:ext cx="26447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Say</a:t>
            </a:r>
            <a:r>
              <a:rPr lang="es-AR" dirty="0"/>
              <a:t> to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class</a:t>
            </a:r>
            <a:r>
              <a:rPr lang="es-AR" dirty="0"/>
              <a:t> 6 true </a:t>
            </a:r>
            <a:r>
              <a:rPr lang="es-AR" dirty="0" err="1"/>
              <a:t>things</a:t>
            </a:r>
            <a:r>
              <a:rPr lang="es-AR" dirty="0"/>
              <a:t> </a:t>
            </a:r>
            <a:r>
              <a:rPr lang="es-AR" dirty="0" err="1"/>
              <a:t>about</a:t>
            </a:r>
            <a:r>
              <a:rPr lang="es-AR" dirty="0"/>
              <a:t> </a:t>
            </a:r>
            <a:r>
              <a:rPr lang="es-AR" dirty="0" err="1"/>
              <a:t>you</a:t>
            </a:r>
            <a:r>
              <a:rPr lang="es-AR" dirty="0"/>
              <a:t>, </a:t>
            </a:r>
            <a:r>
              <a:rPr lang="es-AR" dirty="0" err="1"/>
              <a:t>using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verbs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this</a:t>
            </a:r>
            <a:r>
              <a:rPr lang="es-AR" dirty="0"/>
              <a:t> </a:t>
            </a:r>
            <a:r>
              <a:rPr lang="es-AR" dirty="0" err="1"/>
              <a:t>list</a:t>
            </a:r>
            <a:r>
              <a:rPr lang="es-AR" dirty="0"/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8BE3FB07-3940-4478-9817-F51A5C7AD2C8}"/>
                  </a:ext>
                </a:extLst>
              </p14:cNvPr>
              <p14:cNvContentPartPr/>
              <p14:nvPr/>
            </p14:nvContentPartPr>
            <p14:xfrm>
              <a:off x="4491720" y="3027240"/>
              <a:ext cx="3840120" cy="6264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8BE3FB07-3940-4478-9817-F51A5C7AD2C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75880" y="2963880"/>
                <a:ext cx="387144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xmlns="" id="{A4509D79-BFDC-4627-909A-37E2F9D97801}"/>
                  </a:ext>
                </a:extLst>
              </p14:cNvPr>
              <p14:cNvContentPartPr/>
              <p14:nvPr/>
            </p14:nvContentPartPr>
            <p14:xfrm>
              <a:off x="8599320" y="2991600"/>
              <a:ext cx="1312920" cy="5364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A4509D79-BFDC-4627-909A-37E2F9D978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83480" y="2928240"/>
                <a:ext cx="134424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xmlns="" id="{D5715594-97BA-4DB3-9249-C9BEABA11674}"/>
                  </a:ext>
                </a:extLst>
              </p14:cNvPr>
              <p14:cNvContentPartPr/>
              <p14:nvPr/>
            </p14:nvContentPartPr>
            <p14:xfrm>
              <a:off x="2446560" y="3348720"/>
              <a:ext cx="1679400" cy="2700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D5715594-97BA-4DB3-9249-C9BEABA1167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30720" y="3285360"/>
                <a:ext cx="17107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xmlns="" id="{9BB9EB55-35B0-4FF4-BB8E-923AB1D7DE7D}"/>
                  </a:ext>
                </a:extLst>
              </p14:cNvPr>
              <p14:cNvContentPartPr/>
              <p14:nvPr/>
            </p14:nvContentPartPr>
            <p14:xfrm>
              <a:off x="4491720" y="3357720"/>
              <a:ext cx="3483000" cy="8064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9BB9EB55-35B0-4FF4-BB8E-923AB1D7DE7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75880" y="3294360"/>
                <a:ext cx="351432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xmlns="" id="{8B96BD1B-8114-4FE7-86DA-4E73BE7F6FB9}"/>
                  </a:ext>
                </a:extLst>
              </p14:cNvPr>
              <p14:cNvContentPartPr/>
              <p14:nvPr/>
            </p14:nvContentPartPr>
            <p14:xfrm>
              <a:off x="8197560" y="3348720"/>
              <a:ext cx="1821960" cy="4500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8B96BD1B-8114-4FE7-86DA-4E73BE7F6FB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81720" y="3285360"/>
                <a:ext cx="185328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9 Entrada de lápiz"/>
              <p14:cNvContentPartPr/>
              <p14:nvPr/>
            </p14:nvContentPartPr>
            <p14:xfrm>
              <a:off x="5848920" y="2295000"/>
              <a:ext cx="2429280" cy="80640"/>
            </p14:xfrm>
          </p:contentPart>
        </mc:Choice>
        <mc:Fallback xmlns="">
          <p:pic>
            <p:nvPicPr>
              <p:cNvPr id="10" name="9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33080" y="2231280"/>
                <a:ext cx="2460960" cy="20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257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1"/>
    </mc:Choice>
    <mc:Fallback xmlns="">
      <p:transition spd="slow" advTm="2167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</a:t>
            </a:r>
            <a:r>
              <a:rPr lang="es-AR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 / GO </a:t>
            </a:r>
            <a:r>
              <a:rPr lang="es-AR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TO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…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7B87BAB-1108-40B9-A708-A654BAF4F687}"/>
              </a:ext>
            </a:extLst>
          </p:cNvPr>
          <p:cNvSpPr txBox="1"/>
          <p:nvPr/>
        </p:nvSpPr>
        <p:spPr>
          <a:xfrm>
            <a:off x="6672064" y="3136613"/>
            <a:ext cx="3168352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  <a:latin typeface="Calibri"/>
              </a:rPr>
              <a:t>COMPLETE THE PHRASES.</a:t>
            </a:r>
          </a:p>
          <a:p>
            <a:r>
              <a:rPr lang="es-AR" sz="1600" dirty="0" err="1">
                <a:solidFill>
                  <a:srgbClr val="FF0000"/>
                </a:solidFill>
                <a:latin typeface="Calibri"/>
              </a:rPr>
              <a:t>Check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you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memorized</a:t>
            </a:r>
            <a:endParaRPr lang="es-AR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A85F5591-6E42-44A0-A36A-CDF095CC8B40}"/>
              </a:ext>
            </a:extLst>
          </p:cNvPr>
          <p:cNvSpPr txBox="1"/>
          <p:nvPr/>
        </p:nvSpPr>
        <p:spPr>
          <a:xfrm>
            <a:off x="8904849" y="5387926"/>
            <a:ext cx="26447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Say</a:t>
            </a:r>
            <a:r>
              <a:rPr lang="es-AR" dirty="0"/>
              <a:t> to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class</a:t>
            </a:r>
            <a:r>
              <a:rPr lang="es-AR" dirty="0"/>
              <a:t> 6 true </a:t>
            </a:r>
            <a:r>
              <a:rPr lang="es-AR" dirty="0" err="1"/>
              <a:t>things</a:t>
            </a:r>
            <a:r>
              <a:rPr lang="es-AR" dirty="0"/>
              <a:t> </a:t>
            </a:r>
            <a:r>
              <a:rPr lang="es-AR" dirty="0" err="1"/>
              <a:t>about</a:t>
            </a:r>
            <a:r>
              <a:rPr lang="es-AR" dirty="0"/>
              <a:t> </a:t>
            </a:r>
            <a:r>
              <a:rPr lang="es-AR" dirty="0" err="1"/>
              <a:t>you</a:t>
            </a:r>
            <a:r>
              <a:rPr lang="es-AR" dirty="0"/>
              <a:t>, </a:t>
            </a:r>
            <a:r>
              <a:rPr lang="es-AR" dirty="0" err="1"/>
              <a:t>using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verbs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this</a:t>
            </a:r>
            <a:r>
              <a:rPr lang="es-AR" dirty="0"/>
              <a:t> </a:t>
            </a:r>
            <a:r>
              <a:rPr lang="es-AR" dirty="0" err="1"/>
              <a:t>list</a:t>
            </a:r>
            <a:r>
              <a:rPr lang="es-A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201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459</Words>
  <Application>Microsoft Office PowerPoint</Application>
  <PresentationFormat>Personalizado</PresentationFormat>
  <Paragraphs>137</Paragraphs>
  <Slides>29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29</vt:i4>
      </vt:variant>
    </vt:vector>
  </HeadingPairs>
  <TitlesOfParts>
    <vt:vector size="31" baseType="lpstr">
      <vt:lpstr>Tema de Office</vt:lpstr>
      <vt:lpstr>1_Tema de Office</vt:lpstr>
      <vt:lpstr>3 A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SAY THE PHRASE AND THEN WRITE THE PHRASE </vt:lpstr>
      <vt:lpstr>SAY THE PHRASE AND THEN WRITE THE PHRASE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A</dc:title>
  <dc:creator>Gladys</dc:creator>
  <cp:lastModifiedBy>gladysmaba@outlook.com</cp:lastModifiedBy>
  <cp:revision>94</cp:revision>
  <dcterms:created xsi:type="dcterms:W3CDTF">2020-03-30T21:01:13Z</dcterms:created>
  <dcterms:modified xsi:type="dcterms:W3CDTF">2026-03-28T15:35:39Z</dcterms:modified>
</cp:coreProperties>
</file>