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0" r:id="rId4"/>
    <p:sldId id="345" r:id="rId5"/>
    <p:sldId id="291" r:id="rId6"/>
    <p:sldId id="348" r:id="rId7"/>
    <p:sldId id="349" r:id="rId8"/>
    <p:sldId id="350" r:id="rId9"/>
    <p:sldId id="351" r:id="rId10"/>
    <p:sldId id="352" r:id="rId11"/>
    <p:sldId id="353" r:id="rId12"/>
    <p:sldId id="336" r:id="rId13"/>
    <p:sldId id="337" r:id="rId14"/>
    <p:sldId id="292" r:id="rId15"/>
    <p:sldId id="293" r:id="rId16"/>
    <p:sldId id="294" r:id="rId17"/>
    <p:sldId id="354" r:id="rId18"/>
    <p:sldId id="338" r:id="rId19"/>
    <p:sldId id="295" r:id="rId20"/>
    <p:sldId id="339" r:id="rId21"/>
    <p:sldId id="296" r:id="rId22"/>
    <p:sldId id="343" r:id="rId23"/>
    <p:sldId id="344" r:id="rId24"/>
    <p:sldId id="297" r:id="rId25"/>
    <p:sldId id="298" r:id="rId26"/>
    <p:sldId id="341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280" r:id="rId35"/>
    <p:sldId id="281" r:id="rId36"/>
    <p:sldId id="346" r:id="rId37"/>
    <p:sldId id="300" r:id="rId38"/>
    <p:sldId id="347" r:id="rId3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8:58:07.8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4788 1439,'24'0,"1"0,0 0,0 0,0 0,-1 0,1 0,0 0,0 0,0 0,0 0,-1 0,1 0,0 0,0 0,0 0,-1 0,1 0,0 0,0 0,0 0,-1 0,1 0,0 0,0 0,0 0,-1 0,1 0,0 0,0 0,0 0,-1 0,1 0,0 0,0 0,0 0,-1 0,1 0,0 0,0 0,0 0,-1 0,1 0,0 0,0 0,0 0,-1 0,1 0,0 0,0 0,0 0,-1 0,1 0,0 0,0 0,0 0,0 0,-1 0,1 0,0 0,0 0,0 0,-1 0,1 0,-25-25,25 25,0 0,0 0,-1 0,1 0,0 0,0 0,0 0,-1 0</inkml:trace>
  <inkml:trace contextRef="#ctx0" brushRef="#br0" timeOffset="6032.18">6673 2158,'25'0,"-1"0,1 0,0 0,0 0,0 0,-1 0,1 0,0 0,0 0,0 0,-1 0,1 0,0 0,0 0,0 0,-1 0,1 0,0 0,0 0,0 0,0 0,-1 0,1 0,0 0,0 0,0 0,-1 0,26 0,-25 0,0 0,-1 0,1 0,0 0,0 0,0 0,-1 0,1 0,0 0,0 0,0 0,-1 0,1 0,0 0,0 0,0 0,-1 0,1 0,0 0,0 0,0 0,-1 0,1 0,0 0,0 0,0 0,-1 0,1 0,0 0,0 0,0 0,0 0,-1 0,1 0,0 0,0 0,0 0,-1 0,1 0,0 0</inkml:trace>
  <inkml:trace contextRef="#ctx0" brushRef="#br0" timeOffset="14730.18">3671 3547,'25'0,"0"0,0 0,0 0,-1 0,1 0,0 0,0 0,0 0,-1 0,1 0,0 0,0-25,0 25,0 0,-1 0,1 0,0 0,0 0,0 0,-1 0,1 0,0-25,0 25,0 0,-1 0,1 0,0 0,0 0,0 0,-1 0,1 0,0 0,0 0,0 0,-1 0,1 0,0 0,0 0,0 0,-1 0,1 0,0 0,0 0,0 0,-1 0,1 0,0 0,0 0,0 0,-1 0,1 0,0 0,0 0,0 0,0 0,-1 0,1 0,0 0,0 0</inkml:trace>
  <inkml:trace contextRef="#ctx0" brushRef="#br0" timeOffset="17775.86">15503 2778</inkml:trace>
  <inkml:trace contextRef="#ctx0" brushRef="#br0" timeOffset="34629.67">5234 5655,'25'0,"0"0,0 0,-1 0,1 0,0 0,0 0,0 0,-1 0,1 0,0 0,0 0,0 0,-1 0,1 0,0 0,0 0,0 0,-1 0,1 0,0 0,0 0,0 0,-25 25,24-25,1 0,0 0,0 25,0-25,-1 0,1 0,0 0,0 0,0 0,-1 0,1 0,0 0,0 0,0 0,0 0,-1 0,1 0,0 0,0 0,0 0,-1 0,1 0,0 0,0 0,0 0,-1 0,1 0,0 0,0 0,0 0,-1 0,1 0,0 0,0 0,0 0,-1 0,1 0,0 0,0 0,0 0,-1 0,1 0,0 0,0 0,0 0,-1 0,1 0,0 0,0 0,0 0,-1 0,1-25,0 25,0 0,0 0,0 0,-1 0,1 0,0 0,0 0,0 0,-1 0,1 0,0 0,-25-25,25 25,0 0,-1 0,1 0,0 0,0 0,0 0,-1 0,1 0,0 0,0 0,0 0,-1 0,1 0,0 0,0 0,0 0,-1 0,1 0,0 0,0 0,0 0,-1 0,1 0,0 0,0 0,0 0</inkml:trace>
  <inkml:trace contextRef="#ctx0" brushRef="#br0" timeOffset="45706.7">6797 5011,'25'0,"-1"0,1 0,0 0,0 0,0 0,-1 0,1 0,0 0,0 0,0 0,-1 0,1 0,0 0,0 0,0 0,0 0,-1 0,1 0,0 0,0 0,0 0,-1 0,1 0,0 0,0 0,0 0,-1 0,1 0,0 0,0 0,0 0,-1 0,1 0,0 0,0 0,0 0,-1 0,1 0,0 0,0 0,0 0,-1 0,1 0,0 0,0 0,0 0,-1 0,1 0,0 0,0 0,0 0</inkml:trace>
  <inkml:trace contextRef="#ctx0" brushRef="#br0" timeOffset="50923.15">10046 5779,'25'0,"0"0,0 0,-1 0,1 0,0 0,0 0,0 0,-1 0,1 0,0 0,0 0,0 0,0 0,-1 0,1 0,0 0,0 0,0 0,-1 0,1 0,0 0,0 0,0 0,-1 0,1 0,0 0,0 0,0 0,-1 0,1 0,0 0,0 0,0 0,-1 0,1 0,0 0,0 0,0 0,-1 0,1 0,0 0,0 0,0 0,-1 0,1 0,0 0,0 0,0 0,-1 0,1 0,0 0,0 0,0 0,0 0,-1 0,1 0,0 0,0 0,0 0,-1 0,1 0,0 0,0 0,0 0,-1 0,1 0,0 0,25 0,-26 0,1 0,0 0,0 0,0 0,-1 0,1 0,0 0,0 0,0 0,-1 0,1 0,0 0,0 0,0 0,-1 0</inkml:trace>
  <inkml:trace contextRef="#ctx0" brushRef="#br0" timeOffset="56000.93">12552 5730,'24'0,"1"0,0 0,0 0,0 0,-1 0,1 0,0 0,0 0,0 0,-1 0,1 0,0 0,0 0,0 0,-1 0,1 0,0 0,25 0,-26 0,1 0,25 0,-25 0,-1 0,1 0,0 0,25 0,-26 0,1 0,0 0,0 0,0 0,-1 0,1 0,0 0,0 0,0 0,0 0,-1 0,1 0,0 0,0 0,0 0,-1 0,1 0,0 0,0 0,0 0,-1 0,1 0,0 0,0 0,0 0,-1 0,1 0,0 0,0 0,0 0,-1 0,1 0,0 0,0 0,24 0,-24 0,0 0,0 0,0 0,-1 0,1 0,0 0,0 0,0 0,-1 0,1 0,0 0,0 0,0 25,0-25,-1 0,1 0,0 0,0 0,0 0,-1 0,1 0,0 0,0 0,0 0,-1 0,1 0,0 0,0 0,0 0,-1 0,1 0,0 0,0 0,0 0,-1 0,1 0,0 0,0 0,0 0,-1 0,1 0,0 0,0 0,0 0,-1 0,1 0,0 0,0 0,0 0,-1 0,1 0,0 0,0 0,24 0,-24 0,0 0,0 0,0 0,0 0,-1 0,1 0,0 0,0 0,0 0,-1 0,1 0,0 0,0 0,0 0,-1 0,1 0,0 0,0 0</inkml:trace>
  <inkml:trace contextRef="#ctx0" brushRef="#br0" timeOffset="60529.18">5408 6449,'25'0,"-25"25,24-25,1 0,0 0,0 0,-25 25,25-25,-1 0,1 0,0 0,0 0,0 0,-1 0,1 0,0 0,0 0,0 0,-1 0,1 0,0 0,0 0,0 0,-1 0,1 0,0 0,0 0,0 0,-1 0,1 0,0 0,0 0,0 0,0 0,-1 0,1 0,0 0,0 0,0 0,-1 0,1 0,0 0,0 0,0 0,-1 0,1 0,0 0,0 0,0 0,-1-25,1 25,0 0,0 0,-25-25,25 25,-1 0,1 0,0 0,0-25,0 25,-1 0,1 0,0 0,0 0</inkml:trace>
  <inkml:trace contextRef="#ctx0" brushRef="#br0" timeOffset="63937.5">8608 6375,'24'0,"1"0,0 0,0 0,0 0,-1 0,26 0,-25 0,0 0,-1 0,1 0,0 0,0 0,0 0,-1 0,1 0,0 0,0 0,0 0,-1 0,1 0,0 0,0 0,0 0,-1 0,1 0,0 0,0 0,25 0,-26 0,1 0,0 0,0 0,0 0,-1 0,1 0,0 0,0 0,0 0,-1 0,1 0,0 0,0 0,0 0,-1 0,1 0,0 0,0 0,0 0,24 0,-24 0,0 0,0 0,-1 0,1 0,0 0,0 0,0 0,-1 0,1 0,0 0,0 0,0 0,-1 0,1 0,0 0,0 0,0 0</inkml:trace>
  <inkml:trace contextRef="#ctx0" brushRef="#br0" timeOffset="72011.82">5557 8632,'24'0,"1"0,0 0,0 0,0 0,-1 0,1 0,0 0,0 0,0 0,24 0,-24 0,0 0,0 0,-1 0,1 0,0 0,0 0,0 0,-1 0,1 0,0 0,0 0,0 0,0 0,-1 0,1 0,0-25,0 25,0 0,-1 0,1 0,0 0,0-25,0 25,-1 0,1 0,0 0,0 0,24 0,-24 0,0 0,0 0,0 0,-1 0,1 0,0 0,0 0,0 0,-1 0,1 0,0 0,0 0,0 0,-1 0,1 0,0 0,0 0,0 0,-1 0,1 0,0 0,0 0,0 0,0 0,-1 0,1 0,0 0,0 0,0 0,-1 0,1 0,0 0,25 0,-26 0,1 0,0 0,0 0,0 0,-1 0,1 0,0 0,0 0,0 0,-1-24,1 24,0 0,0 0,0 0,-1 0,26 0,-25 0,0 0,-1 0,1 0,0 0,0 0,0 0,-1 0,1 0,25-25,-25 25,0 0,-1 0,1 0,0 0,0 0,0 0,-1 0</inkml:trace>
  <inkml:trace contextRef="#ctx0" brushRef="#br0" timeOffset="80348.92">10790 8632,'25'0,"0"0,0 0,0 0,-1 0,1 0,0 0,0 0,0 0,-1 0,1 0,0 0,0 0,0 0,-1 0,1-25,0 25,0 0,0 0,-1 0,1 0,0 0,0 0,-25-25,25 25,-25-24,25 24,-1 0,1 0,0 0,0 0,0 0,-1 0,1 0,0-25,0 25,0 0,-1 0,1 0,0 0,0 0,0 0,-1 0,1 0,0 0,0 0,0 0,-1 0,1 0</inkml:trace>
  <inkml:trace contextRef="#ctx0" brushRef="#br0" timeOffset="84464.9599">13296 8657,'24'0,"1"0,0 0,0 0,0 0,-1 0,1 0,0 0,0 0,0 0,24 0,-24 0,0 0,0 0,0 0,-1 0,1 0,0 0,0 0,0 0,-1 0,1 0,0 0,0 0,0 0,-1 0,1 0,0 0,0 0,0 0,-1 0,1 0,0 0,0 0,0 0,-1 0,1 0,0 0,0 0,0 0,-1 0,1 0,0 0,0 0,0 0,-1 0,1 0,0 0,0 0,0 0,0 0,-1 0,1 0,0 0,0 0,0 0,-1 0,1 0,0 0,0 0,0 0,24 0,-24 0,0 0,0 0,-1 0,1 0,0 0,0 0,0 0,-1 0,1 0,0 0,0 0,0 0,-1 0,1 0,0 0,25 0,-26 0,1 0,0 0,0 0,0 0,-1 0,1 0,0 0,0 0,0 0,-1 0,1 0,0 0,0 0,0 0,0 0,-1 0,1 0,0 0,0 0,0 0,-1 0,-24 25</inkml:trace>
  <inkml:trace contextRef="#ctx0" brushRef="#br0" timeOffset="88638.9599">5358 9401,'25'0,"0"0,0 0,-1 0,1 0,0 0,0 0,0 0,-1 0,1 0,0 0,0 0,0 0,-1 0,1 0,0 0,0 0,0 0,-1 25,1-25,0 0,0 0,0 0,-1 0,1 0,0 0,0 0,0 0,-1 0,-24 25,25-25,0 0,0 0,0 24,0-24,-1 0,1 0,0 0,0 0,0 0,-1 0,1 0,0 0,0 0,0 0,-1 0,1 0,0 0,0 0,0 0,-1 0,1 0,0 0,0 0,0 0,-1 0,1 0,0 0,0 0,0 0,-1 0,1 0,0 0,0 0,0 0,-1 0,1 0,0 0,0 0,0 0,-1 0,1 0,0 0,0 0,0 0,0 0,-1 0,1 0,0 0,0 0,24 0,-24 0,0 0,0 0,0 0,-1 0,1 0,0 0,0 0,0 0,-1 0,1 0</inkml:trace>
  <inkml:trace contextRef="#ctx0" brushRef="#br0" timeOffset="93442.84">8533 10294,'50'0,"-25"0,-1 0,1 0,0 0,0 0,0 0,-1 0,1 0,0 0,0 0,0 0,-1 0,1 0,0 0,0 0,0 0,-1 0,1 0,0 0,0 0,0 0,-1 0,1 0,0 0,0 0,0 0,-1 0,1 0,0 0,0 0,0 0,0 0,-1 0,1 0,0 0,0 0,0 0,-1 0,1 0,0 0,0 0,0 0,-1 0,1 0,0 0,0 0,0 0,-1 0,1 0,0 0,0 0,0 0,-1 0,1 0,0 0,0 0,0 0,-1 0,1 0,0 0,0 0,0 0,-1 0,1 0,0 0,0 0,0 0</inkml:trace>
  <inkml:trace contextRef="#ctx0" brushRef="#br0" timeOffset="99590.59">5854 10889,'0'-25,"25"25,0 0,0 0,-1 0,1 0,0 0,0 0,0 0,-1 0,1 0,0 0,0 0,0 0,0 0,-1 0,1 0,0 0,0 0,0 0,-1 0,1 0,0 0,0 0,0 0,-1 0,1 0,-25 25,25-25,0 0,0 0,-1 0,1 0,0 0,0 0,0 0,-1 0,1 0,0 0,0 0,0 0,24 0,-24 0,0 0,0 0,-1 0,1 0,0 0,0 0,0 0,-1 0,1 0,0 0,0 0,0 0,0 0,-1 0,1 0,25 0,-25 0,-1 0,1 0,0 0,0 0,0 0,-1 0,1 0,0 0,25 0,-26 0,1 0,0 0,0 0,0 0,-1 0,1 0,0 0,0 0,0 0,-1 0,1 0,0 0,0 0,0 0,-1 0,1 0,0 0,0 0,0 0,-1 0,1 0,0 0,0 0,0 0,0 0,-1 0,1 0,0 0,0 0,0 0,-1 0,1 0,0 0,0 0,0 0,24 0,-24 0,0 0,0 0,-1 0,1 0,0 0,0-25,0 25,-1 0,1 0,0 0,0 0,0 0,-1 0,1 0,0 0,0 0,0 0,-1 0,1-24,0 24,0 0,0 0,-1 0,1 0,0 0,0 0,0 0,-1 0</inkml:trace>
  <inkml:trace contextRef="#ctx0" brushRef="#br0" timeOffset="108970.35">14461 12378,'25'0,"0"0,0 0,0 0,0 0,-1 0,1 0,0 0,0 0,0 0,-1 0,1 0,0 0,0 0,0 0,-1 0,-24-25,25 25,0 0,0 0,0 0,-1 0,1-25,0 25,0 0,0 0,-1 0,1 0,0-25,0 25,0 0,24 0,-24 0,0 0,0 0,-1 0,1 0,0 0,0 0,0 0,24 0,-24 0,0 0,0 0,-1 0,26 0,-25 0,0 0,0 0,-1 0,1 0,25 0,-25 0,-1 0,1 0,0 0,0 0,0 0,-1 0,1 0,25 0,-25 0,-1 0,1 0,0 0,0 0,0 0,-1-25,1 25,0 0,25 0,-26 0,1 0,0 0,0 0,24 0,-24 0,0 0,0 0,0 0,-1 0,1 0,0 0,0 0,25 0,-26 0,1 0,0 0,0 0,0 0,-1 0,1 0,0 0,25 0,-26 0,26 0,-25-24,0 24,-1 0,1 0,0 0,0 0,0 0,-1 0,1 0,0 0,0 0,0 0,-1 0,1 0,0 0,0 0,0 0,-1 0,1 0,0 0,0 0</inkml:trace>
  <inkml:trace contextRef="#ctx0" brushRef="#br0" timeOffset="115942.56">8434 13767,'25'0,"0"0,-1 0,1 0,0 0,0 0,0 0,-1 0,1 0,0 0,0 0,0 0,-1 0,1 0,0 0,0 0,0 0,-1 0,1 0,0 0,0 0,0 0,-1 0,1 0,0 0,0 0,0 0,-1 0,1 0,0 0,0 0,0 0,-1 0,1 0,0 0,0 0,0 0,0 0,-1 0,1 0,0 0,0 0,0 0,-1 0,1 0,0 0,0 0,0 0,-1 0,1 0,0 0,0 0,0 0,-1 0,1 0,0 0,0 0,0 0,24 0,-24 0,0 0,0 0,-1 0,1 0,0 0,0 0,0 0,-1 0,1 0,0 0,0 0,0 0,-1 0</inkml:trace>
  <inkml:trace contextRef="#ctx0" brushRef="#br0" timeOffset="122455.36">15925 13841,'25'0,"0"0,-1 0,1 0,0 0,0 0,0 0,-1 0,26 0,-25 0,0 0,-1 0,1 0,0 0,0 0,0 0,-1 0,1 0,0 0,0 0,0 0,-1 0,1 0,0 0,0 0,0 0,-1 0,1 0,0 0,0 0,0 0,0 0,-1 0,1 0,0 0,0 0,0 0,-1 0,1 0,0 0,0 0,0 0,-1 0,1 0,0 0,0 0,0 0,-1 0,1 0,0 0,0 0,0 0,-1 0,1 0,0 0,0 0,0 0,-1 0,1 0,0 0,0 0,0 0,-1 0,1 0,0 0,0 0,0 0,-1 0,1 0,0 0,0 0,0 0,0 0,-1 0,1 0,0 0,0 0,0 0,-1 0,1 0,0 0,0 0,0 0,-1 0,-24-25</inkml:trace>
  <inkml:trace contextRef="#ctx0" brushRef="#br0" timeOffset="126500.56">7764 14511,'25'0,"0"0,0 0,-1 0,1 0,0 0,0 0,0 0,-1 0,1 0,0 0,0 0,0 0,-1 0,1 0,0 0,0 0,0 0,0 0,-1 25,1-25,0 0,0 0,0 0,-1 0,1 0,0 0,0 0,24 0,-24 0,0 0,0 0,0 0,-1 0,1 0,0 0,0 0,0 0,-1 0,1 0,0 0,0 0,0 0,-1 0,1 0,0 0,0 0,0 0,24 0,-24 0,0 0,0 0,-1 0,1 0,0 0,0 0,0 0,24 0,-24 0,0 0,0 0,0 0,-1 0,1 0,0 0,0 0,0 0,-1 0,1 0,0 0,0 0,0 0,-1 0,1 0,0 0,0 0,0 0,-1 0,1 0,0 0,0 0,0 0,-1 0,1 0,0 0,0 0</inkml:trace>
  <inkml:trace contextRef="#ctx0" brushRef="#br0" timeOffset="137297.93">11361 18604</inkml:trace>
  <inkml:trace contextRef="#ctx0" brushRef="#br0" timeOffset="142059.51">13320 18579,'25'0,"0"0,0 0,0 0,-1 0,1 0,0 0,0 0,0 0,0 0,-1 0,1 0,0 0,0 0,0 0,-1 0,1 0,0 0,0 0,0 0,-1 0,1 0,0 0,0 0,0 0,-1 0,1 0,0 0,0 0,0 0,-1 0,1 0,25 0,-25 0,24 0,-24 0,0 0,0 0,-1 0,1 0,0 0,0 0,0-25,24 25,1-25,-25 25,24 0,-24 0,0 0,0 0,0 0,-1 0,1 0,0 0,0 0,0 0,-1 0,1 0,0 0,0 0,0 0,-1 0,1 0,0 0,0 0,24 0,-24 0,0 0,0 0,0 0,-1 0,1 0,0 0,0 0,0 0,-1 0,1 0,0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0.7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10319 0,'25'0'141,"0"-25"-126,-1 25 17,1 0-1,0 0-16,0 0 1,0 0 0,24 0-1,-24 0 17,0 0-17,0 0 1,-1 0-1,1 0 1,0 0 0,0 0-1,0 0 1,-1 0 0,1 0-1,0 0 1,0 0-1,0 0 1,-1 0 0,1 0-1,0 0 1,0 0 0,0 0-1,-1 0 16,1 0-15,0 0 0,0 0-1,0 0 1,0 0 0,-1 0-1,1 0 1,0 0-1,0 0 1,0 0 15,-1 0 1,1 0-1,0 0-16,0 0 17,0 0 15,-1 0 15,1 0-31,-25-25 94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3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16669 11956 0,'0'-25'203,"25"25"-171,0 0-17,0 0 1,-1 0 15,1 0-31,0 0 16,0 0-1,0 0 1,-1 0 0,1 0 15,25 0-16,-25 0 1,-1 0 0,26 0-1,-25 0 1,24 0 0,-24 0-1,0 0 1,0 0-1,0 0 1,-1 0 0,1 0-1,0 0 1,0 0 0,0 0-1,-1 0 16,1 0 1,0 0-17,0 0 1,0 0 15,-1 0 0,1 0-15,0 0 15,0 0-15,0 0 15,-1 0-31,1-25 31,0 25 1,0 0 15,0 0-16,0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41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22151 8260 0,'0'25'906,"0"0"-843,0-1-32,0 1 16,0 0 15,0 0-15,0 0-31,0-1 46,0 1-15,0 0 16,0 0-48,0 0 32,0-1-16,0 1 32,0 0-32,0 0 16,0 0 0,0-1 15,0 1-30,0 0 124,25-25 0</inkml:trace>
  <inkml:trace contextRef="#ctx0" brushRef="#br0" timeOffset="3460.48">21853 8508 0,'0'-25'63,"25"25"124,0 0-140,0 0-16,-1 0 32,1 0-1,0 0 1,0 0-48,0 0 17,0 0-1,-1 0 0,1 0-15,0 0 15,0 0 0,0 0-15,-1 0 15,1 0 0,0 0-15,0 0 15,0 0 0,-1 0-15,1 0 15,0 0 1,0 0 14,0 0-14,-1 0 46,1 0 109,-25 25-93,0 0-31</inkml:trace>
  <inkml:trace contextRef="#ctx0" brushRef="#br0" timeOffset="9637.53">22275 10368 0,'0'-24'781,"25"24"-750,0 0 32,-1 0-1,1 0-30,0 0 61,0 0 1,0 0-16,-1 0-31,1 0 16,0 0 15,0 0-16,0 0-30,-1 0 30,1 0 1,0 0-17,0 0-14,0 0 30,-1 0 1,1 0-1,0 0-31,0 0 32,0-25 93</inkml:trace>
  <inkml:trace contextRef="#ctx0" brushRef="#br0" timeOffset="16640.06">22349 11956 0,'-24'0'375,"-1"0"-312,25-25-48,-25 25 17,25-25-1,-25 25-31,25-25 47,0 1-16,0-1 31,0 0 1,0 0-1,0 0-46,0 1 47,25 24-17,-25-25-46,25 25 63,-25-25-63,25 25 62,-1 0 1,1 0-1,0 0-46,0 0 140,-25 25-140,25-25 31,-25 25-32,24-25 17,-24 24-1,25-24-15,-25 25-1,25-25 32,-25 25-16,25-25 1,-25 25-17,25-25 32,-25 25-31,24-25-1,-24 24 1,0 1 78,0 0-16,0 0-16,-24-25-46,24 25 31,0-1-16,-25-24 0,25 25 16,0 0 31,-25-25-46,25 25 77,-25 0 0,0-25-77,25 24-17,0 1 16,-24-25-15,24 25 31,-25-25-47,25 25 31,-25-25 0,25 25-15,-25-25 0,25 25 15,0-1 31,0 1-30,0 0 15,0 0 15,0 0 1,0-1-32</inkml:trace>
  <inkml:trace contextRef="#ctx0" brushRef="#br0" timeOffset="23385.87">22449 12601 0</inkml:trace>
  <inkml:trace contextRef="#ctx0" brushRef="#br0" timeOffset="27933.98">22424 12601 0,'0'25'94,"25"-25"125,-1 0-188,-24-25-15,25 25 46,-25 25 266,-25-25-297,1 0 1,-1 0 30,0 0 32,25-25 0,0 0-32,25 25 48,0 0-1,-25 25 125,0 0-140,0-1-31,0 1 46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2:58.5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4018 13568,'0'-25,"50"25,-25 0,49 0,-24 0,-1 0,26 0,24 0,0 25,50-25,-25 25,25-25,-25 25,0-25,-25 25,25-25,0 24,-25-24,25 0,-24 0,-1 0,50 0,-50 0,0 0,50 0,-25 0,25 0,-25 0,25-24,0-1,-1 0,1 0,0 25,0-25,0 1,-25-1,25 0,-50 25,0-25,-25 25,1 0,-26 0,51-25,-51 25,1 0,-1 0,1 0,0 0,-1 0,1 0,24 0,-49 0,25 0,-1 0,1 0,0 0,24 0,-24 0,-1 25,1-25,-1 0,1 25,24-25,1 0,-26 0,26 0,-26 0,26 25,-25-25,-1 0,26 0,-26 0,1 0,24 0,1 0,-26 0,1 0,24 0,-24 0,-1 0,-24 0,50 0,-26 0,1 0,-1 0,-24 0,25 0,-1 0,1 0,0 0,-1 0,-24 0,50 0,-26 0,-24 0,25 0,-26 0,26 0,0 0,-26 0,1 0,0 0,0 0,0 0,-1 0,1 0,0 0,0 0,24 0,-24 0,0 0,0 0,0 0,-1 0,1 0,25 0,-1 0,26 0,24-25,0 0,50 25,-50-25,50 1,-50-1,-24 25,-1 0,-24 0,-1-25,26 25,-25 0,-26 0,26 0,-25 0,24 0,-24 0,0 0,25 0,-26 0,1 0,0 0,0 0,0 0,-1 0,1 0,0 0,0 25,0-25,-1 0,1 0,0 0,0 0,24 25,1-25,-25 24,0-24,-1 0,1 0,0 0,0 0,24 0,-49 25,25-25,0 0,0 0,0 0,-1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02.2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15056 13543,'25'25,"25"-25,24 0,25 0,26 25,48-25,26 0,-26 0,-49 0,25 0,-50 0,-49 0,0 0,-1 0,1 0,-25 0,49 0,-49 0,24 0,-24 0,25 0,24 0,-24 0,-1 0,-24 0,25 25,-1-25,26 0,-50 0,24 0,1 0,-1 0,1 0,24 0,1 0,-1 0,1 0,-26 0,26 0,-1 0,1 0,-26 0,26 0,-26 0,1 0,24 0,-24 0,-1 0,26 0,-26 0,26 0,-25 0,-1 0,1 0,24 0,-24 0,24 0,1 0,-26 0,1 0,24 0,1 0,-26 0,26 0,-26 0,26 0,-26 0,26 0,-1 0,1 0,-26 0,1 0,24 0,-24 0,-1 0,1 0,-25 0,0 0,-1 0,1 0,0 0,99 0,124-75,-25 51,-49 24,0-25,-75 25,0 0,-25 0,-24 0,0 0,24 0,-24 0,-1 0,26 0,-26 0,-24 0,25-25,-1 25,-24 0,25 0,-25 0,24-25,-24 25,25 0,-1 0,-24 0,49 0,-24 0,0 0,24 0,0 0,1 0,-1 0,-24 0,24 0,1 0,-26 0,26 0,-26 0,1 0,0 0,24 0,-24 0,-1 0,-24 0,25 0,-1 0,1 0,-25 0,-1 0,26 0,-25 25,0-25,-1 0,1 0,0 0,0 0,0 0,24 0,-24 0,-25 25,50-25,-25 0,-1 0,1 0,0 0,0 0,0 0,-1 0,1 0,0 0,0 0,0 0,-1 0,1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1.6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15701 14560,'25'0,"0"0,0 0,0 0,-1 0,1 0,0 0,0 0,0 0,-1 0,51 0,-50 0,24 0,-24 0,25 0,-1 0,1 0,-1 0,1 0,0 0,-1 0,26 0,-1 0,-24 0,24 0,1 0,-51 0,26 0,-25 0,24 0,-24 25,0-25,0 0,-25 25,74-25,25 0,-24 0,-26 0,26-25,-26 25,1 0,25 0,-51 0,1 0,0 0,0 0,0 0,-1 0,1 0,25 0,-25 0,24 0,-24 0,25 0,-26 0,26 0,-25 0,0 0,-1 0,51 0,-50 0,-1 0,26 0,0 0,-1 0,-24 25,0-25,24 0,26 0,-50 0,24 0,-24 0,25 0,-1 0,1 25,-25-25,0 0,49 0,-49 0,0 0,-1 0,26 0,-25 0,0 0,24 0,1 0,-25 0,-1 0,26 0,-25 0,0 0,-1 0,26 0,-25 0,0 0,-1 0,26 0,-25 0,0 0,24 0,-24 0,25-25,-25 25,24 0,1 0,-25-25,24 25,-24 0,0 0,0 0,-1 0,1 0,0 0,25-25,-1 25,-24 0,0 0,24-24,-24 24,0 0,0 0,24 0,-24 0,0 0,0 0,0 0,-1 0,26 0,-25 0,0 0,-1 0,1 0,0 0,25 0,-25 0,-1 0,1 0,0 0,0 0,0 0,-1 0,26 0,-25 0,0 0,-1 0,1 0,0 0,0 0,0 0,-1 0,26 0,-25 0,24 0,-24 0,0 0,0 0,24 0,-24 0,0 0,25 0,-26 0,1 0,25 0,-25 0,24 0,-24 0,0 0,0 0,24 0,-24 0,0 0,0 0,0 0,-1 0,26 0,-25 0,0 0,-1 0,-24 24,25-24,0 0,0 0,0 25,-1-25,1 0,0 0,0 0,0 0,24 0,-24 0,0 0,0 0,-1 0,1 0,0 0,0 0,0 0,-1 0,1 0,0 0,25 0,24 0,-24 0,-1-25,26 25,-1-24,25 24,1 0,-26 0,0 0,1 0,-26 0,26 0,-26 0,-24 0,25 0,-25 0,24 0,1 0,-1 0,-24 0,25 0,0 0,-1 0,-24 0,0 0,49 0,-24 0,-25 0,24 0,1 0,-25 0,24 0,1 0,-25 0,-1 0,1 0,0 0,0 0,0 0,-1 0,1 0,0 0,0 0,0 0,-1 0,1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4.4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3671 15329,'25'0,"0"0,0 0,-1 0,1 0,25-25,-1 25,1-24,0 24,-1-25,26 25,-26 0,1 0,24 0,-24-25,-1 25,26 0,-26 0,26-25,-1 25,-24 0,-1 0,1 0,0 0,-1 0,1 0,0 0,-1 0,1 0,-25 0,24 0,1 0,-25 0,-1 0,26 0,0 0,-26 0,1 0,0 0,25 0,-1 0,-24 0,0 0,0 0,24 0,1 0,-1 0,-24 0,25 0,0 0,-26 0,1 0,0 0,25 0,-26 0,26 0,-25 0,0 0,-1 0,1 0,0 0,0 0,0 0,-1 0,1 0,-25 25,25-25,0 0,0 0,-25 25,24-25,-24 25,25-25,0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7.9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7565 15304,'25'0,"0"0,49 0,1 25,49 25,50-25,-50 0,49-25,-24 0,-25 0,0 0,25 0,-25 0,-25 0,-24 0,-1 0,0 0,1 0,-1 0,25 0,-24 0,-1 0,25 0,25 0,-24 0,24 0,25 24,-25-24,24 25,-48-25,-26 0,0 0,-49 0,25 0,-25 0,-1 0,175 0,-1 0,50 0,-24 0,-26 25,-24 0,-1-25,-49 25,50-25,-50 24,0 1,-25-25,-24 0,-1 0,-24 0,-1 0,1 0,0 0,-26 0,1 0,50 0,-51 0,1 0,0 0,25 0,-1 0,-24 0,25 0,-1 0,1 0,-1 0,1 0,0 0,24 0,25 0,-24 0,-1 0,1 0,-1 0,25 0,0-25,25 25,-24 0,24 0,-25 0,25 0,-25 0,-24-24,-1 24,25 0,-24 0,-1 0,0 0,1 0,-1 0,1 0,-26 0,1 0,-1 0,-24 0,50 0,-51 0,26 0,-25 0,49 0,-24 0,0 0,-26 24,26-24,0 0,24 0,-24 25,-1-25,1 0,-1 0,1 0,0 0,-1 0,1 0,-1 25,1-25,24 0,-24 0,24 0,-24 0,25 0,-1 0,0 0,1 0,-1 0,25 0,-24 0,24 0,50 0,-50 0,25 0,0 0,-25 0,1 0,-1 0,50 0,-25 0,-25 0,25 0,25-25,-75 25,1 0,-1 0,-24 0,-1 0,1 0,-1 0,1 0,-25 0,0 0,49 0,-49 0,0 0,-1 0,1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17:11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8682 4688,'25'0,"0"0,-1 0,1 0,0 0,0 0,0 0,-1 0,1 0,0 0,0 0,0 0,-1 0,1 0,0 0,0 0,0 0,-1 0,1 0,0 0,0 0,0 0,-1 0,1 0,0 0,0 0,-25 25,25-25,0 0,-1 0,1 0,0 0,0 0,0 0,-1 0,1 0,0 25,0-25,0 0,-1 0,1 0,0 0,0 0,0 0,-1 0,1 0,0 0,0 0,0 0,-1 0,1 0,0 0,0 0,0 0,-1 0,1 0,0 0,0 0,0 0,-1 0,1 0,0 0,25 0,-26 0,1 0,0 0,0 0,25 0,-26 0,1 0,0 0,0 0,0 0,-1 0,1 0,0 0,0 0,0 0,-1 0,1 0,0 0,0 0,0 0,-1 0,1 0,0 0,0 0,0 0,-1 0,1 0,0 0,0 0,0 0,-1 0,1 0,0 0,0 0,0 0,-1 0,1 0,0 0,25 0,-50-25,49 25,-24 0,25-25,-25 25,-1 0,1 0,0 0,0 0,24 0,-24-25,0 25,0 0,0 0,-1 0,1 0,-25-25,25 25,25 0,-26-24,1 24,0 0,0 0,0 0,-1 0,1 0,0 0,0 0,0 0,-1 0,1 0,0 0,0 0,0 0,-1 0,1 0,0 0,0 0,0 0,-1 0,1 0,0 0,0 0</inkml:trace>
  <inkml:trace contextRef="#ctx0" brushRef="#br0" timeOffset="9369.54">16744 6896,'24'0,"1"0,0 0,0 0,0 0,-1 0,1 0,0 0,0 0,0 0,24 0,-24 0,0 0,0 0,-1 0,1 0,0 0,0 0,0 0,-1 0,1 0,0 0,0 0,0 0,-1 0,1 0,0 0,0 0,0 0,-1 0,1 0,0 25,25-25,-26 0,1 0,0 0,0 0,0 0,0 0,-1 0,1 0,25 0,-25 0,-1 0,1 0,25 0,-25 0,24 0,-24 0,0 0,0 0,-1 0,1 0,0 0,0 0,0 0,-1 0,1 0,25 0,-25 0,-1 0,1 0,0 0,0 0,0 0,-1 0</inkml:trace>
  <inkml:trace contextRef="#ctx0" brushRef="#br0" timeOffset="13247.3">10766 8062,'0'-25,"24"25,1 0,0 0,0 0,0 0,-1 0,1 0,0 0,0 0,0 0,-1 0,26 0,-25 0,0 0,-1 0,1 0,0 0,25 0,-26 0,1 0,0 0,0 0,0 0,0 0,-1 0,1 0,0 0,0 0,0 0,-1 0,1 0,0 0,25 0,-26 0,1 0,0 0,0 0,0 0,-1 0,1 25,0-25,-25 24,25-24,0 0,-1 0,1 0,0 0,0 0,0 0,-1 0,1 0,0 0,0 0,0 0,-1 0,1 0,0 0,0 0,0 0,24 0,-24 0,0 0,0 0,-1 0,1 0,0 0,0 0,0 0,0 0,24 0,-24 0,0 0,0 0,-1 0,1 0,0 0,0-24,0 24,-1 0,1 0,0 0,0 0,0 0,-1 0,1 0,0 0</inkml:trace>
  <inkml:trace contextRef="#ctx0" brushRef="#br0" timeOffset="18091.2">12750 9302,'0'-25,"25"25,0 0,-1 0,1 0,0 0,0 0,0 0,-1 0,1 0,0 0,0-25,0 25,-1 0,1 0,0 0,0 0,0 0,-1 0,1 0,-25-25,50 25,-25-24,-1 24,26 0,-25 0,0 0,-1 0,1 0,0-25,0 25,0 0,0 0,-1-25,26 25,-25 0,24 0,-24 0,25 0,-25 0,24 0,-24 0,0 0,24 0,-24 0,25 0,-25 0,-1 0,1 0,0 0,0 0,0 0,-1 0,1 0,0 0,0 0,0 0,-1 0,1 0,0 0,0 0,0 0,-1 0,1 0,0 0,0 0,0 0,0 0,-1 0,1 0,0 0</inkml:trace>
  <inkml:trace contextRef="#ctx0" brushRef="#br0" timeOffset="22967.58">10567 10468,'25'0,"0"0,0 0,-1 0,1 0,0 0,0-25,0 25,-1 0,1 0,0 0,0 0,0 0,-1 0,1 0,0 0,0 0,0 0,-1 0,1 0,0 0,0 0,0 0,-1 0,1-25,0 25,0 0,0 0,-1 0,1 0,0 0,0 0,0 0,0 0,-1 0,1 0,0 0,0 0,24 0,-24 0,0 0,0-25,0 25,-1 0,1 0,0 0,0 0,0 0,-1 0,1 0,0 0,0 0,0 0,-1 0,1 0,0 0,0 0,0 0,-1 0,26 0,-25 0,0 0,-25-25,24 25,1 0,0 0,0 0,0 0,-1 0,1 0,0 0,0 0,0 0,-1 0,1 0,0 0,0 0,0 0,0 0,-1 0,1 0,0 0,25 0,-26 0,26 0,-25 0,0 0,-1 0,1 0,0 0,0 0,0 0,-1 0,1 0,0 0,0 0,0 0,-1 0,1 0,0 0,0 0,0 0,-1 0,1 0,0 0,0 0</inkml:trace>
  <inkml:trace contextRef="#ctx0" brushRef="#br0" timeOffset="26804.5">15801 10443,'25'0,"0"0,-1 0,1 0,25 0,-25 0,-1 0,1 0,0 0,0 0,0 0,-1 0,1 0,25 0,-25 0,-1 0,1 0,0 0,0 0,0 0,24 0,-24 0,25 0,-26 0,1 0,0-25,0 25,0 0,24 0,-24 0,0 0,0 0,24 0,-24 0,0 0,0 0,0 0,-1 0,26-25,0 25,-26 0,1 0,0 0,0 0,0 0,-1 0,26 0,-25 0,0 0,24 0,1-25,-25 25,-1 0,26 0,-25 0,0 0,-1 0,1 0,0 0,25 0,-26-24,1 24,25 0,-25 0,0-25,-1 25,26 0,-25 0,0 0,-1 0,1 0,0 0,0 0,0 0,-1 0,1 0,0 0,0 0</inkml:trace>
  <inkml:trace contextRef="#ctx0" brushRef="#br0" timeOffset="31533.8">12899 11534,'25'0,"24"0,-24 0,0 0,0 0,-1 0,1 0,0 0,0 0,24 0,-24 0,-25 25,50-25,-25 0,24 0,-24 0,0 0,0 0,-1 0,1 0,0 0,0 0,0 0,0 0,-1 0,1 0,0 0,0 0,0 0,-1 0,1 0,0 0,0 0,0 0,-1 0,1 0,0 0,25 0,-26 0,1 0,0 0,0 0,0 0,-1 0,1 0,0 0,25 0,-26 0,1 0,0 0,0 0,0 0,-1 0,1 0,0 0,0 0,0 0,-1 0,1 0,25 0,-25 0,0 0,-1 0,26 0,-25 0,0 0,-1 0,1 0,0 0,0 0,0 0,-1 0,1 0,0 0,0 0,0 0,-1 0,1 0,0 0,0 0,0 0,-1 0,1 0,0 0,0 0,0 0,-1 0,1 0,0 0,0 0,0 0</inkml:trace>
  <inkml:trace contextRef="#ctx0" brushRef="#br0" timeOffset="34458.43">16942 11559,'25'0,"0"0,-1 0,1 0,0 0,0 0,0 0,-1 0,1 0,0 0,25 0,-26 0,1 0,0 0,0 0,0 0,-1 0,1 0,25 0,-25 0,24 0,-24 0,25 0,-26 0,1 0,0 0,0 0,0 0,0 0,-1 0,1 0,25 0,-25 0,-1 0,1 0,0 0,0 0,24 0,-24 0,25 0,-25 0,24 0,-24 0,25 0,-26 0,1 0,0 0,0 0,0 0,-1 0,1 0,25 0,-25 0,-1 0,1 0,0 0,0 0,0 0,24 0,1 0,-25 0,-1 0,1 0,0 0,0 0,0 0,24 0,-24 0,0 0,25 0,-50 25,24-25,26 0,-25 0,0 0,-1 0,26 0,-25 0,24 0,-24 0,0 0,0 0,0 0,24 0,-24 0,0 0,0 0,-1 0,1 0,0 0,0 0,0 0</inkml:trace>
  <inkml:trace contextRef="#ctx0" brushRef="#br0" timeOffset="37380.78">10691 12750,'0'-25,"25"25,0 0,0 0,-1 0,1 0,0 0,0 0,0 0,24 0,-24 25,25-25,-26 0,1 0,0 24,0-24,0 0,24 0,-24 0,0 0,24 25,1-25,-25 0,0 0,24 25,-24-25,0 0,25 0,-1 0,-24 0,0 0,0 0,24 0,-24 0,25 0,-26 0,26 0,-25 0,0 0,24 0,-24 0,25 0,-26 0,1 0,25 0,-1 0,-24 0,0 0,25 0,-1 0,-24 0,0 0,0 0,24 0,-24 0,25 0,-25 0,-1 0,1 0,0 0,0 0,24 0,1 0,-25 0,0 0,-1-25,1 25,0 0,25 0,-26 0,1 0,0 0,0 0,0 0,-1 0,1 0,0-25,0 25,0 0,-1 0,1 0,0 0,0 0,0 0,-1 0</inkml:trace>
  <inkml:trace contextRef="#ctx0" brushRef="#br0" timeOffset="40992.53">16247 12750,'50'0,"-25"0,0 0,24 0,-24 0,25 0,-26 0,1 0,0-25,0 25,24 0,1 0,-50-25,50 25,-25 0,-1 0,1 0,0 0,25 0,-26 0,26 0,-25 0,0 0,-1 0,26 0,-25 0,0 0,-1 0,1 0,0 0,25 0,-26 0,1 0,0 0,0 0,0 0,-1 0,1-25,0 25,0 0,0 0,24 0,-24 0,25 0,-26 0,1 0,0 0,0 0,25 0,-26 0,1 0,0 0,0 0,0 0,-1 0,1 0,0 0,0 0,0 0,-1 0,1 0,0 0,0 0,0 0,-1 0,1 0,0 0,0 0,24 0,-24 0,25 0,-25 0,-1 0,1 0,0 0,25 0,-26 0,1 0,0 0,25 0,-26 0,1 0,0 0,0 0,0 0,-1 0,1 0,0 0,25 0,-25 0,-1 0,26 0,-25 0,0 0,-1 0,1 0,0 0,25 0,-26 0,26 25,-25-25,0 0,-1 0,1 0,0 0,0 0,0 0,-1 0,1 0,-25 25,25-25,0 0,0 0</inkml:trace>
  <inkml:trace contextRef="#ctx0" brushRef="#br0" timeOffset="44897.8">12651 13866,'0'-25,"25"25,-1 0,1 0,0 0,0 0,0 25,-1-25,1 0,0 0,0 25,0-25,-1 0,1 0,0 0,25 0,-26 0,26 0,-25 0,0 0,-1 0,1 0,0 0,-25 24,25-24,0 0,-1 0,26 0,-25 0,0 0,-1 0,1 0,0 0,0 0,0 0,0 0,-1 0,26 0,-25 0,0 0,-1 0,1 0,0 0,0 0,24 0,-24 0,0 0,0 0,0 0,-1 0,1 0,0 0,0 0,0 0,-1 0,26 0,-25 25,0-25,-1 0,1 0,0 0,0 0,0 0,-1 0,1 0,0 0,0 0,0 0,-1 0,1 0,0 0,0 0,0 0,0 0,-1 0,1 0,0 0</inkml:trace>
  <inkml:trace contextRef="#ctx0" brushRef="#br0" timeOffset="48212.65">17364 13841,'49'0,"-24"0,25 0,-26 0,1 0,0 0,0 0,0 0,24 0,-24 0,25 0,-25 0,24 0,-24 0,0 0,0 0,24 0,-24-25,0 25,0 0,-1-25,1 25,0 0,0 0,0 0,-1 0,1 0,0 0,0-24,0 24,-1 0,26 0,-25 0,24-25,-24 25,0 0,0 0,0 0,-1-25,1 25,0 0,0 0,0 0,24 0,-24 0,0 0,0 0,-1 0,1 0,0 0,0 0,0 0,0 0,-1 0,1 0,0 0,0 0,0 0,-1 0,1 0,0 0,0 0,24 0,-24 0,0 0,0 0,0 0,-1 0,1 0,0 0,0 0,24 0,-24 0,0 0,0 0,0 0,-1 0,1 0,0-25,0 25,0 0,-1 0,1 0,0 0,-25-25</inkml:trace>
  <inkml:trace contextRef="#ctx0" brushRef="#br0" timeOffset="51949.68">10691 15056,'0'-24,"25"24,0 0,0 0,-1 0,1 0,0 0,0 0,0 0,-1 0,1 0,0 0,0 0,0 0,-1 0,1 0,0 0,0 0,24 0,-24 0,25 0,-25 0,-1 0,1 0,0 0,0 0,25 0,-26 0,26 0,-25 0,0 0,24 0,-24 0,0 0,0 0,-1 0,1 0,0 0,0 0,0 0,-1 0,1 0,0 0,0 0,24 0,-24 0,25 0,-25 0,-1 0,1 0,0 0,0 0,0 0,-1 0,1 0,0 0,0 0,0 0,-1 0,26 0,-25-25,0 25,-1 0,1 0,0-25,0 25,0 0,24 0,-24 0,25 0,-25 0,-1 0,1 0,0 0,25-25,-26 25,1 0,0 0,0 0,-25-25,25 25,-1 0,1 0,0 0,0 0,0 0</inkml:trace>
  <inkml:trace contextRef="#ctx0" brushRef="#br0" timeOffset="56562.25">15478 15032,'25'0,"0"0,0 0,0 0,-1 0,1 0,0 0,0 0,0 0,0 0,-1 0,1 0,0 0,0 0,0 0,-1 0,1 0,0 0,0 0,0 0,-1 0,1 0,0 0,0 0,0 0,-1 0,1 0,0 0,0 0,0 0,-1 0,1 0,0 0,0 0,0-25,-1 25,1 0,0 0,0 0,0 0,-1-25,1 25,0 0,0 0,0 0,-1 0,1 0,0 0,0 0,0 0,0 0,-1 0,1 0,0 0,-25-25,50 25,-26 0,1 0,0 0,0 0,24 0,-24 0,25 0,-25 0,-1 0,1 0,0 0,0 0,0 0,-1 0,1 0,0 0,25 0,-1 0,-24 25,0-25,0 0,-1 0,1 0,0 25,0-25,0 0,-1 0,1 0,0 0,0 0,0 0,0 0,-1 0,26 0,-25 0,0 0,-1 0,1 0,0 0,0 0,0 0,-1 0,26 0,-25 0,0 0,-1 0,1 0,0 0,25 0,-26 0,1 0,0 0,0 0,24 0,-24 0,0 0,0-25,0 25,-1 0,1 0,0 0,0 0,0 0,-1 0,1 0,0 0,0 0</inkml:trace>
  <inkml:trace contextRef="#ctx0" brushRef="#br0" timeOffset="61261.11">10592 16148,'25'0,"0"0,-1 0,1 0,25 0,-25 0,24 0,-24 0,0 0,0 0,-1 0,1 0,0 0,0 0,0 0,24 0,-24 0,0 0,0 0,-1 0,1 0,0 0,0 0,24 0,-24 0,0 0,0 0,0 0,0 0,-1 0,1 0,0 0,0 0,0 0,24 0,-24 0,0 0,0 0,-1 0,26 0,-25 0,0 0,24 0,-24 0,0 0,0 0,-1 0,1 0,0 0,0 0,0 0,24 0,-24 0,0 0,0 0,-1 0,1 0,0 0,0 0,0 0,24 0,1 0,-25 0,-1 0,26 0,-25 0,0 0,0 0,-1 0,1-25,0 25,0 0,0-25,-1 25,1 0,0 0,0 0,24 0,-24 0,0 0,0 0,0 0,-1 0,1 0,0 0,0 0,24 0,-24 0,0 0,0 0,0 0,-1 0,1 0,0 0,0 0,24 0,-24 0,0 0,0 0,0 0,-1 0,1 0,0 0,0 0,25 0,-26 0,1 0,25 0,-25 0,-1 0,1 0,0 0,0 0,0 0,-1 0,1 0,0 0,0 0,0 0,-1 0,1 0,0 0,0 0,0 0,-1 0,1 0,0-25,25 25,-26 0,1-24,0 24,0 0,0 0,24 0,1 0,-25 0,24 0,-24 0,0 0,0 0,0 0,-1 0,1 0,0 0,0 0</inkml:trace>
  <inkml:trace contextRef="#ctx0" brushRef="#br0" timeOffset="63881.18">17165 16222,'0'-25,"25"25,0-24,24-1,-24 25,0 0,25-25,-1 25,-24-25,0 25,49 0,-49 0,0 0,0-25,-1 25,1 0,25-24,-25 24,24 0,-24 0,0 0,0 0,0 0,-1 0,26 0,-25 0,0 0,-1 0,26 0,-25 0,0 0,24 0,1 0,-25 0,24 0,-24 0,25 0,-26 0,1 0,0 0,0 0,0 0,-1 0,26 0,-25 0,0 0,-1 0,1 0,25 0,-25 0,-1 0,1 24,0-24,0 0,-25 25,25-25,0 0,-1 0,1 0,0 0,0 0,0 0,24 0,-24 0,0 0,0 0,-1 0,1 0,0 0,0-25,0 25,-1 0,1 0,0-24,0 24,0 0,-1 0,1 0,0 0,-25-25</inkml:trace>
  <inkml:trace contextRef="#ctx0" brushRef="#br0" timeOffset="66833.2">12204 17487,'0'25,"50"-25,-1 0,-24 0,25 0,-1 25,-24-25,25 0,-25 25,24-25,-24 25,0-25,25 0,-26 0,1 0,0 0,25 0,-26 0,26 0,-25 0,24 0,-24 0,0 0,25 0,-26 0,26 0,-25 0,0 0,-1 0,1 0,0 0,25 0,-26 0,26 0,-25 0,0 0,-1 0,26 0,-25 0,0 0,24 0,1 0,-25 0,24-25,1 25,-25-25,0 25,24 0,-24 0,0-25,0 25,-1 0,1-25,0 25,0 0,24 0,-24-25,0 25,0 0,0 0,-1-24,1 24,0 0,0 0,0 0,-1 0</inkml:trace>
  <inkml:trace contextRef="#ctx0" brushRef="#br0" timeOffset="70178.56">16917 17314,'25'0,"25"0,-26 0,1 0,0 0,0 0,0 0,24 0,-49-25,25 25,0 0,24 0,-24 0,0 0,0 0,0 0,24-25,-24 25,0 0,24 0,-24-25,25 25,-25 0,-1-25,1 25,0 0,0 0,25 0,-26 0,1 0,0 0,0 0,0 0,-1 0,1-24,0 24,0 0,0 0,-1 0,1 0,25 0,-25 0,24 0,-24 0,0 0,0 0,-1 0,1 0,25 0,-25 0,-1 0,1 0,0 0,0 0,24 0,-24 0,25 0,-25 0,-1 0,1 0,0 0,0 0,0 0,-1 0,1 0,0 0,25 0,-25 0,24 0,-49-25,25 25,25 0,-26 0,1 0,25-25,-25 25,-1 0,1 0,0 0,0 0,0 0,24 0,-24 0,0 0,0-25,-1 25,1 0,25 0,-25 0,-1 0,26 0,-25 0,24 0,-24 0,25 0,-25 0,-1-25,26 25,-25 0,25 0,-26 0,1 0,0 0,0 0,0 0,-1 0,1 0,0 0,0 0,0 0,-1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18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10567 6672,'0'-24,"25"24,0 0,0 0,-1 0,26 0,-25 0,0 0,24 0,1 0,-1 0,-24 0,0 0,25 0,-26 0,1 0,0 0,25 0,-1 0,-24 0,0 0,0 0,-1 0,1 0,0 0,0 0,0 0,0 0,-1 0,1 0,0 0,0 0,0 0,-1 0,1 0,0 0,0 0,0 0,-1 0,1 0,0 0,0 0,0 0,-1-25,1 25,0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2.5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13990 2530,'-25'0,"50"0,0 0,0 0,0 0,-1 0,51 0,-26 0,26 0,-26 0,1 0,0 0,-1 0,1 0,0 0,-1 0,-24 0,0 0,24 0,-24 0,0 0,0 0,0 0,-1 0,1 0,0 0,0 0,0 0,-1 0,1 0,0 0,0 0,0 0,-1 0,1 0,0 0,25 0,-26 0,1 0,25 0,-25-25,-1 25,26 0,0 0,-1 0,-24 0,0 0,0 0,-1 0,26 0,-25 0,25 0,-26 0,1 0,0 0,0 0,24 0,-24 0,0 0,0 0,24-25,-24 25,25 0,-25 0,-1 0,1 0,0 0,0 0,0 0,-1 0,1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0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7714,'0'-25,"25"25,0 0,0 0,0 0,-1 0,1 0,0 0,0 0,0 0,-1 0,1 0,-25 25,25-25,0 0,0 0,-1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3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8855,'25'0,"0"0,0 0,0 0,-1 0,1 0,0 0,-25 25,25-25,0 0,-1 0,1 0,25 25,-25-25,-1 0,1 0,25 0,-25 0,-1 0,1 0,0 0,0 0,0 0,24 0,-24 0,25 0,-25 0,-1 0,1 0,0 0,25 0,-26 0,1 0,25 0,-1 0,-24-25,0 25,0 0,24 0,-49-25,25 25,25 0,-25 0,-1 0,26 0,-25 0,0 0,-1 0,1 0,0 0,0 0,0 0,-1 0,26 0,-25 0,0 0,-1 0,1 0,0 0,0 0,0 0,-1 0,1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5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10617 10120,'25'0,"-1"0,1 0,0 0,0 0,0 0,-1 0,1 0,0 0,0 0,0 0,-1 0,1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7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11336,'0'-25,"25"25,0 0,0 0,0 0,-1 0,1 0,25 0,-25 0,-1 0,1 0,0 0,0 0,24 0,-24 25,25-25,-25 0,-1 25,26-25,0 0,-26 0,26 0,-25 0,49 0,-49 0,0 0,0 0,24 0,-24 0,0 0,25 0,-26 0,1 0,0 0,25 0,-26 0,1 0,0 0,25 0,-26 0,1 0,25 0,-1 0,-24 0,25 0,-25 0,24 0,-24 0,0 0,0 0,-1 0,1 0,0 0,0 0,0 0,-1 0,1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9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10592 12353,'25'0,"0"0,-1 0,1 0,-25 25,25-25,0 0,0 0,-1 0,1 0,0 0,0 0,0 0,-1 0,1 0,0 0,0 0,-25 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2.3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13643,'25'0,"0"-25,0 25,0 0,24 0,-24 0,0 0,24 0,1 0,0 0,-1 0,-24 0,25 0,-1 0,-24 0,0 0,0 0,-1 0,26 0,-25 0,25 0,-26 0,1 0,25 0,-1 0,-24 0,0 0,0 0,24 0,-24 0,0 0,25 0,-26 0,26 0,-25 0,0 0,-1 0,1 0,0 0,0 0,24 0,1 0,-25 0,0 0,-1 0,1 0,0 0,0 0,0 0,-1 0,1 0,0 0,0 0,0 0,-1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4.3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14684,'25'0,"0"0,0 0,0 0,-1 0,1 0,0 0,0 0,0 0,-1 0,1 0,-25 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5.9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10642 15949,'24'0,"1"0,0 0,0 0,0 0,-1 0,1 0,0 0,0 0,0 0,-1 0,1 0,0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8.8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10691 17041,'25'0,"0"0,-25-25,25 25,-1 0,1 0,0 0,0 0,0 0,-1 0,1-25,25 25,-25 0,-1 0,1-25,0 25,0 0,0 0,-1 0,1 0,0 0,0 0,0 0,-1 0,1 0,0 0,25-24,-25 24,24 0,-24 0,0 0,24 0,-24 0,0 0,0 0,0 0,-1 0,1 0,0 0,0 0,0 0,-1 0,1 0,0-25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0.9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20191 16818,'25'0,"0"0,0 0,0 0,-1 0,1 0,0 0,0 0,0 0,-1 0,1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5.2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3696 3249,'0'-24,"25"24,0 0,0 0,-1 0,1 0,0 0,0 0,0 0,-1 0,26 0,-25 0,25 0,-26 0,1 0,0 0,0 0,0 0,-1 0,1 0,0 0,0 0,0 0,-1 0,1 0,0 0,0 0,0 0,-25 24,49-24,-24 0,0 0,0 0,-1 0,1 0,25 0,-25 0,-1 25,1-25,0 0,0 0,0 0,-1 0,1 0,0 25,0-25,0 0,-1 0,1 0,0 0,0 0,0 0,0 0,-1 0,1 0,0 0,0 0,0 0,-1 0,1 0,0 0,0 0,0 0,-1 0,1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5.7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18529 14536,'25'0,"0"0,0 0,0 0,-1 0,1 0,0 0,0 0,0 0,-1 0,1 0,0 0,0 0,0 0,0 0,-1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7.7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19571 12353,'25'0,"0"0,0 0,-1 0,1 0,0 0,0 0,0 0,-1 0,1 0,0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0.7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18430 6524,'25'0,"0"0,0 0,-25-25,24 25,1 0,0 0,0 0,0 0,24 0,-24 0,0 0,0 0,-1 0,1 0,0 0,0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2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17562 7689,'25'0,"0"0,-1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4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7640,'25'0,"0"0,-1 0,1 0,0 0,0 0,0 0,-1 0,26 0,-25 0,0 0,-1 0,1 0,0 0,0 0,0 0,-1 0,1 0,0 0,0 0,0 0,-1 0,1 0,0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19.3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19472 2729 0,'25'0'219,"0"0"-188,-1 0-15,1 0 15,0 0-15,0 0-1,0 0-15,-1 0 16,26 0 15,-25 0-15,0 0-1,-1 0-15,26 0 32,-25 0-17,0 0 1,0 0-1,-1 0 1,1 0 0,25 0-1,-25 0 1,-1 0 0,51 0-1,-26 0 1,-24 0-1,25 0 1,-1 0 0,-24 0-1,25 0 1,-25 0 15,24 0-15,-24 0-1,0 0 1,24 0 0,-24 0-1,25 0 1,-1 0 0,-24 0-1,25 0 1,24 0-1,-49 0 1,0 0 0,0 0-1,0 0 17,24 0-17,-24 0 1,25 0-1,-26 0 17,1 0-1,0 0 31,0 0-30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2.3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3225 3696 0,'25'0'172,"0"0"-156,-1 0-1,26 0-15,-25 0 32,0 0-32,-1 0 15,1 0 1,0 0-16,0 0 15,0 0 1,24 0 0,-24 0-1,25 0 17,-26 0-17,1 0 1,25 0-1,-25 0 1,24 0 0,-24 0-1,25 0 1,-26 0 0,1 0-1,25 0 1,-25 0-1,0 0 1,24 0 0,1 0-1,-25 0 17,24 0-17,-24 0 1,25 0-1,-26 0 1,26 0 0,-25 0-1,0 0 1,24 0 0,-24 0-1,25 0 16,-26 0-15,1 0 0,25 0-1,-25 0 1,24 0 15,-24 0-15,0 0-1,0 0 17,-1 0-17,1 0 32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5.2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6028 3646 0,'25'0'78,"-1"0"1,1 0-33,0 0-30,0 0 0,-25 25-1,25-25 1,24 0 0,-24 0-1,25 25 1,-1 0-1,1-25 1,-25 0 15,0 25-15,-1-25 0,1 0-1,0 0 1,0 0-1,0 0 1,-1 0 0,26 0-1,-25 0 1,0 0 0,-1 0 15,1 0-31,0 0 15,0 0 1,24 0 0,-24 0-1,25 0 1,-25 0 15,-1 0-15,1 0-1,0 0 1,0 0 0,0 0-1,24 0 1,-24 0 0,0 0-1,0 0 1,0 0-1,-1 0-15,1 0 16,0 0 0,0 0-1,0 0 32,-1 0-31,1 0-1,0 0 48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54.70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4961 0,'0'25'171,"0"0"-108,0-1-16,25-24-47,-1 0 47,1 0-32,0 0 32,0 0-16,0 0 1,-1 0-17,1 0 17,0 0-1,0 0 0,0 0 0,-1 0 16,1 0 16,0 0 15,0 0-47,0 0 32,-1 0-1,1 0 1,0 0-17,0 0 673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1.16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4936 0,'0'-25'94,"0"1"0,24 24-63,1 0-16,0 0 1,0 0 0,0 0 15,-25-25-15,24 25-16,1 0 15,0 0 32,0 0 0,0 0 0,-1 0-16,1 0 32,0 0-17,0 0 1,0 0-15,-1 0 30,1 0 1,0 0-32,-25 25-31,25-25 31,0 0-15,-1 0 46,-24 24-46,0 1 46,0 0-30,0 0 14,0 0 17,0-1-1,0 1-30,-24-25 296,-1 0-313,0 0 17,0 0-1,0 0 0,1 0 0,-1 0-15,0 0 31,0 0 0,0 0 31,1 0-31,-1 0 15,0 0 1,0 0 15,0 0-47,25 25 0,-24-25 1,-1 0 30,0 0 235,0 0-250,0 0 328,1 0-172,48 0 172,1 0-266,0 0-77,0 0 15,0 0 15,-1 0 16,1 0-47,0 0 32,-25 25-32,25-25 0,0 0 32,-1 0-32,1 0 0,0 0 16,0 0 0,0 0-31,-1 0 31,1 0 15,0 0 1,0 0-1,-25 25 157,0-1-203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9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5160 3299,'25'0,"-1"0,1 0,0 0,0 0,0 0,-1 0,1 0,0 0,0 0,0 0,-1 0,1 0,0 0,0 0,0 0,-1 0,1 0,0 0,25 0,-26 0,1 0,0 0,0 0,0 0,24 0,-24 0,0 0,0 0,-1 0,1 0,25 0,-25 0,24 0,-24 0,0 0,0 0,0 0,-1 0,26 0,-25 0,0 0,-1-25,1 25,0 0,0 0,0 0,-1 0,1 0,0 0,25 0,-26 0,1 0,0 0,25 0,-26 0,1 0,0 0,0 0,0 0,-1 0,1 0,0 0,25 0,-26-25,1 25,25 0,-25 0,-1 0,1 0,50 0,-50 0,-1 0,1 0,25-24,-25 24,-1 0,26 0,0 0,-26 0,1 0,25 0,-25 0,-1-25,1 25,25 0,-25 0,-1 0,1 0,0 0,0 0,24 0,-24 0,25 0,-25 0,-1 0,1 0,0 0,0 0,0 0,-1 0,26 0,-25 0,0 0,0 0,-1 0,1 0,0 0,0 0,0 0,-1 0,1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5.9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6052 0,'0'-24'250,"24"24"-203,1 0-32,0 0 17,0 0-1,0 0 0,-1 0-15,1 0 15,0 0 0,0 0 32,0 0-48,-1 0 48,1 0-1,0 0 1,0 0-32,0 0 16,-1 0 172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8.26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6152 0,'25'0'172,"-1"0"-109,1 0-32,0 0 32,0 0-32,0 0 0,-1 0-31,1 0 31,0 0 1,0 0-1,0 0 0,-1 0 32,1 0-1,0 0 1,0 0-32,0 0 16,-1 24 78,-24 1 203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2.51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10468 0,'25'0'266,"-1"0"-235,1 0 16,0 0-47,0 0 31,0 0 0,-1 0 0,1 0-15,0 0 15,0 0-15,0 0 15,-1 0-15,1 0 31,0 0-16,0 24 0,0-24-15,-1 0 31,1 0 0,0 0 15,0 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4.60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4192 10691 0,'25'0'187,"0"0"-156,0 0 1,0 0-17,-1 0-15,1 0 32,0 0-17,0 0 1,0 0-1,-1 0 1,1 0 0,0 0 15,0 0 0,0 0-15,-1 0 31,1 0 15,0 0-31,0 0 157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9.75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4118 12725 0,'25'0'313,"0"0"-266,-1 0-32,1 0 17,0 0-1,0 0-15,0 0-1,-1 0 1,1 0-1,0 0 17,0 0-17,0 0 17,-1 0 14,1 0 1,0 0-31,0 0 46,0 0-15,-1 0 16,1 0-32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23.3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12948 0,'25'0'313,"-1"0"-282,1 0 16,0 0-16,0 0 1,0 0-32,-1 0 31,1 0 0,0 0 0,0 0 1,0 0-1,-1 0 16,1 0 15,0 0-46,0 0 31,0 0 15,-1 0 1,1 0-48,0 0 95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4.32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7714 0,'25'-25'31,"0"1"1,0 24-17,-1-25 1,1 25 828,0 0-782,0 0-46,0 0 15,-1 0 0,1 0-15,0 0 15,0 0 0,0 0-15,-1 0 15,1 0 1,-25 25-32,25-25 46,-25 24-14,25-24-17,0 0 17,-1 0-17,1 0 48,0 0-32,0 0 31,0 0 1,-1 0-32,1 0 32,0 0 62,-25 25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9.3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4068 9798 0,'25'0'125,"0"0"-31,0 0-47,0 0 46,-1 0-77,1 0 31,0 0 15,0 0-15,0 0-15,-1 0 14,1 0 1,0 0-15,0 0-17,0 0 16,-1 0 1,1 0-1,0 0-31,0 0 31,0 0 16,-1 0-16,1 0-15,0 0 31,0 0 15,0 0 1,-1 0-32,1 0 32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11.43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15478 0,'25'0'625,"0"0"-609,0 0-1,-1 0 1,1 0 15,0 0-15,0 0-1,0 0 1,-1 0 15,1 0 1,0 0-17,0 0 16,0 0 1,-1 0-1,1 0-15,0 0 30,0 0-14,0 0 15,-1 0 15,1 0-46,0 0 15,0 0 31,0 0-15,-1 0 31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2.6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8359 0,'0'-25'141,"25"25"-16,-1 0-109,1 0 15,0 0 0,0 0 0,0 0-15,-1 0 15,1 0 1,0 0 14,0 0-14,0 0-1,-1 0 16,1 0-16,0 0-15,0 0 15,0 0 0,-1 0-15,1 0 15,0 0 16,0 0 15,0 0-15,-1 0-15,1 0 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1:09.6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9873 18058,'0'-25,"24"25,1 0,0 0,0 0,0 0,-1-25,1 25,0 0,0 0,24-25,-24 25,0 0,0 0,0 0,24 0,-24 0,25 0,-1 0,-24-24,0 24,0 0,0 0,-1 0,26 0,-25 0,24 0,-24 0,0 0,25 0,-26 0,26 0,-25 0,0 0,-1 0,1 0,0 0,0 0,0 0,-1 0,26 0,-25 0,0 0,-1 0,51 0,-50 0,-1 0,1 0,25 0,0 0,-26 0,1 0,25 0,-1 0,-24 0,25 0,-25 0,24 0,-24 0,0 0,24 0,-24 0,25 0,-25 0,-1 0,1 0,0 0,0 0,0 0,-1 0,1 0,0-25,0 25,0-25,24 25,1 0,-1 0,-24 0,25 0,-25 25,24-25,-24 0,0 0,25 0,-1 25,-24-25,0 24,0-24,-1 0,1 0,25 0,-25 0,-25 25,49-25,-24 0,0 0,0 0,-1 0,1 0,0 0,0 0,0 0,-1 0,1 0,0 25,0-25,0 25,-1-25,1 0,0 25,0-25,0 0,-1 0,-24 24,25-24,0 0,0 0,0 0,-25 25,24-25,1 0,0 25,25-25,-25 0,-1 0,1 0,0 0,0 0,0 0,-1 0,1 0,25 0,-25 0,-1 0,1 0,0 0,0 0,0 0,-1 0,1 0,25 0,-25 0,-1 0,1 0,0 0,0 0,0 0,-1 0,1 0,25 0,-25 0,-1 0,1 0,0 0,0 0,24 0,-24 0,0 0,0 0,25 0,-26 0,26 0,-25 0,0 0,-1 0,1 0,0 0,25 0,-26 0,1 0,0 0,0 0,24-25,-24 25,0 0,0 0,0 0,-1 0,26 0,-25 0,0 0,24 0,-24 0,0 0,0 0,-1 0,1 0,0 0,0 0,0 0,-1 0,26 0,-25 0,0 0,-1 0,1 0,0 0,0 0,0 0,0 0,-25-25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6.03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11708 0,'25'0'265,"0"0"-233,-1 0 14,1 0-14,0 0-1,0 0-15,0 0 15,-1 0 0,1 0-15,0 0 15,0 0 16,0 0-16,-1 0 0,1 0-15,0 0 15,0 0 0,0 0 1,-1 0-32,1 0 31,0 0 16,0 0 15,0 0-30,-1 0 30,1 0-15,0 0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0.2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13940 0,'0'0'0,"0"-25"265,25 25-249,-1 0 15,1 0 0,0 0 1,0 0-32,0 0 31,-1 0 0,1 0 0,0 0-15,0 0 15,0 0 1,-1 0-1,1 0-16,0 0 17,0 0-1,0 0 0,-1 0-15,1 0 15,0 0 32,0 0-17,0 0-14,-1 0 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3.2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16222 0,'0'-25'62,"25"25"94,0 0-124,-1 0-1,1 0-15,0 0 15,0 0-31,0 0 15,-1 0 1,1 0 15,0 0-15,0 0 15,0 0-15,-1 0 15,1 0 0,0 0-15,0 0 15,0 0 16,-1 0-31,1 0 15,0 0 31,0 0 1,0 0 249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5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5457 3969 0,'25'0'172,"0"0"-110,0 0-15,0 0-16,-1 0 0,1 0 1,0 0-17,0 0 1,0 0 15,-1 0 0,1 0 32,0 0-1,0 0-30,0 0 15,-1 0 15,1 0 1,0 0-32,0 0 31,0 0-30,-1 0 14,1 0-14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8.5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8384 3944 0,'25'0'31,"0"0"172,0 0-203,0 0 16,-1 0 0,26 0-1,-25 0 1,49 0-1,-24 0 1,-25 0 0,-1 0-1,26 0 1,-25 25 0,0-25-1,24 25 1,-24-25-1,25 0 17,-26 0-17,1 24 1,0-24 0,0 0-1,24 25 1,1-25-1,-25 25 1,24-25 0,-24 0-1,0 0 1,25 0 0,-25 0-1,-1 0 1,1 0-1,0 0 17,0 0-17,24 0 1,-24 0 0,0 0-1,0 0 1,24 0-1,1 0 1,-25 0 0,0 0 15,-1 0-15,1 0-1,0 0 1,0 0 15,0 0 16,-1 0-16,1 0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0.9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10319 3919 0,'0'-25'93,"25"25"-30,0 0-32,0 0-15,24 0-1,1 0 1,24 0 0,-49 0-1,49 0 1,-49 0 0,25 0-1,-25 0 1,24 0 15,-24 0-15,0 0-1,0 0 1,-1 0 0,1 0 15,0 0 31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4.4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2630 5556 0,'0'-25'93,"0"1"-14,24 24-79,1 0 31,0 0-16,0 0 1,24 0 0,-24 0-1,0 0 1,0 0 0,0 0-1,24 0 1,-24 0-1,0 0 17,0 0-17,0 0 1,-1 0 0,1 0 15,0 0-16,0 0 1,0 0 15,-1 0 1,1 0-1,0 0-16,0 0 48,0 0 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7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8236 5556 0,'24'0'31,"-24"-25"-15,25 25 109,0 0-78,0 0-31,0 0-1,-1 0 1,1 0 15,25 0-15,-25 0-1,-1 0 1,1 0 0,25 0-1,-1 0 1,-24 0-1,0 0 1,0 0 0,0 0-1,-1 0 1,1 0 0,0 0-1,0 0 1,0 0 15,-1 0-15,1 0-1,0 0 17,0 0-17,0 0 1,-1 0-1,1 0 1,0 0 0,0 0 15,0 0-15,-1 0 15,1 0 0,0 0 32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3.8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7169 7020 0,'25'0'156,"0"0"-125,-1 0-15,1 0 0,25 0-1,24 0 1,1 0-1,-26 0 1,-24 0-16,0 0 16,49 0-1,-24 0 1,-25 0 0,49 0-1,-24 0 1,-26 0-1,26 0 17,0 0-17,-26 0 1,51 0 0,-26 0-1,1 0 1,-25 0-1,25 0 1,24 0 0,-49 0-1,49 0 1,-49 0 0,0 0-1,24 0 1,-24 0-1,25 0 17,-25 0-17,24 0 1,-24 0 0,0 0-1,24 0 1,1 0-1,-25 0 1,74 0 0,-25 0-1,-24 0 1,24 25 0,-24-25-1,-25 0 1,49 0-1,-24 24 17,49 1-17,-49-25 1,24 0 0,1 25-1,-51-25 1,26 0-1,0 0 1,-1 0 0,1 0-1,-1 0 1,1 0 0,-25 0-1,24 0 1,26 0-1,-50 0 17,24 0-17,1 0 1,-1 0 0,1 0-1,0 0 1,-25 0-1,24 0 1,26 0 0,-26 0-1,-24 0 1,25 0 0,-1 0-1,-24 0 1,0 0 15,0 0-15,-1 0-1,26 0 1,-25 0 0,0 0-1,-1 0 1,1 0-1,25 0 1,-25 0 15,-1 0-15,1 0 0,0 0-16,0 0 31,0 0-16,-1 0 17,1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7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7764 0,'0'0'0,"25"0"109,0 0-93,49 0 0,-49 0-1,49 0 1,50 0 0,-74 0-1,24 0 1,26 25-1,-26-25 17,-24 24-17,49-24 1,-74 0 0,24 0-16,-24 0 15,74 0 1,-24 0-1,-26 0 1,51 0 0,-26 0-1,-24 0 1,24 0 0,0 0-1,1 0 1,-50 0-1,24 0 17,26 0-17,-1 0 17,0 0-17,-49 0 1,50 0-1,-26 0 1,1 0 0,0 0-16,24 0 31,-24 0-15,-1 0 15,-24 0-16,0 0 1,0 0 0,-1 0-1,1 0 1,0 0 0,0 0 15,0 0-16,-1 0 32,1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0.1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6003 8037 0,'25'0'78,"0"0"-15,-1 0-17,1 0-14,0 0-32,0 0 31,0 0-15,0 0 15,-1 0-16,1 0 1,0 0 31,0 0 0,0 0 15,-1 0-15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17.8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12651 7888 0,'-25'0'172,"25"-25"-94,0 0-16,0 0-30,0 1 15,0-1-1,0 0 17,0 0-47,0 0 30,0 1 1,0-1 16,0 0-32,0 0 32,0 0-17,0 1 17,0-1-32,25 25 297,0 0-187,-1 0-79,1 0 63,0 0-93,0 0 30,0 0 1,-1 0-32,1 0-31,0 0 31,0 0 0,0 0 1,-1 0-17,1 0 32,0 0 0,0 0 0,0 0-31,-1 0 30,1 0 1,0 0-15,0 0-17,0 0 16,-1 0 1,1 0-1,0 0-15,0 0 15,0 0 16,-1 0-16,1 0-15,0 0 30,0 0 1,0 0 16,-1 0-32,-24 25 250,0-1-234,-24-24 16,24 25-63,0 0 62,0 0-31,-25 0 32,25-1-1,0 1 188,0 0-187,-25-25-47,25 25 30,0 0 17,0-1-16,0 1-16,0 0 32,0 0-1,0 0 1,0-1-1,0 1-46,0 0 46,0 0 1,0 0-1,0 0-31,0-1 32,0 1-1,0 0 1,0 0-16,-25-25 109,0 0-125,1 0 16,-1 0 0,0-25-16,0 25-31,0 0 32,25-25-1,-24 25-31,-1 0 31,0 0-15,0 0 15,0 0 16,1 0-16,-1-25-15,0 25 15,0 0 16,0 0-16,1 0-15,-1 0 15,0 0 0,0 0 0,0 0-15,1 0 47,-1 0-1,0 0 110,0 0 0,0 0-94,25-24 203,0-1-250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24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8285 8582 0,'25'0'109,"0"0"-46,0 0-17,24 0-14,-24 0-17,49 0 1,-49 25 0,74 0-1,25 0 1,-74-25-1,24 49 1,26-49 0,-76 0-1,51 25 1,-26 0 0,1-25-1,-25 0 1,49 0-1,-49 0 1,0 0 0,0 0-1,49 0 1,-49 0 0,25 0-1,-1 0 1,50 0-1,-74 0 1,50 0 0,-26 0-1,-24 0 1,0 0 0,24 0-1,1 0 1,-25 0-1,0 0 1,-1 0 15,1 0-15,25 0 0,-25 0-1,-1 0 1,1 0-1,0 0 1,0 0 0,0 0 15,-1 0-15,1 0 46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2.0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6326 9401 0,'24'0'203,"-24"-25"-109,0 0-63,0 1 1,0-1-1,0 0-16,0 0 17,0 0 30,0 1 1,0-1-32,0 0 31,0 0-15,0 0 16,0 1-32,0-1 63,25 25 281,0 0-344,0 0 0,0 0 1,-1 0-1,1 0-31,0 0 31,0 0 0,0 0 1,-1 0-17,1 0 1,0 0-1,0 0 17,0 0-17,-1 0 1,1 0 15,0 0 0,0 0 1,0 0-17,-1 0 1,1 0 15,0 0 0,0 0-15,0 0 15,-1 0-15,1 0 15,0-25 0,0 25 16,0 0 16,-25 25 202,0 0-202,0-1-32,0 1 32,0 0-16,-25-25-16,25 25 0,0 0 0,0-1 32,0 1 15,0 0-16,0 0-30,0 0 15,0-1 15,0 1 1,0 0-1,0 0-46,0 0 46,0-1 1,0 1-1,0 0-46,0 0 46,0 0 1,0-1-16,0 1-16,0 0 31,0 0 1,-25 0-1,0-1-30,0-24 46,1 0-31,-1 0 15,0 0-31,0 0 32,0 0-1,1 0-15,-1 0-15,0 0 14,0 0-14,0 0-1,1-24-15,-1 24 30,0 0-14,25-25-1,-25 25-31,0 0 31,1 0-15,24-25-1,-25 25 1,25-25 47,-25 25-63,0 0 46,0 0-14,25-25-1,-24 25-15,-1 0 15,0 0 16,0 0-32,0 0 48,25-24 343,0-1-343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5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9401 0,'50'0'125,"-25"0"-110,24 0-15,-24 0 16,25 0 0,24 0-1,1 0 1,-51 0 0,26 0-1,49 0 1,-49 0-1,-1 0-15,26 0 16,49 0 15,0 0-15,-74 0 0,24 0-1,0 0 1,-24 0-1,0 0 1,49 0 0,-50 0-1,26 0 1,24 0 0,-49 0-1,-1 0 1,-24 0-1,49 0 17,-49 0-17,0 0 1,0 0 0,0 0-1,-1 25 1,1-25-1,0 0 1,0 0 31,0 0-16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9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7541 10046 0,'25'0'187,"0"0"-171,-25 25-16,24-25 16,1 0 15,25 0-15,-25 25-1,24-25 1,-24 0-1,0 0 1,0 24-16,-1-24 16,26 0-1,0 0 1,-26 0 0,26 0-1,24 0 1,1 0 15,-50 0-15,24 0 15,-24 0-15,0 0-1,25 0 1,-26 0-1,26 0 1,0 0 0,-1 0-1,26 0 1,-1 0 0,-24 0-1,24 0 1,0 0-1,-49 0 1,25 0 15,-1 0-15,-24 0 0,0 0-1,25 0 1,-26 0-1,1 0 1,0 0 0,25 0-1,-26 0 1,26 0 0,25 0-1,-1 0 1,-49 0-1,74 0 1,-25 0 15,-24 0-15,49 0 0,-24 0-1,-51 0 1,51 0-1,-1 0 1,-49 0 0,0 0-16,0 0 15,49 0 1,0 0 0,-49 0-1,25 0 1,49 0-1,-74 0 1,49 0 15,26 0-15,-51 0 0,50 0-1,25 0 1,-49 0-1,-26 0 1,51 0 0,-26 0-1,-24 0 1,49 0 0,-49 0-1,-1 0 1,1 0-1,24 0 1,-49 0 0,49 25 15,-49-25-15,25 0-1,-1 0 1,1 0-1,24 25 1,1-25 15,-26 0-15,-24 25 0,25-25-1,24 0 1,-49 0-1,49 0 1,1 25 0,-26-25 15,-24 0-15,75 24-1,-51-24 1,1 0-1,-1 0 1,-24 0 0,25 0-1,-25 0 1,-1 0 0,26 0-1,-25 0 1,0 0-1,-1 0 1,1 0 0,0 0 15,0 0-15,0 0-1,-1 0 16,1 0 1,0 0-1,0 0 0,0 0 32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43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4961 10914 0,'25'0'94,"0"-25"-32,0 25-62,0 0 31,-1 0-31,1 0 16,25-25 0,24 25-1,25 0 1,-74 0 0,25 0-1,24 0 1,-49 0-1,25 0 1,-26 0 0,1 0 15,0 0-15,25 0-1,-26 0 1,1 0-1,0 0 1,0 0 0,0 0-1,-1 0 1,1 0 0,0 0-1,0 0 1,0 0 15,-1 0 0,1 0 1,0 0 30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53.5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6722 13171 0,'50'0'328,"-25"0"-328,0 0 16,24 0 0,1 0-1,-1 0 1,26 0-1,-50 0 1,74 0 0,-49 0-1,-26 0 1,26 0-16,24 0 31,-24 0-15,0 0-1,-1 0 1,50 0 0,-74 0 15,25 0-15,24 0-1,-49 0 1,49 0-1,-24 0 1,0 0 0,24 0-1,0 0 1,-24 0 0,-25 0-1,25 0 1,24 0-1,-24 0 17,-26 0-32,26 0 15,0 0 17,-1 0-17,26 0 1,-51 0-1,1 0-15,25 0 16,-25 0 0,24 0-1,-24 0 1,25 0 0,-26 0-1,1 0 16,25 0-15,-25 0 15,-1 0 1,1 0 14,0 0-30,-25 25 15,25-25 1,-25 25 14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2.8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6474 14784 0,'25'0'328,"0"0"-328,25 0 15,-26 0 1,51 0 0,-50 0 15,-1 0-15,1 0-1,0 0 1,0 0-1,0 0 1,-1 0 0,1 0-1,25 0 1,-25 0 0,-1 0-1,1 0 1,0 0-1,0 0 17,0 0-17,-1 0 1,1 0 0,0 0-1,0 0 1,0 0-1,0 0-15,-1 0 16,1 0 0,0 0-1,25 0 1,-26 0 0,1 0-1,25 0 1,-25 0-1,-1 0 1,1 0 0,0 0 15,0 0-15,0 0-1,-1 0 1,1 0-1,0 0 1,0 0 0,0 0-1,-1 0 1,1 0 0,0 0-1,25 0 1,-1 0 15,1 0-15,-25 0 15,-1 0-15,26 0-1,0 0 1,-1 0-1,-24 0 1,0 0 0,0 0-1,0 0 1,-1 0 0,1 0-1,0 0 1,0 0-1,24 0 1,-24 0 0,0 0 15,25 0-15,-26 0-1,26 0 1,49 0-1,-74 0 1,25 0 0,49 0-1,-50 0 1,1 0 0,0 0-1,-26 0 1,26 0-1,-25 0 1,24 0 0,-24 0 15,0 0-15,0 0-1,0 0 1,-1 0-16,26 0 31,0 0-15,-25 0-1,-1 0 1,51 0 0,-26 0-1,-24 0 16,0 0-31,0 0 16,0 0 0,24 0-1,-24 0 17,0 0-32,24 0 31,1 0-16,-25 0 1,0 0 0,24 0-1,-24 0 1,25 0 0,-26 0-1,26 0 1,0 0-1,-1 0 1,-24 0 0,25 0-1,24 0 17,-24 0-17,-25 0 1,-1 0-1,26 0 1,-25 0 0,24 0-1,-24 24 1,25-24 0,-25 0-1,-1 0 16,1 0-31,0 0 16,0 0 0,24 0 15,-24 0-15,0 0-1,0 0 1,0 0-1,-1 0 1,1 0 15,0 0 1,0 0-1,0 0-16,-1 0 48,1 0 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6.3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11386 14784 0,'25'0'47,"-1"0"16,1 0-16,0 0-32,0 0 1,0 0 0,-1 0-1,1 0 1,0 0-1,0 0 1,24 0 0,1 0 15,-25 0-15,0 0-16,24 0 15,50 0 1,-24 0-1,-50 0 1,74 0 0,-50 0-1,1 0 1,0 0 0,24 0-1,0 0 16,-24 0-15,-25 0 0,25 0-1,24 0 17,-24 0-17,-26 0 1,26 0-1,0 0 1,-26 0 0,1 0-1,0 0 1,0 0 0,0 0-1,-1 0 16,1 0-15,0 0 47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3.9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8608 16346 0,'24'0'15,"1"0"48,0 0-1,0 0 1,0 0-48,-1 0 48,1 0-16,0 0-16,0 0-31,0 0 31,-1 0-15,1 0-16,0 0 15,49 0 1,-49 0 0,50-25-1,24 1 17,-74 24-17,74-25 1,-25 25-1,-49 0 1,25 0-16,-25 0 16,49 0-1,-49 0 1,24 0 0,1 0-1,0 0 1,-26 0-1,51 0 1,-1 0 0,-49 0-1,49 0 17,1 0-17,-1 0 1,1 0-1,-1 0 1,1 0 0,-51 0-1,76 0 1,-51 0 0,1 0-1,-25 0 1,49 0-1,-24 0 1,-26 0 0,26 0-1,0 0 17,-1 0-17,1 0 1,24 0-1,-49 0 1,25 0 0,24 25-1,-49-25 1,74 0 0,-24 0-1,24 0 1,-74 0-1,49 0 1,-24 24 0,-26-24-1,51 0 17,-26 25-17,-24-25 1,50 0-1,-51 0 1,1 0 0,25 0-1,-1 25 1,26 0 0,-50-25-1,74 0 1,-25 25-1,-49-25 1,49 0 0,1 25-1,-50-25 17,49 0-17,-24 0 1,-1 0-1,-24 0 1,50 0 0,-26 0-1,-24 0 1,25 0 0,-26 0-1,26 0 1,0 0-1,-1 0 1,-24 0 0,49 0-1,-24 0 17,0 0-17,-26 0 1,1 0-1,25 0 1,-25 0 15,24 0-15,-24 0 0,0 0 15,0 0 31,0 0-30,-1 0 30,-24-25 16,0 0-47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2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7119 10269 0,'25'0'172,"0"0"-141,0 0 16,0 0 0,-1 0 0,1 0-16,0 0 16,0 0 15,0 0-15,-1 0 16,1 0-1,0 0 16,0 0-15,0 0-32,-25 25 78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6.5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17115 0,'25'0'125,"-1"0"-110,26-25 1,0 25-1,24-24 1,174 24 0,-149-25-1,100 0 1,-100 0 0,-74 25-1,24 0 1,1 0-1,-25 0 1,0 0 15,-1 0-15,1 0 15,0 0 0,0 0 32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21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9600 16991 0,'25'0'31,"-1"0"-16,1 0 32,0 0-15,-25 25-17,25-25 1,0 0-1,-1 25 1,1-25 0,0 0 15,0 0-15,0 0-16,-1 0 15,1 0 1,0 0-1,0 0 17,0 0-1,-1 0 16,1 25-16,0-25 32,0 0-17,0 0 17,-1 0-32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4.62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10617 8607,'25'25,"49"0,-24-25,24 0,-24 25,-26-25,26 24,0-24,-26 0,1 0,25 0,-25 25,-1-25,26 0,-25 0,24 0,-24 0,25 0,-25 0,0 0,-1 0,1 0,0 0,25 0,-1 0,-24 0,25 0,-1 0,1 0,-25-25,-1 25,26 0,-25-24,0 24,-1 0,1 0,0 0,25-25,-26 25,1 0,0-25,0 25,0 0,49 0,-49 0,0 0,-1 0,26 0,-25 0,0 0,24 0,1 0,-25 0,24 0,-24 0,50 0,-51 0,26 0,-25 0,24 0,1 0,0 0,-1 0,1 0,-25 0,49 0,-49 0,0 0,-1 0,26 0,-25 0,0 0,-1 0,26 0,0 0,-26 0,1 0,0 0,0-25,0 25,24-25,-24 25,0 0,0 0,24 0,-24 0,0-24,25 24,-26 0,1-25,25 25,-25 0,-1 0,1 0,0 0,0 0,0 0,-1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7.15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7318 7764,'25'0,"-1"0,26 0,-25 25,0-25,-1 0,26 0,-25 0,0 24,49-24,-49 0,24 25,-24-25,50 0,-51 0,1 25,25-25,-1 0,1 25,-25-25,24 0,1 0,25 0,-26 0,-24 0,0 0,0 0,24 0,-24 0,0 0,24 0,-24 0,25 0,-25 0,-1 0,1 0,0 0,0 0,24 0,-24 0,0 0,0 0,0 0,-1 0,1 0,0 0,0 0,0 0,-1 0,1 0,0 0,0 0,0 0,-1 0,1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40.33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9228 7913,'24'0,"1"0,0-25,0 25,0 0,0-25,-1 25,26 0,-25 0,0 0,24 0,1 0,24-25,-24 25,-1 0,-24 0,25 0,-1 0,1 0,-25 0,0 0,24 0,-24 0,25 0,-26 0,51 0,-26-25,1 25,0 0,24 0,-24 0,-1 0,1 0,0 0,-26 0,1 0,25 0,-25 0,24 0,-24 0,25 0,-1 0,-24 0,25 0,-26 0,26 0,0 0,-1 0,-24 0,25 0,-1 0,-24 0,0 0,25 0,-26 0,1 0,0 0,25 0,-1 0,-24 0,0 0,24 0,-24 0,0 0,25 0,-1 0,-24 0,0 0,0 0,24 0,-24 0,25 0,-26 0,1 0,0 0,25 0,-26 0,1 0,0 0,0 0,0 0,-1 25,1-25,0 0,0 0,0 0,-1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53.1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5110 11633,'50'0,"-25"0,-1 0,1 0,0 0,0 0,0 0,-1 25,1-25,25 0,-25 0,-1 0,1 0,0 0,25 0,-26 0,26 0,-25 0,24 0,-24 0,0 0,0 0,0 0,24 0,1 0,-25 0,-1 0,1 25,25-25,-25 0,-1 0,1 0,0 0,0 0,0 0,24 0,-24 0,0 0,0 0,0 0,-1 0,26 0,-25 25,24-25,-24 0,0 0,0 0,0 0,-1 0,1 0,0 0,25 0,-26 0,1 0,0 0,0 0,0 25,-1-25,1 0,0 0,0 0,0 0,-1 0,26 0,-25 24,0-24,-1 0,26 0,-25 0,0 0,0 0,-1 0,1 0,0 0,0 0,-25 25,49-25,-24 0,0 0,0 0,0 0,-1 0,1 0,0 0,0 0,24 0,-24 0,0 0,0 0,0 0,-1 0,1 0,0 0,0 0,0 0,-1 0,1 0,0 0,0 0,0 0,-1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7293 11931 0,'25'0'218,"0"0"-186,-1 0-17,1 0 17,0 0-1,0 0 0,0 0-15,-1 0 15,1 0 16,0 0 0,0 0-16,0 0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8.2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16446 8062 0,'25'0'109,"-1"0"-46,1 0-16,0 0-32,0 0 1,0 0 0,-1 0-1,1 0 1,0 0-1,25 0 1,-25 0 0,-1 0-1,26 0 1,0 0 0,-26 0-1,1 0 1,0 0-1,0 0 1,0 0 0,-1 0-1,26 0 1,0 0 0,-26 0 15,1 0-16,0 0 1,25 0 0,-1 0-1,1 0 1,-25 0 0,49 0-1,-24 0 1,-26 0-1,51 0 1,-50 24 0,-1-24-1,26 0 1,-25 25 0,0-25-1,0 0 1,-1 0-1,1 0 1,0 0 0,0 0-1,0 0 1,24 0 0,-24 0 15,0 0 0,0 0-15,-1 0 15,1 0-15,0 0 15,0 0 0,0 0 0,-1 0-15,1 0 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A5D7B6-3D89-43A7-8989-23FF1B954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35E4360-43A4-4B32-AC80-FE9C686F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127E814-C7D9-4EBC-948E-9DF614A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0127BE-578A-4488-877C-92CFC62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AC3697-2B00-4826-8D1C-E57315A9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52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E2F1DB-1982-48F6-BCCD-4DF5D453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7130F09-43C9-42F6-8EF8-5BAE4F913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EFC7651-00BF-4A6D-AD5A-01D2C99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865004-3B91-461D-8BA6-3474D67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23BAE42-438E-4BDB-8822-A2301BBB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5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55C4C29-9AA9-498F-8DE1-C89927A9A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D99B6D6-FAB2-4AFA-A8CF-3A1CFB884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688CBF0-B207-4FE8-AB64-AAEE398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A00D80D-DAF7-41AE-8198-89AAB84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E98EBFD-8901-4013-B457-E117FF1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4698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694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0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915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187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71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3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27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801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1A6EF0-8AA6-4823-A183-63AE1159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527805-7C00-4E75-BDD6-1243E9F8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4879378-3966-4E58-8097-D4198EAC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7DA58B5-435D-4068-A853-827BA354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E3D6244-E751-4431-859D-F1AD7934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0695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6109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5705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130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92A730-2C56-485F-87EE-D6B7601F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71AE992-6034-4E00-882B-5DDBB29B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6C7342-51A9-4227-9BDB-99B56AB2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63B68B2-7D34-40FF-988C-0538AA47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BDF5AC-A711-433B-8518-4916BE23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03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12A02-178E-4ADC-A293-E752C6DE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86289A-28CB-45D8-B872-844DA17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205EEE3-7074-4F31-AC8E-B9FB8320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9BD950C-56DF-4ED3-A60E-221B221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FB78E86-5CA5-4D90-8A93-453214F3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29EF045-858B-459D-9C58-17327355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54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C91CFF-8816-4F9C-BEBF-ABED0015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F58AC79-4E8D-4B70-95BB-C99B78A3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CE4EB3A-C569-4C9B-959B-8FE0423BD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CF4215D-DDDF-49E0-8F6A-DF13D360C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D7371CA-EEDA-45EA-85FD-75289EC1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6188F95-69A7-4177-BAB6-1F6F19C7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DBD9C10-6C54-4DF3-9337-0407749C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563AC0B-E8B2-42BC-A51A-1D6EE694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254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CF4289-761C-4C1C-B761-1F4AFD62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2D0FE84-D9DA-468A-B0FB-0DFD50E2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F82D2FD-C787-4EAF-8876-38462152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2C49DB1-6B21-4152-BD2E-C743B5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112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46FD983-0B31-403D-B878-C8AF8B7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A8AC540-FB1E-4761-A849-1F562D16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21A0D4-4048-401E-9670-93C6A06D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275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3398BE-19B2-4599-8580-551B6222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82BC91-194A-4EB0-BEA1-52D35B05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4A33738-36C9-410B-AA15-5DD3ACC5E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02CE6FB-70B8-47B2-95BF-8C98002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70F775D-88D7-4B50-AC65-4B99E775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C321783-52D3-4C25-AF63-5E9D278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388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80D9DF-81E3-4A4C-B6EA-AE4EF059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FB0D0EC-B4DE-4065-A4B0-91042289A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E260354-3A0B-4339-B7AE-73F399AB9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5803DA1-1A28-4E5A-ACC6-D451B4B3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9B48E0B-5DB0-4296-90D4-B3F6B7AF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EAEFCA8-7CDF-4F5A-A27F-D939ED66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59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05740A3-A5C3-4BD4-BE54-FABC2E00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57A9E1A-387D-488F-A063-24AE799B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FA531D-4784-4B9A-B720-1CDCED8A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06D4-48BA-4D84-8BCC-13E0B5BDFAFC}" type="datetimeFigureOut">
              <a:rPr lang="es-AR" smtClean="0"/>
              <a:t>1/11/2021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B56558A-DC36-4853-B33A-F58E17E26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002D7AA-4B72-4F62-8FA2-8035EFCBF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57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FC76-07E1-417C-A881-27C73B67E0D8}" type="datetimeFigureOut">
              <a:rPr lang="es-AR" smtClean="0"/>
              <a:pPr/>
              <a:t>1/11/2021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87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22.emf"/><Relationship Id="rId3" Type="http://schemas.openxmlformats.org/officeDocument/2006/relationships/slideLayout" Target="../slideLayouts/slideLayout6.xml"/><Relationship Id="rId12" Type="http://schemas.openxmlformats.org/officeDocument/2006/relationships/image" Target="../media/image19.emf"/><Relationship Id="rId17" Type="http://schemas.openxmlformats.org/officeDocument/2006/relationships/customXml" Target="../ink/ink5.xml"/><Relationship Id="rId2" Type="http://schemas.openxmlformats.org/officeDocument/2006/relationships/audio" Target="../media/media2.mp3"/><Relationship Id="rId16" Type="http://schemas.openxmlformats.org/officeDocument/2006/relationships/image" Target="../media/image21.emf"/><Relationship Id="rId1" Type="http://schemas.microsoft.com/office/2007/relationships/media" Target="../media/media2.mp3"/><Relationship Id="rId11" Type="http://schemas.openxmlformats.org/officeDocument/2006/relationships/customXml" Target="../ink/ink2.xml"/><Relationship Id="rId5" Type="http://schemas.openxmlformats.org/officeDocument/2006/relationships/customXml" Target="../ink/ink1.xml"/><Relationship Id="rId15" Type="http://schemas.openxmlformats.org/officeDocument/2006/relationships/customXml" Target="../ink/ink4.xml"/><Relationship Id="rId10" Type="http://schemas.openxmlformats.org/officeDocument/2006/relationships/image" Target="../media/image18.emf"/><Relationship Id="rId19" Type="http://schemas.openxmlformats.org/officeDocument/2006/relationships/image" Target="../media/image23.png"/><Relationship Id="rId4" Type="http://schemas.openxmlformats.org/officeDocument/2006/relationships/image" Target="../media/image29.png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customXml" Target="../ink/ink11.xml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29.emf"/><Relationship Id="rId17" Type="http://schemas.openxmlformats.org/officeDocument/2006/relationships/image" Target="../media/image38.png"/><Relationship Id="rId2" Type="http://schemas.openxmlformats.org/officeDocument/2006/relationships/image" Target="../media/image37.pn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customXml" Target="../ink/ink9.xml"/><Relationship Id="rId1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3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emf"/><Relationship Id="rId12" Type="http://schemas.openxmlformats.org/officeDocument/2006/relationships/customXml" Target="../ink/ink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3.xml"/><Relationship Id="rId11" Type="http://schemas.openxmlformats.org/officeDocument/2006/relationships/image" Target="../media/image42.emf"/><Relationship Id="rId5" Type="http://schemas.openxmlformats.org/officeDocument/2006/relationships/image" Target="../media/image23.png"/><Relationship Id="rId15" Type="http://schemas.openxmlformats.org/officeDocument/2006/relationships/image" Target="../media/image44.emf"/><Relationship Id="rId10" Type="http://schemas.openxmlformats.org/officeDocument/2006/relationships/customXml" Target="../ink/ink15.xml"/><Relationship Id="rId4" Type="http://schemas.openxmlformats.org/officeDocument/2006/relationships/image" Target="../media/image39.png"/><Relationship Id="rId9" Type="http://schemas.openxmlformats.org/officeDocument/2006/relationships/image" Target="../media/image41.emf"/><Relationship Id="rId14" Type="http://schemas.openxmlformats.org/officeDocument/2006/relationships/customXml" Target="../ink/ink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.xml"/><Relationship Id="rId18" Type="http://schemas.openxmlformats.org/officeDocument/2006/relationships/image" Target="../media/image48.emf"/><Relationship Id="rId26" Type="http://schemas.openxmlformats.org/officeDocument/2006/relationships/image" Target="../media/image52.emf"/><Relationship Id="rId3" Type="http://schemas.openxmlformats.org/officeDocument/2006/relationships/customXml" Target="../ink/ink18.xml"/><Relationship Id="rId21" Type="http://schemas.openxmlformats.org/officeDocument/2006/relationships/customXml" Target="../ink/ink27.xml"/><Relationship Id="rId34" Type="http://schemas.openxmlformats.org/officeDocument/2006/relationships/image" Target="../media/image56.emf"/><Relationship Id="rId7" Type="http://schemas.openxmlformats.org/officeDocument/2006/relationships/customXml" Target="../ink/ink20.xml"/><Relationship Id="rId12" Type="http://schemas.openxmlformats.org/officeDocument/2006/relationships/image" Target="../media/image45.emf"/><Relationship Id="rId17" Type="http://schemas.openxmlformats.org/officeDocument/2006/relationships/customXml" Target="../ink/ink25.xml"/><Relationship Id="rId25" Type="http://schemas.openxmlformats.org/officeDocument/2006/relationships/customXml" Target="../ink/ink29.xml"/><Relationship Id="rId33" Type="http://schemas.openxmlformats.org/officeDocument/2006/relationships/customXml" Target="../ink/ink33.xml"/><Relationship Id="rId2" Type="http://schemas.openxmlformats.org/officeDocument/2006/relationships/image" Target="../media/image46.png"/><Relationship Id="rId16" Type="http://schemas.openxmlformats.org/officeDocument/2006/relationships/image" Target="../media/image47.emf"/><Relationship Id="rId20" Type="http://schemas.openxmlformats.org/officeDocument/2006/relationships/image" Target="../media/image49.emf"/><Relationship Id="rId29" Type="http://schemas.openxmlformats.org/officeDocument/2006/relationships/customXml" Target="../ink/ink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0.emf"/><Relationship Id="rId11" Type="http://schemas.openxmlformats.org/officeDocument/2006/relationships/customXml" Target="../ink/ink22.xml"/><Relationship Id="rId24" Type="http://schemas.openxmlformats.org/officeDocument/2006/relationships/image" Target="../media/image51.emf"/><Relationship Id="rId32" Type="http://schemas.openxmlformats.org/officeDocument/2006/relationships/image" Target="../media/image55.emf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28.xml"/><Relationship Id="rId28" Type="http://schemas.openxmlformats.org/officeDocument/2006/relationships/image" Target="../media/image53.emf"/><Relationship Id="rId36" Type="http://schemas.openxmlformats.org/officeDocument/2006/relationships/image" Target="../media/image57.emf"/><Relationship Id="rId10" Type="http://schemas.openxmlformats.org/officeDocument/2006/relationships/image" Target="../media/image440.emf"/><Relationship Id="rId19" Type="http://schemas.openxmlformats.org/officeDocument/2006/relationships/customXml" Target="../ink/ink26.xml"/><Relationship Id="rId31" Type="http://schemas.openxmlformats.org/officeDocument/2006/relationships/customXml" Target="../ink/ink32.xml"/><Relationship Id="rId4" Type="http://schemas.openxmlformats.org/officeDocument/2006/relationships/image" Target="../media/image410.emf"/><Relationship Id="rId9" Type="http://schemas.openxmlformats.org/officeDocument/2006/relationships/customXml" Target="../ink/ink21.xml"/><Relationship Id="rId14" Type="http://schemas.openxmlformats.org/officeDocument/2006/relationships/image" Target="../media/image46.emf"/><Relationship Id="rId22" Type="http://schemas.openxmlformats.org/officeDocument/2006/relationships/image" Target="../media/image50.emf"/><Relationship Id="rId27" Type="http://schemas.openxmlformats.org/officeDocument/2006/relationships/customXml" Target="../ink/ink30.xml"/><Relationship Id="rId30" Type="http://schemas.openxmlformats.org/officeDocument/2006/relationships/image" Target="../media/image54.emf"/><Relationship Id="rId35" Type="http://schemas.openxmlformats.org/officeDocument/2006/relationships/customXml" Target="../ink/ink34.xml"/><Relationship Id="rId8" Type="http://schemas.openxmlformats.org/officeDocument/2006/relationships/image" Target="../media/image430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66.emf"/><Relationship Id="rId26" Type="http://schemas.openxmlformats.org/officeDocument/2006/relationships/image" Target="../media/image70.emf"/><Relationship Id="rId21" Type="http://schemas.openxmlformats.org/officeDocument/2006/relationships/customXml" Target="../ink/ink44.xml"/><Relationship Id="rId34" Type="http://schemas.openxmlformats.org/officeDocument/2006/relationships/image" Target="../media/image74.emf"/><Relationship Id="rId7" Type="http://schemas.openxmlformats.org/officeDocument/2006/relationships/customXml" Target="../ink/ink37.xml"/><Relationship Id="rId12" Type="http://schemas.openxmlformats.org/officeDocument/2006/relationships/image" Target="../media/image63.emf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38" Type="http://schemas.openxmlformats.org/officeDocument/2006/relationships/image" Target="../media/image76.emf"/><Relationship Id="rId2" Type="http://schemas.openxmlformats.org/officeDocument/2006/relationships/image" Target="../media/image47.png"/><Relationship Id="rId16" Type="http://schemas.openxmlformats.org/officeDocument/2006/relationships/image" Target="../media/image65.emf"/><Relationship Id="rId20" Type="http://schemas.openxmlformats.org/officeDocument/2006/relationships/image" Target="../media/image67.emf"/><Relationship Id="rId29" Type="http://schemas.openxmlformats.org/officeDocument/2006/relationships/customXml" Target="../ink/ink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11" Type="http://schemas.openxmlformats.org/officeDocument/2006/relationships/customXml" Target="../ink/ink39.xml"/><Relationship Id="rId24" Type="http://schemas.openxmlformats.org/officeDocument/2006/relationships/image" Target="../media/image69.emf"/><Relationship Id="rId32" Type="http://schemas.openxmlformats.org/officeDocument/2006/relationships/image" Target="../media/image73.emf"/><Relationship Id="rId37" Type="http://schemas.openxmlformats.org/officeDocument/2006/relationships/customXml" Target="../ink/ink52.xml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71.emf"/><Relationship Id="rId36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59.emf"/><Relationship Id="rId9" Type="http://schemas.openxmlformats.org/officeDocument/2006/relationships/customXml" Target="../ink/ink38.xml"/><Relationship Id="rId14" Type="http://schemas.openxmlformats.org/officeDocument/2006/relationships/image" Target="../media/image64.emf"/><Relationship Id="rId22" Type="http://schemas.openxmlformats.org/officeDocument/2006/relationships/image" Target="../media/image68.emf"/><Relationship Id="rId27" Type="http://schemas.openxmlformats.org/officeDocument/2006/relationships/customXml" Target="../ink/ink47.xml"/><Relationship Id="rId30" Type="http://schemas.openxmlformats.org/officeDocument/2006/relationships/image" Target="../media/image72.emf"/><Relationship Id="rId35" Type="http://schemas.openxmlformats.org/officeDocument/2006/relationships/customXml" Target="../ink/ink51.xml"/><Relationship Id="rId8" Type="http://schemas.openxmlformats.org/officeDocument/2006/relationships/image" Target="../media/image61.emf"/><Relationship Id="rId3" Type="http://schemas.openxmlformats.org/officeDocument/2006/relationships/customXml" Target="../ink/ink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8.xml"/><Relationship Id="rId18" Type="http://schemas.openxmlformats.org/officeDocument/2006/relationships/image" Target="../media/image101.emf"/><Relationship Id="rId26" Type="http://schemas.openxmlformats.org/officeDocument/2006/relationships/image" Target="../media/image105.emf"/><Relationship Id="rId39" Type="http://schemas.openxmlformats.org/officeDocument/2006/relationships/customXml" Target="../ink/ink71.xml"/><Relationship Id="rId21" Type="http://schemas.openxmlformats.org/officeDocument/2006/relationships/customXml" Target="../ink/ink62.xml"/><Relationship Id="rId34" Type="http://schemas.openxmlformats.org/officeDocument/2006/relationships/image" Target="../media/image109.emf"/><Relationship Id="rId42" Type="http://schemas.openxmlformats.org/officeDocument/2006/relationships/image" Target="../media/image113.emf"/><Relationship Id="rId47" Type="http://schemas.openxmlformats.org/officeDocument/2006/relationships/customXml" Target="../ink/ink75.xml"/><Relationship Id="rId7" Type="http://schemas.openxmlformats.org/officeDocument/2006/relationships/customXml" Target="../ink/ink55.xml"/><Relationship Id="rId2" Type="http://schemas.openxmlformats.org/officeDocument/2006/relationships/image" Target="../media/image56.png"/><Relationship Id="rId16" Type="http://schemas.openxmlformats.org/officeDocument/2006/relationships/image" Target="../media/image100.emf"/><Relationship Id="rId29" Type="http://schemas.openxmlformats.org/officeDocument/2006/relationships/customXml" Target="../ink/ink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emf"/><Relationship Id="rId11" Type="http://schemas.openxmlformats.org/officeDocument/2006/relationships/customXml" Target="../ink/ink57.xml"/><Relationship Id="rId24" Type="http://schemas.openxmlformats.org/officeDocument/2006/relationships/image" Target="../media/image104.emf"/><Relationship Id="rId32" Type="http://schemas.openxmlformats.org/officeDocument/2006/relationships/image" Target="../media/image108.emf"/><Relationship Id="rId37" Type="http://schemas.openxmlformats.org/officeDocument/2006/relationships/customXml" Target="../ink/ink70.xml"/><Relationship Id="rId40" Type="http://schemas.openxmlformats.org/officeDocument/2006/relationships/image" Target="../media/image112.emf"/><Relationship Id="rId45" Type="http://schemas.openxmlformats.org/officeDocument/2006/relationships/customXml" Target="../ink/ink74.xml"/><Relationship Id="rId5" Type="http://schemas.openxmlformats.org/officeDocument/2006/relationships/customXml" Target="../ink/ink54.xml"/><Relationship Id="rId15" Type="http://schemas.openxmlformats.org/officeDocument/2006/relationships/customXml" Target="../ink/ink59.xml"/><Relationship Id="rId23" Type="http://schemas.openxmlformats.org/officeDocument/2006/relationships/customXml" Target="../ink/ink63.xml"/><Relationship Id="rId28" Type="http://schemas.openxmlformats.org/officeDocument/2006/relationships/image" Target="../media/image106.emf"/><Relationship Id="rId36" Type="http://schemas.openxmlformats.org/officeDocument/2006/relationships/image" Target="../media/image110.emf"/><Relationship Id="rId10" Type="http://schemas.openxmlformats.org/officeDocument/2006/relationships/image" Target="../media/image97.emf"/><Relationship Id="rId19" Type="http://schemas.openxmlformats.org/officeDocument/2006/relationships/customXml" Target="../ink/ink61.xml"/><Relationship Id="rId31" Type="http://schemas.openxmlformats.org/officeDocument/2006/relationships/customXml" Target="../ink/ink67.xml"/><Relationship Id="rId44" Type="http://schemas.openxmlformats.org/officeDocument/2006/relationships/image" Target="../media/image114.emf"/><Relationship Id="rId4" Type="http://schemas.openxmlformats.org/officeDocument/2006/relationships/image" Target="../media/image94.emf"/><Relationship Id="rId9" Type="http://schemas.openxmlformats.org/officeDocument/2006/relationships/customXml" Target="../ink/ink56.xml"/><Relationship Id="rId14" Type="http://schemas.openxmlformats.org/officeDocument/2006/relationships/image" Target="../media/image99.emf"/><Relationship Id="rId22" Type="http://schemas.openxmlformats.org/officeDocument/2006/relationships/image" Target="../media/image103.emf"/><Relationship Id="rId27" Type="http://schemas.openxmlformats.org/officeDocument/2006/relationships/customXml" Target="../ink/ink65.xml"/><Relationship Id="rId30" Type="http://schemas.openxmlformats.org/officeDocument/2006/relationships/image" Target="../media/image107.emf"/><Relationship Id="rId35" Type="http://schemas.openxmlformats.org/officeDocument/2006/relationships/customXml" Target="../ink/ink69.xml"/><Relationship Id="rId43" Type="http://schemas.openxmlformats.org/officeDocument/2006/relationships/customXml" Target="../ink/ink73.xml"/><Relationship Id="rId48" Type="http://schemas.openxmlformats.org/officeDocument/2006/relationships/image" Target="../media/image116.emf"/><Relationship Id="rId8" Type="http://schemas.openxmlformats.org/officeDocument/2006/relationships/image" Target="../media/image96.emf"/><Relationship Id="rId3" Type="http://schemas.openxmlformats.org/officeDocument/2006/relationships/customXml" Target="../ink/ink53.xml"/><Relationship Id="rId12" Type="http://schemas.openxmlformats.org/officeDocument/2006/relationships/image" Target="../media/image98.emf"/><Relationship Id="rId17" Type="http://schemas.openxmlformats.org/officeDocument/2006/relationships/customXml" Target="../ink/ink60.xml"/><Relationship Id="rId25" Type="http://schemas.openxmlformats.org/officeDocument/2006/relationships/customXml" Target="../ink/ink64.xml"/><Relationship Id="rId33" Type="http://schemas.openxmlformats.org/officeDocument/2006/relationships/customXml" Target="../ink/ink68.xml"/><Relationship Id="rId38" Type="http://schemas.openxmlformats.org/officeDocument/2006/relationships/image" Target="../media/image111.emf"/><Relationship Id="rId46" Type="http://schemas.openxmlformats.org/officeDocument/2006/relationships/image" Target="../media/image115.emf"/><Relationship Id="rId20" Type="http://schemas.openxmlformats.org/officeDocument/2006/relationships/image" Target="../media/image102.emf"/><Relationship Id="rId41" Type="http://schemas.openxmlformats.org/officeDocument/2006/relationships/customXml" Target="../ink/ink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A54C8-2C0D-4594-A35B-AC5DCC84DA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C95D442-E54E-44C6-83BE-403F5783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HOUSE WITH A HISTORY</a:t>
            </a:r>
          </a:p>
        </p:txBody>
      </p:sp>
    </p:spTree>
    <p:extLst>
      <p:ext uri="{BB962C8B-B14F-4D97-AF65-F5344CB8AC3E}">
        <p14:creationId xmlns:p14="http://schemas.microsoft.com/office/powerpoint/2010/main" val="41256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5" y="902208"/>
            <a:ext cx="6284512" cy="51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93" y="962387"/>
            <a:ext cx="4442815" cy="51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90385" y="470789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93481" y="470789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sofa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92942" y="1641354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window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curtains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78813" y="353432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fireplace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30561" y="123927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77824" y="161724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lamp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191401" y="26710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ornaments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43508" y="527482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carpet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663603" y="438515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car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02298" y="2184818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washing</a:t>
            </a:r>
            <a:r>
              <a:rPr lang="es-MX" b="1" dirty="0" smtClean="0">
                <a:solidFill>
                  <a:srgbClr val="FF0000"/>
                </a:solidFill>
              </a:rPr>
              <a:t> machine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538295" y="1304609"/>
            <a:ext cx="165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shelves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471129" y="564407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flower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B_4.12">
            <a:hlinkClick r:id="" action="ppaction://media"/>
            <a:extLst>
              <a:ext uri="{FF2B5EF4-FFF2-40B4-BE49-F238E27FC236}">
                <a16:creationId xmlns:a16="http://schemas.microsoft.com/office/drawing/2014/main" xmlns="" id="{A62126B6-1AF8-4144-89BC-0CFFD2EAC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840" y="243397"/>
            <a:ext cx="609600" cy="609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DB4BC81-5380-4FBD-8DFB-88F866B19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055" y="838130"/>
            <a:ext cx="3572374" cy="36390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B046CF5-537D-4D52-A24D-87472FF1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056" y="4509121"/>
            <a:ext cx="3686689" cy="21815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C884C7A-8BFC-4AA7-84A9-051FF2D00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493" y="199096"/>
            <a:ext cx="3858163" cy="66589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9336360" y="1916832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7966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6307D0-B3F0-4A46-AA08-AAEEAFBA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122" y="618682"/>
            <a:ext cx="1960404" cy="4794567"/>
          </a:xfrm>
        </p:spPr>
        <p:txBody>
          <a:bodyPr>
            <a:normAutofit/>
          </a:bodyPr>
          <a:lstStyle/>
          <a:p>
            <a:r>
              <a:rPr lang="es-AR" sz="3100" dirty="0"/>
              <a:t>Key </a:t>
            </a:r>
            <a:r>
              <a:rPr lang="es-AR" sz="3100" dirty="0" err="1"/>
              <a:t>to</a:t>
            </a:r>
            <a:r>
              <a:rPr lang="es-AR" sz="3100" dirty="0"/>
              <a:t> </a:t>
            </a:r>
            <a:r>
              <a:rPr lang="es-AR" sz="3100" dirty="0" err="1"/>
              <a:t>exercise</a:t>
            </a:r>
            <a:r>
              <a:rPr lang="es-AR" sz="3100" dirty="0"/>
              <a:t> </a:t>
            </a:r>
            <a:r>
              <a:rPr lang="es-AR" sz="3100" dirty="0" err="1"/>
              <a:t>pag</a:t>
            </a:r>
            <a:r>
              <a:rPr lang="es-AR" sz="3100" dirty="0"/>
              <a:t> 161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448BB0F-2518-401C-94E8-573F544D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" r="17419" b="2"/>
          <a:stretch/>
        </p:blipFill>
        <p:spPr>
          <a:xfrm>
            <a:off x="2256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85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681" y="68291"/>
            <a:ext cx="4429156" cy="646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EA854AE-C5CD-4D73-9E38-6B0BA5196629}"/>
              </a:ext>
            </a:extLst>
          </p:cNvPr>
          <p:cNvSpPr txBox="1"/>
          <p:nvPr/>
        </p:nvSpPr>
        <p:spPr>
          <a:xfrm>
            <a:off x="8843844" y="194374"/>
            <a:ext cx="2880320" cy="5847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err="1">
                <a:solidFill>
                  <a:srgbClr val="FF0000"/>
                </a:solidFill>
              </a:rPr>
              <a:t>Read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introduction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to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Listening</a:t>
            </a:r>
            <a:r>
              <a:rPr lang="es-AR" sz="2000" dirty="0">
                <a:solidFill>
                  <a:srgbClr val="FF0000"/>
                </a:solidFill>
              </a:rPr>
              <a:t> at </a:t>
            </a:r>
            <a:r>
              <a:rPr lang="es-AR" sz="2000" b="1" dirty="0">
                <a:solidFill>
                  <a:srgbClr val="FF0000"/>
                </a:solidFill>
              </a:rPr>
              <a:t>page 62 </a:t>
            </a:r>
            <a:r>
              <a:rPr lang="es-AR" sz="2000" dirty="0">
                <a:solidFill>
                  <a:srgbClr val="FF0000"/>
                </a:solidFill>
              </a:rPr>
              <a:t>and </a:t>
            </a:r>
            <a:r>
              <a:rPr lang="es-AR" sz="2000" dirty="0" err="1">
                <a:solidFill>
                  <a:srgbClr val="FF0000"/>
                </a:solidFill>
              </a:rPr>
              <a:t>answer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these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questions</a:t>
            </a:r>
            <a:r>
              <a:rPr lang="es-AR" sz="2000" dirty="0">
                <a:solidFill>
                  <a:srgbClr val="FF0000"/>
                </a:solidFill>
              </a:rPr>
              <a:t>:</a:t>
            </a:r>
          </a:p>
          <a:p>
            <a:endParaRPr lang="es-AR" sz="2000" dirty="0">
              <a:solidFill>
                <a:srgbClr val="FF0000"/>
              </a:solidFill>
            </a:endParaRPr>
          </a:p>
          <a:p>
            <a:r>
              <a:rPr lang="es-AR" sz="2000" b="1" dirty="0">
                <a:solidFill>
                  <a:srgbClr val="FF0000"/>
                </a:solidFill>
              </a:rPr>
              <a:t>Who are Kim and Leo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Where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dirty="0" err="1">
                <a:solidFill>
                  <a:srgbClr val="FF0000"/>
                </a:solidFill>
              </a:rPr>
              <a:t>they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from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Why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dirty="0" err="1">
                <a:solidFill>
                  <a:srgbClr val="FF0000"/>
                </a:solidFill>
              </a:rPr>
              <a:t>they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</a:p>
          <a:p>
            <a:r>
              <a:rPr lang="es-AR" sz="2000" b="1" dirty="0" err="1" smtClean="0">
                <a:solidFill>
                  <a:srgbClr val="FF0000"/>
                </a:solidFill>
              </a:rPr>
              <a:t>Did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they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read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the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advertisement</a:t>
            </a:r>
            <a:r>
              <a:rPr lang="es-AR" sz="20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s-AR" sz="2000" b="1" dirty="0" err="1" smtClean="0">
                <a:solidFill>
                  <a:srgbClr val="FF0000"/>
                </a:solidFill>
              </a:rPr>
              <a:t>Who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old</a:t>
            </a:r>
            <a:r>
              <a:rPr lang="es-AR" sz="2000" b="1" dirty="0">
                <a:solidFill>
                  <a:srgbClr val="FF0000"/>
                </a:solidFill>
              </a:rPr>
              <a:t> lady</a:t>
            </a:r>
            <a:r>
              <a:rPr lang="es-AR" sz="2000" b="1" dirty="0" smtClean="0">
                <a:solidFill>
                  <a:srgbClr val="FF0000"/>
                </a:solidFill>
              </a:rPr>
              <a:t>?  </a:t>
            </a:r>
            <a:r>
              <a:rPr lang="es-AR" sz="2000" b="1" dirty="0" err="1">
                <a:solidFill>
                  <a:srgbClr val="FF0000"/>
                </a:solidFill>
              </a:rPr>
              <a:t>She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owner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of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house</a:t>
            </a:r>
            <a:r>
              <a:rPr lang="es-AR" sz="2000" b="1" dirty="0">
                <a:solidFill>
                  <a:srgbClr val="FF0000"/>
                </a:solidFill>
              </a:rPr>
              <a:t>.</a:t>
            </a:r>
          </a:p>
          <a:p>
            <a:r>
              <a:rPr lang="es-AR" sz="2000" b="1" dirty="0" err="1">
                <a:solidFill>
                  <a:srgbClr val="FF0000"/>
                </a:solidFill>
              </a:rPr>
              <a:t>What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room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this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What</a:t>
            </a:r>
            <a:r>
              <a:rPr lang="es-AR" sz="2000" b="1" dirty="0">
                <a:solidFill>
                  <a:srgbClr val="FF0000"/>
                </a:solidFill>
              </a:rPr>
              <a:t> can </a:t>
            </a:r>
            <a:r>
              <a:rPr lang="es-AR" sz="2000" b="1" dirty="0" err="1">
                <a:solidFill>
                  <a:srgbClr val="FF0000"/>
                </a:solidFill>
              </a:rPr>
              <a:t>you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see</a:t>
            </a:r>
            <a:r>
              <a:rPr lang="es-AR" sz="2000" b="1" dirty="0">
                <a:solidFill>
                  <a:srgbClr val="FF0000"/>
                </a:solidFill>
              </a:rPr>
              <a:t> in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room</a:t>
            </a:r>
            <a:r>
              <a:rPr lang="es-AR" sz="2000" b="1" dirty="0">
                <a:solidFill>
                  <a:srgbClr val="FF0000"/>
                </a:solidFill>
              </a:rPr>
              <a:t>?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smtClean="0">
                <a:solidFill>
                  <a:srgbClr val="FF0000"/>
                </a:solidFill>
              </a:rPr>
              <a:t>(</a:t>
            </a:r>
            <a:r>
              <a:rPr lang="es-AR" sz="2000" dirty="0" err="1" smtClean="0">
                <a:solidFill>
                  <a:srgbClr val="FF0000"/>
                </a:solidFill>
              </a:rPr>
              <a:t>name</a:t>
            </a:r>
            <a:r>
              <a:rPr lang="es-AR" sz="2000" dirty="0" smtClean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everything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you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know</a:t>
            </a:r>
            <a:r>
              <a:rPr lang="es-AR" sz="2000" dirty="0">
                <a:solidFill>
                  <a:srgbClr val="FF0000"/>
                </a:solidFill>
              </a:rPr>
              <a:t>!)</a:t>
            </a:r>
          </a:p>
          <a:p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>
                <a:solidFill>
                  <a:srgbClr val="FF0000"/>
                </a:solidFill>
              </a:rPr>
              <a:t> a </a:t>
            </a:r>
            <a:r>
              <a:rPr lang="es-AR" sz="2000" b="1" dirty="0" err="1">
                <a:solidFill>
                  <a:srgbClr val="FF0000"/>
                </a:solidFill>
              </a:rPr>
              <a:t>fireplace</a:t>
            </a:r>
            <a:r>
              <a:rPr lang="es-AR" sz="2000" b="1" dirty="0">
                <a:solidFill>
                  <a:srgbClr val="FF0000"/>
                </a:solidFill>
              </a:rPr>
              <a:t>? 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6E4D96E-FF47-4556-93C7-13AC85983854}"/>
              </a:ext>
            </a:extLst>
          </p:cNvPr>
          <p:cNvSpPr txBox="1"/>
          <p:nvPr/>
        </p:nvSpPr>
        <p:spPr>
          <a:xfrm>
            <a:off x="741405" y="457200"/>
            <a:ext cx="3187269" cy="37856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4000" dirty="0"/>
              <a:t>Kim and Leo are a </a:t>
            </a:r>
            <a:r>
              <a:rPr lang="es-AR" sz="4000" dirty="0" err="1"/>
              <a:t>young</a:t>
            </a:r>
            <a:r>
              <a:rPr lang="es-AR" sz="4000" dirty="0"/>
              <a:t> </a:t>
            </a:r>
            <a:r>
              <a:rPr lang="es-AR" sz="4000" dirty="0" err="1"/>
              <a:t>couple</a:t>
            </a:r>
            <a:r>
              <a:rPr lang="es-AR" sz="4000" dirty="0"/>
              <a:t> </a:t>
            </a:r>
            <a:r>
              <a:rPr lang="es-AR" sz="4000" dirty="0" err="1"/>
              <a:t>from</a:t>
            </a:r>
            <a:r>
              <a:rPr lang="es-AR" sz="4000" dirty="0"/>
              <a:t> </a:t>
            </a:r>
            <a:r>
              <a:rPr lang="es-AR" sz="4000" dirty="0" err="1"/>
              <a:t>the</a:t>
            </a:r>
            <a:r>
              <a:rPr lang="es-AR" sz="4000" dirty="0"/>
              <a:t> USA. </a:t>
            </a:r>
            <a:r>
              <a:rPr lang="es-AR" sz="4000" dirty="0" err="1"/>
              <a:t>They</a:t>
            </a:r>
            <a:r>
              <a:rPr lang="es-AR" sz="4000" dirty="0"/>
              <a:t> want to </a:t>
            </a:r>
            <a:r>
              <a:rPr lang="es-AR" sz="4000" dirty="0" err="1"/>
              <a:t>rent</a:t>
            </a:r>
            <a:r>
              <a:rPr lang="es-AR" sz="4000" dirty="0"/>
              <a:t> </a:t>
            </a:r>
            <a:r>
              <a:rPr lang="es-AR" sz="4000" dirty="0" err="1"/>
              <a:t>the</a:t>
            </a:r>
            <a:r>
              <a:rPr lang="es-AR" sz="4000" dirty="0"/>
              <a:t> </a:t>
            </a:r>
            <a:r>
              <a:rPr lang="es-AR" sz="4000" dirty="0" err="1"/>
              <a:t>house</a:t>
            </a:r>
            <a:r>
              <a:rPr lang="es-A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646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016" y="263673"/>
            <a:ext cx="6106616" cy="645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8B_4.13">
            <a:hlinkClick r:id="" action="ppaction://media"/>
            <a:extLst>
              <a:ext uri="{FF2B5EF4-FFF2-40B4-BE49-F238E27FC236}">
                <a16:creationId xmlns:a16="http://schemas.microsoft.com/office/drawing/2014/main" xmlns="" id="{49578365-DEC3-4661-93D9-4DB2E6E57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4392" y="908720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6E7DCE6-7C97-4CCE-B794-46835427F6F9}"/>
              </a:ext>
            </a:extLst>
          </p:cNvPr>
          <p:cNvSpPr txBox="1"/>
          <p:nvPr/>
        </p:nvSpPr>
        <p:spPr>
          <a:xfrm>
            <a:off x="9048328" y="1772816"/>
            <a:ext cx="11856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</a:t>
            </a:r>
            <a:r>
              <a:rPr lang="es-AR" dirty="0" err="1"/>
              <a:t>to</a:t>
            </a:r>
            <a:r>
              <a:rPr lang="es-AR" dirty="0"/>
              <a:t>  4.13  and complete</a:t>
            </a:r>
          </a:p>
        </p:txBody>
      </p:sp>
    </p:spTree>
    <p:extLst>
      <p:ext uri="{BB962C8B-B14F-4D97-AF65-F5344CB8AC3E}">
        <p14:creationId xmlns:p14="http://schemas.microsoft.com/office/powerpoint/2010/main" val="13467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1184" y="297329"/>
            <a:ext cx="5929354" cy="626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3935760" y="151832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srgbClr val="FF0000"/>
                </a:solidFill>
                <a:latin typeface="Calibri"/>
              </a:rPr>
              <a:t>hall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895030" y="1833791"/>
            <a:ext cx="108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Dining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room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59697" y="2141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359696" y="2014610"/>
            <a:ext cx="69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study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59696" y="3068960"/>
            <a:ext cx="99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fireplace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880" y="3370046"/>
            <a:ext cx="87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kitchen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44073" y="4149080"/>
            <a:ext cx="111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bathroom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04318" y="4678977"/>
            <a:ext cx="981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downstairs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97210" y="4986754"/>
            <a:ext cx="1003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neighbours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168008" y="6381328"/>
            <a:ext cx="91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upstairs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18 Entrada de lápiz"/>
              <p14:cNvContentPartPr/>
              <p14:nvPr/>
            </p14:nvContentPartPr>
            <p14:xfrm>
              <a:off x="2845560" y="509040"/>
              <a:ext cx="5170680" cy="6188760"/>
            </p14:xfrm>
          </p:contentPart>
        </mc:Choice>
        <mc:Fallback xmlns="">
          <p:pic>
            <p:nvPicPr>
              <p:cNvPr id="19" name="18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6200" y="499680"/>
                <a:ext cx="5189400" cy="62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19 Entrada de lápiz"/>
              <p14:cNvContentPartPr/>
              <p14:nvPr/>
            </p14:nvContentPartPr>
            <p14:xfrm>
              <a:off x="6551400" y="892800"/>
              <a:ext cx="839880" cy="18360"/>
            </p14:xfrm>
          </p:contentPart>
        </mc:Choice>
        <mc:Fallback xmlns="">
          <p:pic>
            <p:nvPicPr>
              <p:cNvPr id="20" name="19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5560" y="829440"/>
                <a:ext cx="8712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20 Entrada de lápiz"/>
              <p14:cNvContentPartPr/>
              <p14:nvPr/>
            </p14:nvContentPartPr>
            <p14:xfrm>
              <a:off x="2854560" y="1161000"/>
              <a:ext cx="598680" cy="27000"/>
            </p14:xfrm>
          </p:contentPart>
        </mc:Choice>
        <mc:Fallback xmlns="">
          <p:pic>
            <p:nvPicPr>
              <p:cNvPr id="21" name="20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38720" y="1097640"/>
                <a:ext cx="630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21 Entrada de lápiz"/>
              <p14:cNvContentPartPr/>
              <p14:nvPr/>
            </p14:nvContentPartPr>
            <p14:xfrm>
              <a:off x="3381600" y="1152000"/>
              <a:ext cx="1170000" cy="3600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65760" y="1088640"/>
                <a:ext cx="12013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22 Entrada de lápiz"/>
              <p14:cNvContentPartPr/>
              <p14:nvPr/>
            </p14:nvContentPartPr>
            <p14:xfrm>
              <a:off x="5078280" y="6447240"/>
              <a:ext cx="2107800" cy="8964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62440" y="6383880"/>
                <a:ext cx="2139120" cy="216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96BC099D-5745-4B48-961C-AEC9DCC17E92}"/>
              </a:ext>
            </a:extLst>
          </p:cNvPr>
          <p:cNvSpPr txBox="1"/>
          <p:nvPr/>
        </p:nvSpPr>
        <p:spPr>
          <a:xfrm>
            <a:off x="297538" y="1495237"/>
            <a:ext cx="11856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smtClean="0"/>
              <a:t>4.14 page 62</a:t>
            </a:r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481264" y="304436"/>
            <a:ext cx="2574294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Downstairs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pic>
        <p:nvPicPr>
          <p:cNvPr id="27" name="8B_4.13">
            <a:hlinkClick r:id="" action="ppaction://media"/>
            <a:extLst>
              <a:ext uri="{FF2B5EF4-FFF2-40B4-BE49-F238E27FC236}">
                <a16:creationId xmlns:a16="http://schemas.microsoft.com/office/drawing/2014/main" xmlns="" id="{49578365-DEC3-4661-93D9-4DB2E6E57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2439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91926" y="182703"/>
            <a:ext cx="427121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u="sng" dirty="0" err="1">
                <a:solidFill>
                  <a:srgbClr val="FF0000"/>
                </a:solidFill>
                <a:latin typeface="Calibri"/>
              </a:rPr>
              <a:t>Pay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attention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information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following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ceiling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age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of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house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bedrooms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Her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father´s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bedroom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>
                <a:solidFill>
                  <a:srgbClr val="FF0000"/>
                </a:solidFill>
                <a:latin typeface="Calibri"/>
              </a:rPr>
              <a:t>Central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Heating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Kim’s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opinion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Leo´s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 smtClean="0">
                <a:solidFill>
                  <a:srgbClr val="FF0000"/>
                </a:solidFill>
                <a:latin typeface="Calibri"/>
              </a:rPr>
              <a:t>opinion</a:t>
            </a:r>
            <a:endParaRPr lang="es-AR" dirty="0" smtClean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MX" dirty="0" smtClean="0">
                <a:solidFill>
                  <a:srgbClr val="FF0000"/>
                </a:solidFill>
                <a:latin typeface="Calibri"/>
              </a:rPr>
              <a:t>Do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they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want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to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rent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it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?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8B_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7080" y="182703"/>
            <a:ext cx="609600" cy="609600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7092411" y="2889146"/>
            <a:ext cx="43255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>
                <a:solidFill>
                  <a:srgbClr val="FF0000"/>
                </a:solidFill>
              </a:rPr>
              <a:t>1. </a:t>
            </a:r>
            <a:r>
              <a:rPr lang="es-MX" sz="1900" b="1" dirty="0" err="1" smtClean="0">
                <a:solidFill>
                  <a:srgbClr val="FF0000"/>
                </a:solidFill>
              </a:rPr>
              <a:t>The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ceiling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very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low</a:t>
            </a:r>
            <a:r>
              <a:rPr lang="es-MX" sz="1900" b="1" dirty="0" smtClean="0">
                <a:solidFill>
                  <a:srgbClr val="FF0000"/>
                </a:solidFill>
              </a:rPr>
              <a:t>. Leo </a:t>
            </a:r>
            <a:r>
              <a:rPr lang="es-MX" sz="1900" b="1" dirty="0" err="1" smtClean="0">
                <a:solidFill>
                  <a:srgbClr val="FF0000"/>
                </a:solidFill>
              </a:rPr>
              <a:t>bumps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his</a:t>
            </a:r>
            <a:r>
              <a:rPr lang="es-MX" sz="1900" b="1" dirty="0" smtClean="0">
                <a:solidFill>
                  <a:srgbClr val="FF0000"/>
                </a:solidFill>
              </a:rPr>
              <a:t> head </a:t>
            </a:r>
            <a:r>
              <a:rPr lang="es-MX" sz="1900" b="1" dirty="0" err="1" smtClean="0">
                <a:solidFill>
                  <a:srgbClr val="FF0000"/>
                </a:solidFill>
              </a:rPr>
              <a:t>against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it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092410" y="3554310"/>
            <a:ext cx="43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>
                <a:solidFill>
                  <a:srgbClr val="FF0000"/>
                </a:solidFill>
              </a:rPr>
              <a:t>2</a:t>
            </a:r>
            <a:r>
              <a:rPr lang="es-MX" sz="1900" b="1" dirty="0" smtClean="0">
                <a:solidFill>
                  <a:srgbClr val="FF0000"/>
                </a:solidFill>
              </a:rPr>
              <a:t>. </a:t>
            </a:r>
            <a:r>
              <a:rPr lang="es-MX" sz="1900" b="1" dirty="0" err="1" smtClean="0">
                <a:solidFill>
                  <a:srgbClr val="FF0000"/>
                </a:solidFill>
              </a:rPr>
              <a:t>The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house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three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hundred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years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old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92411" y="3981222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3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six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bedrooms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upstairs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92411" y="4447315"/>
            <a:ext cx="43417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>
                <a:solidFill>
                  <a:srgbClr val="FF0000"/>
                </a:solidFill>
              </a:rPr>
              <a:t>4. </a:t>
            </a:r>
            <a:r>
              <a:rPr lang="es-MX" sz="1900" b="1" dirty="0" err="1" smtClean="0">
                <a:solidFill>
                  <a:srgbClr val="FF0000"/>
                </a:solidFill>
              </a:rPr>
              <a:t>It’s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very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cold</a:t>
            </a:r>
            <a:r>
              <a:rPr lang="es-MX" sz="1900" b="1" dirty="0" smtClean="0">
                <a:solidFill>
                  <a:srgbClr val="FF0000"/>
                </a:solidFill>
              </a:rPr>
              <a:t> in </a:t>
            </a:r>
            <a:r>
              <a:rPr lang="es-MX" sz="1900" b="1" dirty="0" err="1" smtClean="0">
                <a:solidFill>
                  <a:srgbClr val="FF0000"/>
                </a:solidFill>
              </a:rPr>
              <a:t>her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father’s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bedroom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92411" y="4947446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5.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central </a:t>
            </a:r>
            <a:r>
              <a:rPr lang="es-MX" sz="2000" b="1" dirty="0" err="1" smtClean="0">
                <a:solidFill>
                  <a:srgbClr val="FF0000"/>
                </a:solidFill>
              </a:rPr>
              <a:t>heating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580259" y="230681"/>
            <a:ext cx="2704138" cy="1015663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6000" b="1" dirty="0" err="1" smtClean="0">
                <a:solidFill>
                  <a:srgbClr val="FF0000"/>
                </a:solidFill>
              </a:rPr>
              <a:t>upstairs</a:t>
            </a:r>
            <a:endParaRPr lang="es-AR" sz="6000" b="1" dirty="0">
              <a:solidFill>
                <a:srgbClr val="FF0000"/>
              </a:solidFill>
            </a:endParaRPr>
          </a:p>
        </p:txBody>
      </p:sp>
      <p:pic>
        <p:nvPicPr>
          <p:cNvPr id="23" name="Imagen 4">
            <a:extLst>
              <a:ext uri="{FF2B5EF4-FFF2-40B4-BE49-F238E27FC236}">
                <a16:creationId xmlns:a16="http://schemas.microsoft.com/office/drawing/2014/main" xmlns="" id="{5A56E2CD-7D94-4317-87F6-AB2AA04C8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17" y="3722034"/>
            <a:ext cx="6376463" cy="3135966"/>
          </a:xfrm>
          <a:prstGeom prst="rect">
            <a:avLst/>
          </a:prstGeom>
        </p:spPr>
      </p:pic>
      <p:pic>
        <p:nvPicPr>
          <p:cNvPr id="24" name="Imagen 5">
            <a:extLst>
              <a:ext uri="{FF2B5EF4-FFF2-40B4-BE49-F238E27FC236}">
                <a16:creationId xmlns:a16="http://schemas.microsoft.com/office/drawing/2014/main" xmlns="" id="{3B944919-6E97-4E8F-A094-5C9306FD3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6" y="182703"/>
            <a:ext cx="6376464" cy="3998574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7092411" y="5401040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6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something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like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092411" y="5940532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7</a:t>
            </a:r>
            <a:r>
              <a:rPr lang="es-MX" sz="2000" b="1" dirty="0" smtClean="0">
                <a:solidFill>
                  <a:srgbClr val="FF0000"/>
                </a:solidFill>
              </a:rPr>
              <a:t>. He </a:t>
            </a:r>
            <a:r>
              <a:rPr lang="es-MX" sz="2000" b="1" dirty="0" err="1" smtClean="0">
                <a:solidFill>
                  <a:srgbClr val="FF0000"/>
                </a:solidFill>
              </a:rPr>
              <a:t>loves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it</a:t>
            </a:r>
            <a:r>
              <a:rPr lang="es-MX" sz="2000" b="1" dirty="0">
                <a:solidFill>
                  <a:srgbClr val="FF0000"/>
                </a:solidFill>
              </a:rPr>
              <a:t>.</a:t>
            </a:r>
            <a:endParaRPr lang="es-MX" sz="2000" b="1" dirty="0" smtClean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076177" y="6353123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8</a:t>
            </a:r>
            <a:r>
              <a:rPr lang="es-MX" sz="2000" b="1" dirty="0" smtClean="0">
                <a:solidFill>
                  <a:srgbClr val="FF0000"/>
                </a:solidFill>
              </a:rPr>
              <a:t>. Yes,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do.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3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4ED9B39-3087-4B9A-B624-6107FA8C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0" y="456835"/>
            <a:ext cx="5717223" cy="58359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A56E2CD-7D94-4317-87F6-AB2AA04C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05" y="3873219"/>
            <a:ext cx="5740061" cy="28229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B944919-6E97-4E8F-A094-5C9306FD3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17" y="304436"/>
            <a:ext cx="5903649" cy="37020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199661" y="456835"/>
            <a:ext cx="2574294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Downstairs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621254" y="304436"/>
            <a:ext cx="1926810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 smtClean="0">
                <a:solidFill>
                  <a:srgbClr val="FF0000"/>
                </a:solidFill>
              </a:rPr>
              <a:t>Upstairs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14291" y="4006516"/>
            <a:ext cx="4977709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</a:rPr>
              <a:t>Kim and </a:t>
            </a:r>
            <a:r>
              <a:rPr lang="es-MX" sz="4000" b="1" dirty="0" err="1" smtClean="0">
                <a:solidFill>
                  <a:srgbClr val="FF0000"/>
                </a:solidFill>
              </a:rPr>
              <a:t>Leo’s</a:t>
            </a:r>
            <a:r>
              <a:rPr lang="es-MX" sz="4000" b="1" dirty="0" smtClean="0">
                <a:solidFill>
                  <a:srgbClr val="FF0000"/>
                </a:solidFill>
              </a:rPr>
              <a:t> </a:t>
            </a:r>
            <a:r>
              <a:rPr lang="es-MX" sz="4000" b="1" dirty="0" err="1" smtClean="0">
                <a:solidFill>
                  <a:srgbClr val="FF0000"/>
                </a:solidFill>
              </a:rPr>
              <a:t>decision</a:t>
            </a:r>
            <a:endParaRPr lang="es-A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50" y="344232"/>
            <a:ext cx="5891001" cy="58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5.Track_15">
            <a:hlinkClick r:id="" action="ppaction://media"/>
            <a:extLst>
              <a:ext uri="{FF2B5EF4-FFF2-40B4-BE49-F238E27FC236}">
                <a16:creationId xmlns:a16="http://schemas.microsoft.com/office/drawing/2014/main" xmlns="" id="{5D454E92-5A4C-4A95-B513-CD547CBD9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348" y="908720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9950AC3-DC2F-4870-B36C-46D9F37B9573}"/>
              </a:ext>
            </a:extLst>
          </p:cNvPr>
          <p:cNvSpPr txBox="1"/>
          <p:nvPr/>
        </p:nvSpPr>
        <p:spPr>
          <a:xfrm>
            <a:off x="9192344" y="2060849"/>
            <a:ext cx="108012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 </a:t>
            </a:r>
            <a:r>
              <a:rPr lang="es-AR" sz="1400" dirty="0" err="1"/>
              <a:t>to</a:t>
            </a:r>
            <a:r>
              <a:rPr lang="es-AR" sz="1400" dirty="0"/>
              <a:t> 4.15 and </a:t>
            </a:r>
            <a:r>
              <a:rPr lang="es-AR" sz="1400" dirty="0" err="1"/>
              <a:t>answer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questions</a:t>
            </a:r>
            <a:endParaRPr lang="es-AR" sz="1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908884" y="4033949"/>
            <a:ext cx="713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 champagne </a:t>
            </a:r>
            <a:r>
              <a:rPr lang="es-MX" dirty="0" err="1" smtClean="0"/>
              <a:t>because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celebrate</a:t>
            </a:r>
            <a:r>
              <a:rPr lang="es-MX" dirty="0" smtClean="0"/>
              <a:t> </a:t>
            </a:r>
            <a:r>
              <a:rPr lang="es-MX" dirty="0" err="1" smtClean="0"/>
              <a:t>their</a:t>
            </a:r>
            <a:r>
              <a:rPr lang="es-MX" dirty="0" smtClean="0"/>
              <a:t> new </a:t>
            </a:r>
            <a:r>
              <a:rPr lang="es-MX" dirty="0" err="1" smtClean="0"/>
              <a:t>house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5185609" y="4751872"/>
            <a:ext cx="67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a. </a:t>
            </a:r>
            <a:r>
              <a:rPr lang="es-MX" dirty="0" err="1" smtClean="0"/>
              <a:t>That</a:t>
            </a:r>
            <a:r>
              <a:rPr lang="es-MX" dirty="0" smtClean="0"/>
              <a:t> a </a:t>
            </a:r>
            <a:r>
              <a:rPr lang="es-MX" dirty="0" err="1" smtClean="0"/>
              <a:t>man</a:t>
            </a:r>
            <a:r>
              <a:rPr lang="es-MX" dirty="0" smtClean="0"/>
              <a:t>, </a:t>
            </a:r>
            <a:r>
              <a:rPr lang="es-MX" dirty="0" err="1" smtClean="0"/>
              <a:t>Mr</a:t>
            </a:r>
            <a:r>
              <a:rPr lang="es-MX" dirty="0" smtClean="0"/>
              <a:t> </a:t>
            </a:r>
            <a:r>
              <a:rPr lang="es-MX" dirty="0" err="1" smtClean="0"/>
              <a:t>Travers</a:t>
            </a:r>
            <a:r>
              <a:rPr lang="es-MX" dirty="0" smtClean="0"/>
              <a:t>, </a:t>
            </a:r>
            <a:r>
              <a:rPr lang="es-MX" dirty="0" err="1" smtClean="0"/>
              <a:t>was</a:t>
            </a:r>
            <a:r>
              <a:rPr lang="es-MX" dirty="0" smtClean="0"/>
              <a:t> </a:t>
            </a:r>
            <a:r>
              <a:rPr lang="es-MX" dirty="0" err="1" smtClean="0"/>
              <a:t>murdered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in 1958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5274627" y="5121204"/>
            <a:ext cx="654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b.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never</a:t>
            </a:r>
            <a:r>
              <a:rPr lang="es-MX" dirty="0" smtClean="0"/>
              <a:t> </a:t>
            </a:r>
            <a:r>
              <a:rPr lang="es-MX" dirty="0" err="1" smtClean="0"/>
              <a:t>married</a:t>
            </a:r>
            <a:r>
              <a:rPr lang="es-MX" dirty="0" smtClean="0"/>
              <a:t>. </a:t>
            </a:r>
            <a:r>
              <a:rPr lang="es-MX" dirty="0" err="1" smtClean="0"/>
              <a:t>Some</a:t>
            </a:r>
            <a:r>
              <a:rPr lang="es-MX" dirty="0" smtClean="0"/>
              <a:t> </a:t>
            </a:r>
            <a:r>
              <a:rPr lang="es-MX" dirty="0" err="1" smtClean="0"/>
              <a:t>people</a:t>
            </a:r>
            <a:r>
              <a:rPr lang="es-MX" dirty="0" smtClean="0"/>
              <a:t> </a:t>
            </a:r>
            <a:r>
              <a:rPr lang="es-MX" dirty="0" err="1" smtClean="0"/>
              <a:t>thought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murdered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father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5274626" y="5601432"/>
            <a:ext cx="662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</a:t>
            </a:r>
            <a:r>
              <a:rPr lang="es-MX" dirty="0" smtClean="0"/>
              <a:t>.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tried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sell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</a:t>
            </a:r>
            <a:r>
              <a:rPr lang="es-MX" dirty="0" err="1" smtClean="0"/>
              <a:t>but</a:t>
            </a:r>
            <a:r>
              <a:rPr lang="es-MX" dirty="0" smtClean="0"/>
              <a:t> </a:t>
            </a:r>
            <a:r>
              <a:rPr lang="es-MX" dirty="0" err="1" smtClean="0"/>
              <a:t>nobody</a:t>
            </a:r>
            <a:r>
              <a:rPr lang="es-MX" dirty="0" smtClean="0"/>
              <a:t> </a:t>
            </a:r>
            <a:r>
              <a:rPr lang="es-MX" dirty="0" err="1" smtClean="0"/>
              <a:t>wanted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buy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5185609" y="5998201"/>
            <a:ext cx="67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r>
              <a:rPr lang="es-MX" dirty="0" smtClean="0"/>
              <a:t>. </a:t>
            </a:r>
            <a:r>
              <a:rPr lang="es-MX" dirty="0" err="1" smtClean="0"/>
              <a:t>They</a:t>
            </a:r>
            <a:r>
              <a:rPr lang="es-MX" dirty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sleep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. </a:t>
            </a:r>
            <a:r>
              <a:rPr lang="es-MX" dirty="0" err="1" smtClean="0"/>
              <a:t>They</a:t>
            </a:r>
            <a:r>
              <a:rPr lang="es-MX" dirty="0" smtClean="0"/>
              <a:t> decide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a hotel.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76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8AFB9B-005A-48C7-A3FE-82F17C70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1967267"/>
            <a:ext cx="1971675" cy="2547257"/>
          </a:xfrm>
          <a:noFill/>
        </p:spPr>
        <p:txBody>
          <a:bodyPr anchor="ctr">
            <a:normAutofit/>
          </a:bodyPr>
          <a:lstStyle/>
          <a:p>
            <a:r>
              <a:rPr lang="es-AR" sz="3100">
                <a:solidFill>
                  <a:srgbClr val="FFFFFF"/>
                </a:solidFill>
              </a:rPr>
              <a:t>At the local pub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18E3545-8B93-4A81-A93E-F634CF55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7" y="53789"/>
            <a:ext cx="4016499" cy="67504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4F47313-009C-4E33-B289-0F093037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128" y="5157193"/>
            <a:ext cx="3924848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452" y="322699"/>
            <a:ext cx="74771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452" y="1516901"/>
            <a:ext cx="79148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6411" y="6044762"/>
            <a:ext cx="5615826" cy="49053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A453E6D-CE98-4A59-B593-97E135CCA7C1}"/>
              </a:ext>
            </a:extLst>
          </p:cNvPr>
          <p:cNvSpPr txBox="1"/>
          <p:nvPr/>
        </p:nvSpPr>
        <p:spPr>
          <a:xfrm>
            <a:off x="925784" y="5151218"/>
            <a:ext cx="736445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adverstisement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25D85DE-0B0A-40FA-8176-3651258FE792}"/>
              </a:ext>
            </a:extLst>
          </p:cNvPr>
          <p:cNvSpPr txBox="1"/>
          <p:nvPr/>
        </p:nvSpPr>
        <p:spPr>
          <a:xfrm>
            <a:off x="9241536" y="593124"/>
            <a:ext cx="25591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An</a:t>
            </a:r>
            <a:r>
              <a:rPr lang="es-AR" sz="2400" b="1" dirty="0" smtClean="0">
                <a:solidFill>
                  <a:srgbClr val="FF0000"/>
                </a:solidFill>
                <a:highlight>
                  <a:srgbClr val="FFFFCC"/>
                </a:highlight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advertisement</a:t>
            </a:r>
            <a:endParaRPr lang="es-AR" sz="2400" b="1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095232" y="5352288"/>
            <a:ext cx="249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Yes,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095231" y="5888970"/>
            <a:ext cx="270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No,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because</a:t>
            </a:r>
            <a:r>
              <a:rPr lang="es-MX" sz="2000" b="1" dirty="0" smtClean="0">
                <a:solidFill>
                  <a:srgbClr val="FF0000"/>
                </a:solidFill>
              </a:rPr>
              <a:t>…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033" y="118206"/>
            <a:ext cx="8001056" cy="57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B31E4BA8-79E1-4219-8C96-E5CB1ABC3465}"/>
                  </a:ext>
                </a:extLst>
              </p14:cNvPr>
              <p14:cNvContentPartPr/>
              <p14:nvPr/>
            </p14:nvContentPartPr>
            <p14:xfrm>
              <a:off x="3685080" y="2725111"/>
              <a:ext cx="12528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31E4BA8-79E1-4219-8C96-E5CB1ABC34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9240" y="2661751"/>
                <a:ext cx="156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9BFA6E67-20F7-4A03-ADE5-5410BF2077ED}"/>
                  </a:ext>
                </a:extLst>
              </p14:cNvPr>
              <p14:cNvContentPartPr/>
              <p14:nvPr/>
            </p14:nvContentPartPr>
            <p14:xfrm>
              <a:off x="4024020" y="3557111"/>
              <a:ext cx="125640" cy="9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BFA6E67-20F7-4A03-ADE5-5410BF207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8180" y="3493751"/>
                <a:ext cx="156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25D97229-99E8-49E4-B2B8-C441A1795EA7}"/>
                  </a:ext>
                </a:extLst>
              </p14:cNvPr>
              <p14:cNvContentPartPr/>
              <p14:nvPr/>
            </p14:nvContentPartPr>
            <p14:xfrm>
              <a:off x="4149660" y="4147073"/>
              <a:ext cx="10764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5D97229-99E8-49E4-B2B8-C441A1795E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33820" y="4083713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02796004-7682-427D-88C8-6E230F9BA425}"/>
                  </a:ext>
                </a:extLst>
              </p14:cNvPr>
              <p14:cNvContentPartPr/>
              <p14:nvPr/>
            </p14:nvContentPartPr>
            <p14:xfrm>
              <a:off x="7447954" y="2745099"/>
              <a:ext cx="62532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2796004-7682-427D-88C8-6E230F9BA4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32114" y="2681739"/>
                <a:ext cx="656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49EF6776-8294-44C6-832F-93B261855036}"/>
                  </a:ext>
                </a:extLst>
              </p14:cNvPr>
              <p14:cNvContentPartPr/>
              <p14:nvPr/>
            </p14:nvContentPartPr>
            <p14:xfrm>
              <a:off x="7657404" y="3574185"/>
              <a:ext cx="402120" cy="18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9EF6776-8294-44C6-832F-93B2618550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41564" y="3510825"/>
                <a:ext cx="4334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AB46FF93-07EE-46CF-8478-18D8CDF811A2}"/>
                  </a:ext>
                </a:extLst>
              </p14:cNvPr>
              <p14:cNvContentPartPr/>
              <p14:nvPr/>
            </p14:nvContentPartPr>
            <p14:xfrm>
              <a:off x="7493596" y="4163916"/>
              <a:ext cx="393480" cy="18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B46FF93-07EE-46CF-8478-18D8CDF811A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77756" y="4100556"/>
                <a:ext cx="424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80C99E11-756D-46D5-B7B0-316EE9437C42}"/>
                  </a:ext>
                </a:extLst>
              </p14:cNvPr>
              <p14:cNvContentPartPr/>
              <p14:nvPr/>
            </p14:nvContentPartPr>
            <p14:xfrm>
              <a:off x="9528761" y="2599025"/>
              <a:ext cx="348840" cy="15897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80C99E11-756D-46D5-B7B0-316EE9437C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19401" y="2589665"/>
                <a:ext cx="367560" cy="16084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2C7BD45-C871-490E-ACE1-78BDB40161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68072" y="6019580"/>
            <a:ext cx="3867690" cy="7811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0DECAAB-8116-475D-BC3D-EBBCA28ED3C4}"/>
              </a:ext>
            </a:extLst>
          </p:cNvPr>
          <p:cNvSpPr txBox="1"/>
          <p:nvPr/>
        </p:nvSpPr>
        <p:spPr>
          <a:xfrm>
            <a:off x="3361038" y="3130880"/>
            <a:ext cx="78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09E6079-A0BD-4A0E-AD2E-C2E3C23504BE}"/>
              </a:ext>
            </a:extLst>
          </p:cNvPr>
          <p:cNvSpPr txBox="1"/>
          <p:nvPr/>
        </p:nvSpPr>
        <p:spPr>
          <a:xfrm>
            <a:off x="2804984" y="3727120"/>
            <a:ext cx="128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FCF1050-8D1D-4882-98A7-86EDEA271F95}"/>
              </a:ext>
            </a:extLst>
          </p:cNvPr>
          <p:cNvSpPr txBox="1"/>
          <p:nvPr/>
        </p:nvSpPr>
        <p:spPr>
          <a:xfrm>
            <a:off x="6768072" y="2283434"/>
            <a:ext cx="75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2653E03-0615-487E-B93C-DCC2DE6BA991}"/>
              </a:ext>
            </a:extLst>
          </p:cNvPr>
          <p:cNvSpPr txBox="1"/>
          <p:nvPr/>
        </p:nvSpPr>
        <p:spPr>
          <a:xfrm>
            <a:off x="6005384" y="3727120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0"/>
    </mc:Choice>
    <mc:Fallback xmlns="">
      <p:transition spd="slow" advTm="1120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A1A6293-DCD1-45AC-9762-B0C40B04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543697"/>
            <a:ext cx="8501842" cy="59017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3CB8BC7-CF34-47B9-9E89-A8878936D788}"/>
              </a:ext>
            </a:extLst>
          </p:cNvPr>
          <p:cNvSpPr txBox="1"/>
          <p:nvPr/>
        </p:nvSpPr>
        <p:spPr>
          <a:xfrm>
            <a:off x="9378779" y="412598"/>
            <a:ext cx="2298356" cy="4708981"/>
          </a:xfrm>
          <a:prstGeom prst="rect">
            <a:avLst/>
          </a:prstGeom>
          <a:solidFill>
            <a:srgbClr val="FFFF66"/>
          </a:solidFill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There</a:t>
            </a:r>
            <a:r>
              <a:rPr lang="es-AR" sz="6000" b="1" dirty="0">
                <a:solidFill>
                  <a:srgbClr val="FF0000"/>
                </a:solidFill>
              </a:rPr>
              <a:t> </a:t>
            </a:r>
            <a:r>
              <a:rPr lang="es-AR" sz="6000" b="1" dirty="0" err="1">
                <a:solidFill>
                  <a:srgbClr val="FF0000"/>
                </a:solidFill>
              </a:rPr>
              <a:t>is</a:t>
            </a:r>
            <a:r>
              <a:rPr lang="es-AR" sz="6000" b="1" dirty="0">
                <a:solidFill>
                  <a:srgbClr val="FF0000"/>
                </a:solidFill>
              </a:rPr>
              <a:t>  </a:t>
            </a:r>
          </a:p>
          <a:p>
            <a:endParaRPr lang="es-AR" sz="6000" b="1" dirty="0">
              <a:solidFill>
                <a:srgbClr val="FF0000"/>
              </a:solidFill>
            </a:endParaRPr>
          </a:p>
          <a:p>
            <a:r>
              <a:rPr lang="es-AR" sz="6000" b="1" dirty="0" err="1">
                <a:solidFill>
                  <a:srgbClr val="FF0000"/>
                </a:solidFill>
              </a:rPr>
              <a:t>There</a:t>
            </a:r>
            <a:r>
              <a:rPr lang="es-AR" sz="6000" b="1" dirty="0">
                <a:solidFill>
                  <a:srgbClr val="FF0000"/>
                </a:solidFill>
              </a:rPr>
              <a:t> are</a:t>
            </a:r>
          </a:p>
        </p:txBody>
      </p:sp>
      <p:pic>
        <p:nvPicPr>
          <p:cNvPr id="8" name="8B_4.16">
            <a:hlinkClick r:id="" action="ppaction://media"/>
            <a:extLst>
              <a:ext uri="{FF2B5EF4-FFF2-40B4-BE49-F238E27FC236}">
                <a16:creationId xmlns:a16="http://schemas.microsoft.com/office/drawing/2014/main" xmlns="" id="{B4CF25B3-CF17-4632-9E2F-04BAD7B58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807" y="5390980"/>
            <a:ext cx="609600" cy="609600"/>
          </a:xfrm>
          <a:prstGeom prst="rect">
            <a:avLst/>
          </a:prstGeom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xmlns="" id="{DEAF6D16-9B04-4182-A53F-074B4B66F5C3}"/>
              </a:ext>
            </a:extLst>
          </p:cNvPr>
          <p:cNvSpPr/>
          <p:nvPr/>
        </p:nvSpPr>
        <p:spPr>
          <a:xfrm>
            <a:off x="9012107" y="4775978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xmlns="" id="{6DC9C3F4-CE34-42F9-9815-D80DA579ACED}"/>
              </a:ext>
            </a:extLst>
          </p:cNvPr>
          <p:cNvSpPr/>
          <p:nvPr/>
        </p:nvSpPr>
        <p:spPr>
          <a:xfrm>
            <a:off x="9209903" y="5273979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1446480" y="4804200"/>
              <a:ext cx="3706200" cy="11628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0640" y="4740840"/>
                <a:ext cx="37378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4 Entrada de lápiz"/>
              <p14:cNvContentPartPr/>
              <p14:nvPr/>
            </p14:nvContentPartPr>
            <p14:xfrm>
              <a:off x="5420160" y="4839840"/>
              <a:ext cx="3313440" cy="63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4320" y="4776480"/>
                <a:ext cx="33451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8 Entrada de lápiz"/>
              <p14:cNvContentPartPr/>
              <p14:nvPr/>
            </p14:nvContentPartPr>
            <p14:xfrm>
              <a:off x="5652360" y="5232960"/>
              <a:ext cx="3250800" cy="3600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36520" y="5169240"/>
                <a:ext cx="32824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9 Entrada de lápiz"/>
              <p14:cNvContentPartPr/>
              <p14:nvPr/>
            </p14:nvContentPartPr>
            <p14:xfrm>
              <a:off x="1321560" y="5473800"/>
              <a:ext cx="1018440" cy="4500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5720" y="5410440"/>
                <a:ext cx="10501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10 Entrada de lápiz"/>
              <p14:cNvContentPartPr/>
              <p14:nvPr/>
            </p14:nvContentPartPr>
            <p14:xfrm>
              <a:off x="2723400" y="5509440"/>
              <a:ext cx="4581360" cy="11664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07560" y="5446080"/>
                <a:ext cx="4613040" cy="2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44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A118F19-AF39-4D67-8FDD-528C4E54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46" y="837326"/>
            <a:ext cx="9548427" cy="51686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B79E362-DC10-46BA-B87A-F9BC2C74DD51}"/>
              </a:ext>
            </a:extLst>
          </p:cNvPr>
          <p:cNvSpPr txBox="1"/>
          <p:nvPr/>
        </p:nvSpPr>
        <p:spPr>
          <a:xfrm>
            <a:off x="9168714" y="463911"/>
            <a:ext cx="2421924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>
                <a:solidFill>
                  <a:srgbClr val="FF0000"/>
                </a:solidFill>
              </a:rPr>
              <a:t>a / </a:t>
            </a:r>
            <a:r>
              <a:rPr lang="es-AR" sz="6000" b="1" dirty="0" err="1">
                <a:solidFill>
                  <a:srgbClr val="FF0000"/>
                </a:solidFill>
              </a:rPr>
              <a:t>an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FFEB984-3FB1-4351-A96E-A5015C928099}"/>
              </a:ext>
            </a:extLst>
          </p:cNvPr>
          <p:cNvSpPr txBox="1"/>
          <p:nvPr/>
        </p:nvSpPr>
        <p:spPr>
          <a:xfrm>
            <a:off x="9522885" y="2786757"/>
            <a:ext cx="2123081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some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2A5F1D2-B0D6-4A4D-8DAE-1CE8FDB63741}"/>
              </a:ext>
            </a:extLst>
          </p:cNvPr>
          <p:cNvSpPr txBox="1"/>
          <p:nvPr/>
        </p:nvSpPr>
        <p:spPr>
          <a:xfrm>
            <a:off x="10142240" y="4263081"/>
            <a:ext cx="1448398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any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24463" y="5775158"/>
            <a:ext cx="4728411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TRANSLATE THESE SENTENCES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Flecha curvada hacia arriba"/>
          <p:cNvSpPr/>
          <p:nvPr/>
        </p:nvSpPr>
        <p:spPr>
          <a:xfrm rot="16797706">
            <a:off x="7126865" y="5167171"/>
            <a:ext cx="1901642" cy="1215974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03947" y="5278744"/>
            <a:ext cx="2935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Hay una llave sobre la mesa.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76274" y="5287475"/>
            <a:ext cx="2935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Es la llave de la cocina.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97440"/>
            <a:ext cx="6715172" cy="630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4649520" y="1661040"/>
              <a:ext cx="4152600" cy="467064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0160" y="1651680"/>
                <a:ext cx="4171320" cy="46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2 Entrada de lápiz"/>
              <p14:cNvContentPartPr/>
              <p14:nvPr/>
            </p14:nvContentPartPr>
            <p14:xfrm>
              <a:off x="5328120" y="2384280"/>
              <a:ext cx="473760" cy="18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2280" y="2320920"/>
                <a:ext cx="5050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3 Entrada de lápiz"/>
              <p14:cNvContentPartPr/>
              <p14:nvPr/>
            </p14:nvContentPartPr>
            <p14:xfrm>
              <a:off x="5363760" y="2768040"/>
              <a:ext cx="134280" cy="936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7920" y="2704680"/>
                <a:ext cx="165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5363760" y="3187800"/>
              <a:ext cx="661320" cy="18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7920" y="3124440"/>
                <a:ext cx="692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5346120" y="3643200"/>
              <a:ext cx="14328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0280" y="357984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5363760" y="4071960"/>
              <a:ext cx="643320" cy="18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7920" y="4008600"/>
                <a:ext cx="674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5337120" y="4447080"/>
              <a:ext cx="143280" cy="18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1280" y="4383720"/>
                <a:ext cx="174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5363760" y="4902480"/>
              <a:ext cx="634320" cy="9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47920" y="4839120"/>
                <a:ext cx="665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5363760" y="5286240"/>
              <a:ext cx="9864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47920" y="5222880"/>
                <a:ext cx="129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5355120" y="5741640"/>
              <a:ext cx="13428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39280" y="5678280"/>
                <a:ext cx="165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5372760" y="6090120"/>
              <a:ext cx="420120" cy="45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56920" y="6026760"/>
                <a:ext cx="451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8792760" y="6054480"/>
              <a:ext cx="116640" cy="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76920" y="5991120"/>
                <a:ext cx="147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8194440" y="5232960"/>
              <a:ext cx="143280" cy="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78600" y="516960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8569560" y="4447080"/>
              <a:ext cx="107640" cy="36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53720" y="4383720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8158800" y="2339640"/>
              <a:ext cx="170280" cy="9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2960" y="2276280"/>
                <a:ext cx="201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7846320" y="2768040"/>
              <a:ext cx="27000" cy="36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30480" y="2704680"/>
                <a:ext cx="58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7623120" y="2750400"/>
              <a:ext cx="232560" cy="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07280" y="2687040"/>
                <a:ext cx="2638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18 CuadroTexto"/>
          <p:cNvSpPr txBox="1"/>
          <p:nvPr/>
        </p:nvSpPr>
        <p:spPr>
          <a:xfrm>
            <a:off x="8569560" y="548681"/>
            <a:ext cx="12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139</a:t>
            </a:r>
          </a:p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609474" y="2165684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09473" y="257734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609472" y="297745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609474" y="337756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609474" y="377767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43139" y="417778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609471" y="457789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743138" y="497800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743137" y="5409958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88310" y="5845220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536" y="714357"/>
            <a:ext cx="8105666" cy="5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FADB6750-07A4-449F-BCD3-F574260298A1}"/>
                  </a:ext>
                </a:extLst>
              </p14:cNvPr>
              <p14:cNvContentPartPr/>
              <p14:nvPr/>
            </p14:nvContentPartPr>
            <p14:xfrm>
              <a:off x="8533920" y="982440"/>
              <a:ext cx="60768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FADB6750-07A4-449F-BCD3-F574260298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8080" y="919080"/>
                <a:ext cx="639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49A63D37-943A-4641-8EED-F6D14D007E60}"/>
                  </a:ext>
                </a:extLst>
              </p14:cNvPr>
              <p14:cNvContentPartPr/>
              <p14:nvPr/>
            </p14:nvContentPartPr>
            <p14:xfrm>
              <a:off x="2685000" y="1330560"/>
              <a:ext cx="58068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49A63D37-943A-4641-8EED-F6D14D007E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9160" y="126720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C5F6202B-4B56-4E47-9833-BE14AFC064AE}"/>
                  </a:ext>
                </a:extLst>
              </p14:cNvPr>
              <p14:cNvContentPartPr/>
              <p14:nvPr/>
            </p14:nvContentPartPr>
            <p14:xfrm>
              <a:off x="3694080" y="1312560"/>
              <a:ext cx="500400" cy="36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5F6202B-4B56-4E47-9833-BE14AFC064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78240" y="1249200"/>
                <a:ext cx="531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F1260834-0FAE-4624-B567-7F40A68B03A4}"/>
                  </a:ext>
                </a:extLst>
              </p14:cNvPr>
              <p14:cNvContentPartPr/>
              <p14:nvPr/>
            </p14:nvContentPartPr>
            <p14:xfrm>
              <a:off x="3015480" y="1785960"/>
              <a:ext cx="178920" cy="27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1260834-0FAE-4624-B567-7F40A68B03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9640" y="1722600"/>
                <a:ext cx="210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A916EC0E-EDDE-475B-8F54-C559F22776CB}"/>
                  </a:ext>
                </a:extLst>
              </p14:cNvPr>
              <p14:cNvContentPartPr/>
              <p14:nvPr/>
            </p14:nvContentPartPr>
            <p14:xfrm>
              <a:off x="3024480" y="1750320"/>
              <a:ext cx="187560" cy="1072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A916EC0E-EDDE-475B-8F54-C559F22776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08640" y="1686960"/>
                <a:ext cx="2188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602577DD-C748-4E7C-941A-89D95E2804FA}"/>
                  </a:ext>
                </a:extLst>
              </p14:cNvPr>
              <p14:cNvContentPartPr/>
              <p14:nvPr/>
            </p14:nvContentPartPr>
            <p14:xfrm>
              <a:off x="3024480" y="2170080"/>
              <a:ext cx="142920" cy="9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602577DD-C748-4E7C-941A-89D95E2804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8640" y="2106720"/>
                <a:ext cx="174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9F636B8A-FE3F-4FC7-B1E5-F663B4F7CBC6}"/>
                  </a:ext>
                </a:extLst>
              </p14:cNvPr>
              <p14:cNvContentPartPr/>
              <p14:nvPr/>
            </p14:nvContentPartPr>
            <p14:xfrm>
              <a:off x="3015480" y="2214720"/>
              <a:ext cx="15192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F636B8A-FE3F-4FC7-B1E5-F663B4F7CB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99640" y="2151360"/>
                <a:ext cx="183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3015E550-30CA-4EEE-8C6C-274BBEC882A8}"/>
                  </a:ext>
                </a:extLst>
              </p14:cNvPr>
              <p14:cNvContentPartPr/>
              <p14:nvPr/>
            </p14:nvContentPartPr>
            <p14:xfrm>
              <a:off x="3015480" y="3768480"/>
              <a:ext cx="178920" cy="9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015E550-30CA-4EEE-8C6C-274BBEC882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9640" y="3705120"/>
                <a:ext cx="210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xmlns="" id="{678608B5-CC84-4357-9CB2-3CC208545180}"/>
                  </a:ext>
                </a:extLst>
              </p14:cNvPr>
              <p14:cNvContentPartPr/>
              <p14:nvPr/>
            </p14:nvContentPartPr>
            <p14:xfrm>
              <a:off x="3033120" y="3848760"/>
              <a:ext cx="16128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78608B5-CC84-4357-9CB2-3CC20854518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17280" y="3785400"/>
                <a:ext cx="192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xmlns="" id="{DC36DB0D-D04F-41AC-8A2B-D8526B9F2D2B}"/>
                  </a:ext>
                </a:extLst>
              </p14:cNvPr>
              <p14:cNvContentPartPr/>
              <p14:nvPr/>
            </p14:nvContentPartPr>
            <p14:xfrm>
              <a:off x="3006480" y="4581000"/>
              <a:ext cx="16992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DC36DB0D-D04F-41AC-8A2B-D8526B9F2D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0640" y="451764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xmlns="" id="{E40E11F0-AE2D-4C0B-A026-4BD721A65A63}"/>
                  </a:ext>
                </a:extLst>
              </p14:cNvPr>
              <p14:cNvContentPartPr/>
              <p14:nvPr/>
            </p14:nvContentPartPr>
            <p14:xfrm>
              <a:off x="3015480" y="4661280"/>
              <a:ext cx="16992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40E11F0-AE2D-4C0B-A026-4BD721A65A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99640" y="459792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xmlns="" id="{A93E18BE-2079-41E1-A574-E45A6799394F}"/>
                  </a:ext>
                </a:extLst>
              </p14:cNvPr>
              <p14:cNvContentPartPr/>
              <p14:nvPr/>
            </p14:nvContentPartPr>
            <p14:xfrm>
              <a:off x="2997480" y="2750400"/>
              <a:ext cx="232560" cy="27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A93E18BE-2079-41E1-A574-E45A6799394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81640" y="2687040"/>
                <a:ext cx="263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xmlns="" id="{222C5A12-07E8-4D3A-A3AF-5D39F6640194}"/>
                  </a:ext>
                </a:extLst>
              </p14:cNvPr>
              <p14:cNvContentPartPr/>
              <p14:nvPr/>
            </p14:nvContentPartPr>
            <p14:xfrm>
              <a:off x="2988480" y="3527280"/>
              <a:ext cx="2325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222C5A12-07E8-4D3A-A3AF-5D39F664019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72640" y="3463920"/>
                <a:ext cx="263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xmlns="" id="{A31032B4-9F4B-47D7-BB29-CE3661C0B998}"/>
                  </a:ext>
                </a:extLst>
              </p14:cNvPr>
              <p14:cNvContentPartPr/>
              <p14:nvPr/>
            </p14:nvContentPartPr>
            <p14:xfrm>
              <a:off x="2997480" y="5572080"/>
              <a:ext cx="214560" cy="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31032B4-9F4B-47D7-BB29-CE3661C0B99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81640" y="5508720"/>
                <a:ext cx="245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xmlns="" id="{74905745-E736-4555-971D-0396050A12E6}"/>
                  </a:ext>
                </a:extLst>
              </p14:cNvPr>
              <p14:cNvContentPartPr/>
              <p14:nvPr/>
            </p14:nvContentPartPr>
            <p14:xfrm>
              <a:off x="3015480" y="3000240"/>
              <a:ext cx="205560" cy="9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74905745-E736-4555-971D-0396050A12E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936880"/>
                <a:ext cx="236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xmlns="" id="{B9ACBCC9-3C7F-4759-976D-E13AACDB0666}"/>
                  </a:ext>
                </a:extLst>
              </p14:cNvPr>
              <p14:cNvContentPartPr/>
              <p14:nvPr/>
            </p14:nvContentPartPr>
            <p14:xfrm>
              <a:off x="3006480" y="4214880"/>
              <a:ext cx="2235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9ACBCC9-3C7F-4759-976D-E13AACDB066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90640" y="4151520"/>
                <a:ext cx="254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xmlns="" id="{77868548-4C4F-4A6D-B456-CAED8C8801C4}"/>
                  </a:ext>
                </a:extLst>
              </p14:cNvPr>
              <p14:cNvContentPartPr/>
              <p14:nvPr/>
            </p14:nvContentPartPr>
            <p14:xfrm>
              <a:off x="3015480" y="5009400"/>
              <a:ext cx="196560" cy="9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7868548-4C4F-4A6D-B456-CAED8C8801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99640" y="4946040"/>
                <a:ext cx="22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xmlns="" id="{852B0022-C019-4D11-8453-A2AFCC896F37}"/>
                  </a:ext>
                </a:extLst>
              </p14:cNvPr>
              <p14:cNvContentPartPr/>
              <p14:nvPr/>
            </p14:nvContentPartPr>
            <p14:xfrm>
              <a:off x="3006480" y="5830920"/>
              <a:ext cx="196920" cy="9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852B0022-C019-4D11-8453-A2AFCC896F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0640" y="5767560"/>
                <a:ext cx="22824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19 CuadroTexto"/>
          <p:cNvSpPr txBox="1"/>
          <p:nvPr/>
        </p:nvSpPr>
        <p:spPr>
          <a:xfrm>
            <a:off x="9408368" y="476673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139</a:t>
            </a:r>
          </a:p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4E4289F-876B-4D1D-8BA3-0F48B199AB6C}"/>
              </a:ext>
            </a:extLst>
          </p:cNvPr>
          <p:cNvSpPr txBox="1"/>
          <p:nvPr/>
        </p:nvSpPr>
        <p:spPr>
          <a:xfrm>
            <a:off x="10484138" y="942548"/>
            <a:ext cx="1222588" cy="1042663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400" dirty="0"/>
              <a:t>  </a:t>
            </a:r>
            <a:r>
              <a:rPr lang="es-AR" sz="6000" dirty="0"/>
              <a:t>in </a:t>
            </a:r>
          </a:p>
        </p:txBody>
      </p:sp>
      <p:sp>
        <p:nvSpPr>
          <p:cNvPr id="22" name="21 Marco"/>
          <p:cNvSpPr/>
          <p:nvPr/>
        </p:nvSpPr>
        <p:spPr>
          <a:xfrm>
            <a:off x="5654842" y="1600200"/>
            <a:ext cx="4126832" cy="385011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654842" y="1985211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table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kitchen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580663" y="2433448"/>
            <a:ext cx="51501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fireplace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living </a:t>
            </a:r>
            <a:r>
              <a:rPr lang="es-MX" sz="2000" b="1" dirty="0" err="1" smtClean="0">
                <a:solidFill>
                  <a:srgbClr val="FF0000"/>
                </a:solidFill>
              </a:rPr>
              <a:t>room</a:t>
            </a:r>
            <a:r>
              <a:rPr lang="es-MX" sz="2000" b="1" dirty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62600" y="2757479"/>
            <a:ext cx="54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plants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in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flat.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462337" y="3149433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people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hall?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416842" y="3562433"/>
            <a:ext cx="47845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pictures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bedroom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462337" y="397200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TV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kitchen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037848" y="437211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computer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study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470503" y="4772220"/>
            <a:ext cx="49835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charis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dining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room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043369" y="5172330"/>
            <a:ext cx="41268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mirror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bathroom</a:t>
            </a:r>
            <a:r>
              <a:rPr lang="es-MX" sz="2000" b="1" dirty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462337" y="557244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car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garage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9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67B41-805E-4A71-B7AE-820E4EA1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Keys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exercises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DC0BE24-995B-4AFB-9B9B-E7485FAA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417638"/>
            <a:ext cx="5966592" cy="14445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1894D5B-5372-4D6D-B6ED-72937356A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375" y="3041520"/>
            <a:ext cx="5359122" cy="35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376959"/>
            <a:ext cx="6929486" cy="610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DE4BA15-9631-451D-B5C8-D85D8A9E9CE7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63978" y="4932298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Are there </a:t>
            </a:r>
            <a:r>
              <a:rPr lang="en-US" sz="2000" b="1" u="sng" dirty="0">
                <a:solidFill>
                  <a:srgbClr val="FF0000"/>
                </a:solidFill>
              </a:rPr>
              <a:t>any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899483" y="5594308"/>
            <a:ext cx="1852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u="sng" dirty="0" err="1">
                <a:solidFill>
                  <a:srgbClr val="FF0000"/>
                </a:solidFill>
              </a:rPr>
              <a:t>some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251157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isn’t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793957" y="4187219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687677" y="3810816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There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40703" y="353729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 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251157" y="4539674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15172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87677" y="214963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30252" y="1789270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94" y="700124"/>
            <a:ext cx="8614415" cy="49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040BB8B-6A98-49AB-B507-E96777CF22C3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579B901-BBA4-44E2-810B-C878B87D307A}"/>
              </a:ext>
            </a:extLst>
          </p:cNvPr>
          <p:cNvSpPr txBox="1"/>
          <p:nvPr/>
        </p:nvSpPr>
        <p:spPr>
          <a:xfrm>
            <a:off x="9957193" y="2154479"/>
            <a:ext cx="1210962" cy="1015663"/>
          </a:xfrm>
          <a:prstGeom prst="rect">
            <a:avLst/>
          </a:prstGeom>
          <a:solidFill>
            <a:srgbClr val="FFC000"/>
          </a:solidFill>
          <a:ln w="762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s-AR" sz="6000" dirty="0"/>
              <a:t> </a:t>
            </a:r>
            <a:r>
              <a:rPr lang="es-AR" sz="6000" dirty="0" err="1"/>
              <a:t>on</a:t>
            </a:r>
            <a:endParaRPr lang="es-AR" sz="6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5A8FADC-71DF-40ED-9224-BFDEF202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76" y="3170142"/>
            <a:ext cx="5725324" cy="105742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84421" y="2538663"/>
            <a:ext cx="660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</a:t>
            </a:r>
            <a:r>
              <a:rPr lang="en-US" b="1" dirty="0" smtClean="0"/>
              <a:t>Are </a:t>
            </a:r>
            <a:r>
              <a:rPr lang="en-US" b="1" dirty="0"/>
              <a:t>there any carpets downstairs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1684421" y="3404937"/>
            <a:ext cx="644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</a:t>
            </a:r>
            <a:r>
              <a:rPr lang="en-US" b="1" dirty="0"/>
              <a:t>There are some CDs on the shelf</a:t>
            </a:r>
            <a:r>
              <a:rPr lang="en-US" dirty="0"/>
              <a:t>.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1684421" y="4269479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b="1" dirty="0"/>
              <a:t>Are there any </a:t>
            </a:r>
            <a:r>
              <a:rPr lang="en-US" b="1" dirty="0" smtClean="0"/>
              <a:t>glasses </a:t>
            </a:r>
            <a:r>
              <a:rPr lang="en-US" b="1" dirty="0"/>
              <a:t>in the cupboard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1684421" y="5173579"/>
            <a:ext cx="43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</a:t>
            </a:r>
            <a:r>
              <a:rPr lang="en-US" b="1" dirty="0"/>
              <a:t>There aren't any files in the study</a:t>
            </a:r>
            <a:r>
              <a:rPr lang="en-US" dirty="0"/>
              <a:t>.</a:t>
            </a:r>
            <a:endParaRPr lang="es-AR" dirty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37" y="1741646"/>
            <a:ext cx="5842000" cy="371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80" y="857232"/>
            <a:ext cx="85852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7AD8A59-0545-4ED8-98CE-F226547B6308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5" name="4 Marco"/>
          <p:cNvSpPr/>
          <p:nvPr/>
        </p:nvSpPr>
        <p:spPr>
          <a:xfrm>
            <a:off x="6733309" y="1620982"/>
            <a:ext cx="110836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7" name="6 Marco"/>
          <p:cNvSpPr/>
          <p:nvPr/>
        </p:nvSpPr>
        <p:spPr>
          <a:xfrm>
            <a:off x="6733310" y="2591883"/>
            <a:ext cx="1316181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8" name="7 Marco"/>
          <p:cNvSpPr/>
          <p:nvPr/>
        </p:nvSpPr>
        <p:spPr>
          <a:xfrm>
            <a:off x="6096001" y="3049083"/>
            <a:ext cx="1745672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9" name="8 Marco"/>
          <p:cNvSpPr/>
          <p:nvPr/>
        </p:nvSpPr>
        <p:spPr>
          <a:xfrm>
            <a:off x="5818908" y="4073236"/>
            <a:ext cx="110836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0" name="9 Marco"/>
          <p:cNvSpPr/>
          <p:nvPr/>
        </p:nvSpPr>
        <p:spPr>
          <a:xfrm>
            <a:off x="4862946" y="4530436"/>
            <a:ext cx="110836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1" name="10 Marco"/>
          <p:cNvSpPr/>
          <p:nvPr/>
        </p:nvSpPr>
        <p:spPr>
          <a:xfrm>
            <a:off x="4862947" y="5098472"/>
            <a:ext cx="1510144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2" name="11 Marco"/>
          <p:cNvSpPr/>
          <p:nvPr/>
        </p:nvSpPr>
        <p:spPr>
          <a:xfrm>
            <a:off x="4308764" y="2119746"/>
            <a:ext cx="1510144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3" name="12 Marco"/>
          <p:cNvSpPr/>
          <p:nvPr/>
        </p:nvSpPr>
        <p:spPr>
          <a:xfrm>
            <a:off x="3650672" y="2576946"/>
            <a:ext cx="1773382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4" name="13 Marco"/>
          <p:cNvSpPr/>
          <p:nvPr/>
        </p:nvSpPr>
        <p:spPr>
          <a:xfrm>
            <a:off x="2493818" y="1620982"/>
            <a:ext cx="110836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14 Marco"/>
          <p:cNvSpPr/>
          <p:nvPr/>
        </p:nvSpPr>
        <p:spPr>
          <a:xfrm>
            <a:off x="5805057" y="3574472"/>
            <a:ext cx="123305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125" y="533392"/>
            <a:ext cx="8497355" cy="60388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076A155-6D56-4E2C-93F0-952B902215B6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53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509160" y="1574952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bathroom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329052" y="2082875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dining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69671" y="2484427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58542" y="306231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study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81452" y="352397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garage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81452" y="398564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910942" y="44658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Living </a:t>
            </a:r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470070" y="537579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bedroom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176652" y="58374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Marco"/>
          <p:cNvSpPr/>
          <p:nvPr/>
        </p:nvSpPr>
        <p:spPr>
          <a:xfrm>
            <a:off x="7703124" y="1177636"/>
            <a:ext cx="1136069" cy="397316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6E469A7-8CD2-4118-AE91-447C8090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2" y="322933"/>
            <a:ext cx="6597723" cy="39334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495A25A-CC5F-446B-95FC-DBD67EE6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39" y="731519"/>
            <a:ext cx="4942159" cy="6836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1E7FA96-F8D6-4F76-A36B-1AD3D63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841" y="1411773"/>
            <a:ext cx="4942159" cy="28480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31FCA3E-B20C-4F6D-AA87-D9AFF3C7F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708" y="4009974"/>
            <a:ext cx="4722107" cy="28480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61B37C1-7560-4F46-B34A-344987015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066" y="4473146"/>
            <a:ext cx="1844287" cy="23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86" y="211960"/>
            <a:ext cx="7715304" cy="636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65C614F6-CFC2-40CC-ACAF-192471082BF4}"/>
                  </a:ext>
                </a:extLst>
              </p14:cNvPr>
              <p14:cNvContentPartPr/>
              <p14:nvPr/>
            </p14:nvContentPartPr>
            <p14:xfrm>
              <a:off x="3488520" y="1428840"/>
              <a:ext cx="18792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5C614F6-CFC2-40CC-ACAF-192471082B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680" y="1365480"/>
                <a:ext cx="219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9E076D0F-D402-40AD-8D8D-A13DB06EB311}"/>
                  </a:ext>
                </a:extLst>
              </p14:cNvPr>
              <p14:cNvContentPartPr/>
              <p14:nvPr/>
            </p14:nvContentPartPr>
            <p14:xfrm>
              <a:off x="4542240" y="1419840"/>
              <a:ext cx="554040" cy="45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E076D0F-D402-40AD-8D8D-A13DB06EB3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6400" y="1356480"/>
                <a:ext cx="5853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2165928-A839-4775-A5E4-0BB7A189FA4A}"/>
                  </a:ext>
                </a:extLst>
              </p14:cNvPr>
              <p14:cNvContentPartPr/>
              <p14:nvPr/>
            </p14:nvContentPartPr>
            <p14:xfrm>
              <a:off x="5238840" y="1401840"/>
              <a:ext cx="232560" cy="9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2165928-A839-4775-A5E4-0BB7A189F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3000" y="1338480"/>
                <a:ext cx="263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D431CF2E-1BB3-47C8-9407-2F548401D720}"/>
                  </a:ext>
                </a:extLst>
              </p14:cNvPr>
              <p14:cNvContentPartPr/>
              <p14:nvPr/>
            </p14:nvContentPartPr>
            <p14:xfrm>
              <a:off x="2470800" y="1982520"/>
              <a:ext cx="23256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431CF2E-1BB3-47C8-9407-2F548401D7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4960" y="1919160"/>
                <a:ext cx="263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91EEAC41-B199-4AB2-B65E-6EF457504D54}"/>
                  </a:ext>
                </a:extLst>
              </p14:cNvPr>
              <p14:cNvContentPartPr/>
              <p14:nvPr/>
            </p14:nvContentPartPr>
            <p14:xfrm>
              <a:off x="4488960" y="1991160"/>
              <a:ext cx="339480" cy="9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1EEAC41-B199-4AB2-B65E-6EF457504D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3120" y="1927800"/>
                <a:ext cx="37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78DC441D-8B0B-438A-AEF7-834581762771}"/>
                  </a:ext>
                </a:extLst>
              </p14:cNvPr>
              <p14:cNvContentPartPr/>
              <p14:nvPr/>
            </p14:nvContentPartPr>
            <p14:xfrm>
              <a:off x="4104840" y="2527200"/>
              <a:ext cx="14468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8DC441D-8B0B-438A-AEF7-8345817627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89000" y="2463840"/>
                <a:ext cx="14781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0AEEB06D-4F1E-4F0A-B964-1488A330467F}"/>
                  </a:ext>
                </a:extLst>
              </p14:cNvPr>
              <p14:cNvContentPartPr/>
              <p14:nvPr/>
            </p14:nvContentPartPr>
            <p14:xfrm>
              <a:off x="3363600" y="2795040"/>
              <a:ext cx="91116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AEEB06D-4F1E-4F0A-B964-1488A330467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47760" y="2731680"/>
                <a:ext cx="9424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33D40C54-75DA-4648-88D9-0A74D11DE410}"/>
                  </a:ext>
                </a:extLst>
              </p14:cNvPr>
              <p14:cNvContentPartPr/>
              <p14:nvPr/>
            </p14:nvContentPartPr>
            <p14:xfrm>
              <a:off x="6069360" y="2705760"/>
              <a:ext cx="294840" cy="232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3D40C54-75DA-4648-88D9-0A74D11DE4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53520" y="2642400"/>
                <a:ext cx="3261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xmlns="" id="{6B2E8ADA-FDD7-49D6-BEB2-DBA2468177CC}"/>
                  </a:ext>
                </a:extLst>
              </p14:cNvPr>
              <p14:cNvContentPartPr/>
              <p14:nvPr/>
            </p14:nvContentPartPr>
            <p14:xfrm>
              <a:off x="4506600" y="3089520"/>
              <a:ext cx="723600" cy="63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B2E8ADA-FDD7-49D6-BEB2-DBA2468177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90760" y="3026160"/>
                <a:ext cx="7549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xmlns="" id="{76415518-01AF-45F7-9A80-E450ACC60904}"/>
                  </a:ext>
                </a:extLst>
              </p14:cNvPr>
              <p14:cNvContentPartPr/>
              <p14:nvPr/>
            </p14:nvContentPartPr>
            <p14:xfrm>
              <a:off x="3801360" y="3250440"/>
              <a:ext cx="268200" cy="25020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6415518-01AF-45F7-9A80-E450ACC6090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85520" y="3187080"/>
                <a:ext cx="29952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xmlns="" id="{7F7582E8-C6F0-4B3C-945F-3AC81C132385}"/>
                  </a:ext>
                </a:extLst>
              </p14:cNvPr>
              <p14:cNvContentPartPr/>
              <p14:nvPr/>
            </p14:nvContentPartPr>
            <p14:xfrm>
              <a:off x="4176120" y="3384360"/>
              <a:ext cx="71496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F7582E8-C6F0-4B3C-945F-3AC81C1323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60280" y="3321000"/>
                <a:ext cx="746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xmlns="" id="{3ACA320F-C601-4597-8260-B2F4A7EBB0DA}"/>
                  </a:ext>
                </a:extLst>
              </p14:cNvPr>
              <p14:cNvContentPartPr/>
              <p14:nvPr/>
            </p14:nvContentPartPr>
            <p14:xfrm>
              <a:off x="4238760" y="3616560"/>
              <a:ext cx="2027520" cy="7164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ACA320F-C601-4597-8260-B2F4A7EBB0D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22920" y="3553200"/>
                <a:ext cx="20588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xmlns="" id="{E22102B8-B93B-4900-B966-67E96A54FEA8}"/>
                  </a:ext>
                </a:extLst>
              </p14:cNvPr>
              <p14:cNvContentPartPr/>
              <p14:nvPr/>
            </p14:nvContentPartPr>
            <p14:xfrm>
              <a:off x="3309960" y="3911040"/>
              <a:ext cx="375480" cy="18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E22102B8-B93B-4900-B966-67E96A54FEA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94120" y="3847680"/>
                <a:ext cx="406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xmlns="" id="{047149BB-1CC9-408A-A0E4-55CA93980735}"/>
                  </a:ext>
                </a:extLst>
              </p14:cNvPr>
              <p14:cNvContentPartPr/>
              <p14:nvPr/>
            </p14:nvContentPartPr>
            <p14:xfrm>
              <a:off x="3943920" y="4741560"/>
              <a:ext cx="848880" cy="18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047149BB-1CC9-408A-A0E4-55CA9398073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28080" y="4678200"/>
                <a:ext cx="8802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xmlns="" id="{02C3DD88-019E-474E-A9FB-D540A027D3E8}"/>
                  </a:ext>
                </a:extLst>
              </p14:cNvPr>
              <p14:cNvContentPartPr/>
              <p14:nvPr/>
            </p14:nvContentPartPr>
            <p14:xfrm>
              <a:off x="3854640" y="5322240"/>
              <a:ext cx="1652400" cy="90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2C3DD88-019E-474E-A9FB-D540A027D3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38800" y="5258880"/>
                <a:ext cx="16837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xmlns="" id="{898D9F8B-BB01-4E62-9F0D-50858AE4DF4E}"/>
                  </a:ext>
                </a:extLst>
              </p14:cNvPr>
              <p14:cNvContentPartPr/>
              <p14:nvPr/>
            </p14:nvContentPartPr>
            <p14:xfrm>
              <a:off x="5622960" y="5322240"/>
              <a:ext cx="58068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98D9F8B-BB01-4E62-9F0D-50858AE4DF4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07120" y="525888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xmlns="" id="{36AE1BE3-F4FE-4737-AC02-59592561BAA2}"/>
                  </a:ext>
                </a:extLst>
              </p14:cNvPr>
              <p14:cNvContentPartPr/>
              <p14:nvPr/>
            </p14:nvContentPartPr>
            <p14:xfrm>
              <a:off x="4622880" y="5857920"/>
              <a:ext cx="1794960" cy="630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36AE1BE3-F4FE-4737-AC02-59592561BAA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07040" y="5794560"/>
                <a:ext cx="1826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xmlns="" id="{130803C2-2A3E-4003-AD82-2711D1DFE587}"/>
                  </a:ext>
                </a:extLst>
              </p14:cNvPr>
              <p14:cNvContentPartPr/>
              <p14:nvPr/>
            </p14:nvContentPartPr>
            <p14:xfrm>
              <a:off x="2506440" y="6116760"/>
              <a:ext cx="411120" cy="4500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130803C2-2A3E-4003-AD82-2711D1DFE58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90600" y="6053400"/>
                <a:ext cx="442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xmlns="" id="{F0705E0E-4E67-4A09-BBBE-F42EF53A5681}"/>
                  </a:ext>
                </a:extLst>
              </p14:cNvPr>
              <p14:cNvContentPartPr/>
              <p14:nvPr/>
            </p14:nvContentPartPr>
            <p14:xfrm>
              <a:off x="4980000" y="6116760"/>
              <a:ext cx="196560" cy="27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F0705E0E-4E67-4A09-BBBE-F42EF53A56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64160" y="6053400"/>
                <a:ext cx="22788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20 CuadroTexto"/>
          <p:cNvSpPr txBox="1"/>
          <p:nvPr/>
        </p:nvSpPr>
        <p:spPr>
          <a:xfrm>
            <a:off x="7608168" y="592092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Page 114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21 Entrada de lápiz"/>
              <p14:cNvContentPartPr/>
              <p14:nvPr/>
            </p14:nvContentPartPr>
            <p14:xfrm>
              <a:off x="5346120" y="3071880"/>
              <a:ext cx="1250280" cy="7164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30280" y="3008520"/>
                <a:ext cx="1281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22 Entrada de lápiz"/>
              <p14:cNvContentPartPr/>
              <p14:nvPr/>
            </p14:nvContentPartPr>
            <p14:xfrm>
              <a:off x="4158480" y="2795040"/>
              <a:ext cx="669960" cy="4500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42640" y="2731680"/>
                <a:ext cx="70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23 Entrada de lápiz"/>
              <p14:cNvContentPartPr/>
              <p14:nvPr/>
            </p14:nvContentPartPr>
            <p14:xfrm>
              <a:off x="4846080" y="2812680"/>
              <a:ext cx="1152000" cy="36360"/>
            </p14:xfrm>
          </p:contentPart>
        </mc:Choice>
        <mc:Fallback xmlns="">
          <p:pic>
            <p:nvPicPr>
              <p:cNvPr id="24" name="23 Entrada de lápiz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30240" y="2749320"/>
                <a:ext cx="1183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24 Entrada de lápiz"/>
              <p14:cNvContentPartPr/>
              <p14:nvPr/>
            </p14:nvContentPartPr>
            <p14:xfrm>
              <a:off x="3363600" y="4187880"/>
              <a:ext cx="1080720" cy="54000"/>
            </p14:xfrm>
          </p:contentPart>
        </mc:Choice>
        <mc:Fallback xmlns="">
          <p:pic>
            <p:nvPicPr>
              <p:cNvPr id="25" name="24 Entrada de lápiz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47760" y="4124520"/>
                <a:ext cx="1112040" cy="1807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25 CuadroTexto"/>
          <p:cNvSpPr txBox="1"/>
          <p:nvPr/>
        </p:nvSpPr>
        <p:spPr>
          <a:xfrm>
            <a:off x="10183091" y="318655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cupboards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183091" y="3575457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table</a:t>
            </a:r>
            <a:r>
              <a:rPr lang="es-MX" sz="2000" b="1" dirty="0" smtClean="0">
                <a:solidFill>
                  <a:srgbClr val="FF0000"/>
                </a:solidFill>
              </a:rPr>
              <a:t> and </a:t>
            </a:r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chairs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183091" y="3050385"/>
            <a:ext cx="157941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microwave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0183091" y="1138746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fridge</a:t>
            </a:r>
            <a:r>
              <a:rPr lang="es-MX" sz="2000" b="1" dirty="0" smtClean="0">
                <a:solidFill>
                  <a:srgbClr val="FF0000"/>
                </a:solidFill>
              </a:rPr>
              <a:t> and a </a:t>
            </a:r>
            <a:r>
              <a:rPr lang="es-MX" sz="2000" b="1" dirty="0" err="1" smtClean="0">
                <a:solidFill>
                  <a:srgbClr val="FF0000"/>
                </a:solidFill>
              </a:rPr>
              <a:t>freezer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0183091" y="2173257"/>
            <a:ext cx="157941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worktop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the london ey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s-A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Resultado de imagen para the london ey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s-A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19" y="284050"/>
            <a:ext cx="3060098" cy="203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48" y="2348880"/>
            <a:ext cx="2891041" cy="21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005065"/>
            <a:ext cx="4369607" cy="245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76672"/>
            <a:ext cx="5825109" cy="3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741693"/>
            <a:ext cx="3603342" cy="20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892145" y="1122218"/>
            <a:ext cx="19673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London </a:t>
            </a:r>
            <a:r>
              <a:rPr lang="es-MX" b="1" dirty="0" err="1" smtClean="0">
                <a:solidFill>
                  <a:srgbClr val="FF0000"/>
                </a:solidFill>
              </a:rPr>
              <a:t>Eye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</a:t>
            </a:r>
            <a:r>
              <a:rPr lang="es-MX" b="1" dirty="0" smtClean="0">
                <a:solidFill>
                  <a:srgbClr val="FF0000"/>
                </a:solidFill>
              </a:rPr>
              <a:t>  (</a:t>
            </a:r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observation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wheel</a:t>
            </a:r>
            <a:r>
              <a:rPr lang="es-MX" b="1" dirty="0" smtClean="0">
                <a:solidFill>
                  <a:srgbClr val="FF0000"/>
                </a:solidFill>
              </a:rPr>
              <a:t>)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892144" y="2964873"/>
            <a:ext cx="229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Saint </a:t>
            </a:r>
            <a:r>
              <a:rPr lang="es-MX" b="1" dirty="0" err="1" smtClean="0">
                <a:solidFill>
                  <a:srgbClr val="FF0000"/>
                </a:solidFill>
              </a:rPr>
              <a:t>Paul’s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Cathedral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587544" y="5408769"/>
            <a:ext cx="1967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underground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0327" y="4329704"/>
            <a:ext cx="19673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Hampstead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Heath</a:t>
            </a:r>
            <a:r>
              <a:rPr lang="es-MX" b="1" dirty="0" smtClean="0">
                <a:solidFill>
                  <a:srgbClr val="FF0000"/>
                </a:solidFill>
              </a:rPr>
              <a:t> (a </a:t>
            </a:r>
            <a:r>
              <a:rPr lang="es-MX" b="1" dirty="0" err="1" smtClean="0">
                <a:solidFill>
                  <a:srgbClr val="FF0000"/>
                </a:solidFill>
              </a:rPr>
              <a:t>beautiful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park</a:t>
            </a:r>
            <a:r>
              <a:rPr lang="es-MX" b="1" dirty="0" smtClean="0">
                <a:solidFill>
                  <a:srgbClr val="FF0000"/>
                </a:solidFill>
              </a:rPr>
              <a:t>) 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4060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b="1">
                <a:solidFill>
                  <a:srgbClr val="FFFFFF"/>
                </a:solidFill>
              </a:rPr>
              <a:t>Write about your house or flat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6140" y="813683"/>
            <a:ext cx="6265613" cy="5230634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floor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your</a:t>
            </a:r>
            <a:r>
              <a:rPr lang="es-AR" sz="2100" dirty="0">
                <a:solidFill>
                  <a:srgbClr val="000000"/>
                </a:solidFill>
              </a:rPr>
              <a:t> flat </a:t>
            </a:r>
            <a:r>
              <a:rPr lang="es-AR" sz="2100" dirty="0" err="1">
                <a:solidFill>
                  <a:srgbClr val="000000"/>
                </a:solidFill>
              </a:rPr>
              <a:t>on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Give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details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about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some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of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can </a:t>
            </a:r>
            <a:r>
              <a:rPr lang="es-AR" sz="2100" dirty="0" err="1">
                <a:solidFill>
                  <a:srgbClr val="000000"/>
                </a:solidFill>
              </a:rPr>
              <a:t>you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windows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services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nearby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How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far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city</a:t>
            </a:r>
            <a:r>
              <a:rPr lang="es-AR" sz="2100" dirty="0">
                <a:solidFill>
                  <a:srgbClr val="000000"/>
                </a:solidFill>
              </a:rPr>
              <a:t> center? /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a shopping mall? / a </a:t>
            </a:r>
            <a:r>
              <a:rPr lang="es-AR" sz="2100" dirty="0" err="1">
                <a:solidFill>
                  <a:srgbClr val="000000"/>
                </a:solidFill>
              </a:rPr>
              <a:t>park</a:t>
            </a:r>
            <a:r>
              <a:rPr lang="es-AR" sz="2100" dirty="0">
                <a:solidFill>
                  <a:srgbClr val="000000"/>
                </a:solidFill>
              </a:rPr>
              <a:t>?,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university</a:t>
            </a:r>
            <a:r>
              <a:rPr lang="es-AR" sz="2100" dirty="0">
                <a:solidFill>
                  <a:srgbClr val="000000"/>
                </a:solidFill>
              </a:rPr>
              <a:t>?, etc.</a:t>
            </a:r>
          </a:p>
          <a:p>
            <a:pPr marL="514350" indent="-514350">
              <a:buAutoNum type="arabicPeriod"/>
            </a:pPr>
            <a:endParaRPr lang="es-AR" sz="2100" dirty="0">
              <a:solidFill>
                <a:srgbClr val="0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D33A9C4-78D2-4374-9022-AAA6F2DD853E}"/>
              </a:ext>
            </a:extLst>
          </p:cNvPr>
          <p:cNvSpPr txBox="1"/>
          <p:nvPr/>
        </p:nvSpPr>
        <p:spPr>
          <a:xfrm>
            <a:off x="7896201" y="5805265"/>
            <a:ext cx="217529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err="1" smtClean="0"/>
              <a:t>Written</a:t>
            </a:r>
            <a:r>
              <a:rPr lang="es-MX" dirty="0" smtClean="0"/>
              <a:t> </a:t>
            </a:r>
            <a:r>
              <a:rPr lang="es-MX" dirty="0" err="1" smtClean="0"/>
              <a:t>assignment</a:t>
            </a:r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8BEFA35-7FDD-4307-8008-23F511B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95" y="2945938"/>
            <a:ext cx="3439005" cy="32961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A7773BA-D3FE-4084-852D-58DB18413ED1}"/>
              </a:ext>
            </a:extLst>
          </p:cNvPr>
          <p:cNvSpPr txBox="1"/>
          <p:nvPr/>
        </p:nvSpPr>
        <p:spPr>
          <a:xfrm>
            <a:off x="1608643" y="3188043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414400B-BC5E-4301-9E73-9B618580CC12}"/>
              </a:ext>
            </a:extLst>
          </p:cNvPr>
          <p:cNvSpPr txBox="1"/>
          <p:nvPr/>
        </p:nvSpPr>
        <p:spPr>
          <a:xfrm>
            <a:off x="1608643" y="4240050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7821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1214423"/>
            <a:ext cx="8560588" cy="41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642919"/>
            <a:ext cx="7441562" cy="542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1" y="1071546"/>
            <a:ext cx="861817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428605"/>
            <a:ext cx="7715304" cy="61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642918"/>
            <a:ext cx="8458659" cy="54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48" y="98998"/>
            <a:ext cx="4500594" cy="65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4786323"/>
            <a:ext cx="3929090" cy="1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24" y="428605"/>
            <a:ext cx="2649888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596" y="1357298"/>
            <a:ext cx="1659738" cy="5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4035" y="2357431"/>
            <a:ext cx="3583319" cy="5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4034" y="3286124"/>
            <a:ext cx="3471876" cy="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65DED67-692A-4762-B284-03F5C15B60A8}"/>
              </a:ext>
            </a:extLst>
          </p:cNvPr>
          <p:cNvSpPr txBox="1"/>
          <p:nvPr/>
        </p:nvSpPr>
        <p:spPr>
          <a:xfrm>
            <a:off x="3612334" y="98998"/>
            <a:ext cx="14187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0541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622300"/>
            <a:ext cx="6592887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69408" y="3247509"/>
            <a:ext cx="925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study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28416" y="5791199"/>
            <a:ext cx="1158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937760" y="5791199"/>
            <a:ext cx="156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bathroom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25056" y="5791199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bedroom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573088"/>
            <a:ext cx="6816534" cy="59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16096" y="2414016"/>
            <a:ext cx="1133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kitchen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96128" y="2243328"/>
            <a:ext cx="1609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>
                <a:solidFill>
                  <a:srgbClr val="FF0000"/>
                </a:solidFill>
              </a:rPr>
              <a:t>d</a:t>
            </a:r>
            <a:r>
              <a:rPr lang="es-MX" b="1" dirty="0" err="1" smtClean="0">
                <a:solidFill>
                  <a:srgbClr val="FF0000"/>
                </a:solidFill>
              </a:rPr>
              <a:t>ining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10144" y="2243328"/>
            <a:ext cx="1633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living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11040" y="5266944"/>
            <a:ext cx="1231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garage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76160" y="5266944"/>
            <a:ext cx="963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hall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27338" y="6181344"/>
            <a:ext cx="1464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 </a:t>
            </a:r>
            <a:r>
              <a:rPr lang="es-MX" b="1" dirty="0" err="1" smtClean="0">
                <a:solidFill>
                  <a:srgbClr val="FF0000"/>
                </a:solidFill>
              </a:rPr>
              <a:t>garden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829056"/>
            <a:ext cx="5747638" cy="518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35424" y="4585978"/>
            <a:ext cx="1389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balcony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16864" y="1477018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ceiling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80032" y="5303520"/>
            <a:ext cx="1780032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01" y="2156776"/>
            <a:ext cx="5080750" cy="386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66560" y="321868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stairs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095488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wall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310223" y="389848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door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832848" y="51328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796528" y="5681472"/>
            <a:ext cx="1249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47888" y="305174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mirror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345168" y="346017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plant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08176" y="408746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08176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741363"/>
            <a:ext cx="6564313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328160" y="117043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61632" y="158169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chimney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961632" y="3062843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desk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74080" y="218236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20640" y="3075035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255264" y="2837164"/>
            <a:ext cx="156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822448" y="4291584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cistern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822448" y="5753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08576" y="469749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shower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309616" y="523036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bath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815840" y="5753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61632" y="504570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pillows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961632" y="5627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cover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64" y="1255776"/>
            <a:ext cx="8934261" cy="45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22320" y="125577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09216" y="289560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worktop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20240" y="356006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sink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23360" y="510235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20240" y="4346448"/>
            <a:ext cx="1591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39312" y="306019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cooker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98848" y="374904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fridge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57872" y="128016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58128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704" y="434644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table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78624" y="489687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45424" y="343814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vase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828</Words>
  <Application>Microsoft Office PowerPoint</Application>
  <PresentationFormat>Personalizado</PresentationFormat>
  <Paragraphs>206</Paragraphs>
  <Slides>37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Tema de Office</vt:lpstr>
      <vt:lpstr>1_Tema de Office</vt:lpstr>
      <vt:lpstr>8 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Key to exercise pag 161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At the local pub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Keys to exercises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Write about your house or flat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B</dc:title>
  <dc:creator>Gladys</dc:creator>
  <cp:lastModifiedBy>gladysmaba@outlook.com</cp:lastModifiedBy>
  <cp:revision>58</cp:revision>
  <dcterms:created xsi:type="dcterms:W3CDTF">2020-03-20T20:29:31Z</dcterms:created>
  <dcterms:modified xsi:type="dcterms:W3CDTF">2021-11-02T01:15:12Z</dcterms:modified>
</cp:coreProperties>
</file>