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0" r:id="rId4"/>
    <p:sldId id="345" r:id="rId5"/>
    <p:sldId id="291" r:id="rId6"/>
    <p:sldId id="348" r:id="rId7"/>
    <p:sldId id="349" r:id="rId8"/>
    <p:sldId id="350" r:id="rId9"/>
    <p:sldId id="351" r:id="rId10"/>
    <p:sldId id="352" r:id="rId11"/>
    <p:sldId id="353" r:id="rId12"/>
    <p:sldId id="336" r:id="rId13"/>
    <p:sldId id="337" r:id="rId14"/>
    <p:sldId id="292" r:id="rId15"/>
    <p:sldId id="293" r:id="rId16"/>
    <p:sldId id="294" r:id="rId17"/>
    <p:sldId id="354" r:id="rId18"/>
    <p:sldId id="338" r:id="rId19"/>
    <p:sldId id="295" r:id="rId20"/>
    <p:sldId id="339" r:id="rId21"/>
    <p:sldId id="296" r:id="rId22"/>
    <p:sldId id="343" r:id="rId23"/>
    <p:sldId id="344" r:id="rId24"/>
    <p:sldId id="297" r:id="rId25"/>
    <p:sldId id="298" r:id="rId26"/>
    <p:sldId id="341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280" r:id="rId35"/>
    <p:sldId id="281" r:id="rId36"/>
    <p:sldId id="346" r:id="rId37"/>
    <p:sldId id="300" r:id="rId38"/>
    <p:sldId id="347" r:id="rId3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8:58:07.8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4788 1439,'24'0,"1"0,0 0,0 0,0 0,-1 0,1 0,0 0,0 0,0 0,0 0,-1 0,1 0,0 0,0 0,0 0,-1 0,1 0,0 0,0 0,0 0,-1 0,1 0,0 0,0 0,0 0,-1 0,1 0,0 0,0 0,0 0,-1 0,1 0,0 0,0 0,0 0,-1 0,1 0,0 0,0 0,0 0,-1 0,1 0,0 0,0 0,0 0,-1 0,1 0,0 0,0 0,0 0,-1 0,1 0,0 0,0 0,0 0,0 0,-1 0,1 0,0 0,0 0,0 0,-1 0,1 0,-25-25,25 25,0 0,0 0,-1 0,1 0,0 0,0 0,0 0,-1 0</inkml:trace>
  <inkml:trace contextRef="#ctx0" brushRef="#br0" timeOffset="6032.18">6673 2158,'25'0,"-1"0,1 0,0 0,0 0,0 0,-1 0,1 0,0 0,0 0,0 0,-1 0,1 0,0 0,0 0,0 0,-1 0,1 0,0 0,0 0,0 0,0 0,-1 0,1 0,0 0,0 0,0 0,-1 0,26 0,-25 0,0 0,-1 0,1 0,0 0,0 0,0 0,-1 0,1 0,0 0,0 0,0 0,-1 0,1 0,0 0,0 0,0 0,-1 0,1 0,0 0,0 0,0 0,-1 0,1 0,0 0,0 0,0 0,-1 0,1 0,0 0,0 0,0 0,0 0,-1 0,1 0,0 0,0 0,0 0,-1 0,1 0,0 0</inkml:trace>
  <inkml:trace contextRef="#ctx0" brushRef="#br0" timeOffset="14730.18">3671 3547,'25'0,"0"0,0 0,0 0,-1 0,1 0,0 0,0 0,0 0,-1 0,1 0,0 0,0-25,0 25,0 0,-1 0,1 0,0 0,0 0,0 0,-1 0,1 0,0-25,0 25,0 0,-1 0,1 0,0 0,0 0,0 0,-1 0,1 0,0 0,0 0,0 0,-1 0,1 0,0 0,0 0,0 0,-1 0,1 0,0 0,0 0,0 0,-1 0,1 0,0 0,0 0,0 0,-1 0,1 0,0 0,0 0,0 0,0 0,-1 0,1 0,0 0,0 0</inkml:trace>
  <inkml:trace contextRef="#ctx0" brushRef="#br0" timeOffset="17775.86">15503 2778</inkml:trace>
  <inkml:trace contextRef="#ctx0" brushRef="#br0" timeOffset="34629.67">5234 5655,'25'0,"0"0,0 0,-1 0,1 0,0 0,0 0,0 0,-1 0,1 0,0 0,0 0,0 0,-1 0,1 0,0 0,0 0,0 0,-1 0,1 0,0 0,0 0,0 0,-25 25,24-25,1 0,0 0,0 25,0-25,-1 0,1 0,0 0,0 0,0 0,-1 0,1 0,0 0,0 0,0 0,0 0,-1 0,1 0,0 0,0 0,0 0,-1 0,1 0,0 0,0 0,0 0,-1 0,1 0,0 0,0 0,0 0,-1 0,1 0,0 0,0 0,0 0,-1 0,1 0,0 0,0 0,0 0,-1 0,1 0,0 0,0 0,0 0,-1 0,1 0,0 0,0 0,0 0,-1 0,1-25,0 25,0 0,0 0,0 0,-1 0,1 0,0 0,0 0,0 0,-1 0,1 0,0 0,-25-25,25 25,0 0,-1 0,1 0,0 0,0 0,0 0,-1 0,1 0,0 0,0 0,0 0,-1 0,1 0,0 0,0 0,0 0,-1 0,1 0,0 0,0 0,0 0,-1 0,1 0,0 0,0 0,0 0</inkml:trace>
  <inkml:trace contextRef="#ctx0" brushRef="#br0" timeOffset="45706.7">6797 5011,'25'0,"-1"0,1 0,0 0,0 0,0 0,-1 0,1 0,0 0,0 0,0 0,-1 0,1 0,0 0,0 0,0 0,0 0,-1 0,1 0,0 0,0 0,0 0,-1 0,1 0,0 0,0 0,0 0,-1 0,1 0,0 0,0 0,0 0,-1 0,1 0,0 0,0 0,0 0,-1 0,1 0,0 0,0 0,0 0,-1 0,1 0,0 0,0 0,0 0,-1 0,1 0,0 0,0 0,0 0</inkml:trace>
  <inkml:trace contextRef="#ctx0" brushRef="#br0" timeOffset="50923.15">10046 5779,'25'0,"0"0,0 0,-1 0,1 0,0 0,0 0,0 0,-1 0,1 0,0 0,0 0,0 0,0 0,-1 0,1 0,0 0,0 0,0 0,-1 0,1 0,0 0,0 0,0 0,-1 0,1 0,0 0,0 0,0 0,-1 0,1 0,0 0,0 0,0 0,-1 0,1 0,0 0,0 0,0 0,-1 0,1 0,0 0,0 0,0 0,-1 0,1 0,0 0,0 0,0 0,-1 0,1 0,0 0,0 0,0 0,0 0,-1 0,1 0,0 0,0 0,0 0,-1 0,1 0,0 0,0 0,0 0,-1 0,1 0,0 0,25 0,-26 0,1 0,0 0,0 0,0 0,-1 0,1 0,0 0,0 0,0 0,-1 0,1 0,0 0,0 0,0 0,-1 0</inkml:trace>
  <inkml:trace contextRef="#ctx0" brushRef="#br0" timeOffset="56000.93">12552 5730,'24'0,"1"0,0 0,0 0,0 0,-1 0,1 0,0 0,0 0,0 0,-1 0,1 0,0 0,0 0,0 0,-1 0,1 0,0 0,25 0,-26 0,1 0,25 0,-25 0,-1 0,1 0,0 0,25 0,-26 0,1 0,0 0,0 0,0 0,-1 0,1 0,0 0,0 0,0 0,0 0,-1 0,1 0,0 0,0 0,0 0,-1 0,1 0,0 0,0 0,0 0,-1 0,1 0,0 0,0 0,0 0,-1 0,1 0,0 0,0 0,0 0,-1 0,1 0,0 0,0 0,24 0,-24 0,0 0,0 0,0 0,-1 0,1 0,0 0,0 0,0 0,-1 0,1 0,0 0,0 0,0 25,0-25,-1 0,1 0,0 0,0 0,0 0,-1 0,1 0,0 0,0 0,0 0,-1 0,1 0,0 0,0 0,0 0,-1 0,1 0,0 0,0 0,0 0,-1 0,1 0,0 0,0 0,0 0,-1 0,1 0,0 0,0 0,0 0,-1 0,1 0,0 0,0 0,0 0,-1 0,1 0,0 0,0 0,24 0,-24 0,0 0,0 0,0 0,0 0,-1 0,1 0,0 0,0 0,0 0,-1 0,1 0,0 0,0 0,0 0,-1 0,1 0,0 0,0 0</inkml:trace>
  <inkml:trace contextRef="#ctx0" brushRef="#br0" timeOffset="60529.18">5408 6449,'25'0,"-25"25,24-25,1 0,0 0,0 0,-25 25,25-25,-1 0,1 0,0 0,0 0,0 0,-1 0,1 0,0 0,0 0,0 0,-1 0,1 0,0 0,0 0,0 0,-1 0,1 0,0 0,0 0,0 0,-1 0,1 0,0 0,0 0,0 0,0 0,-1 0,1 0,0 0,0 0,0 0,-1 0,1 0,0 0,0 0,0 0,-1 0,1 0,0 0,0 0,0 0,-1-25,1 25,0 0,0 0,-25-25,25 25,-1 0,1 0,0 0,0-25,0 25,-1 0,1 0,0 0,0 0</inkml:trace>
  <inkml:trace contextRef="#ctx0" brushRef="#br0" timeOffset="63937.5">8608 6375,'24'0,"1"0,0 0,0 0,0 0,-1 0,26 0,-25 0,0 0,-1 0,1 0,0 0,0 0,0 0,-1 0,1 0,0 0,0 0,0 0,-1 0,1 0,0 0,0 0,0 0,-1 0,1 0,0 0,0 0,25 0,-26 0,1 0,0 0,0 0,0 0,-1 0,1 0,0 0,0 0,0 0,-1 0,1 0,0 0,0 0,0 0,-1 0,1 0,0 0,0 0,0 0,24 0,-24 0,0 0,0 0,-1 0,1 0,0 0,0 0,0 0,-1 0,1 0,0 0,0 0,0 0,-1 0,1 0,0 0,0 0,0 0</inkml:trace>
  <inkml:trace contextRef="#ctx0" brushRef="#br0" timeOffset="72011.82">5557 8632,'24'0,"1"0,0 0,0 0,0 0,-1 0,1 0,0 0,0 0,0 0,24 0,-24 0,0 0,0 0,-1 0,1 0,0 0,0 0,0 0,-1 0,1 0,0 0,0 0,0 0,0 0,-1 0,1 0,0-25,0 25,0 0,-1 0,1 0,0 0,0-25,0 25,-1 0,1 0,0 0,0 0,24 0,-24 0,0 0,0 0,0 0,-1 0,1 0,0 0,0 0,0 0,-1 0,1 0,0 0,0 0,0 0,-1 0,1 0,0 0,0 0,0 0,-1 0,1 0,0 0,0 0,0 0,0 0,-1 0,1 0,0 0,0 0,0 0,-1 0,1 0,0 0,25 0,-26 0,1 0,0 0,0 0,0 0,-1 0,1 0,0 0,0 0,0 0,-1-24,1 24,0 0,0 0,0 0,-1 0,26 0,-25 0,0 0,-1 0,1 0,0 0,0 0,0 0,-1 0,1 0,25-25,-25 25,0 0,-1 0,1 0,0 0,0 0,0 0,-1 0</inkml:trace>
  <inkml:trace contextRef="#ctx0" brushRef="#br0" timeOffset="80348.92">10790 8632,'25'0,"0"0,0 0,0 0,-1 0,1 0,0 0,0 0,0 0,-1 0,1 0,0 0,0 0,0 0,-1 0,1-25,0 25,0 0,0 0,-1 0,1 0,0 0,0 0,-25-25,25 25,-25-24,25 24,-1 0,1 0,0 0,0 0,0 0,-1 0,1 0,0-25,0 25,0 0,-1 0,1 0,0 0,0 0,0 0,-1 0,1 0,0 0,0 0,0 0,-1 0,1 0</inkml:trace>
  <inkml:trace contextRef="#ctx0" brushRef="#br0" timeOffset="84464.9599">13296 8657,'24'0,"1"0,0 0,0 0,0 0,-1 0,1 0,0 0,0 0,0 0,24 0,-24 0,0 0,0 0,0 0,-1 0,1 0,0 0,0 0,0 0,-1 0,1 0,0 0,0 0,0 0,-1 0,1 0,0 0,0 0,0 0,-1 0,1 0,0 0,0 0,0 0,-1 0,1 0,0 0,0 0,0 0,-1 0,1 0,0 0,0 0,0 0,-1 0,1 0,0 0,0 0,0 0,0 0,-1 0,1 0,0 0,0 0,0 0,-1 0,1 0,0 0,0 0,0 0,24 0,-24 0,0 0,0 0,-1 0,1 0,0 0,0 0,0 0,-1 0,1 0,0 0,0 0,0 0,-1 0,1 0,0 0,25 0,-26 0,1 0,0 0,0 0,0 0,-1 0,1 0,0 0,0 0,0 0,-1 0,1 0,0 0,0 0,0 0,0 0,-1 0,1 0,0 0,0 0,0 0,-1 0,-24 25</inkml:trace>
  <inkml:trace contextRef="#ctx0" brushRef="#br0" timeOffset="88638.9599">5358 9401,'25'0,"0"0,0 0,-1 0,1 0,0 0,0 0,0 0,-1 0,1 0,0 0,0 0,0 0,-1 0,1 0,0 0,0 0,0 0,-1 25,1-25,0 0,0 0,0 0,-1 0,1 0,0 0,0 0,0 0,-1 0,-24 25,25-25,0 0,0 0,0 24,0-24,-1 0,1 0,0 0,0 0,0 0,-1 0,1 0,0 0,0 0,0 0,-1 0,1 0,0 0,0 0,0 0,-1 0,1 0,0 0,0 0,0 0,-1 0,1 0,0 0,0 0,0 0,-1 0,1 0,0 0,0 0,0 0,-1 0,1 0,0 0,0 0,0 0,-1 0,1 0,0 0,0 0,0 0,0 0,-1 0,1 0,0 0,0 0,24 0,-24 0,0 0,0 0,0 0,-1 0,1 0,0 0,0 0,0 0,-1 0,1 0</inkml:trace>
  <inkml:trace contextRef="#ctx0" brushRef="#br0" timeOffset="93442.84">8533 10294,'50'0,"-25"0,-1 0,1 0,0 0,0 0,0 0,-1 0,1 0,0 0,0 0,0 0,-1 0,1 0,0 0,0 0,0 0,-1 0,1 0,0 0,0 0,0 0,-1 0,1 0,0 0,0 0,0 0,-1 0,1 0,0 0,0 0,0 0,0 0,-1 0,1 0,0 0,0 0,0 0,-1 0,1 0,0 0,0 0,0 0,-1 0,1 0,0 0,0 0,0 0,-1 0,1 0,0 0,0 0,0 0,-1 0,1 0,0 0,0 0,0 0,-1 0,1 0,0 0,0 0,0 0,-1 0,1 0,0 0,0 0,0 0</inkml:trace>
  <inkml:trace contextRef="#ctx0" brushRef="#br0" timeOffset="99590.59">5854 10889,'0'-25,"25"25,0 0,0 0,-1 0,1 0,0 0,0 0,0 0,-1 0,1 0,0 0,0 0,0 0,0 0,-1 0,1 0,0 0,0 0,0 0,-1 0,1 0,0 0,0 0,0 0,-1 0,1 0,-25 25,25-25,0 0,0 0,-1 0,1 0,0 0,0 0,0 0,-1 0,1 0,0 0,0 0,0 0,24 0,-24 0,0 0,0 0,-1 0,1 0,0 0,0 0,0 0,-1 0,1 0,0 0,0 0,0 0,0 0,-1 0,1 0,25 0,-25 0,-1 0,1 0,0 0,0 0,0 0,-1 0,1 0,0 0,25 0,-26 0,1 0,0 0,0 0,0 0,-1 0,1 0,0 0,0 0,0 0,-1 0,1 0,0 0,0 0,0 0,-1 0,1 0,0 0,0 0,0 0,-1 0,1 0,0 0,0 0,0 0,0 0,-1 0,1 0,0 0,0 0,0 0,-1 0,1 0,0 0,0 0,0 0,24 0,-24 0,0 0,0 0,-1 0,1 0,0 0,0-25,0 25,-1 0,1 0,0 0,0 0,0 0,-1 0,1 0,0 0,0 0,0 0,-1 0,1-24,0 24,0 0,0 0,-1 0,1 0,0 0,0 0,0 0,-1 0</inkml:trace>
  <inkml:trace contextRef="#ctx0" brushRef="#br0" timeOffset="108970.35">14461 12378,'25'0,"0"0,0 0,0 0,0 0,-1 0,1 0,0 0,0 0,0 0,-1 0,1 0,0 0,0 0,0 0,-1 0,-24-25,25 25,0 0,0 0,0 0,-1 0,1-25,0 25,0 0,0 0,-1 0,1 0,0-25,0 25,0 0,24 0,-24 0,0 0,0 0,-1 0,1 0,0 0,0 0,0 0,24 0,-24 0,0 0,0 0,-1 0,26 0,-25 0,0 0,0 0,-1 0,1 0,25 0,-25 0,-1 0,1 0,0 0,0 0,0 0,-1 0,1 0,25 0,-25 0,-1 0,1 0,0 0,0 0,0 0,-1-25,1 25,0 0,25 0,-26 0,1 0,0 0,0 0,24 0,-24 0,0 0,0 0,0 0,-1 0,1 0,0 0,0 0,25 0,-26 0,1 0,0 0,0 0,0 0,-1 0,1 0,0 0,25 0,-26 0,26 0,-25-24,0 24,-1 0,1 0,0 0,0 0,0 0,-1 0,1 0,0 0,0 0,0 0,-1 0,1 0,0 0,0 0,0 0,-1 0,1 0,0 0,0 0</inkml:trace>
  <inkml:trace contextRef="#ctx0" brushRef="#br0" timeOffset="115942.56">8434 13767,'25'0,"0"0,-1 0,1 0,0 0,0 0,0 0,-1 0,1 0,0 0,0 0,0 0,-1 0,1 0,0 0,0 0,0 0,-1 0,1 0,0 0,0 0,0 0,-1 0,1 0,0 0,0 0,0 0,-1 0,1 0,0 0,0 0,0 0,-1 0,1 0,0 0,0 0,0 0,0 0,-1 0,1 0,0 0,0 0,0 0,-1 0,1 0,0 0,0 0,0 0,-1 0,1 0,0 0,0 0,0 0,-1 0,1 0,0 0,0 0,0 0,24 0,-24 0,0 0,0 0,-1 0,1 0,0 0,0 0,0 0,-1 0,1 0,0 0,0 0,0 0,-1 0</inkml:trace>
  <inkml:trace contextRef="#ctx0" brushRef="#br0" timeOffset="122455.36">15925 13841,'25'0,"0"0,-1 0,1 0,0 0,0 0,0 0,-1 0,26 0,-25 0,0 0,-1 0,1 0,0 0,0 0,0 0,-1 0,1 0,0 0,0 0,0 0,-1 0,1 0,0 0,0 0,0 0,-1 0,1 0,0 0,0 0,0 0,0 0,-1 0,1 0,0 0,0 0,0 0,-1 0,1 0,0 0,0 0,0 0,-1 0,1 0,0 0,0 0,0 0,-1 0,1 0,0 0,0 0,0 0,-1 0,1 0,0 0,0 0,0 0,-1 0,1 0,0 0,0 0,0 0,-1 0,1 0,0 0,0 0,0 0,-1 0,1 0,0 0,0 0,0 0,0 0,-1 0,1 0,0 0,0 0,0 0,-1 0,1 0,0 0,0 0,0 0,-1 0,-24-25</inkml:trace>
  <inkml:trace contextRef="#ctx0" brushRef="#br0" timeOffset="126500.56">7764 14511,'25'0,"0"0,0 0,-1 0,1 0,0 0,0 0,0 0,-1 0,1 0,0 0,0 0,0 0,-1 0,1 0,0 0,0 0,0 0,0 0,-1 25,1-25,0 0,0 0,0 0,-1 0,1 0,0 0,0 0,24 0,-24 0,0 0,0 0,0 0,-1 0,1 0,0 0,0 0,0 0,-1 0,1 0,0 0,0 0,0 0,-1 0,1 0,0 0,0 0,0 0,24 0,-24 0,0 0,0 0,-1 0,1 0,0 0,0 0,0 0,24 0,-24 0,0 0,0 0,0 0,-1 0,1 0,0 0,0 0,0 0,-1 0,1 0,0 0,0 0,0 0,-1 0,1 0,0 0,0 0,0 0,-1 0,1 0,0 0,0 0,0 0,-1 0,1 0,0 0,0 0</inkml:trace>
  <inkml:trace contextRef="#ctx0" brushRef="#br0" timeOffset="137297.93">11361 18604</inkml:trace>
  <inkml:trace contextRef="#ctx0" brushRef="#br0" timeOffset="142059.51">13320 18579,'25'0,"0"0,0 0,0 0,-1 0,1 0,0 0,0 0,0 0,0 0,-1 0,1 0,0 0,0 0,0 0,-1 0,1 0,0 0,0 0,0 0,-1 0,1 0,0 0,0 0,0 0,-1 0,1 0,0 0,0 0,0 0,-1 0,1 0,25 0,-25 0,24 0,-24 0,0 0,0 0,-1 0,1 0,0 0,0 0,0-25,24 25,1-25,-25 25,24 0,-24 0,0 0,0 0,0 0,-1 0,1 0,0 0,0 0,0 0,-1 0,1 0,0 0,0 0,0 0,-1 0,1 0,0 0,0 0,24 0,-24 0,0 0,0 0,0 0,-1 0,1 0,0 0,0 0,0 0,-1 0,1 0,0 0,0 0,0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10.7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16942 10319 0,'25'0'141,"0"-25"-126,-1 25 17,1 0-1,0 0-16,0 0 1,0 0 0,24 0-1,-24 0 17,0 0-17,0 0 1,-1 0-1,1 0 1,0 0 0,0 0-1,0 0 1,-1 0 0,1 0-1,0 0 1,0 0-1,0 0 1,-1 0 0,1 0-1,0 0 1,0 0 0,0 0-1,-1 0 16,1 0-15,0 0 0,0 0-1,0 0 1,0 0 0,-1 0-1,1 0 1,0 0-1,0 0 1,0 0 15,-1 0 1,1 0-1,0 0-16,0 0 17,0 0 15,-1 0 15,1 0-31,-25-25 94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13.3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16669 11956 0,'0'-25'203,"25"25"-171,0 0-17,0 0 1,-1 0 15,1 0-31,0 0 16,0 0-1,0 0 1,-1 0 0,1 0 15,25 0-16,-25 0 1,-1 0 0,26 0-1,-25 0 1,24 0 0,-24 0-1,0 0 1,0 0-1,0 0 1,-1 0 0,1 0-1,0 0 1,0 0 0,0 0-1,-1 0 16,1 0 1,0 0-17,0 0 1,0 0 15,-1 0 0,1 0-15,0 0 15,0 0-15,0 0 15,-1 0-31,1-25 31,0 25 1,0 0 15,0 0-16,0 0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41.1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22151 8260 0,'0'25'906,"0"0"-843,0-1-32,0 1 16,0 0 15,0 0-15,0 0-31,0-1 46,0 1-15,0 0 16,0 0-48,0 0 32,0-1-16,0 1 32,0 0-32,0 0 16,0 0 0,0-1 15,0 1-30,0 0 124,25-25 0</inkml:trace>
  <inkml:trace contextRef="#ctx0" brushRef="#br0" timeOffset="3460.48">21853 8508 0,'0'-25'63,"25"25"124,0 0-140,0 0-16,-1 0 32,1 0-1,0 0 1,0 0-48,0 0 17,0 0-1,-1 0 0,1 0-15,0 0 15,0 0 0,0 0-15,-1 0 15,1 0 0,0 0-15,0 0 15,0 0 0,-1 0-15,1 0 15,0 0 1,0 0 14,0 0-14,-1 0 46,1 0 109,-25 25-93,0 0-31</inkml:trace>
  <inkml:trace contextRef="#ctx0" brushRef="#br0" timeOffset="9637.53">22275 10368 0,'0'-24'781,"25"24"-750,0 0 32,-1 0-1,1 0-30,0 0 61,0 0 1,0 0-16,-1 0-31,1 0 16,0 0 15,0 0-16,0 0-30,-1 0 30,1 0 1,0 0-17,0 0-14,0 0 30,-1 0 1,1 0-1,0 0-31,0 0 32,0-25 93</inkml:trace>
  <inkml:trace contextRef="#ctx0" brushRef="#br0" timeOffset="16640.06">22349 11956 0,'-24'0'375,"-1"0"-312,25-25-48,-25 25 17,25-25-1,-25 25-31,25-25 47,0 1-16,0-1 31,0 0 1,0 0-1,0 0-46,0 1 47,25 24-17,-25-25-46,25 25 63,-25-25-63,25 25 62,-1 0 1,1 0-1,0 0-46,0 0 140,-25 25-140,25-25 31,-25 25-32,24-25 17,-24 24-1,25-24-15,-25 25-1,25-25 32,-25 25-16,25-25 1,-25 25-17,25-25 32,-25 25-31,24-25-1,-24 24 1,0 1 78,0 0-16,0 0-16,-24-25-46,24 25 31,0-1-16,-25-24 0,25 25 16,0 0 31,-25-25-46,25 25 77,-25 0 0,0-25-77,25 24-17,0 1 16,-24-25-15,24 25 31,-25-25-47,25 25 31,-25-25 0,25 25-15,-25-25 0,25 25 15,0-1 31,0 1-30,0 0 15,0 0 15,0 0 1,0-1-32</inkml:trace>
  <inkml:trace contextRef="#ctx0" brushRef="#br0" timeOffset="23385.87">22449 12601 0</inkml:trace>
  <inkml:trace contextRef="#ctx0" brushRef="#br0" timeOffset="27933.98">22424 12601 0,'0'25'94,"25"-25"125,-1 0-188,-24-25-15,25 25 46,-25 25 266,-25-25-297,1 0 1,-1 0 30,0 0 32,25-25 0,0 0-32,25 25 48,0 0-1,-25 25 125,0 0-140,0-1-31,0 1 46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1T22:52:58.5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4018 13568,'0'-25,"50"25,-25 0,49 0,-24 0,-1 0,26 0,24 0,0 25,50-25,-25 25,25-25,-25 25,0-25,-25 25,25-25,0 24,-25-24,25 0,-24 0,-1 0,50 0,-50 0,0 0,50 0,-25 0,25 0,-25 0,25-24,0-1,-1 0,1 0,0 25,0-25,0 1,-25-1,25 0,-50 25,0-25,-25 25,1 0,-26 0,51-25,-51 25,1 0,-1 0,1 0,0 0,-1 0,1 0,24 0,-49 0,25 0,-1 0,1 0,0 0,24 0,-24 0,-1 25,1-25,-1 0,1 25,24-25,1 0,-26 0,26 0,-26 0,26 25,-25-25,-1 0,26 0,-26 0,1 0,24 0,1 0,-26 0,1 0,24 0,-24 0,-1 0,-24 0,50 0,-26 0,1 0,-1 0,-24 0,25 0,-1 0,1 0,0 0,-1 0,-24 0,50 0,-26 0,-24 0,25 0,-26 0,26 0,0 0,-26 0,1 0,0 0,0 0,0 0,-1 0,1 0,0 0,0 0,24 0,-24 0,0 0,0 0,0 0,-1 0,1 0,25 0,-1 0,26 0,24-25,0 0,50 25,-50-25,50 1,-50-1,-24 25,-1 0,-24 0,-1-25,26 25,-25 0,-26 0,26 0,-25 0,24 0,-24 0,0 0,25 0,-26 0,1 0,0 0,0 0,0 0,-1 0,1 0,0 0,0 25,0-25,-1 0,1 0,0 0,0 0,24 25,1-25,-25 24,0-24,-1 0,1 0,0 0,0 0,24 0,-49 25,25-25,0 0,0 0,0 0,-1 0,1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1T22:53:02.2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15056 13543,'25'25,"25"-25,24 0,25 0,26 25,48-25,26 0,-26 0,-49 0,25 0,-50 0,-49 0,0 0,-1 0,1 0,-25 0,49 0,-49 0,24 0,-24 0,25 0,24 0,-24 0,-1 0,-24 0,25 25,-1-25,26 0,-50 0,24 0,1 0,-1 0,1 0,24 0,1 0,-1 0,1 0,-26 0,26 0,-1 0,1 0,-26 0,26 0,-26 0,1 0,24 0,-24 0,-1 0,26 0,-26 0,26 0,-25 0,-1 0,1 0,24 0,-24 0,24 0,1 0,-26 0,1 0,24 0,1 0,-26 0,26 0,-26 0,26 0,-26 0,26 0,-1 0,1 0,-26 0,1 0,24 0,-24 0,-1 0,1 0,-25 0,0 0,-1 0,1 0,0 0,99 0,124-75,-25 51,-49 24,0-25,-75 25,0 0,-25 0,-24 0,0 0,24 0,-24 0,-1 0,26 0,-26 0,-24 0,25-25,-1 25,-24 0,25 0,-25 0,24-25,-24 25,25 0,-1 0,-24 0,49 0,-24 0,0 0,24 0,0 0,1 0,-1 0,-24 0,24 0,1 0,-26 0,26 0,-26 0,1 0,0 0,24 0,-24 0,-1 0,-24 0,25 0,-1 0,1 0,-25 0,-1 0,26 0,-25 25,0-25,-1 0,1 0,0 0,0 0,0 0,24 0,-24 0,-25 25,50-25,-25 0,-1 0,1 0,0 0,0 0,0 0,-1 0,1 0,0 0,0 0,0 0,-1 0,1 0,0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1T22:53:11.6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15701 14560,'25'0,"0"0,0 0,0 0,-1 0,1 0,0 0,0 0,0 0,-1 0,51 0,-50 0,24 0,-24 0,25 0,-1 0,1 0,-1 0,1 0,0 0,-1 0,26 0,-1 0,-24 0,24 0,1 0,-51 0,26 0,-25 0,24 0,-24 25,0-25,0 0,-25 25,74-25,25 0,-24 0,-26 0,26-25,-26 25,1 0,25 0,-51 0,1 0,0 0,0 0,0 0,-1 0,1 0,25 0,-25 0,24 0,-24 0,25 0,-26 0,26 0,-25 0,0 0,-1 0,51 0,-50 0,-1 0,26 0,0 0,-1 0,-24 25,0-25,24 0,26 0,-50 0,24 0,-24 0,25 0,-1 0,1 25,-25-25,0 0,49 0,-49 0,0 0,-1 0,26 0,-25 0,0 0,24 0,1 0,-25 0,-1 0,26 0,-25 0,0 0,-1 0,26 0,-25 0,0 0,-1 0,26 0,-25 0,0 0,24 0,-24 0,25-25,-25 25,24 0,1 0,-25-25,24 25,-24 0,0 0,0 0,-1 0,1 0,0 0,25-25,-1 25,-24 0,0 0,24-24,-24 24,0 0,0 0,24 0,-24 0,0 0,0 0,0 0,-1 0,26 0,-25 0,0 0,-1 0,1 0,0 0,25 0,-25 0,-1 0,1 0,0 0,0 0,0 0,-1 0,26 0,-25 0,0 0,-1 0,1 0,0 0,0 0,0 0,-1 0,26 0,-25 0,24 0,-24 0,0 0,0 0,24 0,-24 0,0 0,25 0,-26 0,1 0,25 0,-25 0,24 0,-24 0,0 0,0 0,24 0,-24 0,0 0,0 0,0 0,-1 0,26 0,-25 0,0 0,-1 0,-24 24,25-24,0 0,0 0,0 25,-1-25,1 0,0 0,0 0,0 0,24 0,-24 0,0 0,0 0,-1 0,1 0,0 0,0 0,0 0,-1 0,1 0,0 0,25 0,24 0,-24 0,-1-25,26 25,-1-24,25 24,1 0,-26 0,0 0,1 0,-26 0,26 0,-26 0,-24 0,25 0,-25 0,24 0,1 0,-1 0,-24 0,25 0,0 0,-1 0,-24 0,0 0,49 0,-24 0,-25 0,24 0,1 0,-25 0,24 0,1 0,-25 0,-1 0,1 0,0 0,0 0,0 0,-1 0,1 0,0 0,0 0,0 0,-1 0,1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1T22:53:14.4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3671 15329,'25'0,"0"0,0 0,-1 0,1 0,25-25,-1 25,1-24,0 24,-1-25,26 25,-26 0,1 0,24 0,-24-25,-1 25,26 0,-26 0,26-25,-1 25,-24 0,-1 0,1 0,0 0,-1 0,1 0,0 0,-1 0,1 0,-25 0,24 0,1 0,-25 0,-1 0,26 0,0 0,-26 0,1 0,0 0,25 0,-1 0,-24 0,0 0,0 0,24 0,1 0,-1 0,-24 0,25 0,0 0,-26 0,1 0,0 0,25 0,-26 0,26 0,-25 0,0 0,-1 0,1 0,0 0,0 0,0 0,-1 0,1 0,-25 25,25-25,0 0,0 0,-25 25,24-25,-24 25,25-25,0 0,0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1080" units="cm"/>
        </inkml:traceFormat>
        <inkml:channelProperties>
          <inkml:channelProperty channel="X" name="resolution" value="106.34304" units="1/cm"/>
          <inkml:channelProperty channel="Y" name="resolution" value="62.42775" units="1/cm"/>
        </inkml:channelProperties>
      </inkml:inkSource>
      <inkml:timestamp xml:id="ts0" timeString="2021-11-01T22:53:17.9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7565 15304,'25'0,"0"0,49 0,1 25,49 25,50-25,-50 0,49-25,-24 0,-25 0,0 0,25 0,-25 0,-25 0,-24 0,-1 0,0 0,1 0,-1 0,25 0,-24 0,-1 0,25 0,25 0,-24 0,24 0,25 24,-25-24,24 25,-48-25,-26 0,0 0,-49 0,25 0,-25 0,-1 0,175 0,-1 0,50 0,-24 0,-26 25,-24 0,-1-25,-49 25,50-25,-50 24,0 1,-25-25,-24 0,-1 0,-24 0,-1 0,1 0,0 0,-26 0,1 0,50 0,-51 0,1 0,0 0,25 0,-1 0,-24 0,25 0,-1 0,1 0,-1 0,1 0,0 0,24 0,25 0,-24 0,-1 0,1 0,-1 0,25 0,0-25,25 25,-24 0,24 0,-25 0,25 0,-25 0,-24-24,-1 24,25 0,-24 0,-1 0,0 0,1 0,-1 0,1 0,-26 0,1 0,-1 0,-24 0,50 0,-51 0,26 0,-25 0,49 0,-24 0,0 0,-26 24,26-24,0 0,24 0,-24 25,-1-25,1 0,-1 0,1 0,0 0,-1 0,1 0,-1 25,1-25,24 0,-24 0,24 0,-24 0,25 0,-1 0,0 0,1 0,-1 0,25 0,-24 0,24 0,50 0,-50 0,25 0,0 0,-25 0,1 0,-1 0,50 0,-25 0,-25 0,25 0,25-25,-75 25,1 0,-1 0,-24 0,-1 0,1 0,-1 0,1 0,-25 0,0 0,49 0,-49 0,0 0,-1 0,1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17:11.5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8682 4688,'25'0,"0"0,-1 0,1 0,0 0,0 0,0 0,-1 0,1 0,0 0,0 0,0 0,-1 0,1 0,0 0,0 0,0 0,-1 0,1 0,0 0,0 0,0 0,-1 0,1 0,0 0,0 0,-25 25,25-25,0 0,-1 0,1 0,0 0,0 0,0 0,-1 0,1 0,0 25,0-25,0 0,-1 0,1 0,0 0,0 0,0 0,-1 0,1 0,0 0,0 0,0 0,-1 0,1 0,0 0,0 0,0 0,-1 0,1 0,0 0,0 0,0 0,-1 0,1 0,0 0,25 0,-26 0,1 0,0 0,0 0,25 0,-26 0,1 0,0 0,0 0,0 0,-1 0,1 0,0 0,0 0,0 0,-1 0,1 0,0 0,0 0,0 0,-1 0,1 0,0 0,0 0,0 0,-1 0,1 0,0 0,0 0,0 0,-1 0,1 0,0 0,0 0,0 0,-1 0,1 0,0 0,25 0,-50-25,49 25,-24 0,25-25,-25 25,-1 0,1 0,0 0,0 0,24 0,-24-25,0 25,0 0,0 0,-1 0,1 0,-25-25,25 25,25 0,-26-24,1 24,0 0,0 0,0 0,-1 0,1 0,0 0,0 0,0 0,-1 0,1 0,0 0,0 0,0 0,-1 0,1 0,0 0,0 0,0 0,-1 0,1 0,0 0,0 0</inkml:trace>
  <inkml:trace contextRef="#ctx0" brushRef="#br0" timeOffset="9369.54">16744 6896,'24'0,"1"0,0 0,0 0,0 0,-1 0,1 0,0 0,0 0,0 0,24 0,-24 0,0 0,0 0,-1 0,1 0,0 0,0 0,0 0,-1 0,1 0,0 0,0 0,0 0,-1 0,1 0,0 0,0 0,0 0,-1 0,1 0,0 25,25-25,-26 0,1 0,0 0,0 0,0 0,0 0,-1 0,1 0,25 0,-25 0,-1 0,1 0,25 0,-25 0,24 0,-24 0,0 0,0 0,-1 0,1 0,0 0,0 0,0 0,-1 0,1 0,25 0,-25 0,-1 0,1 0,0 0,0 0,0 0,-1 0</inkml:trace>
  <inkml:trace contextRef="#ctx0" brushRef="#br0" timeOffset="13247.3">10766 8062,'0'-25,"24"25,1 0,0 0,0 0,0 0,-1 0,1 0,0 0,0 0,0 0,-1 0,26 0,-25 0,0 0,-1 0,1 0,0 0,25 0,-26 0,1 0,0 0,0 0,0 0,0 0,-1 0,1 0,0 0,0 0,0 0,-1 0,1 0,0 0,25 0,-26 0,1 0,0 0,0 0,0 0,-1 0,1 25,0-25,-25 24,25-24,0 0,-1 0,1 0,0 0,0 0,0 0,-1 0,1 0,0 0,0 0,0 0,-1 0,1 0,0 0,0 0,0 0,24 0,-24 0,0 0,0 0,-1 0,1 0,0 0,0 0,0 0,0 0,24 0,-24 0,0 0,0 0,-1 0,1 0,0 0,0-24,0 24,-1 0,1 0,0 0,0 0,0 0,-1 0,1 0,0 0</inkml:trace>
  <inkml:trace contextRef="#ctx0" brushRef="#br0" timeOffset="18091.2">12750 9302,'0'-25,"25"25,0 0,-1 0,1 0,0 0,0 0,0 0,-1 0,1 0,0 0,0-25,0 25,-1 0,1 0,0 0,0 0,0 0,-1 0,1 0,-25-25,50 25,-25-24,-1 24,26 0,-25 0,0 0,-1 0,1 0,0-25,0 25,0 0,0 0,-1-25,26 25,-25 0,24 0,-24 0,25 0,-25 0,24 0,-24 0,0 0,24 0,-24 0,25 0,-25 0,-1 0,1 0,0 0,0 0,0 0,-1 0,1 0,0 0,0 0,0 0,-1 0,1 0,0 0,0 0,0 0,-1 0,1 0,0 0,0 0,0 0,0 0,-1 0,1 0,0 0</inkml:trace>
  <inkml:trace contextRef="#ctx0" brushRef="#br0" timeOffset="22967.58">10567 10468,'25'0,"0"0,0 0,-1 0,1 0,0 0,0-25,0 25,-1 0,1 0,0 0,0 0,0 0,-1 0,1 0,0 0,0 0,0 0,-1 0,1 0,0 0,0 0,0 0,-1 0,1-25,0 25,0 0,0 0,-1 0,1 0,0 0,0 0,0 0,0 0,-1 0,1 0,0 0,0 0,24 0,-24 0,0 0,0-25,0 25,-1 0,1 0,0 0,0 0,0 0,-1 0,1 0,0 0,0 0,0 0,-1 0,1 0,0 0,0 0,0 0,-1 0,26 0,-25 0,0 0,-25-25,24 25,1 0,0 0,0 0,0 0,-1 0,1 0,0 0,0 0,0 0,-1 0,1 0,0 0,0 0,0 0,0 0,-1 0,1 0,0 0,25 0,-26 0,26 0,-25 0,0 0,-1 0,1 0,0 0,0 0,0 0,-1 0,1 0,0 0,0 0,0 0,-1 0,1 0,0 0,0 0,0 0,-1 0,1 0,0 0,0 0</inkml:trace>
  <inkml:trace contextRef="#ctx0" brushRef="#br0" timeOffset="26804.5">15801 10443,'25'0,"0"0,-1 0,1 0,25 0,-25 0,-1 0,1 0,0 0,0 0,0 0,-1 0,1 0,25 0,-25 0,-1 0,1 0,0 0,0 0,0 0,24 0,-24 0,25 0,-26 0,1 0,0-25,0 25,0 0,24 0,-24 0,0 0,0 0,24 0,-24 0,0 0,0 0,0 0,-1 0,26-25,0 25,-26 0,1 0,0 0,0 0,0 0,-1 0,26 0,-25 0,0 0,24 0,1-25,-25 25,-1 0,26 0,-25 0,0 0,-1 0,1 0,0 0,25 0,-26-24,1 24,25 0,-25 0,0-25,-1 25,26 0,-25 0,0 0,-1 0,1 0,0 0,0 0,0 0,-1 0,1 0,0 0,0 0</inkml:trace>
  <inkml:trace contextRef="#ctx0" brushRef="#br0" timeOffset="31533.8">12899 11534,'25'0,"24"0,-24 0,0 0,0 0,-1 0,1 0,0 0,0 0,24 0,-24 0,-25 25,50-25,-25 0,24 0,-24 0,0 0,0 0,-1 0,1 0,0 0,0 0,0 0,0 0,-1 0,1 0,0 0,0 0,0 0,-1 0,1 0,0 0,0 0,0 0,-1 0,1 0,0 0,25 0,-26 0,1 0,0 0,0 0,0 0,-1 0,1 0,0 0,25 0,-26 0,1 0,0 0,0 0,0 0,-1 0,1 0,0 0,0 0,0 0,-1 0,1 0,25 0,-25 0,0 0,-1 0,26 0,-25 0,0 0,-1 0,1 0,0 0,0 0,0 0,-1 0,1 0,0 0,0 0,0 0,-1 0,1 0,0 0,0 0,0 0,-1 0,1 0,0 0,0 0,0 0,-1 0,1 0,0 0,0 0,0 0</inkml:trace>
  <inkml:trace contextRef="#ctx0" brushRef="#br0" timeOffset="34458.43">16942 11559,'25'0,"0"0,-1 0,1 0,0 0,0 0,0 0,-1 0,1 0,0 0,25 0,-26 0,1 0,0 0,0 0,0 0,-1 0,1 0,25 0,-25 0,24 0,-24 0,25 0,-26 0,1 0,0 0,0 0,0 0,0 0,-1 0,1 0,25 0,-25 0,-1 0,1 0,0 0,0 0,24 0,-24 0,25 0,-25 0,24 0,-24 0,25 0,-26 0,1 0,0 0,0 0,0 0,-1 0,1 0,25 0,-25 0,-1 0,1 0,0 0,0 0,0 0,24 0,1 0,-25 0,-1 0,1 0,0 0,0 0,0 0,24 0,-24 0,0 0,25 0,-50 25,24-25,26 0,-25 0,0 0,-1 0,26 0,-25 0,24 0,-24 0,0 0,0 0,0 0,24 0,-24 0,0 0,0 0,-1 0,1 0,0 0,0 0,0 0</inkml:trace>
  <inkml:trace contextRef="#ctx0" brushRef="#br0" timeOffset="37380.78">10691 12750,'0'-25,"25"25,0 0,0 0,-1 0,1 0,0 0,0 0,0 0,24 0,-24 25,25-25,-26 0,1 0,0 24,0-24,0 0,24 0,-24 0,0 0,24 25,1-25,-25 0,0 0,24 25,-24-25,0 0,25 0,-1 0,-24 0,0 0,0 0,24 0,-24 0,25 0,-26 0,26 0,-25 0,0 0,24 0,-24 0,25 0,-26 0,1 0,25 0,-1 0,-24 0,0 0,25 0,-1 0,-24 0,0 0,0 0,24 0,-24 0,25 0,-25 0,-1 0,1 0,0 0,0 0,24 0,1 0,-25 0,0 0,-1-25,1 25,0 0,25 0,-26 0,1 0,0 0,0 0,0 0,-1 0,1 0,0-25,0 25,0 0,-1 0,1 0,0 0,0 0,0 0,-1 0</inkml:trace>
  <inkml:trace contextRef="#ctx0" brushRef="#br0" timeOffset="40992.53">16247 12750,'50'0,"-25"0,0 0,24 0,-24 0,25 0,-26 0,1 0,0-25,0 25,24 0,1 0,-50-25,50 25,-25 0,-1 0,1 0,0 0,25 0,-26 0,26 0,-25 0,0 0,-1 0,26 0,-25 0,0 0,-1 0,1 0,0 0,25 0,-26 0,1 0,0 0,0 0,0 0,-1 0,1-25,0 25,0 0,0 0,24 0,-24 0,25 0,-26 0,1 0,0 0,0 0,25 0,-26 0,1 0,0 0,0 0,0 0,-1 0,1 0,0 0,0 0,0 0,-1 0,1 0,0 0,0 0,0 0,-1 0,1 0,0 0,0 0,24 0,-24 0,25 0,-25 0,-1 0,1 0,0 0,25 0,-26 0,1 0,0 0,25 0,-26 0,1 0,0 0,0 0,0 0,-1 0,1 0,0 0,25 0,-25 0,-1 0,26 0,-25 0,0 0,-1 0,1 0,0 0,25 0,-26 0,26 25,-25-25,0 0,-1 0,1 0,0 0,0 0,0 0,-1 0,1 0,-25 25,25-25,0 0,0 0</inkml:trace>
  <inkml:trace contextRef="#ctx0" brushRef="#br0" timeOffset="44897.8">12651 13866,'0'-25,"25"25,-1 0,1 0,0 0,0 0,0 25,-1-25,1 0,0 0,0 25,0-25,-1 0,1 0,0 0,25 0,-26 0,26 0,-25 0,0 0,-1 0,1 0,0 0,-25 24,25-24,0 0,-1 0,26 0,-25 0,0 0,-1 0,1 0,0 0,0 0,0 0,0 0,-1 0,26 0,-25 0,0 0,-1 0,1 0,0 0,0 0,24 0,-24 0,0 0,0 0,0 0,-1 0,1 0,0 0,0 0,0 0,-1 0,26 0,-25 25,0-25,-1 0,1 0,0 0,0 0,0 0,-1 0,1 0,0 0,0 0,0 0,-1 0,1 0,0 0,0 0,0 0,0 0,-1 0,1 0,0 0</inkml:trace>
  <inkml:trace contextRef="#ctx0" brushRef="#br0" timeOffset="48212.65">17364 13841,'49'0,"-24"0,25 0,-26 0,1 0,0 0,0 0,0 0,24 0,-24 0,25 0,-25 0,24 0,-24 0,0 0,0 0,24 0,-24-25,0 25,0 0,-1-25,1 25,0 0,0 0,0 0,-1 0,1 0,0 0,0-24,0 24,-1 0,26 0,-25 0,24-25,-24 25,0 0,0 0,0 0,-1-25,1 25,0 0,0 0,0 0,24 0,-24 0,0 0,0 0,-1 0,1 0,0 0,0 0,0 0,0 0,-1 0,1 0,0 0,0 0,0 0,-1 0,1 0,0 0,0 0,24 0,-24 0,0 0,0 0,0 0,-1 0,1 0,0 0,0 0,24 0,-24 0,0 0,0 0,0 0,-1 0,1 0,0-25,0 25,0 0,-1 0,1 0,0 0,-25-25</inkml:trace>
  <inkml:trace contextRef="#ctx0" brushRef="#br0" timeOffset="51949.68">10691 15056,'0'-24,"25"24,0 0,0 0,-1 0,1 0,0 0,0 0,0 0,-1 0,1 0,0 0,0 0,0 0,-1 0,1 0,0 0,0 0,24 0,-24 0,25 0,-25 0,-1 0,1 0,0 0,0 0,25 0,-26 0,26 0,-25 0,0 0,24 0,-24 0,0 0,0 0,-1 0,1 0,0 0,0 0,0 0,-1 0,1 0,0 0,0 0,24 0,-24 0,25 0,-25 0,-1 0,1 0,0 0,0 0,0 0,-1 0,1 0,0 0,0 0,0 0,-1 0,26 0,-25-25,0 25,-1 0,1 0,0-25,0 25,0 0,24 0,-24 0,25 0,-25 0,-1 0,1 0,0 0,25-25,-26 25,1 0,0 0,0 0,-25-25,25 25,-1 0,1 0,0 0,0 0,0 0</inkml:trace>
  <inkml:trace contextRef="#ctx0" brushRef="#br0" timeOffset="56562.25">15478 15032,'25'0,"0"0,0 0,0 0,-1 0,1 0,0 0,0 0,0 0,0 0,-1 0,1 0,0 0,0 0,0 0,-1 0,1 0,0 0,0 0,0 0,-1 0,1 0,0 0,0 0,0 0,-1 0,1 0,0 0,0 0,0 0,-1 0,1 0,0 0,0 0,0-25,-1 25,1 0,0 0,0 0,0 0,-1-25,1 25,0 0,0 0,0 0,-1 0,1 0,0 0,0 0,0 0,0 0,-1 0,1 0,0 0,-25-25,50 25,-26 0,1 0,0 0,0 0,24 0,-24 0,25 0,-25 0,-1 0,1 0,0 0,0 0,0 0,-1 0,1 0,0 0,25 0,-1 0,-24 25,0-25,0 0,-1 0,1 0,0 25,0-25,0 0,-1 0,1 0,0 0,0 0,0 0,0 0,-1 0,26 0,-25 0,0 0,-1 0,1 0,0 0,0 0,0 0,-1 0,26 0,-25 0,0 0,-1 0,1 0,0 0,25 0,-26 0,1 0,0 0,0 0,24 0,-24 0,0 0,0-25,0 25,-1 0,1 0,0 0,0 0,0 0,-1 0,1 0,0 0,0 0</inkml:trace>
  <inkml:trace contextRef="#ctx0" brushRef="#br0" timeOffset="61261.11">10592 16148,'25'0,"0"0,-1 0,1 0,25 0,-25 0,24 0,-24 0,0 0,0 0,-1 0,1 0,0 0,0 0,0 0,24 0,-24 0,0 0,0 0,-1 0,1 0,0 0,0 0,24 0,-24 0,0 0,0 0,0 0,0 0,-1 0,1 0,0 0,0 0,0 0,24 0,-24 0,0 0,0 0,-1 0,26 0,-25 0,0 0,24 0,-24 0,0 0,0 0,-1 0,1 0,0 0,0 0,0 0,24 0,-24 0,0 0,0 0,-1 0,1 0,0 0,0 0,0 0,24 0,1 0,-25 0,-1 0,26 0,-25 0,0 0,0 0,-1 0,1-25,0 25,0 0,0-25,-1 25,1 0,0 0,0 0,24 0,-24 0,0 0,0 0,0 0,-1 0,1 0,0 0,0 0,24 0,-24 0,0 0,0 0,0 0,-1 0,1 0,0 0,0 0,24 0,-24 0,0 0,0 0,0 0,-1 0,1 0,0 0,0 0,25 0,-26 0,1 0,25 0,-25 0,-1 0,1 0,0 0,0 0,0 0,-1 0,1 0,0 0,0 0,0 0,-1 0,1 0,0 0,0 0,0 0,-1 0,1 0,0-25,25 25,-26 0,1-24,0 24,0 0,0 0,24 0,1 0,-25 0,24 0,-24 0,0 0,0 0,0 0,-1 0,1 0,0 0,0 0</inkml:trace>
  <inkml:trace contextRef="#ctx0" brushRef="#br0" timeOffset="63881.18">17165 16222,'0'-25,"25"25,0-24,24-1,-24 25,0 0,25-25,-1 25,-24-25,0 25,49 0,-49 0,0 0,0-25,-1 25,1 0,25-24,-25 24,24 0,-24 0,0 0,0 0,0 0,-1 0,26 0,-25 0,0 0,-1 0,26 0,-25 0,0 0,24 0,1 0,-25 0,24 0,-24 0,25 0,-26 0,1 0,0 0,0 0,0 0,-1 0,26 0,-25 0,0 0,-1 0,1 0,25 0,-25 0,-1 0,1 24,0-24,0 0,-25 25,25-25,0 0,-1 0,1 0,0 0,0 0,0 0,24 0,-24 0,0 0,0 0,-1 0,1 0,0 0,0-25,0 25,-1 0,1 0,0-24,0 24,0 0,-1 0,1 0,0 0,-25-25</inkml:trace>
  <inkml:trace contextRef="#ctx0" brushRef="#br0" timeOffset="66833.2">12204 17487,'0'25,"50"-25,-1 0,-24 0,25 0,-1 25,-24-25,25 0,-25 25,24-25,-24 25,0-25,25 0,-26 0,1 0,0 0,25 0,-26 0,26 0,-25 0,24 0,-24 0,0 0,25 0,-26 0,26 0,-25 0,0 0,-1 0,1 0,0 0,25 0,-26 0,26 0,-25 0,0 0,-1 0,26 0,-25 0,0 0,24 0,1 0,-25 0,24-25,1 25,-25-25,0 25,24 0,-24 0,0-25,0 25,-1 0,1-25,0 25,0 0,24 0,-24-25,0 25,0 0,0 0,-1-24,1 24,0 0,0 0,0 0,-1 0</inkml:trace>
  <inkml:trace contextRef="#ctx0" brushRef="#br0" timeOffset="70178.56">16917 17314,'25'0,"25"0,-26 0,1 0,0 0,0 0,0 0,24 0,-49-25,25 25,0 0,24 0,-24 0,0 0,0 0,0 0,24-25,-24 25,0 0,24 0,-24-25,25 25,-25 0,-1-25,1 25,0 0,0 0,25 0,-26 0,1 0,0 0,0 0,0 0,-1 0,1-24,0 24,0 0,0 0,-1 0,1 0,25 0,-25 0,24 0,-24 0,0 0,0 0,-1 0,1 0,25 0,-25 0,-1 0,1 0,0 0,0 0,24 0,-24 0,25 0,-25 0,-1 0,1 0,0 0,0 0,0 0,-1 0,1 0,0 0,25 0,-25 0,24 0,-49-25,25 25,25 0,-26 0,1 0,25-25,-25 25,-1 0,1 0,0 0,0 0,0 0,24 0,-24 0,0 0,0-25,-1 25,1 0,25 0,-25 0,-1 0,26 0,-25 0,24 0,-24 0,25 0,-25 0,-1-25,26 25,-25 0,25 0,-26 0,1 0,0 0,0 0,0 0,-1 0,1 0,0 0,0 0,0 0,-1 0,1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18.7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10567 6672,'0'-24,"25"24,0 0,0 0,-1 0,26 0,-25 0,0 0,24 0,1 0,-1 0,-24 0,0 0,25 0,-26 0,1 0,0 0,25 0,-1 0,-24 0,0 0,0 0,-1 0,1 0,0 0,0 0,0 0,0 0,-1 0,1 0,0 0,0 0,0 0,-1 0,1 0,0 0,0 0,0 0,-1 0,1 0,0 0,0 0,0 0,-1-25,1 25,0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00:52.5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13990 2530,'-25'0,"50"0,0 0,0 0,0 0,-1 0,51 0,-26 0,26 0,-26 0,1 0,0 0,-1 0,1 0,0 0,-1 0,-24 0,0 0,24 0,-24 0,0 0,0 0,0 0,-1 0,1 0,0 0,0 0,0 0,-1 0,1 0,0 0,0 0,0 0,-1 0,1 0,0 0,25 0,-26 0,1 0,25 0,-25-25,-1 25,26 0,0 0,-1 0,-24 0,0 0,0 0,-1 0,26 0,-25 0,25 0,-26 0,1 0,0 0,0 0,24 0,-24 0,0 0,0 0,24-25,-24 25,25 0,-25 0,-1 0,1 0,0 0,0 0,0 0,-1 0,1 0,0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0.9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7714,'0'-25,"25"25,0 0,0 0,0 0,-1 0,1 0,0 0,0 0,0 0,-1 0,1 0,-25 25,25-25,0 0,0 0,-1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3.3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8855,'25'0,"0"0,0 0,0 0,-1 0,1 0,0 0,-25 25,25-25,0 0,-1 0,1 0,25 25,-25-25,-1 0,1 0,25 0,-25 0,-1 0,1 0,0 0,0 0,0 0,24 0,-24 0,25 0,-25 0,-1 0,1 0,0 0,25 0,-26 0,1 0,25 0,-1 0,-24-25,0 25,0 0,24 0,-49-25,25 25,25 0,-25 0,-1 0,26 0,-25 0,0 0,-1 0,1 0,0 0,0 0,0 0,-1 0,26 0,-25 0,0 0,-1 0,1 0,0 0,0 0,0 0,-1 0,1 0,0 0,0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5.6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10617 10120,'25'0,"-1"0,1 0,0 0,0 0,0 0,-1 0,1 0,0 0,0 0,0 0,-1 0,1 0,0 0,0 0,0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7.9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11336,'0'-25,"25"25,0 0,0 0,0 0,-1 0,1 0,25 0,-25 0,-1 0,1 0,0 0,0 0,24 0,-24 25,25-25,-25 0,-1 25,26-25,0 0,-26 0,26 0,-25 0,49 0,-49 0,0 0,0 0,24 0,-24 0,0 0,25 0,-26 0,1 0,0 0,25 0,-26 0,1 0,0 0,25 0,-26 0,1 0,25 0,-1 0,-24 0,25 0,-25 0,24 0,-24 0,0 0,0 0,-1 0,1 0,0 0,0 0,0 0,-1 0,1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9.9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10592 12353,'25'0,"0"0,-1 0,1 0,-25 25,25-25,0 0,0 0,-1 0,1 0,0 0,0 0,0 0,-1 0,1 0,0 0,0 0,-25 24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32.3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13643,'25'0,"0"-25,0 25,0 0,24 0,-24 0,0 0,24 0,1 0,0 0,-1 0,-24 0,25 0,-1 0,-24 0,0 0,0 0,-1 0,26 0,-25 0,25 0,-26 0,1 0,25 0,-1 0,-24 0,0 0,0 0,24 0,-24 0,0 0,25 0,-26 0,26 0,-25 0,0 0,-1 0,1 0,0 0,0 0,24 0,1 0,-25 0,0 0,-1 0,1 0,0 0,0 0,0 0,-1 0,1 0,0 0,0 0,0 0,-1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34.3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14684,'25'0,"0"0,0 0,0 0,-1 0,1 0,0 0,0 0,0 0,-1 0,1 0,-25 25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35.9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10642 15949,'24'0,"1"0,0 0,0 0,0 0,-1 0,1 0,0 0,0 0,0 0,-1 0,1 0,0 0,0 0,0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38.8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10691 17041,'25'0,"0"0,-25-25,25 25,-1 0,1 0,0 0,0 0,0 0,-1 0,1-25,25 25,-25 0,-1 0,1-25,0 25,0 0,0 0,-1 0,1 0,0 0,0 0,0 0,-1 0,1 0,0 0,25-24,-25 24,24 0,-24 0,0 0,24 0,-24 0,0 0,0 0,0 0,-1 0,1 0,0 0,0 0,0 0,-1 0,1 0,0-25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40.9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20191 16818,'25'0,"0"0,0 0,0 0,-1 0,1 0,0 0,0 0,0 0,-1 0,1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00:55.2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3696 3249,'0'-24,"25"24,0 0,0 0,-1 0,1 0,0 0,0 0,0 0,-1 0,26 0,-25 0,25 0,-26 0,1 0,0 0,0 0,0 0,-1 0,1 0,0 0,0 0,0 0,-1 0,1 0,0 0,0 0,0 0,-25 24,49-24,-24 0,0 0,0 0,-1 0,1 0,25 0,-25 0,-1 25,1-25,0 0,0 0,0 0,-1 0,1 0,0 25,0-25,0 0,-1 0,1 0,0 0,0 0,0 0,0 0,-1 0,1 0,0 0,0 0,0 0,-1 0,1 0,0 0,0 0,0 0,-1 0,1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45.7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18529 14536,'25'0,"0"0,0 0,0 0,-1 0,1 0,0 0,0 0,0 0,-1 0,1 0,0 0,0 0,0 0,0 0,-1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47.7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19571 12353,'25'0,"0"0,0 0,-1 0,1 0,0 0,0 0,0 0,-1 0,1 0,0 0,0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50.7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18430 6524,'25'0,"0"0,0 0,-25-25,24 25,1 0,0 0,0 0,0 0,24 0,-24 0,0 0,0 0,-1 0,1 0,0 0,0 0,0 0,0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52.5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17562 7689,'25'0,"0"0,-1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54.1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16942 7640,'25'0,"0"0,-1 0,1 0,0 0,0 0,0 0,-1 0,26 0,-25 0,0 0,-1 0,1 0,0 0,0 0,0 0,-1 0,1 0,0 0,0 0,0 0,-1 0,1 0,0 0,0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4:19.3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19472 2729 0,'25'0'219,"0"0"-188,-1 0-15,1 0 15,0 0-15,0 0-1,0 0-15,-1 0 16,26 0 15,-25 0-15,0 0-1,-1 0-15,26 0 32,-25 0-17,0 0 1,0 0-1,-1 0 1,1 0 0,25 0-1,-25 0 1,-1 0 0,51 0-1,-26 0 1,-24 0-1,25 0 1,-1 0 0,-24 0-1,25 0 1,-25 0 15,24 0-15,-24 0-1,0 0 1,24 0 0,-24 0-1,25 0 1,-1 0 0,-24 0-1,25 0 1,24 0-1,-49 0 1,0 0 0,0 0-1,0 0 17,24 0-17,-24 0 1,25 0-1,-26 0 17,1 0-1,0 0 31,0 0-30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4:22.3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3225 3696 0,'25'0'172,"0"0"-156,-1 0-1,26 0-15,-25 0 32,0 0-32,-1 0 15,1 0 1,0 0-16,0 0 15,0 0 1,24 0 0,-24 0-1,25 0 17,-26 0-17,1 0 1,25 0-1,-25 0 1,24 0 0,-24 0-1,25 0 1,-26 0 0,1 0-1,25 0 1,-25 0-1,0 0 1,24 0 0,1 0-1,-25 0 17,24 0-17,-24 0 1,25 0-1,-26 0 1,26 0 0,-25 0-1,0 0 1,24 0 0,-24 0-1,25 0 16,-26 0-15,1 0 0,25 0-1,-25 0 1,24 0 15,-24 0-15,0 0-1,0 0 17,-1 0-17,1 0 32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4:25.2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6028 3646 0,'25'0'78,"-1"0"1,1 0-33,0 0-30,0 0 0,-25 25-1,25-25 1,24 0 0,-24 0-1,25 25 1,-1 0-1,1-25 1,-25 0 15,0 25-15,-1-25 0,1 0-1,0 0 1,0 0-1,0 0 1,-1 0 0,26 0-1,-25 0 1,0 0 0,-1 0 15,1 0-31,0 0 15,0 0 1,24 0 0,-24 0-1,25 0 1,-25 0 15,-1 0-15,1 0-1,0 0 1,0 0 0,0 0-1,24 0 1,-24 0 0,0 0-1,0 0 1,0 0-1,-1 0-15,1 0 16,0 0 0,0 0-1,0 0 32,-1 0-31,1 0-1,0 0 48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4:54.709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4143 4961 0,'0'25'171,"0"0"-108,0-1-16,25-24-47,-1 0 47,1 0-32,0 0 32,0 0-16,0 0 1,-1 0-17,1 0 17,0 0-1,0 0 0,0 0 0,-1 0 16,1 0 16,0 0 15,0 0-47,0 0 32,-1 0-1,1 0 1,0 0-17,0 0 673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01.160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4168 4936 0,'0'-25'94,"0"1"0,24 24-63,1 0-16,0 0 1,0 0 0,0 0 15,-25-25-15,24 25-16,1 0 15,0 0 32,0 0 0,0 0 0,-1 0-16,1 0 32,0 0-17,0 0 1,0 0-15,-1 0 30,1 0 1,0 0-32,-25 25-31,25-25 31,0 0-15,-1 0 46,-24 24-46,0 1 46,0 0-30,0 0 14,0 0 17,0-1-1,0 1-30,-24-25 296,-1 0-313,0 0 17,0 0-1,0 0 0,1 0 0,-1 0-15,0 0 31,0 0 0,0 0 31,1 0-31,-1 0 15,0 0 1,0 0 15,0 0-47,25 25 0,-24-25 1,-1 0 30,0 0 235,0 0-250,0 0 328,1 0-172,48 0 172,1 0-266,0 0-77,0 0 15,0 0 15,-1 0 16,1 0-47,0 0 32,-25 25-32,25-25 0,0 0 32,-1 0-32,1 0 0,0 0 16,0 0 0,0 0-31,-1 0 31,1 0 15,0 0 1,0 0-1,-25 25 157,0-1-203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00:59.9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5160 3299,'25'0,"-1"0,1 0,0 0,0 0,0 0,-1 0,1 0,0 0,0 0,0 0,-1 0,1 0,0 0,0 0,0 0,-1 0,1 0,0 0,25 0,-26 0,1 0,0 0,0 0,0 0,24 0,-24 0,0 0,0 0,-1 0,1 0,25 0,-25 0,24 0,-24 0,0 0,0 0,0 0,-1 0,26 0,-25 0,0 0,-1-25,1 25,0 0,0 0,0 0,-1 0,1 0,0 0,25 0,-26 0,1 0,0 0,25 0,-26 0,1 0,0 0,0 0,0 0,-1 0,1 0,0 0,25 0,-26-25,1 25,25 0,-25 0,-1 0,1 0,50 0,-50 0,-1 0,1 0,25-24,-25 24,-1 0,26 0,0 0,-26 0,1 0,25 0,-25 0,-1-25,1 25,25 0,-25 0,-1 0,1 0,0 0,0 0,24 0,-24 0,25 0,-25 0,-1 0,1 0,0 0,0 0,0 0,-1 0,26 0,-25 0,0 0,0 0,-1 0,1 0,0 0,0 0,0 0,-1 0,1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05.986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4168 6052 0,'0'-24'250,"24"24"-203,1 0-32,0 0 17,0 0-1,0 0 0,-1 0-15,1 0 15,0 0 0,0 0 32,0 0-48,-1 0 48,1 0-1,0 0 1,0 0-32,0 0 16,-1 0 172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08.266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4143 6152 0,'25'0'172,"-1"0"-109,1 0-32,0 0 32,0 0-32,0 0 0,-1 0-31,1 0 31,0 0 1,0 0-1,0 0 0,-1 0 32,1 0-1,0 0 1,0 0-32,0 0 16,-1 24 78,-24 1 203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12.510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4143 10468 0,'25'0'266,"-1"0"-235,1 0 16,0 0-47,0 0 31,0 0 0,-1 0 0,1 0-15,0 0 15,0 0-15,0 0 15,-1 0-15,1 0 31,0 0-16,0 24 0,0-24-15,-1 0 31,1 0 0,0 0 15,0 0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14.602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4192 10691 0,'25'0'187,"0"0"-156,0 0 1,0 0-17,-1 0-15,1 0 32,0 0-17,0 0 1,0 0-1,-1 0 1,1 0 0,0 0 15,0 0 0,0 0-15,-1 0 31,1 0 15,0 0-31,0 0 157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19.759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4118 12725 0,'25'0'313,"0"0"-266,-1 0-32,1 0 17,0 0-1,0 0-15,0 0-1,-1 0 1,1 0-1,0 0 17,0 0-17,0 0 17,-1 0 14,1 0 1,0 0-31,0 0 46,0 0-15,-1 0 16,1 0-32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23.347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4143 12948 0,'25'0'313,"-1"0"-282,1 0 16,0 0-16,0 0 1,0 0-32,-1 0 31,1 0 0,0 0 0,0 0 1,0 0-1,-1 0 16,1 0 15,0 0-46,0 0 31,0 0 15,-1 0 1,1 0-48,0 0 95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44.324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</inkml:definitions>
  <inkml:trace contextRef="#ctx0" brushRef="#br0">4093 7714 0,'25'-25'31,"0"1"1,0 24-17,-1-25 1,1 25 828,0 0-782,0 0-46,0 0 15,-1 0 0,1 0-15,0 0 15,0 0 0,0 0-15,-1 0 15,1 0 1,-25 25-32,25-25 46,-25 24-14,25-24-17,0 0 17,-1 0-17,1 0 48,0 0-32,0 0 31,0 0 1,-1 0-32,1 0 32,0 0 62,-25 25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49.348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</inkml:definitions>
  <inkml:trace contextRef="#ctx0" brushRef="#br0">4068 9798 0,'25'0'125,"0"0"-31,0 0-47,0 0 46,-1 0-77,1 0 31,0 0 15,0 0-15,0 0-15,-1 0 14,1 0 1,0 0-15,0 0-17,0 0 16,-1 0 1,1 0-1,0 0-31,0 0 31,0 0 16,-1 0-16,1 0-15,0 0 31,0 0 15,0 0 1,-1 0-32,1 0 32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11.433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</inkml:definitions>
  <inkml:trace contextRef="#ctx0" brushRef="#br0">4093 15478 0,'25'0'625,"0"0"-609,0 0-1,-1 0 1,1 0 15,0 0-15,0 0-1,0 0 1,-1 0 15,1 0 1,0 0-17,0 0 16,0 0 1,-1 0-1,1 0-15,0 0 30,0 0-14,0 0 15,-1 0 15,1 0-46,0 0 15,0 0 31,0 0-15,-1 0 31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22.610"/>
    </inkml:context>
    <inkml:brush xml:id="br0">
      <inkml:brushProperty name="width" value="0.08819" units="cm"/>
      <inkml:brushProperty name="height" value="0.35278" units="cm"/>
      <inkml:brushProperty name="color" value="#92D050"/>
      <inkml:brushProperty name="tip" value="rectangle"/>
      <inkml:brushProperty name="rasterOp" value="maskPen"/>
    </inkml:brush>
  </inkml:definitions>
  <inkml:trace contextRef="#ctx0" brushRef="#br0">4143 8359 0,'0'-25'141,"25"25"-16,-1 0-109,1 0 15,0 0 0,0 0 0,0 0-15,-1 0 15,1 0 1,0 0 14,0 0-14,0 0-1,-1 0 16,1 0-16,0 0-15,0 0 15,0 0 0,-1 0-15,1 0 15,0 0 16,0 0 15,0 0-15,-1 0-15,1 0 30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01:09.6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9873 18058,'0'-25,"24"25,1 0,0 0,0 0,0 0,-1-25,1 25,0 0,0 0,24-25,-24 25,0 0,0 0,0 0,24 0,-24 0,25 0,-1 0,-24-24,0 24,0 0,0 0,-1 0,26 0,-25 0,24 0,-24 0,0 0,25 0,-26 0,26 0,-25 0,0 0,-1 0,1 0,0 0,0 0,0 0,-1 0,26 0,-25 0,0 0,-1 0,51 0,-50 0,-1 0,1 0,25 0,0 0,-26 0,1 0,25 0,-1 0,-24 0,25 0,-25 0,24 0,-24 0,0 0,24 0,-24 0,25 0,-25 0,-1 0,1 0,0 0,0 0,0 0,-1 0,1 0,0-25,0 25,0-25,24 25,1 0,-1 0,-24 0,25 0,-25 25,24-25,-24 0,0 0,25 0,-1 25,-24-25,0 24,0-24,-1 0,1 0,25 0,-25 0,-25 25,49-25,-24 0,0 0,0 0,-1 0,1 0,0 0,0 0,0 0,-1 0,1 0,0 25,0-25,0 25,-1-25,1 0,0 25,0-25,0 0,-1 0,-24 24,25-24,0 0,0 0,0 0,-25 25,24-25,1 0,0 25,25-25,-25 0,-1 0,1 0,0 0,0 0,0 0,-1 0,1 0,25 0,-25 0,-1 0,1 0,0 0,0 0,0 0,-1 0,1 0,25 0,-25 0,-1 0,1 0,0 0,0 0,0 0,-1 0,1 0,25 0,-25 0,-1 0,1 0,0 0,0 0,24 0,-24 0,0 0,0 0,25 0,-26 0,26 0,-25 0,0 0,-1 0,1 0,0 0,25 0,-26 0,1 0,0 0,0 0,24-25,-24 25,0 0,0 0,0 0,-1 0,26 0,-25 0,0 0,24 0,-24 0,0 0,0 0,-1 0,1 0,0 0,0 0,0 0,-1 0,26 0,-25 0,0 0,-1 0,1 0,0 0,0 0,0 0,0 0,-25-25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26.031"/>
    </inkml:context>
    <inkml:brush xml:id="br0">
      <inkml:brushProperty name="width" value="0.08819" units="cm"/>
      <inkml:brushProperty name="height" value="0.35278" units="cm"/>
      <inkml:brushProperty name="color" value="#92D050"/>
      <inkml:brushProperty name="tip" value="rectangle"/>
      <inkml:brushProperty name="rasterOp" value="maskPen"/>
    </inkml:brush>
  </inkml:definitions>
  <inkml:trace contextRef="#ctx0" brushRef="#br0">4118 11708 0,'25'0'265,"0"0"-233,-1 0 14,1 0-14,0 0-1,0 0-15,0 0 15,-1 0 0,1 0-15,0 0 15,0 0 16,0 0-16,-1 0 0,1 0-15,0 0 15,0 0 0,0 0 1,-1 0-32,1 0 31,0 0 16,0 0 15,0 0-30,-1 0 30,1 0-15,0 0 15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30.246"/>
    </inkml:context>
    <inkml:brush xml:id="br0">
      <inkml:brushProperty name="width" value="0.08819" units="cm"/>
      <inkml:brushProperty name="height" value="0.35278" units="cm"/>
      <inkml:brushProperty name="color" value="#92D050"/>
      <inkml:brushProperty name="tip" value="rectangle"/>
      <inkml:brushProperty name="rasterOp" value="maskPen"/>
    </inkml:brush>
  </inkml:definitions>
  <inkml:trace contextRef="#ctx0" brushRef="#br0">4143 13940 0,'0'0'0,"0"-25"265,25 25-249,-1 0 15,1 0 0,0 0 1,0 0-32,0 0 31,-1 0 0,1 0 0,0 0-15,0 0 15,0 0 1,-1 0-1,1 0-16,0 0 17,0 0-1,0 0 0,-1 0-15,1 0 15,0 0 32,0 0-17,0 0-14,-1 0 61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33.272"/>
    </inkml:context>
    <inkml:brush xml:id="br0">
      <inkml:brushProperty name="width" value="0.08819" units="cm"/>
      <inkml:brushProperty name="height" value="0.35278" units="cm"/>
      <inkml:brushProperty name="color" value="#92D050"/>
      <inkml:brushProperty name="tip" value="rectangle"/>
      <inkml:brushProperty name="rasterOp" value="maskPen"/>
    </inkml:brush>
  </inkml:definitions>
  <inkml:trace contextRef="#ctx0" brushRef="#br0">4118 16222 0,'0'-25'62,"25"25"94,0 0-124,-1 0-1,1 0-15,0 0 15,0 0-31,0 0 15,-1 0 1,1 0 15,0 0-15,0 0 15,0 0-15,-1 0 15,1 0 0,0 0-15,0 0 15,0 0 16,-1 0-31,1 0 15,0 0 31,0 0 1,0 0 249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45.5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5457 3969 0,'25'0'172,"0"0"-110,0 0-15,0 0-16,-1 0 0,1 0 1,0 0-17,0 0 1,0 0 15,-1 0 0,1 0 32,0 0-1,0 0-30,0 0 15,-1 0 15,1 0 1,0 0-32,0 0 31,0 0-30,-1 0 14,1 0-14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48.5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8384 3944 0,'25'0'31,"0"0"172,0 0-203,0 0 16,-1 0 0,26 0-1,-25 0 1,49 0-1,-24 0 1,-25 0 0,-1 0-1,26 0 1,-25 25 0,0-25-1,24 25 1,-24-25-1,25 0 17,-26 0-17,1 24 1,0-24 0,0 0-1,24 25 1,1-25-1,-25 25 1,24-25 0,-24 0-1,0 0 1,25 0 0,-25 0-1,-1 0 1,1 0-1,0 0 17,0 0-17,24 0 1,-24 0 0,0 0-1,0 0 1,24 0-1,1 0 1,-25 0 0,0 0 15,-1 0-15,1 0-1,0 0 1,0 0 15,0 0 16,-1 0-16,1 0 16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50.9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10319 3919 0,'0'-25'93,"25"25"-30,0 0-32,0 0-15,24 0-1,1 0 1,24 0 0,-49 0-1,49 0 1,-49 0 0,25 0-1,-25 0 1,24 0 15,-24 0-15,0 0-1,0 0 1,-1 0 0,1 0 15,0 0 31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54.4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2630 5556 0,'0'-25'93,"0"1"-14,24 24-79,1 0 31,0 0-16,0 0 1,24 0 0,-24 0-1,0 0 1,0 0 0,0 0-1,24 0 1,-24 0-1,0 0 17,0 0-17,0 0 1,-1 0 0,1 0 15,0 0-16,0 0 1,0 0 15,-1 0 1,1 0-1,0 0-16,0 0 48,0 0 15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8:57.0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8236 5556 0,'24'0'31,"-24"-25"-15,25 25 109,0 0-78,0 0-31,0 0-1,-1 0 1,1 0 15,25 0-15,-25 0-1,-1 0 1,1 0 0,25 0-1,-1 0 1,-24 0-1,0 0 1,0 0 0,0 0-1,-1 0 1,1 0 0,0 0-1,0 0 1,0 0 15,-1 0-15,1 0-1,0 0 17,0 0-17,0 0 1,-1 0-1,1 0 1,0 0 0,0 0 15,0 0-15,-1 0 15,1 0 0,0 0 32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03.8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7169 7020 0,'25'0'156,"0"0"-125,-1 0-15,1 0 0,25 0-1,24 0 1,1 0-1,-26 0 1,-24 0-16,0 0 16,49 0-1,-24 0 1,-25 0 0,49 0-1,-24 0 1,-26 0-1,26 0 17,0 0-17,-26 0 1,51 0 0,-26 0-1,1 0 1,-25 0-1,25 0 1,24 0 0,-49 0-1,49 0 1,-49 0 0,0 0-1,24 0 1,-24 0-1,25 0 17,-25 0-17,24 0 1,-24 0 0,0 0-1,24 0 1,1 0-1,-25 0 1,74 0 0,-25 0-1,-24 0 1,24 25 0,-24-25-1,-25 0 1,49 0-1,-24 24 17,49 1-17,-49-25 1,24 0 0,1 25-1,-51-25 1,26 0-1,0 0 1,-1 0 0,1 0-1,-1 0 1,1 0 0,-25 0-1,24 0 1,26 0-1,-50 0 17,24 0-17,1 0 1,-1 0 0,1 0-1,0 0 1,-25 0-1,24 0 1,26 0 0,-26 0-1,-24 0 1,25 0 0,-1 0-1,-24 0 1,0 0 15,0 0-15,-1 0-1,26 0 1,-25 0 0,0 0-1,-1 0 1,1 0-1,25 0 1,-25 0 15,-1 0-15,1 0 0,0 0-16,0 0 31,0 0-16,-1 0 17,1 0-1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07.5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5110 7764 0,'0'0'0,"25"0"109,0 0-93,49 0 0,-49 0-1,49 0 1,50 0 0,-74 0-1,24 0 1,26 25-1,-26-25 17,-24 24-17,49-24 1,-74 0 0,24 0-16,-24 0 15,74 0 1,-24 0-1,-26 0 1,51 0 0,-26 0-1,-24 0 1,24 0 0,0 0-1,1 0 1,-50 0-1,24 0 17,26 0-17,-1 0 17,0 0-17,-49 0 1,50 0-1,-26 0 1,1 0 0,0 0-16,24 0 31,-24 0-15,-1 0 15,-24 0-16,0 0 1,0 0 0,-1 0-1,1 0 1,0 0 0,0 0 15,0 0-16,-1 0 32,1 0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0.1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6003 8037 0,'25'0'78,"0"0"-15,-1 0-17,1 0-14,0 0-32,0 0 31,0 0-15,0 0 15,-1 0-16,1 0 1,0 0 31,0 0 0,0 0 15,-1 0-15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17.8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12651 7888 0,'-25'0'172,"25"-25"-94,0 0-16,0 0-30,0 1 15,0-1-1,0 0 17,0 0-47,0 0 30,0 1 1,0-1 16,0 0-32,0 0 32,0 0-17,0 1 17,0-1-32,25 25 297,0 0-187,-1 0-79,1 0 63,0 0-93,0 0 30,0 0 1,-1 0-32,1 0-31,0 0 31,0 0 0,0 0 1,-1 0-17,1 0 32,0 0 0,0 0 0,0 0-31,-1 0 30,1 0 1,0 0-15,0 0-17,0 0 16,-1 0 1,1 0-1,0 0-15,0 0 15,0 0 16,-1 0-16,1 0-15,0 0 30,0 0 1,0 0 16,-1 0-32,-24 25 250,0-1-234,-24-24 16,24 25-63,0 0 62,0 0-31,-25 0 32,25-1-1,0 1 188,0 0-187,-25-25-47,25 25 30,0 0 17,0-1-16,0 1-16,0 0 32,0 0-1,0 0 1,0-1-1,0 1-46,0 0 46,0 0 1,0 0-1,0 0-31,0-1 32,0 1-1,0 0 1,0 0-16,-25-25 109,0 0-125,1 0 16,-1 0 0,0-25-16,0 25-31,0 0 32,25-25-1,-24 25-31,-1 0 31,0 0-15,0 0 15,0 0 16,1 0-16,-1-25-15,0 25 15,0 0 16,0 0-16,1 0-15,-1 0 15,0 0 0,0 0 0,0 0-15,1 0 47,-1 0-1,0 0 110,0 0 0,0 0-94,25-24 203,0-1-250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24.1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8285 8582 0,'25'0'109,"0"0"-46,0 0-17,24 0-14,-24 0-17,49 0 1,-49 25 0,74 0-1,25 0 1,-74-25-1,24 49 1,26-49 0,-76 0-1,51 25 1,-26 0 0,1-25-1,-25 0 1,49 0-1,-49 0 1,0 0 0,0 0-1,49 0 1,-49 0 0,25 0-1,-1 0 1,50 0-1,-74 0 1,50 0 0,-26 0-1,-24 0 1,0 0 0,24 0-1,1 0 1,-25 0-1,0 0 1,-1 0 15,1 0-15,25 0 0,-25 0-1,-1 0 1,1 0-1,0 0 1,0 0 0,0 0 15,-1 0-15,1 0 46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32.0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6326 9401 0,'24'0'203,"-24"-25"-109,0 0-63,0 1 1,0-1-1,0 0-16,0 0 17,0 0 30,0 1 1,0-1-32,0 0 31,0 0-15,0 0 16,0 1-32,0-1 63,25 25 281,0 0-344,0 0 0,0 0 1,-1 0-1,1 0-31,0 0 31,0 0 0,0 0 1,-1 0-17,1 0 1,0 0-1,0 0 17,0 0-17,-1 0 1,1 0 15,0 0 0,0 0 1,0 0-17,-1 0 1,1 0 15,0 0 0,0 0-15,0 0 15,-1 0-15,1 0 15,0-25 0,0 25 16,0 0 16,-25 25 202,0 0-202,0-1-32,0 1 32,0 0-16,-25-25-16,25 25 0,0 0 0,0-1 32,0 1 15,0 0-16,0 0-30,0 0 15,0-1 15,0 1 1,0 0-1,0 0-46,0 0 46,0-1 1,0 1-1,0 0-46,0 0 46,0 0 1,0-1-16,0 1-16,0 0 31,0 0 1,-25 0-1,0-1-30,0-24 46,1 0-31,-1 0 15,0 0-31,0 0 32,0 0-1,1 0-15,-1 0-15,0 0 14,0 0-14,0 0-1,1-24-15,-1 24 30,0 0-14,25-25-1,-25 25-31,0 0 31,1 0-15,24-25-1,-25 25 1,25-25 47,-25 25-63,0 0 46,0 0-14,25-25-1,-24 25-15,-1 0 15,0 0 16,0 0-32,0 0 48,25-24 343,0-1-343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35.0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7367 9401 0,'50'0'125,"-25"0"-110,24 0-15,-24 0 16,25 0 0,24 0-1,1 0 1,-51 0 0,26 0-1,49 0 1,-49 0-1,-1 0-15,26 0 16,49 0 15,0 0-15,-74 0 0,24 0-1,0 0 1,-24 0-1,0 0 1,49 0 0,-50 0-1,26 0 1,24 0 0,-49 0-1,-1 0 1,-24 0-1,49 0 17,-49 0-17,0 0 1,0 0 0,0 0-1,-1 25 1,1-25-1,0 0 1,0 0 31,0 0-16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39.9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7541 10046 0,'25'0'187,"0"0"-171,-25 25-16,24-25 16,1 0 15,25 0-15,-25 25-1,24-25 1,-24 0-1,0 0 1,0 24-16,-1-24 16,26 0-1,0 0 1,-26 0 0,26 0-1,24 0 1,1 0 15,-50 0-15,24 0 15,-24 0-15,0 0-1,25 0 1,-26 0-1,26 0 1,0 0 0,-1 0-1,26 0 1,-1 0 0,-24 0-1,24 0 1,0 0-1,-49 0 1,25 0 15,-1 0-15,-24 0 0,0 0-1,25 0 1,-26 0-1,1 0 1,0 0 0,25 0-1,-26 0 1,26 0 0,25 0-1,-1 0 1,-49 0-1,74 0 1,-25 0 15,-24 0-15,49 0 0,-24 0-1,-51 0 1,51 0-1,-1 0 1,-49 0 0,0 0-16,0 0 15,49 0 1,0 0 0,-49 0-1,25 0 1,49 0-1,-74 0 1,49 0 15,26 0-15,-51 0 0,50 0-1,25 0 1,-49 0-1,-26 0 1,51 0 0,-26 0-1,-24 0 1,49 0 0,-49 0-1,-1 0 1,1 0-1,24 0 1,-49 0 0,49 25 15,-49-25-15,25 0-1,-1 0 1,1 0-1,24 25 1,1-25 15,-26 0-15,-24 25 0,25-25-1,24 0 1,-49 0-1,49 0 1,1 25 0,-26-25 15,-24 0-15,75 24-1,-51-24 1,1 0-1,-1 0 1,-24 0 0,25 0-1,-25 0 1,-1 0 0,26 0-1,-25 0 1,0 0-1,-1 0 1,1 0 0,0 0 15,0 0-15,0 0-1,-1 0 16,1 0 1,0 0-1,0 0 0,0 0 32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43.3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4961 10914 0,'25'0'94,"0"-25"-32,0 25-62,0 0 31,-1 0-31,1 0 16,25-25 0,24 25-1,25 0 1,-74 0 0,25 0-1,24 0 1,-49 0-1,25 0 1,-26 0 0,1 0 15,0 0-15,25 0-1,-26 0 1,1 0-1,0 0 1,0 0 0,0 0-1,-1 0 1,1 0 0,0 0-1,0 0 1,0 0 15,-1 0 0,1 0 1,0 0 30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9:53.5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6722 13171 0,'50'0'328,"-25"0"-328,0 0 16,24 0 0,1 0-1,-1 0 1,26 0-1,-50 0 1,74 0 0,-49 0-1,-26 0 1,26 0-16,24 0 31,-24 0-15,0 0-1,-1 0 1,50 0 0,-74 0 15,25 0-15,24 0-1,-49 0 1,49 0-1,-24 0 1,0 0 0,24 0-1,0 0 1,-24 0 0,-25 0-1,25 0 1,24 0-1,-24 0 17,-26 0-32,26 0 15,0 0 17,-1 0-17,26 0 1,-51 0-1,1 0-15,25 0 16,-25 0 0,24 0-1,-24 0 1,25 0 0,-26 0-1,1 0 16,25 0-15,-25 0 15,-1 0 1,1 0 14,0 0-30,-25 25 15,25-25 1,-25 25 14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02.8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6474 14784 0,'25'0'328,"0"0"-328,25 0 15,-26 0 1,51 0 0,-50 0 15,-1 0-15,1 0-1,0 0 1,0 0-1,0 0 1,-1 0 0,1 0-1,25 0 1,-25 0 0,-1 0-1,1 0 1,0 0-1,0 0 17,0 0-17,-1 0 1,1 0 0,0 0-1,0 0 1,0 0-1,0 0-15,-1 0 16,1 0 0,0 0-1,25 0 1,-26 0 0,1 0-1,25 0 1,-25 0-1,-1 0 1,1 0 0,0 0 15,0 0-15,0 0-1,-1 0 1,1 0-1,0 0 1,0 0 0,0 0-1,-1 0 1,1 0 0,0 0-1,25 0 1,-1 0 15,1 0-15,-25 0 15,-1 0-15,26 0-1,0 0 1,-1 0-1,-24 0 1,0 0 0,0 0-1,0 0 1,-1 0 0,1 0-1,0 0 1,0 0-1,24 0 1,-24 0 0,0 0 15,25 0-15,-26 0-1,26 0 1,49 0-1,-74 0 1,25 0 0,49 0-1,-50 0 1,1 0 0,0 0-1,-26 0 1,26 0-1,-25 0 1,24 0 0,-24 0 15,0 0-15,0 0-1,0 0 1,-1 0-16,26 0 31,0 0-15,-25 0-1,-1 0 1,51 0 0,-26 0-1,-24 0 16,0 0-31,0 0 16,0 0 0,24 0-1,-24 0 17,0 0-32,24 0 31,1 0-16,-25 0 1,0 0 0,24 0-1,-24 0 1,25 0 0,-26 0-1,26 0 1,0 0-1,-1 0 1,-24 0 0,25 0-1,24 0 17,-24 0-17,-25 0 1,-1 0-1,26 0 1,-25 0 0,24 0-1,-24 24 1,25-24 0,-25 0-1,-1 0 16,1 0-31,0 0 16,0 0 0,24 0 15,-24 0-15,0 0-1,0 0 1,0 0-1,-1 0 1,1 0 15,0 0 1,0 0-1,0 0-16,-1 0 48,1 0 31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06.3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11386 14784 0,'25'0'47,"-1"0"16,1 0-16,0 0-32,0 0 1,0 0 0,-1 0-1,1 0 1,0 0-1,0 0 1,24 0 0,1 0 15,-25 0-15,0 0-16,24 0 15,50 0 1,-24 0-1,-50 0 1,74 0 0,-50 0-1,1 0 1,0 0 0,24 0-1,0 0 16,-24 0-15,-25 0 0,25 0-1,24 0 17,-24 0-17,-26 0 1,26 0-1,0 0 1,-26 0 0,1 0-1,0 0 1,0 0 0,0 0-1,-1 0 16,1 0-15,0 0 47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13.9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8608 16346 0,'24'0'15,"1"0"48,0 0-1,0 0 1,0 0-48,-1 0 48,1 0-16,0 0-16,0 0-31,0 0 31,-1 0-15,1 0-16,0 0 15,49 0 1,-49 0 0,50-25-1,24 1 17,-74 24-17,74-25 1,-25 25-1,-49 0 1,25 0-16,-25 0 16,49 0-1,-49 0 1,24 0 0,1 0-1,0 0 1,-26 0-1,51 0 1,-1 0 0,-49 0-1,49 0 17,1 0-17,-1 0 1,1 0-1,-1 0 1,1 0 0,-51 0-1,76 0 1,-51 0 0,1 0-1,-25 0 1,49 0-1,-24 0 1,-26 0 0,26 0-1,0 0 17,-1 0-17,1 0 1,24 0-1,-49 0 1,25 0 0,24 25-1,-49-25 1,74 0 0,-24 0-1,24 0 1,-74 0-1,49 0 1,-24 24 0,-26-24-1,51 0 17,-26 25-17,-24-25 1,50 0-1,-51 0 1,1 0 0,25 0-1,-1 25 1,26 0 0,-50-25-1,74 0 1,-25 25-1,-49-25 1,49 0 0,1 25-1,-50-25 17,49 0-17,-24 0 1,-1 0-1,-24 0 1,50 0 0,-26 0-1,-24 0 1,25 0 0,-26 0-1,26 0 1,0 0-1,-1 0 1,-24 0 0,49 0-1,-24 0 17,0 0-17,-26 0 1,1 0-1,25 0 1,-25 0 15,24 0-15,-24 0 0,0 0 15,0 0 31,0 0-30,-1 0 30,-24-25 16,0 0-47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2.7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7119 10269 0,'25'0'172,"0"0"-141,0 0 16,0 0 0,-1 0 0,1 0-16,0 0 16,0 0 15,0 0-15,-1 0 16,1 0-1,0 0 16,0 0-15,0 0-32,-25 25 78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16.5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2729 17115 0,'25'0'125,"-1"0"-110,26-25 1,0 25-1,24-24 1,174 24 0,-149-25-1,100 0 1,-100 0 0,-74 25-1,24 0 1,1 0-1,-25 0 1,0 0 15,-1 0-15,1 0 15,0 0 0,0 0 32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40:21.4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9600 16991 0,'25'0'31,"-1"0"-16,1 0 32,0 0-15,-25 25-17,25-25 1,0 0-1,-1 25 1,1-25 0,0 0 15,0 0-15,0 0-16,-1 0 15,1 0 1,0 0-1,0 0 17,0 0-1,-1 0 16,1 25-16,0-25 32,0 0-17,0 0 17,-1 0-32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20:07:34.629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10617 8607,'25'25,"49"0,-24-25,24 0,-24 25,-26-25,26 24,0-24,-26 0,1 0,25 0,-25 25,-1-25,26 0,-25 0,24 0,-24 0,25 0,-25 0,0 0,-1 0,1 0,0 0,25 0,-1 0,-24 0,25 0,-1 0,1 0,-25-25,-1 25,26 0,-25-24,0 24,-1 0,1 0,0 0,25-25,-26 25,1 0,0-25,0 25,0 0,49 0,-49 0,0 0,-1 0,26 0,-25 0,0 0,24 0,1 0,-25 0,24 0,-24 0,50 0,-51 0,26 0,-25 0,24 0,1 0,0 0,-1 0,1 0,-25 0,49 0,-49 0,0 0,-1 0,26 0,-25 0,0 0,-1 0,26 0,0 0,-26 0,1 0,0 0,0-25,0 25,24-25,-24 25,0 0,0 0,24 0,-24 0,0-24,25 24,-26 0,1-25,25 25,-25 0,-1 0,1 0,0 0,0 0,0 0,-1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20:07:37.154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7318 7764,'25'0,"-1"0,26 0,-25 25,0-25,-1 0,26 0,-25 0,0 24,49-24,-49 0,24 25,-24-25,50 0,-51 0,1 25,25-25,-1 0,1 25,-25-25,24 0,1 0,25 0,-26 0,-24 0,0 0,0 0,24 0,-24 0,0 0,24 0,-24 0,25 0,-25 0,-1 0,1 0,0 0,0 0,24 0,-24 0,0 0,0 0,0 0,-1 0,1 0,0 0,0 0,0 0,-1 0,1 0,0 0,0 0,0 0,-1 0,1 0,0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20:07:40.336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9228 7913,'24'0,"1"0,0-25,0 25,0 0,0-25,-1 25,26 0,-25 0,0 0,24 0,1 0,24-25,-24 25,-1 0,-24 0,25 0,-1 0,1 0,-25 0,0 0,24 0,-24 0,25 0,-26 0,51 0,-26-25,1 25,0 0,24 0,-24 0,-1 0,1 0,0 0,-26 0,1 0,25 0,-25 0,24 0,-24 0,25 0,-1 0,-24 0,25 0,-26 0,26 0,0 0,-1 0,-24 0,25 0,-1 0,-24 0,0 0,25 0,-26 0,1 0,0 0,25 0,-1 0,-24 0,0 0,24 0,-24 0,0 0,25 0,-1 0,-24 0,0 0,0 0,24 0,-24 0,25 0,-26 0,1 0,0 0,25 0,-26 0,1 0,0 0,0 0,0 0,-1 25,1-25,0 0,0 0,0 0,-1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20:07:53.147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5110 11633,'50'0,"-25"0,-1 0,1 0,0 0,0 0,0 0,-1 25,1-25,25 0,-25 0,-1 0,1 0,0 0,25 0,-26 0,26 0,-25 0,24 0,-24 0,0 0,0 0,0 0,24 0,1 0,-25 0,-1 0,1 25,25-25,-25 0,-1 0,1 0,0 0,0 0,0 0,24 0,-24 0,0 0,0 0,0 0,-1 0,26 0,-25 25,24-25,-24 0,0 0,0 0,0 0,-1 0,1 0,0 0,25 0,-26 0,1 0,0 0,0 0,0 25,-1-25,1 0,0 0,0 0,0 0,-1 0,26 0,-25 24,0-24,-1 0,26 0,-25 0,0 0,0 0,-1 0,1 0,0 0,0 0,-25 25,49-25,-24 0,0 0,0 0,0 0,-1 0,1 0,0 0,0 0,24 0,-24 0,0 0,0 0,0 0,-1 0,1 0,0 0,0 0,0 0,-1 0,1 0,0 0,0 0,0 0,-1 0,1 0,0 0,0 0,0 0,-1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4.6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7293 11931 0,'25'0'218,"0"0"-186,-1 0-17,1 0 17,0 0-1,0 0 0,0 0-15,-1 0 15,1 0 16,0 0 0,0 0-16,0 0 31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8.2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16446 8062 0,'25'0'109,"-1"0"-46,1 0-16,0 0-32,0 0 1,0 0 0,-1 0-1,1 0 1,0 0-1,25 0 1,-25 0 0,-1 0-1,26 0 1,0 0 0,-26 0-1,1 0 1,0 0-1,0 0 1,0 0 0,-1 0-1,26 0 1,0 0 0,-26 0 15,1 0-16,0 0 1,25 0 0,-1 0-1,1 0 1,-25 0 0,49 0-1,-24 0 1,-26 0-1,51 0 1,-50 24 0,-1-24-1,26 0 1,-25 25 0,0-25-1,0 0 1,-1 0-1,1 0 1,0 0 0,0 0-1,0 0 1,24 0 0,-24 0 15,0 0 0,0 0-15,-1 0 15,1 0-15,0 0 15,0 0 0,0 0 0,-1 0-15,1 0 31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A5D7B6-3D89-43A7-8989-23FF1B954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35E4360-43A4-4B32-AC80-FE9C686F5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127E814-C7D9-4EBC-948E-9DF614A4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C0127BE-578A-4488-877C-92CFC622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AC3697-2B00-4826-8D1C-E57315A9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529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E2F1DB-1982-48F6-BCCD-4DF5D453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7130F09-43C9-42F6-8EF8-5BAE4F913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EFC7651-00BF-4A6D-AD5A-01D2C9942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0865004-3B91-461D-8BA6-3474D67F3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23BAE42-438E-4BDB-8822-A2301BBBD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50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55C4C29-9AA9-498F-8DE1-C89927A9A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D99B6D6-FAB2-4AFA-A8CF-3A1CFB884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688CBF0-B207-4FE8-AB64-AAEE3985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A00D80D-DAF7-41AE-8198-89AAB84F7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98EBFD-8901-4013-B457-E117FF150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4698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6945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506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39155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1875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1710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033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279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801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1A6EF0-8AA6-4823-A183-63AE1159A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D527805-7C00-4E75-BDD6-1243E9F85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4879378-3966-4E58-8097-D4198EAC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7DA58B5-435D-4068-A853-827BA354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E3D6244-E751-4431-859D-F1AD7934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0695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6109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5705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1309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92A730-2C56-485F-87EE-D6B7601F0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71AE992-6034-4E00-882B-5DDBB29BF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F6C7342-51A9-4227-9BDB-99B56AB25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63B68B2-7D34-40FF-988C-0538AA478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8BDF5AC-A711-433B-8518-4916BE23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030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E12A02-178E-4ADC-A293-E752C6DE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386289A-28CB-45D8-B872-844DA17D2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205EEE3-7074-4F31-AC8E-B9FB83206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9BD950C-56DF-4ED3-A60E-221B221D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FB78E86-5CA5-4D90-8A93-453214F3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29EF045-858B-459D-9C58-17327355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1545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6C91CFF-8816-4F9C-BEBF-ABED0015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F58AC79-4E8D-4B70-95BB-C99B78A30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CE4EB3A-C569-4C9B-959B-8FE0423BD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ECF4215D-DDDF-49E0-8F6A-DF13D360C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D7371CA-EEDA-45EA-85FD-75289EC19C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D6188F95-69A7-4177-BAB6-1F6F19C7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DBD9C10-6C54-4DF3-9337-0407749C9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563AC0B-E8B2-42BC-A51A-1D6EE6945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2540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2CF4289-761C-4C1C-B761-1F4AFD62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2D0FE84-D9DA-468A-B0FB-0DFD50E21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0F82D2FD-C787-4EAF-8876-38462152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2C49DB1-6B21-4152-BD2E-C743B5F6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6112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846FD983-0B31-403D-B878-C8AF8B734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4A8AC540-FB1E-4761-A849-1F562D16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421A0D4-4048-401E-9670-93C6A06D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275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3398BE-19B2-4599-8580-551B6222C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C82BC91-194A-4EB0-BEA1-52D35B055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74A33738-36C9-410B-AA15-5DD3ACC5E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02CE6FB-70B8-47B2-95BF-8C980029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70F775D-88D7-4B50-AC65-4B99E7751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C321783-52D3-4C25-AF63-5E9D278F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388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80D9DF-81E3-4A4C-B6EA-AE4EF0598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FB0D0EC-B4DE-4065-A4B0-91042289A7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DE260354-3A0B-4339-B7AE-73F399AB9E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5803DA1-1A28-4E5A-ACC6-D451B4B37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9B48E0B-5DB0-4296-90D4-B3F6B7AF9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EAEFCA8-7CDF-4F5A-A27F-D939ED666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59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105740A3-A5C3-4BD4-BE54-FABC2E00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57A9E1A-387D-488F-A063-24AE799BC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2FA531D-4784-4B9A-B720-1CDCED8AC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A06D4-48BA-4D84-8BCC-13E0B5BDFAFC}" type="datetimeFigureOut">
              <a:rPr lang="es-AR" smtClean="0"/>
              <a:t>1/11/2021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B56558A-DC36-4853-B33A-F58E17E26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002D7AA-4B72-4F62-8FA2-8035EFCBF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857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6FC76-07E1-417C-A881-27C73B67E0D8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875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.xml"/><Relationship Id="rId18" Type="http://schemas.openxmlformats.org/officeDocument/2006/relationships/image" Target="../media/image22.emf"/><Relationship Id="rId3" Type="http://schemas.openxmlformats.org/officeDocument/2006/relationships/slideLayout" Target="../slideLayouts/slideLayout6.xml"/><Relationship Id="rId12" Type="http://schemas.openxmlformats.org/officeDocument/2006/relationships/image" Target="../media/image19.emf"/><Relationship Id="rId17" Type="http://schemas.openxmlformats.org/officeDocument/2006/relationships/customXml" Target="../ink/ink5.xml"/><Relationship Id="rId2" Type="http://schemas.openxmlformats.org/officeDocument/2006/relationships/audio" Target="../media/media2.mp3"/><Relationship Id="rId16" Type="http://schemas.openxmlformats.org/officeDocument/2006/relationships/image" Target="../media/image21.emf"/><Relationship Id="rId1" Type="http://schemas.microsoft.com/office/2007/relationships/media" Target="../media/media2.mp3"/><Relationship Id="rId11" Type="http://schemas.openxmlformats.org/officeDocument/2006/relationships/customXml" Target="../ink/ink2.xml"/><Relationship Id="rId5" Type="http://schemas.openxmlformats.org/officeDocument/2006/relationships/customXml" Target="../ink/ink1.xml"/><Relationship Id="rId15" Type="http://schemas.openxmlformats.org/officeDocument/2006/relationships/customXml" Target="../ink/ink4.xml"/><Relationship Id="rId10" Type="http://schemas.openxmlformats.org/officeDocument/2006/relationships/image" Target="../media/image18.emf"/><Relationship Id="rId19" Type="http://schemas.openxmlformats.org/officeDocument/2006/relationships/image" Target="../media/image23.png"/><Relationship Id="rId4" Type="http://schemas.openxmlformats.org/officeDocument/2006/relationships/image" Target="../media/image29.png"/><Relationship Id="rId1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customXml" Target="../ink/ink11.xml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29.emf"/><Relationship Id="rId17" Type="http://schemas.openxmlformats.org/officeDocument/2006/relationships/image" Target="../media/image38.png"/><Relationship Id="rId2" Type="http://schemas.openxmlformats.org/officeDocument/2006/relationships/image" Target="../media/image37.png"/><Relationship Id="rId16" Type="http://schemas.openxmlformats.org/officeDocument/2006/relationships/image" Target="../media/image3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emf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5" Type="http://schemas.openxmlformats.org/officeDocument/2006/relationships/customXml" Target="../ink/ink12.xml"/><Relationship Id="rId10" Type="http://schemas.openxmlformats.org/officeDocument/2006/relationships/image" Target="../media/image28.emf"/><Relationship Id="rId4" Type="http://schemas.openxmlformats.org/officeDocument/2006/relationships/image" Target="../media/image25.emf"/><Relationship Id="rId9" Type="http://schemas.openxmlformats.org/officeDocument/2006/relationships/customXml" Target="../ink/ink9.xml"/><Relationship Id="rId14" Type="http://schemas.openxmlformats.org/officeDocument/2006/relationships/image" Target="../media/image30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13" Type="http://schemas.openxmlformats.org/officeDocument/2006/relationships/image" Target="../media/image43.em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0.emf"/><Relationship Id="rId12" Type="http://schemas.openxmlformats.org/officeDocument/2006/relationships/customXml" Target="../ink/ink1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customXml" Target="../ink/ink13.xml"/><Relationship Id="rId11" Type="http://schemas.openxmlformats.org/officeDocument/2006/relationships/image" Target="../media/image42.emf"/><Relationship Id="rId5" Type="http://schemas.openxmlformats.org/officeDocument/2006/relationships/image" Target="../media/image23.png"/><Relationship Id="rId15" Type="http://schemas.openxmlformats.org/officeDocument/2006/relationships/image" Target="../media/image44.emf"/><Relationship Id="rId10" Type="http://schemas.openxmlformats.org/officeDocument/2006/relationships/customXml" Target="../ink/ink15.xml"/><Relationship Id="rId4" Type="http://schemas.openxmlformats.org/officeDocument/2006/relationships/image" Target="../media/image39.png"/><Relationship Id="rId9" Type="http://schemas.openxmlformats.org/officeDocument/2006/relationships/image" Target="../media/image41.emf"/><Relationship Id="rId14" Type="http://schemas.openxmlformats.org/officeDocument/2006/relationships/customXml" Target="../ink/ink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3.xml"/><Relationship Id="rId18" Type="http://schemas.openxmlformats.org/officeDocument/2006/relationships/image" Target="../media/image48.emf"/><Relationship Id="rId26" Type="http://schemas.openxmlformats.org/officeDocument/2006/relationships/image" Target="../media/image52.emf"/><Relationship Id="rId3" Type="http://schemas.openxmlformats.org/officeDocument/2006/relationships/customXml" Target="../ink/ink18.xml"/><Relationship Id="rId21" Type="http://schemas.openxmlformats.org/officeDocument/2006/relationships/customXml" Target="../ink/ink27.xml"/><Relationship Id="rId34" Type="http://schemas.openxmlformats.org/officeDocument/2006/relationships/image" Target="../media/image56.emf"/><Relationship Id="rId7" Type="http://schemas.openxmlformats.org/officeDocument/2006/relationships/customXml" Target="../ink/ink20.xml"/><Relationship Id="rId12" Type="http://schemas.openxmlformats.org/officeDocument/2006/relationships/image" Target="../media/image45.emf"/><Relationship Id="rId17" Type="http://schemas.openxmlformats.org/officeDocument/2006/relationships/customXml" Target="../ink/ink25.xml"/><Relationship Id="rId25" Type="http://schemas.openxmlformats.org/officeDocument/2006/relationships/customXml" Target="../ink/ink29.xml"/><Relationship Id="rId33" Type="http://schemas.openxmlformats.org/officeDocument/2006/relationships/customXml" Target="../ink/ink33.xml"/><Relationship Id="rId2" Type="http://schemas.openxmlformats.org/officeDocument/2006/relationships/image" Target="../media/image46.png"/><Relationship Id="rId16" Type="http://schemas.openxmlformats.org/officeDocument/2006/relationships/image" Target="../media/image47.emf"/><Relationship Id="rId20" Type="http://schemas.openxmlformats.org/officeDocument/2006/relationships/image" Target="../media/image49.emf"/><Relationship Id="rId29" Type="http://schemas.openxmlformats.org/officeDocument/2006/relationships/customXml" Target="../ink/ink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0.emf"/><Relationship Id="rId11" Type="http://schemas.openxmlformats.org/officeDocument/2006/relationships/customXml" Target="../ink/ink22.xml"/><Relationship Id="rId24" Type="http://schemas.openxmlformats.org/officeDocument/2006/relationships/image" Target="../media/image51.emf"/><Relationship Id="rId32" Type="http://schemas.openxmlformats.org/officeDocument/2006/relationships/image" Target="../media/image55.emf"/><Relationship Id="rId5" Type="http://schemas.openxmlformats.org/officeDocument/2006/relationships/customXml" Target="../ink/ink19.xml"/><Relationship Id="rId15" Type="http://schemas.openxmlformats.org/officeDocument/2006/relationships/customXml" Target="../ink/ink24.xml"/><Relationship Id="rId23" Type="http://schemas.openxmlformats.org/officeDocument/2006/relationships/customXml" Target="../ink/ink28.xml"/><Relationship Id="rId28" Type="http://schemas.openxmlformats.org/officeDocument/2006/relationships/image" Target="../media/image53.emf"/><Relationship Id="rId36" Type="http://schemas.openxmlformats.org/officeDocument/2006/relationships/image" Target="../media/image57.emf"/><Relationship Id="rId10" Type="http://schemas.openxmlformats.org/officeDocument/2006/relationships/image" Target="../media/image440.emf"/><Relationship Id="rId19" Type="http://schemas.openxmlformats.org/officeDocument/2006/relationships/customXml" Target="../ink/ink26.xml"/><Relationship Id="rId31" Type="http://schemas.openxmlformats.org/officeDocument/2006/relationships/customXml" Target="../ink/ink32.xml"/><Relationship Id="rId4" Type="http://schemas.openxmlformats.org/officeDocument/2006/relationships/image" Target="../media/image410.emf"/><Relationship Id="rId9" Type="http://schemas.openxmlformats.org/officeDocument/2006/relationships/customXml" Target="../ink/ink21.xml"/><Relationship Id="rId14" Type="http://schemas.openxmlformats.org/officeDocument/2006/relationships/image" Target="../media/image46.emf"/><Relationship Id="rId22" Type="http://schemas.openxmlformats.org/officeDocument/2006/relationships/image" Target="../media/image50.emf"/><Relationship Id="rId27" Type="http://schemas.openxmlformats.org/officeDocument/2006/relationships/customXml" Target="../ink/ink30.xml"/><Relationship Id="rId30" Type="http://schemas.openxmlformats.org/officeDocument/2006/relationships/image" Target="../media/image54.emf"/><Relationship Id="rId35" Type="http://schemas.openxmlformats.org/officeDocument/2006/relationships/customXml" Target="../ink/ink34.xml"/><Relationship Id="rId8" Type="http://schemas.openxmlformats.org/officeDocument/2006/relationships/image" Target="../media/image430.emf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0.xml"/><Relationship Id="rId18" Type="http://schemas.openxmlformats.org/officeDocument/2006/relationships/image" Target="../media/image66.emf"/><Relationship Id="rId26" Type="http://schemas.openxmlformats.org/officeDocument/2006/relationships/image" Target="../media/image70.emf"/><Relationship Id="rId21" Type="http://schemas.openxmlformats.org/officeDocument/2006/relationships/customXml" Target="../ink/ink44.xml"/><Relationship Id="rId34" Type="http://schemas.openxmlformats.org/officeDocument/2006/relationships/image" Target="../media/image74.emf"/><Relationship Id="rId7" Type="http://schemas.openxmlformats.org/officeDocument/2006/relationships/customXml" Target="../ink/ink37.xml"/><Relationship Id="rId12" Type="http://schemas.openxmlformats.org/officeDocument/2006/relationships/image" Target="../media/image63.emf"/><Relationship Id="rId17" Type="http://schemas.openxmlformats.org/officeDocument/2006/relationships/customXml" Target="../ink/ink42.xml"/><Relationship Id="rId25" Type="http://schemas.openxmlformats.org/officeDocument/2006/relationships/customXml" Target="../ink/ink46.xml"/><Relationship Id="rId33" Type="http://schemas.openxmlformats.org/officeDocument/2006/relationships/customXml" Target="../ink/ink50.xml"/><Relationship Id="rId38" Type="http://schemas.openxmlformats.org/officeDocument/2006/relationships/image" Target="../media/image76.emf"/><Relationship Id="rId2" Type="http://schemas.openxmlformats.org/officeDocument/2006/relationships/image" Target="../media/image47.png"/><Relationship Id="rId16" Type="http://schemas.openxmlformats.org/officeDocument/2006/relationships/image" Target="../media/image65.emf"/><Relationship Id="rId20" Type="http://schemas.openxmlformats.org/officeDocument/2006/relationships/image" Target="../media/image67.emf"/><Relationship Id="rId29" Type="http://schemas.openxmlformats.org/officeDocument/2006/relationships/customXml" Target="../ink/ink4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emf"/><Relationship Id="rId11" Type="http://schemas.openxmlformats.org/officeDocument/2006/relationships/customXml" Target="../ink/ink39.xml"/><Relationship Id="rId24" Type="http://schemas.openxmlformats.org/officeDocument/2006/relationships/image" Target="../media/image69.emf"/><Relationship Id="rId32" Type="http://schemas.openxmlformats.org/officeDocument/2006/relationships/image" Target="../media/image73.emf"/><Relationship Id="rId37" Type="http://schemas.openxmlformats.org/officeDocument/2006/relationships/customXml" Target="../ink/ink52.xml"/><Relationship Id="rId5" Type="http://schemas.openxmlformats.org/officeDocument/2006/relationships/customXml" Target="../ink/ink36.xml"/><Relationship Id="rId15" Type="http://schemas.openxmlformats.org/officeDocument/2006/relationships/customXml" Target="../ink/ink41.xml"/><Relationship Id="rId23" Type="http://schemas.openxmlformats.org/officeDocument/2006/relationships/customXml" Target="../ink/ink45.xml"/><Relationship Id="rId28" Type="http://schemas.openxmlformats.org/officeDocument/2006/relationships/image" Target="../media/image71.emf"/><Relationship Id="rId36" Type="http://schemas.openxmlformats.org/officeDocument/2006/relationships/image" Target="../media/image75.emf"/><Relationship Id="rId10" Type="http://schemas.openxmlformats.org/officeDocument/2006/relationships/image" Target="../media/image62.emf"/><Relationship Id="rId19" Type="http://schemas.openxmlformats.org/officeDocument/2006/relationships/customXml" Target="../ink/ink43.xml"/><Relationship Id="rId31" Type="http://schemas.openxmlformats.org/officeDocument/2006/relationships/customXml" Target="../ink/ink49.xml"/><Relationship Id="rId4" Type="http://schemas.openxmlformats.org/officeDocument/2006/relationships/image" Target="../media/image59.emf"/><Relationship Id="rId9" Type="http://schemas.openxmlformats.org/officeDocument/2006/relationships/customXml" Target="../ink/ink38.xml"/><Relationship Id="rId14" Type="http://schemas.openxmlformats.org/officeDocument/2006/relationships/image" Target="../media/image64.emf"/><Relationship Id="rId22" Type="http://schemas.openxmlformats.org/officeDocument/2006/relationships/image" Target="../media/image68.emf"/><Relationship Id="rId27" Type="http://schemas.openxmlformats.org/officeDocument/2006/relationships/customXml" Target="../ink/ink47.xml"/><Relationship Id="rId30" Type="http://schemas.openxmlformats.org/officeDocument/2006/relationships/image" Target="../media/image72.emf"/><Relationship Id="rId35" Type="http://schemas.openxmlformats.org/officeDocument/2006/relationships/customXml" Target="../ink/ink51.xml"/><Relationship Id="rId8" Type="http://schemas.openxmlformats.org/officeDocument/2006/relationships/image" Target="../media/image61.emf"/><Relationship Id="rId3" Type="http://schemas.openxmlformats.org/officeDocument/2006/relationships/customXml" Target="../ink/ink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8.xml"/><Relationship Id="rId18" Type="http://schemas.openxmlformats.org/officeDocument/2006/relationships/image" Target="../media/image101.emf"/><Relationship Id="rId26" Type="http://schemas.openxmlformats.org/officeDocument/2006/relationships/image" Target="../media/image105.emf"/><Relationship Id="rId39" Type="http://schemas.openxmlformats.org/officeDocument/2006/relationships/customXml" Target="../ink/ink71.xml"/><Relationship Id="rId21" Type="http://schemas.openxmlformats.org/officeDocument/2006/relationships/customXml" Target="../ink/ink62.xml"/><Relationship Id="rId34" Type="http://schemas.openxmlformats.org/officeDocument/2006/relationships/image" Target="../media/image109.emf"/><Relationship Id="rId42" Type="http://schemas.openxmlformats.org/officeDocument/2006/relationships/image" Target="../media/image113.emf"/><Relationship Id="rId47" Type="http://schemas.openxmlformats.org/officeDocument/2006/relationships/customXml" Target="../ink/ink75.xml"/><Relationship Id="rId7" Type="http://schemas.openxmlformats.org/officeDocument/2006/relationships/customXml" Target="../ink/ink55.xml"/><Relationship Id="rId2" Type="http://schemas.openxmlformats.org/officeDocument/2006/relationships/image" Target="../media/image56.png"/><Relationship Id="rId16" Type="http://schemas.openxmlformats.org/officeDocument/2006/relationships/image" Target="../media/image100.emf"/><Relationship Id="rId29" Type="http://schemas.openxmlformats.org/officeDocument/2006/relationships/customXml" Target="../ink/ink6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emf"/><Relationship Id="rId11" Type="http://schemas.openxmlformats.org/officeDocument/2006/relationships/customXml" Target="../ink/ink57.xml"/><Relationship Id="rId24" Type="http://schemas.openxmlformats.org/officeDocument/2006/relationships/image" Target="../media/image104.emf"/><Relationship Id="rId32" Type="http://schemas.openxmlformats.org/officeDocument/2006/relationships/image" Target="../media/image108.emf"/><Relationship Id="rId37" Type="http://schemas.openxmlformats.org/officeDocument/2006/relationships/customXml" Target="../ink/ink70.xml"/><Relationship Id="rId40" Type="http://schemas.openxmlformats.org/officeDocument/2006/relationships/image" Target="../media/image112.emf"/><Relationship Id="rId45" Type="http://schemas.openxmlformats.org/officeDocument/2006/relationships/customXml" Target="../ink/ink74.xml"/><Relationship Id="rId5" Type="http://schemas.openxmlformats.org/officeDocument/2006/relationships/customXml" Target="../ink/ink54.xml"/><Relationship Id="rId15" Type="http://schemas.openxmlformats.org/officeDocument/2006/relationships/customXml" Target="../ink/ink59.xml"/><Relationship Id="rId23" Type="http://schemas.openxmlformats.org/officeDocument/2006/relationships/customXml" Target="../ink/ink63.xml"/><Relationship Id="rId28" Type="http://schemas.openxmlformats.org/officeDocument/2006/relationships/image" Target="../media/image106.emf"/><Relationship Id="rId36" Type="http://schemas.openxmlformats.org/officeDocument/2006/relationships/image" Target="../media/image110.emf"/><Relationship Id="rId10" Type="http://schemas.openxmlformats.org/officeDocument/2006/relationships/image" Target="../media/image97.emf"/><Relationship Id="rId19" Type="http://schemas.openxmlformats.org/officeDocument/2006/relationships/customXml" Target="../ink/ink61.xml"/><Relationship Id="rId31" Type="http://schemas.openxmlformats.org/officeDocument/2006/relationships/customXml" Target="../ink/ink67.xml"/><Relationship Id="rId44" Type="http://schemas.openxmlformats.org/officeDocument/2006/relationships/image" Target="../media/image114.emf"/><Relationship Id="rId4" Type="http://schemas.openxmlformats.org/officeDocument/2006/relationships/image" Target="../media/image94.emf"/><Relationship Id="rId9" Type="http://schemas.openxmlformats.org/officeDocument/2006/relationships/customXml" Target="../ink/ink56.xml"/><Relationship Id="rId14" Type="http://schemas.openxmlformats.org/officeDocument/2006/relationships/image" Target="../media/image99.emf"/><Relationship Id="rId22" Type="http://schemas.openxmlformats.org/officeDocument/2006/relationships/image" Target="../media/image103.emf"/><Relationship Id="rId27" Type="http://schemas.openxmlformats.org/officeDocument/2006/relationships/customXml" Target="../ink/ink65.xml"/><Relationship Id="rId30" Type="http://schemas.openxmlformats.org/officeDocument/2006/relationships/image" Target="../media/image107.emf"/><Relationship Id="rId35" Type="http://schemas.openxmlformats.org/officeDocument/2006/relationships/customXml" Target="../ink/ink69.xml"/><Relationship Id="rId43" Type="http://schemas.openxmlformats.org/officeDocument/2006/relationships/customXml" Target="../ink/ink73.xml"/><Relationship Id="rId48" Type="http://schemas.openxmlformats.org/officeDocument/2006/relationships/image" Target="../media/image116.emf"/><Relationship Id="rId8" Type="http://schemas.openxmlformats.org/officeDocument/2006/relationships/image" Target="../media/image96.emf"/><Relationship Id="rId3" Type="http://schemas.openxmlformats.org/officeDocument/2006/relationships/customXml" Target="../ink/ink53.xml"/><Relationship Id="rId12" Type="http://schemas.openxmlformats.org/officeDocument/2006/relationships/image" Target="../media/image98.emf"/><Relationship Id="rId17" Type="http://schemas.openxmlformats.org/officeDocument/2006/relationships/customXml" Target="../ink/ink60.xml"/><Relationship Id="rId25" Type="http://schemas.openxmlformats.org/officeDocument/2006/relationships/customXml" Target="../ink/ink64.xml"/><Relationship Id="rId33" Type="http://schemas.openxmlformats.org/officeDocument/2006/relationships/customXml" Target="../ink/ink68.xml"/><Relationship Id="rId38" Type="http://schemas.openxmlformats.org/officeDocument/2006/relationships/image" Target="../media/image111.emf"/><Relationship Id="rId46" Type="http://schemas.openxmlformats.org/officeDocument/2006/relationships/image" Target="../media/image115.emf"/><Relationship Id="rId20" Type="http://schemas.openxmlformats.org/officeDocument/2006/relationships/image" Target="../media/image102.emf"/><Relationship Id="rId41" Type="http://schemas.openxmlformats.org/officeDocument/2006/relationships/customXml" Target="../ink/ink7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FA54C8-2C0D-4594-A35B-AC5DCC84DA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C95D442-E54E-44C6-83BE-403F5783CA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HOUSE WITH A HISTORY</a:t>
            </a:r>
          </a:p>
        </p:txBody>
      </p:sp>
    </p:spTree>
    <p:extLst>
      <p:ext uri="{BB962C8B-B14F-4D97-AF65-F5344CB8AC3E}">
        <p14:creationId xmlns:p14="http://schemas.microsoft.com/office/powerpoint/2010/main" val="412569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85" y="902208"/>
            <a:ext cx="6284512" cy="511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393" y="962387"/>
            <a:ext cx="4442815" cy="511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790385" y="4707898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armchair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593481" y="4707898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sofa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692942" y="1641354"/>
            <a:ext cx="14020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window</a:t>
            </a:r>
            <a:r>
              <a:rPr lang="es-MX" b="1" dirty="0" smtClean="0">
                <a:solidFill>
                  <a:srgbClr val="FF0000"/>
                </a:solidFill>
              </a:rPr>
              <a:t> and </a:t>
            </a:r>
            <a:r>
              <a:rPr lang="es-MX" b="1" dirty="0" err="1" smtClean="0">
                <a:solidFill>
                  <a:srgbClr val="FF0000"/>
                </a:solidFill>
              </a:rPr>
              <a:t>curtains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778813" y="3534326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fireplace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530561" y="123927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picture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77824" y="1617247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lamp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191401" y="2671032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ornaments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043508" y="5274826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carpet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9663603" y="4385152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car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202298" y="2184818"/>
            <a:ext cx="14020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washing</a:t>
            </a:r>
            <a:r>
              <a:rPr lang="es-MX" b="1" dirty="0" smtClean="0">
                <a:solidFill>
                  <a:srgbClr val="FF0000"/>
                </a:solidFill>
              </a:rPr>
              <a:t> machine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9538295" y="1304609"/>
            <a:ext cx="16526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shelf</a:t>
            </a:r>
            <a:r>
              <a:rPr lang="es-MX" b="1" dirty="0" smtClean="0">
                <a:solidFill>
                  <a:srgbClr val="FF0000"/>
                </a:solidFill>
              </a:rPr>
              <a:t>/</a:t>
            </a:r>
            <a:r>
              <a:rPr lang="es-MX" b="1" dirty="0" err="1" smtClean="0">
                <a:solidFill>
                  <a:srgbClr val="FF0000"/>
                </a:solidFill>
              </a:rPr>
              <a:t>shelves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471129" y="5644071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flower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bed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8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8B_4.12">
            <a:hlinkClick r:id="" action="ppaction://media"/>
            <a:extLst>
              <a:ext uri="{FF2B5EF4-FFF2-40B4-BE49-F238E27FC236}">
                <a16:creationId xmlns:a16="http://schemas.microsoft.com/office/drawing/2014/main" xmlns="" id="{A62126B6-1AF8-4144-89BC-0CFFD2EAC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55840" y="243397"/>
            <a:ext cx="609600" cy="6096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3DB4BC81-5380-4FBD-8DFB-88F866B19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5055" y="838130"/>
            <a:ext cx="3572374" cy="3639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B046CF5-537D-4D52-A24D-87472FF1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5056" y="4509121"/>
            <a:ext cx="3686689" cy="218152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AC884C7A-8BFC-4AA7-84A9-051FF2D007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493" y="199096"/>
            <a:ext cx="3858163" cy="665890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9336360" y="1916832"/>
            <a:ext cx="108012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179661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D6307D0-B3F0-4A46-AA08-AAEEAFBAC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4122" y="618682"/>
            <a:ext cx="1960404" cy="4794567"/>
          </a:xfrm>
        </p:spPr>
        <p:txBody>
          <a:bodyPr>
            <a:normAutofit/>
          </a:bodyPr>
          <a:lstStyle/>
          <a:p>
            <a:r>
              <a:rPr lang="es-AR" sz="3100" dirty="0"/>
              <a:t>Key </a:t>
            </a:r>
            <a:r>
              <a:rPr lang="es-AR" sz="3100" dirty="0" err="1"/>
              <a:t>to</a:t>
            </a:r>
            <a:r>
              <a:rPr lang="es-AR" sz="3100" dirty="0"/>
              <a:t> </a:t>
            </a:r>
            <a:r>
              <a:rPr lang="es-AR" sz="3100" dirty="0" err="1"/>
              <a:t>exercise</a:t>
            </a:r>
            <a:r>
              <a:rPr lang="es-AR" sz="3100" dirty="0"/>
              <a:t> </a:t>
            </a:r>
            <a:r>
              <a:rPr lang="es-AR" sz="3100" dirty="0" err="1"/>
              <a:t>pag</a:t>
            </a:r>
            <a:r>
              <a:rPr lang="es-AR" sz="3100" dirty="0"/>
              <a:t> 161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448BB0F-2518-401C-94E8-573F544DC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09" r="17419" b="2"/>
          <a:stretch/>
        </p:blipFill>
        <p:spPr>
          <a:xfrm>
            <a:off x="2256188" y="942538"/>
            <a:ext cx="5372416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0850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1681" y="68291"/>
            <a:ext cx="4429156" cy="646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3EA854AE-C5CD-4D73-9E38-6B0BA5196629}"/>
              </a:ext>
            </a:extLst>
          </p:cNvPr>
          <p:cNvSpPr txBox="1"/>
          <p:nvPr/>
        </p:nvSpPr>
        <p:spPr>
          <a:xfrm>
            <a:off x="8843844" y="194374"/>
            <a:ext cx="2880320" cy="58477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000" dirty="0" err="1">
                <a:solidFill>
                  <a:srgbClr val="FF0000"/>
                </a:solidFill>
              </a:rPr>
              <a:t>Read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the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introduction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to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the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Listening</a:t>
            </a:r>
            <a:r>
              <a:rPr lang="es-AR" sz="2000" dirty="0">
                <a:solidFill>
                  <a:srgbClr val="FF0000"/>
                </a:solidFill>
              </a:rPr>
              <a:t> at </a:t>
            </a:r>
            <a:r>
              <a:rPr lang="es-AR" sz="2000" b="1" dirty="0">
                <a:solidFill>
                  <a:srgbClr val="FF0000"/>
                </a:solidFill>
              </a:rPr>
              <a:t>page 62 </a:t>
            </a:r>
            <a:r>
              <a:rPr lang="es-AR" sz="2000" dirty="0">
                <a:solidFill>
                  <a:srgbClr val="FF0000"/>
                </a:solidFill>
              </a:rPr>
              <a:t>and </a:t>
            </a:r>
            <a:r>
              <a:rPr lang="es-AR" sz="2000" dirty="0" err="1">
                <a:solidFill>
                  <a:srgbClr val="FF0000"/>
                </a:solidFill>
              </a:rPr>
              <a:t>answer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these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questions</a:t>
            </a:r>
            <a:r>
              <a:rPr lang="es-AR" sz="2000" dirty="0">
                <a:solidFill>
                  <a:srgbClr val="FF0000"/>
                </a:solidFill>
              </a:rPr>
              <a:t>:</a:t>
            </a:r>
          </a:p>
          <a:p>
            <a:endParaRPr lang="es-AR" sz="2000" dirty="0">
              <a:solidFill>
                <a:srgbClr val="FF0000"/>
              </a:solidFill>
            </a:endParaRPr>
          </a:p>
          <a:p>
            <a:r>
              <a:rPr lang="es-AR" sz="2000" b="1" dirty="0">
                <a:solidFill>
                  <a:srgbClr val="FF0000"/>
                </a:solidFill>
              </a:rPr>
              <a:t>Who are Kim and Leo</a:t>
            </a:r>
            <a:r>
              <a:rPr lang="es-AR" sz="2000" b="1" dirty="0" smtClean="0">
                <a:solidFill>
                  <a:srgbClr val="FF0000"/>
                </a:solidFill>
              </a:rPr>
              <a:t>? </a:t>
            </a:r>
            <a:endParaRPr lang="es-AR" sz="2000" b="1" dirty="0">
              <a:solidFill>
                <a:srgbClr val="FF0000"/>
              </a:solidFill>
            </a:endParaRPr>
          </a:p>
          <a:p>
            <a:r>
              <a:rPr lang="es-AR" sz="2000" b="1" dirty="0" err="1">
                <a:solidFill>
                  <a:srgbClr val="FF0000"/>
                </a:solidFill>
              </a:rPr>
              <a:t>Where</a:t>
            </a:r>
            <a:r>
              <a:rPr lang="es-AR" sz="2000" b="1" dirty="0">
                <a:solidFill>
                  <a:srgbClr val="FF0000"/>
                </a:solidFill>
              </a:rPr>
              <a:t> are </a:t>
            </a:r>
            <a:r>
              <a:rPr lang="es-AR" sz="2000" b="1" dirty="0" err="1">
                <a:solidFill>
                  <a:srgbClr val="FF0000"/>
                </a:solidFill>
              </a:rPr>
              <a:t>they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from</a:t>
            </a:r>
            <a:r>
              <a:rPr lang="es-AR" sz="2000" b="1" dirty="0" smtClean="0">
                <a:solidFill>
                  <a:srgbClr val="FF0000"/>
                </a:solidFill>
              </a:rPr>
              <a:t>? </a:t>
            </a:r>
            <a:endParaRPr lang="es-AR" sz="2000" b="1" dirty="0">
              <a:solidFill>
                <a:srgbClr val="FF0000"/>
              </a:solidFill>
            </a:endParaRPr>
          </a:p>
          <a:p>
            <a:r>
              <a:rPr lang="es-AR" sz="2000" b="1" dirty="0" err="1">
                <a:solidFill>
                  <a:srgbClr val="FF0000"/>
                </a:solidFill>
              </a:rPr>
              <a:t>Why</a:t>
            </a:r>
            <a:r>
              <a:rPr lang="es-AR" sz="2000" b="1" dirty="0">
                <a:solidFill>
                  <a:srgbClr val="FF0000"/>
                </a:solidFill>
              </a:rPr>
              <a:t> are </a:t>
            </a:r>
            <a:r>
              <a:rPr lang="es-AR" sz="2000" b="1" dirty="0" err="1">
                <a:solidFill>
                  <a:srgbClr val="FF0000"/>
                </a:solidFill>
              </a:rPr>
              <a:t>they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there</a:t>
            </a:r>
            <a:r>
              <a:rPr lang="es-AR" sz="2000" b="1" dirty="0" smtClean="0">
                <a:solidFill>
                  <a:srgbClr val="FF0000"/>
                </a:solidFill>
              </a:rPr>
              <a:t>? </a:t>
            </a:r>
          </a:p>
          <a:p>
            <a:r>
              <a:rPr lang="es-AR" sz="2000" b="1" dirty="0" err="1" smtClean="0">
                <a:solidFill>
                  <a:srgbClr val="FF0000"/>
                </a:solidFill>
              </a:rPr>
              <a:t>Did</a:t>
            </a:r>
            <a:r>
              <a:rPr lang="es-AR" sz="2000" b="1" dirty="0" smtClean="0">
                <a:solidFill>
                  <a:srgbClr val="FF0000"/>
                </a:solidFill>
              </a:rPr>
              <a:t> </a:t>
            </a:r>
            <a:r>
              <a:rPr lang="es-AR" sz="2000" b="1" dirty="0" err="1" smtClean="0">
                <a:solidFill>
                  <a:srgbClr val="FF0000"/>
                </a:solidFill>
              </a:rPr>
              <a:t>they</a:t>
            </a:r>
            <a:r>
              <a:rPr lang="es-AR" sz="2000" b="1" dirty="0" smtClean="0">
                <a:solidFill>
                  <a:srgbClr val="FF0000"/>
                </a:solidFill>
              </a:rPr>
              <a:t> </a:t>
            </a:r>
            <a:r>
              <a:rPr lang="es-AR" sz="2000" b="1" dirty="0" err="1" smtClean="0">
                <a:solidFill>
                  <a:srgbClr val="FF0000"/>
                </a:solidFill>
              </a:rPr>
              <a:t>read</a:t>
            </a:r>
            <a:r>
              <a:rPr lang="es-AR" sz="2000" b="1" dirty="0" smtClean="0">
                <a:solidFill>
                  <a:srgbClr val="FF0000"/>
                </a:solidFill>
              </a:rPr>
              <a:t> </a:t>
            </a:r>
            <a:r>
              <a:rPr lang="es-AR" sz="2000" b="1" dirty="0" err="1" smtClean="0">
                <a:solidFill>
                  <a:srgbClr val="FF0000"/>
                </a:solidFill>
              </a:rPr>
              <a:t>the</a:t>
            </a:r>
            <a:r>
              <a:rPr lang="es-AR" sz="2000" b="1" dirty="0" smtClean="0">
                <a:solidFill>
                  <a:srgbClr val="FF0000"/>
                </a:solidFill>
              </a:rPr>
              <a:t> </a:t>
            </a:r>
            <a:r>
              <a:rPr lang="es-AR" sz="2000" b="1" dirty="0" err="1" smtClean="0">
                <a:solidFill>
                  <a:srgbClr val="FF0000"/>
                </a:solidFill>
              </a:rPr>
              <a:t>advertisement</a:t>
            </a:r>
            <a:r>
              <a:rPr lang="es-AR" sz="20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s-AR" sz="2000" b="1" dirty="0" err="1" smtClean="0">
                <a:solidFill>
                  <a:srgbClr val="FF0000"/>
                </a:solidFill>
              </a:rPr>
              <a:t>Who</a:t>
            </a:r>
            <a:r>
              <a:rPr lang="es-AR" sz="2000" b="1" dirty="0" smtClean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is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the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old</a:t>
            </a:r>
            <a:r>
              <a:rPr lang="es-AR" sz="2000" b="1" dirty="0">
                <a:solidFill>
                  <a:srgbClr val="FF0000"/>
                </a:solidFill>
              </a:rPr>
              <a:t> lady</a:t>
            </a:r>
            <a:r>
              <a:rPr lang="es-AR" sz="2000" b="1" dirty="0" smtClean="0">
                <a:solidFill>
                  <a:srgbClr val="FF0000"/>
                </a:solidFill>
              </a:rPr>
              <a:t>?  </a:t>
            </a:r>
            <a:r>
              <a:rPr lang="es-AR" sz="2000" b="1" dirty="0" err="1">
                <a:solidFill>
                  <a:srgbClr val="FF0000"/>
                </a:solidFill>
              </a:rPr>
              <a:t>She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is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the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owner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of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the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house</a:t>
            </a:r>
            <a:r>
              <a:rPr lang="es-AR" sz="2000" b="1" dirty="0">
                <a:solidFill>
                  <a:srgbClr val="FF0000"/>
                </a:solidFill>
              </a:rPr>
              <a:t>.</a:t>
            </a:r>
          </a:p>
          <a:p>
            <a:r>
              <a:rPr lang="es-AR" sz="2000" b="1" dirty="0" err="1">
                <a:solidFill>
                  <a:srgbClr val="FF0000"/>
                </a:solidFill>
              </a:rPr>
              <a:t>What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room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is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this</a:t>
            </a:r>
            <a:r>
              <a:rPr lang="es-AR" sz="2000" b="1" dirty="0" smtClean="0">
                <a:solidFill>
                  <a:srgbClr val="FF0000"/>
                </a:solidFill>
              </a:rPr>
              <a:t>? </a:t>
            </a:r>
            <a:endParaRPr lang="es-AR" sz="2000" b="1" dirty="0">
              <a:solidFill>
                <a:srgbClr val="FF0000"/>
              </a:solidFill>
            </a:endParaRPr>
          </a:p>
          <a:p>
            <a:r>
              <a:rPr lang="es-AR" sz="2000" b="1" dirty="0" err="1">
                <a:solidFill>
                  <a:srgbClr val="FF0000"/>
                </a:solidFill>
              </a:rPr>
              <a:t>What</a:t>
            </a:r>
            <a:r>
              <a:rPr lang="es-AR" sz="2000" b="1" dirty="0">
                <a:solidFill>
                  <a:srgbClr val="FF0000"/>
                </a:solidFill>
              </a:rPr>
              <a:t> can </a:t>
            </a:r>
            <a:r>
              <a:rPr lang="es-AR" sz="2000" b="1" dirty="0" err="1">
                <a:solidFill>
                  <a:srgbClr val="FF0000"/>
                </a:solidFill>
              </a:rPr>
              <a:t>you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see</a:t>
            </a:r>
            <a:r>
              <a:rPr lang="es-AR" sz="2000" b="1" dirty="0">
                <a:solidFill>
                  <a:srgbClr val="FF0000"/>
                </a:solidFill>
              </a:rPr>
              <a:t> in </a:t>
            </a:r>
            <a:r>
              <a:rPr lang="es-AR" sz="2000" b="1" dirty="0" err="1">
                <a:solidFill>
                  <a:srgbClr val="FF0000"/>
                </a:solidFill>
              </a:rPr>
              <a:t>the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room</a:t>
            </a:r>
            <a:r>
              <a:rPr lang="es-AR" sz="2000" b="1" dirty="0">
                <a:solidFill>
                  <a:srgbClr val="FF0000"/>
                </a:solidFill>
              </a:rPr>
              <a:t>?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smtClean="0">
                <a:solidFill>
                  <a:srgbClr val="FF0000"/>
                </a:solidFill>
              </a:rPr>
              <a:t>(</a:t>
            </a:r>
            <a:r>
              <a:rPr lang="es-AR" sz="2000" dirty="0" err="1" smtClean="0">
                <a:solidFill>
                  <a:srgbClr val="FF0000"/>
                </a:solidFill>
              </a:rPr>
              <a:t>name</a:t>
            </a:r>
            <a:r>
              <a:rPr lang="es-AR" sz="2000" dirty="0" smtClean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everything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you</a:t>
            </a:r>
            <a:r>
              <a:rPr lang="es-AR" sz="2000" dirty="0">
                <a:solidFill>
                  <a:srgbClr val="FF0000"/>
                </a:solidFill>
              </a:rPr>
              <a:t> </a:t>
            </a:r>
            <a:r>
              <a:rPr lang="es-AR" sz="2000" dirty="0" err="1">
                <a:solidFill>
                  <a:srgbClr val="FF0000"/>
                </a:solidFill>
              </a:rPr>
              <a:t>know</a:t>
            </a:r>
            <a:r>
              <a:rPr lang="es-AR" sz="2000" dirty="0">
                <a:solidFill>
                  <a:srgbClr val="FF0000"/>
                </a:solidFill>
              </a:rPr>
              <a:t>!)</a:t>
            </a:r>
          </a:p>
          <a:p>
            <a:r>
              <a:rPr lang="es-AR" sz="2000" b="1" dirty="0" err="1">
                <a:solidFill>
                  <a:srgbClr val="FF0000"/>
                </a:solidFill>
              </a:rPr>
              <a:t>Is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there</a:t>
            </a:r>
            <a:r>
              <a:rPr lang="es-AR" sz="2000" b="1" dirty="0">
                <a:solidFill>
                  <a:srgbClr val="FF0000"/>
                </a:solidFill>
              </a:rPr>
              <a:t> a </a:t>
            </a:r>
            <a:r>
              <a:rPr lang="es-AR" sz="2000" b="1" dirty="0" err="1">
                <a:solidFill>
                  <a:srgbClr val="FF0000"/>
                </a:solidFill>
              </a:rPr>
              <a:t>fireplace</a:t>
            </a:r>
            <a:r>
              <a:rPr lang="es-AR" sz="2000" b="1" dirty="0">
                <a:solidFill>
                  <a:srgbClr val="FF0000"/>
                </a:solidFill>
              </a:rPr>
              <a:t>? </a:t>
            </a:r>
          </a:p>
          <a:p>
            <a:endParaRPr lang="es-AR" sz="1400" dirty="0"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6E4D96E-FF47-4556-93C7-13AC85983854}"/>
              </a:ext>
            </a:extLst>
          </p:cNvPr>
          <p:cNvSpPr txBox="1"/>
          <p:nvPr/>
        </p:nvSpPr>
        <p:spPr>
          <a:xfrm>
            <a:off x="741405" y="457200"/>
            <a:ext cx="3187269" cy="378565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AR" sz="4000" dirty="0"/>
              <a:t>Kim and Leo are a </a:t>
            </a:r>
            <a:r>
              <a:rPr lang="es-AR" sz="4000" dirty="0" err="1"/>
              <a:t>young</a:t>
            </a:r>
            <a:r>
              <a:rPr lang="es-AR" sz="4000" dirty="0"/>
              <a:t> </a:t>
            </a:r>
            <a:r>
              <a:rPr lang="es-AR" sz="4000" dirty="0" err="1"/>
              <a:t>couple</a:t>
            </a:r>
            <a:r>
              <a:rPr lang="es-AR" sz="4000" dirty="0"/>
              <a:t> </a:t>
            </a:r>
            <a:r>
              <a:rPr lang="es-AR" sz="4000" dirty="0" err="1"/>
              <a:t>from</a:t>
            </a:r>
            <a:r>
              <a:rPr lang="es-AR" sz="4000" dirty="0"/>
              <a:t> </a:t>
            </a:r>
            <a:r>
              <a:rPr lang="es-AR" sz="4000" dirty="0" err="1"/>
              <a:t>the</a:t>
            </a:r>
            <a:r>
              <a:rPr lang="es-AR" sz="4000" dirty="0"/>
              <a:t> USA. </a:t>
            </a:r>
            <a:r>
              <a:rPr lang="es-AR" sz="4000" dirty="0" err="1"/>
              <a:t>They</a:t>
            </a:r>
            <a:r>
              <a:rPr lang="es-AR" sz="4000" dirty="0"/>
              <a:t> want to </a:t>
            </a:r>
            <a:r>
              <a:rPr lang="es-AR" sz="4000" dirty="0" err="1"/>
              <a:t>rent</a:t>
            </a:r>
            <a:r>
              <a:rPr lang="es-AR" sz="4000" dirty="0"/>
              <a:t> </a:t>
            </a:r>
            <a:r>
              <a:rPr lang="es-AR" sz="4000" dirty="0" err="1"/>
              <a:t>the</a:t>
            </a:r>
            <a:r>
              <a:rPr lang="es-AR" sz="4000" dirty="0"/>
              <a:t> </a:t>
            </a:r>
            <a:r>
              <a:rPr lang="es-AR" sz="4000" dirty="0" err="1"/>
              <a:t>house</a:t>
            </a:r>
            <a:r>
              <a:rPr lang="es-AR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16460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5016" y="263673"/>
            <a:ext cx="6106616" cy="645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8B_4.13">
            <a:hlinkClick r:id="" action="ppaction://media"/>
            <a:extLst>
              <a:ext uri="{FF2B5EF4-FFF2-40B4-BE49-F238E27FC236}">
                <a16:creationId xmlns:a16="http://schemas.microsoft.com/office/drawing/2014/main" xmlns="" id="{49578365-DEC3-4661-93D9-4DB2E6E57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24392" y="908720"/>
            <a:ext cx="609600" cy="609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6E7DCE6-7C97-4CCE-B794-46835427F6F9}"/>
              </a:ext>
            </a:extLst>
          </p:cNvPr>
          <p:cNvSpPr txBox="1"/>
          <p:nvPr/>
        </p:nvSpPr>
        <p:spPr>
          <a:xfrm>
            <a:off x="9048328" y="1772816"/>
            <a:ext cx="118566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Listen </a:t>
            </a:r>
            <a:r>
              <a:rPr lang="es-AR" dirty="0" err="1"/>
              <a:t>to</a:t>
            </a:r>
            <a:r>
              <a:rPr lang="es-AR" dirty="0"/>
              <a:t>  4.13  and complete</a:t>
            </a:r>
          </a:p>
        </p:txBody>
      </p:sp>
    </p:spTree>
    <p:extLst>
      <p:ext uri="{BB962C8B-B14F-4D97-AF65-F5344CB8AC3E}">
        <p14:creationId xmlns:p14="http://schemas.microsoft.com/office/powerpoint/2010/main" val="134673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1184" y="297329"/>
            <a:ext cx="5929354" cy="626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3935760" y="1518320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dirty="0">
                <a:solidFill>
                  <a:srgbClr val="FF0000"/>
                </a:solidFill>
                <a:latin typeface="Calibri"/>
              </a:rPr>
              <a:t>hall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895030" y="1833791"/>
            <a:ext cx="108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sz="1400" dirty="0" err="1">
                <a:solidFill>
                  <a:srgbClr val="FF0000"/>
                </a:solidFill>
                <a:latin typeface="Calibri"/>
              </a:rPr>
              <a:t>Dining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room</a:t>
            </a:r>
            <a:endParaRPr lang="es-AR" sz="14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359697" y="21415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s-A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359696" y="2014610"/>
            <a:ext cx="696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study</a:t>
            </a:r>
            <a:endParaRPr lang="es-AR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359696" y="3068960"/>
            <a:ext cx="99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fireplace</a:t>
            </a:r>
            <a:endParaRPr lang="es-AR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358880" y="3370046"/>
            <a:ext cx="87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kitchen</a:t>
            </a:r>
            <a:endParaRPr lang="es-AR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744073" y="4149080"/>
            <a:ext cx="1118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bathroom</a:t>
            </a:r>
            <a:endParaRPr lang="es-AR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404318" y="4678977"/>
            <a:ext cx="981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sz="1400" dirty="0" err="1">
                <a:solidFill>
                  <a:srgbClr val="FF0000"/>
                </a:solidFill>
                <a:latin typeface="Calibri"/>
              </a:rPr>
              <a:t>downstairs</a:t>
            </a:r>
            <a:endParaRPr lang="es-AR" sz="14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197210" y="4986754"/>
            <a:ext cx="1003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sz="1400" dirty="0" err="1">
                <a:solidFill>
                  <a:srgbClr val="FF0000"/>
                </a:solidFill>
                <a:latin typeface="Calibri"/>
              </a:rPr>
              <a:t>neighbours</a:t>
            </a:r>
            <a:endParaRPr lang="es-AR" sz="14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168008" y="6381328"/>
            <a:ext cx="917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upstairs</a:t>
            </a:r>
            <a:endParaRPr lang="es-AR" dirty="0">
              <a:solidFill>
                <a:srgbClr val="FF0000"/>
              </a:solidFill>
              <a:latin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18 Entrada de lápiz"/>
              <p14:cNvContentPartPr/>
              <p14:nvPr/>
            </p14:nvContentPartPr>
            <p14:xfrm>
              <a:off x="2845560" y="509040"/>
              <a:ext cx="5170680" cy="6188760"/>
            </p14:xfrm>
          </p:contentPart>
        </mc:Choice>
        <mc:Fallback xmlns="">
          <p:pic>
            <p:nvPicPr>
              <p:cNvPr id="19" name="18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36200" y="499680"/>
                <a:ext cx="5189400" cy="620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" name="19 Entrada de lápiz"/>
              <p14:cNvContentPartPr/>
              <p14:nvPr/>
            </p14:nvContentPartPr>
            <p14:xfrm>
              <a:off x="6551400" y="892800"/>
              <a:ext cx="839880" cy="18360"/>
            </p14:xfrm>
          </p:contentPart>
        </mc:Choice>
        <mc:Fallback xmlns="">
          <p:pic>
            <p:nvPicPr>
              <p:cNvPr id="20" name="19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535560" y="829440"/>
                <a:ext cx="8712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1" name="20 Entrada de lápiz"/>
              <p14:cNvContentPartPr/>
              <p14:nvPr/>
            </p14:nvContentPartPr>
            <p14:xfrm>
              <a:off x="2854560" y="1161000"/>
              <a:ext cx="598680" cy="27000"/>
            </p14:xfrm>
          </p:contentPart>
        </mc:Choice>
        <mc:Fallback xmlns="">
          <p:pic>
            <p:nvPicPr>
              <p:cNvPr id="21" name="20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38720" y="1097640"/>
                <a:ext cx="6300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2" name="21 Entrada de lápiz"/>
              <p14:cNvContentPartPr/>
              <p14:nvPr/>
            </p14:nvContentPartPr>
            <p14:xfrm>
              <a:off x="3381600" y="1152000"/>
              <a:ext cx="1170000" cy="36000"/>
            </p14:xfrm>
          </p:contentPart>
        </mc:Choice>
        <mc:Fallback xmlns="">
          <p:pic>
            <p:nvPicPr>
              <p:cNvPr id="22" name="21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365760" y="1088640"/>
                <a:ext cx="120132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3" name="22 Entrada de lápiz"/>
              <p14:cNvContentPartPr/>
              <p14:nvPr/>
            </p14:nvContentPartPr>
            <p14:xfrm>
              <a:off x="5078280" y="6447240"/>
              <a:ext cx="2107800" cy="89640"/>
            </p14:xfrm>
          </p:contentPart>
        </mc:Choice>
        <mc:Fallback xmlns="">
          <p:pic>
            <p:nvPicPr>
              <p:cNvPr id="23" name="22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062440" y="6383880"/>
                <a:ext cx="2139120" cy="216360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96BC099D-5745-4B48-961C-AEC9DCC17E92}"/>
              </a:ext>
            </a:extLst>
          </p:cNvPr>
          <p:cNvSpPr txBox="1"/>
          <p:nvPr/>
        </p:nvSpPr>
        <p:spPr>
          <a:xfrm>
            <a:off x="297538" y="1495237"/>
            <a:ext cx="118566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Listen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smtClean="0"/>
              <a:t>4.14 page 62</a:t>
            </a:r>
            <a:endParaRPr lang="es-AR" dirty="0"/>
          </a:p>
        </p:txBody>
      </p:sp>
      <p:sp>
        <p:nvSpPr>
          <p:cNvPr id="26" name="25 CuadroTexto"/>
          <p:cNvSpPr txBox="1"/>
          <p:nvPr/>
        </p:nvSpPr>
        <p:spPr>
          <a:xfrm>
            <a:off x="481264" y="304436"/>
            <a:ext cx="2574294" cy="707886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s-AR" sz="4000" b="1" dirty="0" err="1">
                <a:solidFill>
                  <a:srgbClr val="FF0000"/>
                </a:solidFill>
              </a:rPr>
              <a:t>Downstairs</a:t>
            </a:r>
            <a:endParaRPr lang="es-AR" sz="4000" b="1" dirty="0">
              <a:solidFill>
                <a:srgbClr val="FF0000"/>
              </a:solidFill>
            </a:endParaRPr>
          </a:p>
        </p:txBody>
      </p:sp>
      <p:pic>
        <p:nvPicPr>
          <p:cNvPr id="27" name="8B_4.13">
            <a:hlinkClick r:id="" action="ppaction://media"/>
            <a:extLst>
              <a:ext uri="{FF2B5EF4-FFF2-40B4-BE49-F238E27FC236}">
                <a16:creationId xmlns:a16="http://schemas.microsoft.com/office/drawing/2014/main" xmlns="" id="{49578365-DEC3-4661-93D9-4DB2E6E57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24392" y="9087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4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6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591926" y="182703"/>
            <a:ext cx="4271211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AR" u="sng" dirty="0" err="1">
                <a:solidFill>
                  <a:srgbClr val="FF0000"/>
                </a:solidFill>
                <a:latin typeface="Calibri"/>
              </a:rPr>
              <a:t>Pay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attention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to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information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about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following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: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ceiling</a:t>
            </a:r>
            <a:endParaRPr lang="es-AR" dirty="0">
              <a:solidFill>
                <a:srgbClr val="FF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age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of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house</a:t>
            </a:r>
            <a:endParaRPr lang="es-AR" dirty="0">
              <a:solidFill>
                <a:srgbClr val="FF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bedrooms</a:t>
            </a:r>
            <a:endParaRPr lang="es-AR" dirty="0">
              <a:solidFill>
                <a:srgbClr val="FF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Her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father´s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bedroom</a:t>
            </a:r>
            <a:endParaRPr lang="es-AR" dirty="0">
              <a:solidFill>
                <a:srgbClr val="FF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s-AR" dirty="0">
                <a:solidFill>
                  <a:srgbClr val="FF0000"/>
                </a:solidFill>
                <a:latin typeface="Calibri"/>
              </a:rPr>
              <a:t>Central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Heating</a:t>
            </a:r>
            <a:endParaRPr lang="es-AR" dirty="0">
              <a:solidFill>
                <a:srgbClr val="FF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Kim’s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opinion</a:t>
            </a:r>
            <a:endParaRPr lang="es-AR" dirty="0">
              <a:solidFill>
                <a:srgbClr val="FF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s-AR" dirty="0" err="1">
                <a:solidFill>
                  <a:srgbClr val="FF0000"/>
                </a:solidFill>
                <a:latin typeface="Calibri"/>
              </a:rPr>
              <a:t>Leo´s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 smtClean="0">
                <a:solidFill>
                  <a:srgbClr val="FF0000"/>
                </a:solidFill>
                <a:latin typeface="Calibri"/>
              </a:rPr>
              <a:t>opinion</a:t>
            </a:r>
            <a:endParaRPr lang="es-AR" dirty="0" smtClean="0">
              <a:solidFill>
                <a:srgbClr val="FF0000"/>
              </a:solidFill>
              <a:latin typeface="Calibri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s-MX" dirty="0" smtClean="0">
                <a:solidFill>
                  <a:srgbClr val="FF0000"/>
                </a:solidFill>
                <a:latin typeface="Calibri"/>
              </a:rPr>
              <a:t>Do </a:t>
            </a:r>
            <a:r>
              <a:rPr lang="es-MX" dirty="0" err="1" smtClean="0">
                <a:solidFill>
                  <a:srgbClr val="FF0000"/>
                </a:solidFill>
                <a:latin typeface="Calibri"/>
              </a:rPr>
              <a:t>they</a:t>
            </a:r>
            <a:r>
              <a:rPr lang="es-MX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Calibri"/>
              </a:rPr>
              <a:t>want</a:t>
            </a:r>
            <a:r>
              <a:rPr lang="es-MX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Calibri"/>
              </a:rPr>
              <a:t>to</a:t>
            </a:r>
            <a:r>
              <a:rPr lang="es-MX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Calibri"/>
              </a:rPr>
              <a:t>rent</a:t>
            </a:r>
            <a:r>
              <a:rPr lang="es-MX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Calibri"/>
              </a:rPr>
              <a:t>it</a:t>
            </a:r>
            <a:r>
              <a:rPr lang="es-MX" dirty="0" smtClean="0">
                <a:solidFill>
                  <a:srgbClr val="FF0000"/>
                </a:solidFill>
                <a:latin typeface="Calibri"/>
              </a:rPr>
              <a:t>?</a:t>
            </a:r>
            <a:endParaRPr lang="es-AR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8B_4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87080" y="182703"/>
            <a:ext cx="609600" cy="609600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7092411" y="2889146"/>
            <a:ext cx="43255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smtClean="0">
                <a:solidFill>
                  <a:srgbClr val="FF0000"/>
                </a:solidFill>
              </a:rPr>
              <a:t>1. </a:t>
            </a:r>
            <a:r>
              <a:rPr lang="es-MX" sz="1900" b="1" dirty="0" err="1" smtClean="0">
                <a:solidFill>
                  <a:srgbClr val="FF0000"/>
                </a:solidFill>
              </a:rPr>
              <a:t>The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ceiling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is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very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low</a:t>
            </a:r>
            <a:r>
              <a:rPr lang="es-MX" sz="1900" b="1" dirty="0" smtClean="0">
                <a:solidFill>
                  <a:srgbClr val="FF0000"/>
                </a:solidFill>
              </a:rPr>
              <a:t>. Leo </a:t>
            </a:r>
            <a:r>
              <a:rPr lang="es-MX" sz="1900" b="1" dirty="0" err="1" smtClean="0">
                <a:solidFill>
                  <a:srgbClr val="FF0000"/>
                </a:solidFill>
              </a:rPr>
              <a:t>bumps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his</a:t>
            </a:r>
            <a:r>
              <a:rPr lang="es-MX" sz="1900" b="1" dirty="0" smtClean="0">
                <a:solidFill>
                  <a:srgbClr val="FF0000"/>
                </a:solidFill>
              </a:rPr>
              <a:t> head </a:t>
            </a:r>
            <a:r>
              <a:rPr lang="es-MX" sz="1900" b="1" dirty="0" err="1" smtClean="0">
                <a:solidFill>
                  <a:srgbClr val="FF0000"/>
                </a:solidFill>
              </a:rPr>
              <a:t>against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it</a:t>
            </a:r>
            <a:r>
              <a:rPr lang="es-MX" sz="1900" b="1" dirty="0" smtClean="0">
                <a:solidFill>
                  <a:srgbClr val="FF0000"/>
                </a:solidFill>
              </a:rPr>
              <a:t>.</a:t>
            </a:r>
            <a:endParaRPr lang="es-AR" sz="19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092410" y="3554310"/>
            <a:ext cx="432555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>
                <a:solidFill>
                  <a:srgbClr val="FF0000"/>
                </a:solidFill>
              </a:rPr>
              <a:t>2</a:t>
            </a:r>
            <a:r>
              <a:rPr lang="es-MX" sz="1900" b="1" dirty="0" smtClean="0">
                <a:solidFill>
                  <a:srgbClr val="FF0000"/>
                </a:solidFill>
              </a:rPr>
              <a:t>. </a:t>
            </a:r>
            <a:r>
              <a:rPr lang="es-MX" sz="1900" b="1" dirty="0" err="1" smtClean="0">
                <a:solidFill>
                  <a:srgbClr val="FF0000"/>
                </a:solidFill>
              </a:rPr>
              <a:t>The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house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is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three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hundred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years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old</a:t>
            </a:r>
            <a:r>
              <a:rPr lang="es-MX" sz="1900" b="1" dirty="0" smtClean="0">
                <a:solidFill>
                  <a:srgbClr val="FF0000"/>
                </a:solidFill>
              </a:rPr>
              <a:t>.</a:t>
            </a:r>
            <a:endParaRPr lang="es-AR" sz="19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092411" y="3981222"/>
            <a:ext cx="434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3</a:t>
            </a:r>
            <a:r>
              <a:rPr lang="es-MX" sz="2000" b="1" dirty="0" smtClean="0">
                <a:solidFill>
                  <a:srgbClr val="FF0000"/>
                </a:solidFill>
              </a:rPr>
              <a:t>.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six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bedrooms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upstairs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092411" y="4447315"/>
            <a:ext cx="434179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smtClean="0">
                <a:solidFill>
                  <a:srgbClr val="FF0000"/>
                </a:solidFill>
              </a:rPr>
              <a:t>4. </a:t>
            </a:r>
            <a:r>
              <a:rPr lang="es-MX" sz="1900" b="1" dirty="0" err="1" smtClean="0">
                <a:solidFill>
                  <a:srgbClr val="FF0000"/>
                </a:solidFill>
              </a:rPr>
              <a:t>It’s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very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cold</a:t>
            </a:r>
            <a:r>
              <a:rPr lang="es-MX" sz="1900" b="1" dirty="0" smtClean="0">
                <a:solidFill>
                  <a:srgbClr val="FF0000"/>
                </a:solidFill>
              </a:rPr>
              <a:t> in </a:t>
            </a:r>
            <a:r>
              <a:rPr lang="es-MX" sz="1900" b="1" dirty="0" err="1" smtClean="0">
                <a:solidFill>
                  <a:srgbClr val="FF0000"/>
                </a:solidFill>
              </a:rPr>
              <a:t>her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father’s</a:t>
            </a:r>
            <a:r>
              <a:rPr lang="es-MX" sz="1900" b="1" dirty="0" smtClean="0">
                <a:solidFill>
                  <a:srgbClr val="FF0000"/>
                </a:solidFill>
              </a:rPr>
              <a:t> </a:t>
            </a:r>
            <a:r>
              <a:rPr lang="es-MX" sz="1900" b="1" dirty="0" err="1" smtClean="0">
                <a:solidFill>
                  <a:srgbClr val="FF0000"/>
                </a:solidFill>
              </a:rPr>
              <a:t>bedroom</a:t>
            </a:r>
            <a:r>
              <a:rPr lang="es-MX" sz="1900" b="1" dirty="0" smtClean="0">
                <a:solidFill>
                  <a:srgbClr val="FF0000"/>
                </a:solidFill>
              </a:rPr>
              <a:t>.</a:t>
            </a:r>
            <a:endParaRPr lang="es-AR" sz="19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92411" y="4947446"/>
            <a:ext cx="434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5.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central </a:t>
            </a:r>
            <a:r>
              <a:rPr lang="es-MX" sz="2000" b="1" dirty="0" err="1" smtClean="0">
                <a:solidFill>
                  <a:srgbClr val="FF0000"/>
                </a:solidFill>
              </a:rPr>
              <a:t>heating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9580259" y="230681"/>
            <a:ext cx="2704138" cy="1015663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s-AR" sz="6000" b="1" dirty="0" err="1" smtClean="0">
                <a:solidFill>
                  <a:srgbClr val="FF0000"/>
                </a:solidFill>
              </a:rPr>
              <a:t>upstairs</a:t>
            </a:r>
            <a:endParaRPr lang="es-AR" sz="6000" b="1" dirty="0">
              <a:solidFill>
                <a:srgbClr val="FF0000"/>
              </a:solidFill>
            </a:endParaRPr>
          </a:p>
        </p:txBody>
      </p:sp>
      <p:pic>
        <p:nvPicPr>
          <p:cNvPr id="23" name="Imagen 4">
            <a:extLst>
              <a:ext uri="{FF2B5EF4-FFF2-40B4-BE49-F238E27FC236}">
                <a16:creationId xmlns:a16="http://schemas.microsoft.com/office/drawing/2014/main" xmlns="" id="{5A56E2CD-7D94-4317-87F6-AB2AA04C88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617" y="3722034"/>
            <a:ext cx="6376463" cy="3135966"/>
          </a:xfrm>
          <a:prstGeom prst="rect">
            <a:avLst/>
          </a:prstGeom>
        </p:spPr>
      </p:pic>
      <p:pic>
        <p:nvPicPr>
          <p:cNvPr id="24" name="Imagen 5">
            <a:extLst>
              <a:ext uri="{FF2B5EF4-FFF2-40B4-BE49-F238E27FC236}">
                <a16:creationId xmlns:a16="http://schemas.microsoft.com/office/drawing/2014/main" xmlns="" id="{3B944919-6E97-4E8F-A094-5C9306FD3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616" y="182703"/>
            <a:ext cx="6376464" cy="3998574"/>
          </a:xfrm>
          <a:prstGeom prst="rect">
            <a:avLst/>
          </a:prstGeom>
        </p:spPr>
      </p:pic>
      <p:sp>
        <p:nvSpPr>
          <p:cNvPr id="25" name="24 CuadroTexto"/>
          <p:cNvSpPr txBox="1"/>
          <p:nvPr/>
        </p:nvSpPr>
        <p:spPr>
          <a:xfrm>
            <a:off x="7092411" y="5401040"/>
            <a:ext cx="434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6</a:t>
            </a:r>
            <a:r>
              <a:rPr lang="es-MX" sz="2000" b="1" dirty="0" smtClean="0">
                <a:solidFill>
                  <a:srgbClr val="FF0000"/>
                </a:solidFill>
              </a:rPr>
              <a:t>.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something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doesn’t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like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7092411" y="5940532"/>
            <a:ext cx="434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7</a:t>
            </a:r>
            <a:r>
              <a:rPr lang="es-MX" sz="2000" b="1" dirty="0" smtClean="0">
                <a:solidFill>
                  <a:srgbClr val="FF0000"/>
                </a:solidFill>
              </a:rPr>
              <a:t>. He </a:t>
            </a:r>
            <a:r>
              <a:rPr lang="es-MX" sz="2000" b="1" dirty="0" err="1" smtClean="0">
                <a:solidFill>
                  <a:srgbClr val="FF0000"/>
                </a:solidFill>
              </a:rPr>
              <a:t>loves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it</a:t>
            </a:r>
            <a:r>
              <a:rPr lang="es-MX" sz="2000" b="1" dirty="0">
                <a:solidFill>
                  <a:srgbClr val="FF0000"/>
                </a:solidFill>
              </a:rPr>
              <a:t>.</a:t>
            </a:r>
            <a:endParaRPr lang="es-MX" sz="2000" b="1" dirty="0" smtClean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076177" y="6353123"/>
            <a:ext cx="434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8</a:t>
            </a:r>
            <a:r>
              <a:rPr lang="es-MX" sz="2000" b="1" dirty="0" smtClean="0">
                <a:solidFill>
                  <a:srgbClr val="FF0000"/>
                </a:solidFill>
              </a:rPr>
              <a:t>. Yes, </a:t>
            </a:r>
            <a:r>
              <a:rPr lang="es-MX" sz="2000" b="1" dirty="0" err="1" smtClean="0">
                <a:solidFill>
                  <a:srgbClr val="FF0000"/>
                </a:solidFill>
              </a:rPr>
              <a:t>they</a:t>
            </a:r>
            <a:r>
              <a:rPr lang="es-MX" sz="2000" b="1" dirty="0" smtClean="0">
                <a:solidFill>
                  <a:srgbClr val="FF0000"/>
                </a:solidFill>
              </a:rPr>
              <a:t> do.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3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19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4ED9B39-3087-4B9A-B624-6107FA8CD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50" y="456835"/>
            <a:ext cx="5717223" cy="583598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A56E2CD-7D94-4317-87F6-AB2AA04C8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7905" y="3873219"/>
            <a:ext cx="5740061" cy="282298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3B944919-6E97-4E8F-A094-5C9306FD3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317" y="304436"/>
            <a:ext cx="5903649" cy="370208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199661" y="456835"/>
            <a:ext cx="2574294" cy="707886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s-AR" sz="4000" b="1" dirty="0" err="1">
                <a:solidFill>
                  <a:srgbClr val="FF0000"/>
                </a:solidFill>
              </a:rPr>
              <a:t>Downstairs</a:t>
            </a:r>
            <a:endParaRPr lang="es-AR" sz="4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9621254" y="304436"/>
            <a:ext cx="1926810" cy="707886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s-AR" sz="4000" b="1" dirty="0" err="1" smtClean="0">
                <a:solidFill>
                  <a:srgbClr val="FF0000"/>
                </a:solidFill>
              </a:rPr>
              <a:t>Upstairs</a:t>
            </a:r>
            <a:endParaRPr lang="es-AR" sz="4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214291" y="4006516"/>
            <a:ext cx="4977709" cy="707886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s-MX" sz="4000" b="1" dirty="0" smtClean="0">
                <a:solidFill>
                  <a:srgbClr val="FF0000"/>
                </a:solidFill>
              </a:rPr>
              <a:t>Kim and </a:t>
            </a:r>
            <a:r>
              <a:rPr lang="es-MX" sz="4000" b="1" dirty="0" err="1" smtClean="0">
                <a:solidFill>
                  <a:srgbClr val="FF0000"/>
                </a:solidFill>
              </a:rPr>
              <a:t>Leo’s</a:t>
            </a:r>
            <a:r>
              <a:rPr lang="es-MX" sz="4000" b="1" dirty="0" smtClean="0">
                <a:solidFill>
                  <a:srgbClr val="FF0000"/>
                </a:solidFill>
              </a:rPr>
              <a:t> </a:t>
            </a:r>
            <a:r>
              <a:rPr lang="es-MX" sz="4000" b="1" dirty="0" err="1" smtClean="0">
                <a:solidFill>
                  <a:srgbClr val="FF0000"/>
                </a:solidFill>
              </a:rPr>
              <a:t>decision</a:t>
            </a:r>
            <a:endParaRPr lang="es-A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4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050" y="344232"/>
            <a:ext cx="5891001" cy="586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15.Track_15">
            <a:hlinkClick r:id="" action="ppaction://media"/>
            <a:extLst>
              <a:ext uri="{FF2B5EF4-FFF2-40B4-BE49-F238E27FC236}">
                <a16:creationId xmlns:a16="http://schemas.microsoft.com/office/drawing/2014/main" xmlns="" id="{5D454E92-5A4C-4A95-B513-CD547CBD92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77348" y="908720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59950AC3-DC2F-4870-B36C-46D9F37B9573}"/>
              </a:ext>
            </a:extLst>
          </p:cNvPr>
          <p:cNvSpPr txBox="1"/>
          <p:nvPr/>
        </p:nvSpPr>
        <p:spPr>
          <a:xfrm>
            <a:off x="9192344" y="2060849"/>
            <a:ext cx="1080120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Listen </a:t>
            </a:r>
            <a:r>
              <a:rPr lang="es-AR" sz="1400" dirty="0" err="1"/>
              <a:t>to</a:t>
            </a:r>
            <a:r>
              <a:rPr lang="es-AR" sz="1400" dirty="0"/>
              <a:t> 4.15 and </a:t>
            </a:r>
            <a:r>
              <a:rPr lang="es-AR" sz="1400" dirty="0" err="1"/>
              <a:t>answer</a:t>
            </a:r>
            <a:r>
              <a:rPr lang="es-AR" sz="1400" dirty="0"/>
              <a:t> </a:t>
            </a:r>
            <a:r>
              <a:rPr lang="es-AR" sz="1400" dirty="0" err="1"/>
              <a:t>the</a:t>
            </a:r>
            <a:r>
              <a:rPr lang="es-AR" sz="1400" dirty="0"/>
              <a:t> </a:t>
            </a:r>
            <a:r>
              <a:rPr lang="es-AR" sz="1400" dirty="0" err="1"/>
              <a:t>questions</a:t>
            </a:r>
            <a:endParaRPr lang="es-AR" sz="1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4908884" y="4033949"/>
            <a:ext cx="7134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champagne </a:t>
            </a:r>
            <a:r>
              <a:rPr lang="es-MX" dirty="0" err="1" smtClean="0"/>
              <a:t>because</a:t>
            </a:r>
            <a:r>
              <a:rPr lang="es-MX" dirty="0" smtClean="0"/>
              <a:t>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want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celebrate</a:t>
            </a:r>
            <a:r>
              <a:rPr lang="es-MX" dirty="0" smtClean="0"/>
              <a:t> </a:t>
            </a:r>
            <a:r>
              <a:rPr lang="es-MX" dirty="0" err="1" smtClean="0"/>
              <a:t>their</a:t>
            </a:r>
            <a:r>
              <a:rPr lang="es-MX" dirty="0" smtClean="0"/>
              <a:t> new </a:t>
            </a:r>
            <a:r>
              <a:rPr lang="es-MX" dirty="0" err="1" smtClean="0"/>
              <a:t>house</a:t>
            </a: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5185609" y="4751872"/>
            <a:ext cx="671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a. </a:t>
            </a:r>
            <a:r>
              <a:rPr lang="es-MX" dirty="0" err="1" smtClean="0"/>
              <a:t>That</a:t>
            </a:r>
            <a:r>
              <a:rPr lang="es-MX" dirty="0" smtClean="0"/>
              <a:t> a </a:t>
            </a:r>
            <a:r>
              <a:rPr lang="es-MX" dirty="0" err="1" smtClean="0"/>
              <a:t>man</a:t>
            </a:r>
            <a:r>
              <a:rPr lang="es-MX" dirty="0" smtClean="0"/>
              <a:t>, </a:t>
            </a:r>
            <a:r>
              <a:rPr lang="es-MX" dirty="0" err="1" smtClean="0"/>
              <a:t>Mr</a:t>
            </a:r>
            <a:r>
              <a:rPr lang="es-MX" dirty="0" smtClean="0"/>
              <a:t> </a:t>
            </a:r>
            <a:r>
              <a:rPr lang="es-MX" dirty="0" err="1" smtClean="0"/>
              <a:t>Travers</a:t>
            </a:r>
            <a:r>
              <a:rPr lang="es-MX" dirty="0" smtClean="0"/>
              <a:t>, </a:t>
            </a:r>
            <a:r>
              <a:rPr lang="es-MX" dirty="0" err="1" smtClean="0"/>
              <a:t>was</a:t>
            </a:r>
            <a:r>
              <a:rPr lang="es-MX" dirty="0" smtClean="0"/>
              <a:t> </a:t>
            </a:r>
            <a:r>
              <a:rPr lang="es-MX" dirty="0" err="1" smtClean="0"/>
              <a:t>murdered</a:t>
            </a:r>
            <a:r>
              <a:rPr lang="es-MX" dirty="0" smtClean="0"/>
              <a:t> 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house</a:t>
            </a:r>
            <a:r>
              <a:rPr lang="es-MX" dirty="0" smtClean="0"/>
              <a:t> in 1958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5274627" y="5121204"/>
            <a:ext cx="654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b.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she</a:t>
            </a:r>
            <a:r>
              <a:rPr lang="es-MX" dirty="0" smtClean="0"/>
              <a:t> </a:t>
            </a:r>
            <a:r>
              <a:rPr lang="es-MX" dirty="0" err="1" smtClean="0"/>
              <a:t>never</a:t>
            </a:r>
            <a:r>
              <a:rPr lang="es-MX" dirty="0" smtClean="0"/>
              <a:t> </a:t>
            </a:r>
            <a:r>
              <a:rPr lang="es-MX" dirty="0" err="1" smtClean="0"/>
              <a:t>married</a:t>
            </a:r>
            <a:r>
              <a:rPr lang="es-MX" dirty="0" smtClean="0"/>
              <a:t>. </a:t>
            </a:r>
            <a:r>
              <a:rPr lang="es-MX" dirty="0" err="1" smtClean="0"/>
              <a:t>Some</a:t>
            </a:r>
            <a:r>
              <a:rPr lang="es-MX" dirty="0" smtClean="0"/>
              <a:t> </a:t>
            </a:r>
            <a:r>
              <a:rPr lang="es-MX" dirty="0" err="1" smtClean="0"/>
              <a:t>people</a:t>
            </a:r>
            <a:r>
              <a:rPr lang="es-MX" dirty="0" smtClean="0"/>
              <a:t> </a:t>
            </a:r>
            <a:r>
              <a:rPr lang="es-MX" dirty="0" err="1" smtClean="0"/>
              <a:t>thought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she</a:t>
            </a:r>
            <a:r>
              <a:rPr lang="es-MX" dirty="0" smtClean="0"/>
              <a:t> </a:t>
            </a:r>
            <a:r>
              <a:rPr lang="es-MX" dirty="0" err="1" smtClean="0"/>
              <a:t>murdered</a:t>
            </a:r>
            <a:r>
              <a:rPr lang="es-MX" dirty="0" smtClean="0"/>
              <a:t> </a:t>
            </a:r>
            <a:r>
              <a:rPr lang="es-MX" dirty="0" err="1" smtClean="0"/>
              <a:t>her</a:t>
            </a:r>
            <a:r>
              <a:rPr lang="es-MX" dirty="0" smtClean="0"/>
              <a:t> </a:t>
            </a:r>
            <a:r>
              <a:rPr lang="es-MX" dirty="0" err="1" smtClean="0"/>
              <a:t>father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5274626" y="5601432"/>
            <a:ext cx="662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</a:t>
            </a:r>
            <a:r>
              <a:rPr lang="es-MX" dirty="0" smtClean="0"/>
              <a:t>.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they</a:t>
            </a:r>
            <a:r>
              <a:rPr lang="es-MX" dirty="0" smtClean="0"/>
              <a:t> </a:t>
            </a:r>
            <a:r>
              <a:rPr lang="es-MX" dirty="0" err="1" smtClean="0"/>
              <a:t>tried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sell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house</a:t>
            </a:r>
            <a:r>
              <a:rPr lang="es-MX" dirty="0" smtClean="0"/>
              <a:t> </a:t>
            </a:r>
            <a:r>
              <a:rPr lang="es-MX" dirty="0" err="1" smtClean="0"/>
              <a:t>but</a:t>
            </a:r>
            <a:r>
              <a:rPr lang="es-MX" dirty="0" smtClean="0"/>
              <a:t> </a:t>
            </a:r>
            <a:r>
              <a:rPr lang="es-MX" dirty="0" err="1" smtClean="0"/>
              <a:t>nobody</a:t>
            </a:r>
            <a:r>
              <a:rPr lang="es-MX" dirty="0" smtClean="0"/>
              <a:t> </a:t>
            </a:r>
            <a:r>
              <a:rPr lang="es-MX" dirty="0" err="1" smtClean="0"/>
              <a:t>wanted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buy</a:t>
            </a:r>
            <a:r>
              <a:rPr lang="es-MX" dirty="0" smtClean="0"/>
              <a:t> </a:t>
            </a:r>
            <a:r>
              <a:rPr lang="es-MX" dirty="0" err="1" smtClean="0"/>
              <a:t>it</a:t>
            </a:r>
            <a:r>
              <a:rPr lang="es-MX" dirty="0" smtClean="0"/>
              <a:t>.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5185609" y="5998201"/>
            <a:ext cx="671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3</a:t>
            </a:r>
            <a:r>
              <a:rPr lang="es-MX" dirty="0" smtClean="0"/>
              <a:t>. </a:t>
            </a:r>
            <a:r>
              <a:rPr lang="es-MX" dirty="0" err="1" smtClean="0"/>
              <a:t>They</a:t>
            </a:r>
            <a:r>
              <a:rPr lang="es-MX" dirty="0"/>
              <a:t> </a:t>
            </a:r>
            <a:r>
              <a:rPr lang="es-MX" dirty="0" err="1" smtClean="0"/>
              <a:t>don’t</a:t>
            </a:r>
            <a:r>
              <a:rPr lang="es-MX" dirty="0" smtClean="0"/>
              <a:t> </a:t>
            </a:r>
            <a:r>
              <a:rPr lang="es-MX" dirty="0" err="1" smtClean="0"/>
              <a:t>want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sleep</a:t>
            </a:r>
            <a:r>
              <a:rPr lang="es-MX" dirty="0" smtClean="0"/>
              <a:t> 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house</a:t>
            </a:r>
            <a:r>
              <a:rPr lang="es-MX" dirty="0" smtClean="0"/>
              <a:t>. </a:t>
            </a:r>
            <a:r>
              <a:rPr lang="es-MX" dirty="0" err="1" smtClean="0"/>
              <a:t>They</a:t>
            </a:r>
            <a:r>
              <a:rPr lang="es-MX" dirty="0" smtClean="0"/>
              <a:t> decide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go</a:t>
            </a:r>
            <a:r>
              <a:rPr lang="es-MX" dirty="0" smtClean="0"/>
              <a:t> </a:t>
            </a:r>
            <a:r>
              <a:rPr lang="es-MX" dirty="0" err="1" smtClean="0"/>
              <a:t>to</a:t>
            </a:r>
            <a:r>
              <a:rPr lang="es-MX" dirty="0" smtClean="0"/>
              <a:t> a hotel.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7661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8AFB9B-005A-48C7-A3FE-82F17C70C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526" y="1967267"/>
            <a:ext cx="1971675" cy="2547257"/>
          </a:xfrm>
          <a:noFill/>
        </p:spPr>
        <p:txBody>
          <a:bodyPr anchor="ctr">
            <a:normAutofit/>
          </a:bodyPr>
          <a:lstStyle/>
          <a:p>
            <a:r>
              <a:rPr lang="es-AR" sz="3100">
                <a:solidFill>
                  <a:srgbClr val="FFFFFF"/>
                </a:solidFill>
              </a:rPr>
              <a:t>At the local pub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18E3545-8B93-4A81-A93E-F634CF55C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7" y="53789"/>
            <a:ext cx="4016499" cy="675042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4F47313-009C-4E33-B289-0F093037C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128" y="5157193"/>
            <a:ext cx="3924848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5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452" y="322699"/>
            <a:ext cx="74771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452" y="1516901"/>
            <a:ext cx="791482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6411" y="6044762"/>
            <a:ext cx="5615826" cy="490539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A453E6D-CE98-4A59-B593-97E135CCA7C1}"/>
              </a:ext>
            </a:extLst>
          </p:cNvPr>
          <p:cNvSpPr txBox="1"/>
          <p:nvPr/>
        </p:nvSpPr>
        <p:spPr>
          <a:xfrm>
            <a:off x="925784" y="5151218"/>
            <a:ext cx="7364459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Cover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adverstisement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house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details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</a:t>
            </a:r>
            <a:r>
              <a:rPr lang="es-A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E25D85DE-0B0A-40FA-8176-3651258FE792}"/>
              </a:ext>
            </a:extLst>
          </p:cNvPr>
          <p:cNvSpPr txBox="1"/>
          <p:nvPr/>
        </p:nvSpPr>
        <p:spPr>
          <a:xfrm>
            <a:off x="9241536" y="593124"/>
            <a:ext cx="255916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400" b="1" dirty="0" err="1" smtClean="0">
                <a:solidFill>
                  <a:srgbClr val="FF0000"/>
                </a:solidFill>
                <a:highlight>
                  <a:srgbClr val="FFFFCC"/>
                </a:highlight>
              </a:rPr>
              <a:t>An</a:t>
            </a:r>
            <a:r>
              <a:rPr lang="es-AR" sz="2400" b="1" dirty="0" smtClean="0">
                <a:solidFill>
                  <a:srgbClr val="FF0000"/>
                </a:solidFill>
                <a:highlight>
                  <a:srgbClr val="FFFFCC"/>
                </a:highlight>
              </a:rPr>
              <a:t> </a:t>
            </a:r>
            <a:r>
              <a:rPr lang="es-AR" sz="2400" b="1" dirty="0" err="1" smtClean="0">
                <a:solidFill>
                  <a:srgbClr val="FF0000"/>
                </a:solidFill>
                <a:highlight>
                  <a:srgbClr val="FFFFCC"/>
                </a:highlight>
              </a:rPr>
              <a:t>advertisement</a:t>
            </a:r>
            <a:endParaRPr lang="es-AR" sz="2400" b="1" dirty="0">
              <a:solidFill>
                <a:srgbClr val="FF0000"/>
              </a:solidFill>
              <a:highlight>
                <a:srgbClr val="FFFFCC"/>
              </a:highligh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9095232" y="5352288"/>
            <a:ext cx="249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Yes, I </a:t>
            </a:r>
            <a:r>
              <a:rPr lang="es-MX" sz="2000" b="1" dirty="0" err="1" smtClean="0">
                <a:solidFill>
                  <a:srgbClr val="FF0000"/>
                </a:solidFill>
              </a:rPr>
              <a:t>would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095231" y="5888970"/>
            <a:ext cx="2705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No, I </a:t>
            </a:r>
            <a:r>
              <a:rPr lang="es-MX" sz="2000" b="1" dirty="0" err="1" smtClean="0">
                <a:solidFill>
                  <a:srgbClr val="FF0000"/>
                </a:solidFill>
              </a:rPr>
              <a:t>wouldn’t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because</a:t>
            </a:r>
            <a:r>
              <a:rPr lang="es-MX" sz="2000" b="1" dirty="0" smtClean="0">
                <a:solidFill>
                  <a:srgbClr val="FF0000"/>
                </a:solidFill>
              </a:rPr>
              <a:t>…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15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6033" y="118206"/>
            <a:ext cx="8001056" cy="574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xmlns="" id="{B31E4BA8-79E1-4219-8C96-E5CB1ABC3465}"/>
                  </a:ext>
                </a:extLst>
              </p14:cNvPr>
              <p14:cNvContentPartPr/>
              <p14:nvPr/>
            </p14:nvContentPartPr>
            <p14:xfrm>
              <a:off x="3685080" y="2725111"/>
              <a:ext cx="125280" cy="36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B31E4BA8-79E1-4219-8C96-E5CB1ABC34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69240" y="2661751"/>
                <a:ext cx="156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xmlns="" id="{9BFA6E67-20F7-4A03-ADE5-5410BF2077ED}"/>
                  </a:ext>
                </a:extLst>
              </p14:cNvPr>
              <p14:cNvContentPartPr/>
              <p14:nvPr/>
            </p14:nvContentPartPr>
            <p14:xfrm>
              <a:off x="4024020" y="3557111"/>
              <a:ext cx="125640" cy="9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9BFA6E67-20F7-4A03-ADE5-5410BF2077E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08180" y="3493751"/>
                <a:ext cx="1569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xmlns="" id="{25D97229-99E8-49E4-B2B8-C441A1795EA7}"/>
                  </a:ext>
                </a:extLst>
              </p14:cNvPr>
              <p14:cNvContentPartPr/>
              <p14:nvPr/>
            </p14:nvContentPartPr>
            <p14:xfrm>
              <a:off x="4149660" y="4147073"/>
              <a:ext cx="107640" cy="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25D97229-99E8-49E4-B2B8-C441A1795EA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33820" y="4083713"/>
                <a:ext cx="138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xmlns="" id="{02796004-7682-427D-88C8-6E230F9BA425}"/>
                  </a:ext>
                </a:extLst>
              </p14:cNvPr>
              <p14:cNvContentPartPr/>
              <p14:nvPr/>
            </p14:nvContentPartPr>
            <p14:xfrm>
              <a:off x="7447954" y="2745099"/>
              <a:ext cx="625320" cy="18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02796004-7682-427D-88C8-6E230F9BA42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32114" y="2681739"/>
                <a:ext cx="65664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xmlns="" id="{49EF6776-8294-44C6-832F-93B261855036}"/>
                  </a:ext>
                </a:extLst>
              </p14:cNvPr>
              <p14:cNvContentPartPr/>
              <p14:nvPr/>
            </p14:nvContentPartPr>
            <p14:xfrm>
              <a:off x="7657404" y="3574185"/>
              <a:ext cx="402120" cy="18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49EF6776-8294-44C6-832F-93B26185503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641564" y="3510825"/>
                <a:ext cx="4334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xmlns="" id="{AB46FF93-07EE-46CF-8478-18D8CDF811A2}"/>
                  </a:ext>
                </a:extLst>
              </p14:cNvPr>
              <p14:cNvContentPartPr/>
              <p14:nvPr/>
            </p14:nvContentPartPr>
            <p14:xfrm>
              <a:off x="7493596" y="4163916"/>
              <a:ext cx="393480" cy="18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AB46FF93-07EE-46CF-8478-18D8CDF811A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477756" y="4100556"/>
                <a:ext cx="424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xmlns="" id="{80C99E11-756D-46D5-B7B0-316EE9437C42}"/>
                  </a:ext>
                </a:extLst>
              </p14:cNvPr>
              <p14:cNvContentPartPr/>
              <p14:nvPr/>
            </p14:nvContentPartPr>
            <p14:xfrm>
              <a:off x="9528761" y="2599025"/>
              <a:ext cx="348840" cy="15897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80C99E11-756D-46D5-B7B0-316EE9437C4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519401" y="2589665"/>
                <a:ext cx="367560" cy="160848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A2C7BD45-C871-490E-ACE1-78BDB401618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72" y="6019580"/>
            <a:ext cx="3867690" cy="78115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30DECAAB-8116-475D-BC3D-EBBCA28ED3C4}"/>
              </a:ext>
            </a:extLst>
          </p:cNvPr>
          <p:cNvSpPr txBox="1"/>
          <p:nvPr/>
        </p:nvSpPr>
        <p:spPr>
          <a:xfrm>
            <a:off x="3361038" y="3130880"/>
            <a:ext cx="788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isn’t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F09E6079-A0BD-4A0E-AD2E-C2E3C23504BE}"/>
              </a:ext>
            </a:extLst>
          </p:cNvPr>
          <p:cNvSpPr txBox="1"/>
          <p:nvPr/>
        </p:nvSpPr>
        <p:spPr>
          <a:xfrm>
            <a:off x="2804984" y="3727120"/>
            <a:ext cx="128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Is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there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1FCF1050-8D1D-4882-98A7-86EDEA271F95}"/>
              </a:ext>
            </a:extLst>
          </p:cNvPr>
          <p:cNvSpPr txBox="1"/>
          <p:nvPr/>
        </p:nvSpPr>
        <p:spPr>
          <a:xfrm>
            <a:off x="6768072" y="2283434"/>
            <a:ext cx="756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are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C2653E03-0615-487E-B93C-DCC2DE6BA991}"/>
              </a:ext>
            </a:extLst>
          </p:cNvPr>
          <p:cNvSpPr txBox="1"/>
          <p:nvPr/>
        </p:nvSpPr>
        <p:spPr>
          <a:xfrm>
            <a:off x="6005384" y="3727120"/>
            <a:ext cx="1442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Are </a:t>
            </a:r>
            <a:r>
              <a:rPr lang="es-AR" sz="2400" b="1" dirty="0" err="1">
                <a:solidFill>
                  <a:srgbClr val="FF0000"/>
                </a:solidFill>
              </a:rPr>
              <a:t>there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7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080"/>
    </mc:Choice>
    <mc:Fallback xmlns="">
      <p:transition spd="slow" advTm="11208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A1A6293-DCD1-45AC-9762-B0C40B04C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37" y="543697"/>
            <a:ext cx="8501842" cy="590170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53CB8BC7-CF34-47B9-9E89-A8878936D788}"/>
              </a:ext>
            </a:extLst>
          </p:cNvPr>
          <p:cNvSpPr txBox="1"/>
          <p:nvPr/>
        </p:nvSpPr>
        <p:spPr>
          <a:xfrm>
            <a:off x="9378779" y="412598"/>
            <a:ext cx="2298356" cy="4708981"/>
          </a:xfrm>
          <a:prstGeom prst="rect">
            <a:avLst/>
          </a:prstGeom>
          <a:solidFill>
            <a:srgbClr val="FFFF66"/>
          </a:solidFill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</a:rPr>
              <a:t>There</a:t>
            </a:r>
            <a:r>
              <a:rPr lang="es-AR" sz="6000" b="1" dirty="0">
                <a:solidFill>
                  <a:srgbClr val="FF0000"/>
                </a:solidFill>
              </a:rPr>
              <a:t> </a:t>
            </a:r>
            <a:r>
              <a:rPr lang="es-AR" sz="6000" b="1" dirty="0" err="1">
                <a:solidFill>
                  <a:srgbClr val="FF0000"/>
                </a:solidFill>
              </a:rPr>
              <a:t>is</a:t>
            </a:r>
            <a:r>
              <a:rPr lang="es-AR" sz="6000" b="1" dirty="0">
                <a:solidFill>
                  <a:srgbClr val="FF0000"/>
                </a:solidFill>
              </a:rPr>
              <a:t>  </a:t>
            </a:r>
          </a:p>
          <a:p>
            <a:endParaRPr lang="es-AR" sz="6000" b="1" dirty="0">
              <a:solidFill>
                <a:srgbClr val="FF0000"/>
              </a:solidFill>
            </a:endParaRPr>
          </a:p>
          <a:p>
            <a:r>
              <a:rPr lang="es-AR" sz="6000" b="1" dirty="0" err="1">
                <a:solidFill>
                  <a:srgbClr val="FF0000"/>
                </a:solidFill>
              </a:rPr>
              <a:t>There</a:t>
            </a:r>
            <a:r>
              <a:rPr lang="es-AR" sz="6000" b="1" dirty="0">
                <a:solidFill>
                  <a:srgbClr val="FF0000"/>
                </a:solidFill>
              </a:rPr>
              <a:t> are</a:t>
            </a:r>
          </a:p>
        </p:txBody>
      </p:sp>
      <p:pic>
        <p:nvPicPr>
          <p:cNvPr id="8" name="8B_4.16">
            <a:hlinkClick r:id="" action="ppaction://media"/>
            <a:extLst>
              <a:ext uri="{FF2B5EF4-FFF2-40B4-BE49-F238E27FC236}">
                <a16:creationId xmlns:a16="http://schemas.microsoft.com/office/drawing/2014/main" xmlns="" id="{B4CF25B3-CF17-4632-9E2F-04BAD7B58D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4807" y="5390980"/>
            <a:ext cx="609600" cy="609600"/>
          </a:xfrm>
          <a:prstGeom prst="rect">
            <a:avLst/>
          </a:prstGeom>
        </p:spPr>
      </p:pic>
      <p:sp>
        <p:nvSpPr>
          <p:cNvPr id="2" name="Flecha: hacia la izquierda 1">
            <a:extLst>
              <a:ext uri="{FF2B5EF4-FFF2-40B4-BE49-F238E27FC236}">
                <a16:creationId xmlns:a16="http://schemas.microsoft.com/office/drawing/2014/main" xmlns="" id="{DEAF6D16-9B04-4182-A53F-074B4B66F5C3}"/>
              </a:ext>
            </a:extLst>
          </p:cNvPr>
          <p:cNvSpPr/>
          <p:nvPr/>
        </p:nvSpPr>
        <p:spPr>
          <a:xfrm>
            <a:off x="9012107" y="4775978"/>
            <a:ext cx="889686" cy="26940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: hacia la izquierda 5">
            <a:extLst>
              <a:ext uri="{FF2B5EF4-FFF2-40B4-BE49-F238E27FC236}">
                <a16:creationId xmlns:a16="http://schemas.microsoft.com/office/drawing/2014/main" xmlns="" id="{6DC9C3F4-CE34-42F9-9815-D80DA579ACED}"/>
              </a:ext>
            </a:extLst>
          </p:cNvPr>
          <p:cNvSpPr/>
          <p:nvPr/>
        </p:nvSpPr>
        <p:spPr>
          <a:xfrm>
            <a:off x="9209903" y="5273979"/>
            <a:ext cx="889686" cy="26940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2 Entrada de lápiz"/>
              <p14:cNvContentPartPr/>
              <p14:nvPr/>
            </p14:nvContentPartPr>
            <p14:xfrm>
              <a:off x="1446480" y="4804200"/>
              <a:ext cx="3706200" cy="116280"/>
            </p14:xfrm>
          </p:contentPart>
        </mc:Choice>
        <mc:Fallback>
          <p:pic>
            <p:nvPicPr>
              <p:cNvPr id="3" name="2 Entrada de lápiz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30640" y="4740840"/>
                <a:ext cx="3737880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4 Entrada de lápiz"/>
              <p14:cNvContentPartPr/>
              <p14:nvPr/>
            </p14:nvContentPartPr>
            <p14:xfrm>
              <a:off x="5420160" y="4839840"/>
              <a:ext cx="3313440" cy="6300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04320" y="4776480"/>
                <a:ext cx="334512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8 Entrada de lápiz"/>
              <p14:cNvContentPartPr/>
              <p14:nvPr/>
            </p14:nvContentPartPr>
            <p14:xfrm>
              <a:off x="5652360" y="5232960"/>
              <a:ext cx="3250800" cy="36000"/>
            </p14:xfrm>
          </p:contentPart>
        </mc:Choice>
        <mc:Fallback>
          <p:pic>
            <p:nvPicPr>
              <p:cNvPr id="9" name="8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36520" y="5169240"/>
                <a:ext cx="328248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0" name="9 Entrada de lápiz"/>
              <p14:cNvContentPartPr/>
              <p14:nvPr/>
            </p14:nvContentPartPr>
            <p14:xfrm>
              <a:off x="1321560" y="5473800"/>
              <a:ext cx="1018440" cy="4500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05720" y="5410440"/>
                <a:ext cx="105012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1" name="10 Entrada de lápiz"/>
              <p14:cNvContentPartPr/>
              <p14:nvPr/>
            </p14:nvContentPartPr>
            <p14:xfrm>
              <a:off x="2723400" y="5509440"/>
              <a:ext cx="4581360" cy="11664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07560" y="5446080"/>
                <a:ext cx="4613040" cy="24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44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7A118F19-AF39-4D67-8FDD-528C4E54E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46" y="837326"/>
            <a:ext cx="9548427" cy="51686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9B79E362-DC10-46BA-B87A-F9BC2C74DD51}"/>
              </a:ext>
            </a:extLst>
          </p:cNvPr>
          <p:cNvSpPr txBox="1"/>
          <p:nvPr/>
        </p:nvSpPr>
        <p:spPr>
          <a:xfrm>
            <a:off x="9168714" y="463911"/>
            <a:ext cx="2421924" cy="101566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AR" sz="6000" b="1" dirty="0">
                <a:solidFill>
                  <a:srgbClr val="FF0000"/>
                </a:solidFill>
              </a:rPr>
              <a:t>a / </a:t>
            </a:r>
            <a:r>
              <a:rPr lang="es-AR" sz="6000" b="1" dirty="0" err="1">
                <a:solidFill>
                  <a:srgbClr val="FF0000"/>
                </a:solidFill>
              </a:rPr>
              <a:t>an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FFEB984-3FB1-4351-A96E-A5015C928099}"/>
              </a:ext>
            </a:extLst>
          </p:cNvPr>
          <p:cNvSpPr txBox="1"/>
          <p:nvPr/>
        </p:nvSpPr>
        <p:spPr>
          <a:xfrm>
            <a:off x="9522885" y="2786757"/>
            <a:ext cx="2123081" cy="101566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</a:rPr>
              <a:t>some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E2A5F1D2-B0D6-4A4D-8DAE-1CE8FDB63741}"/>
              </a:ext>
            </a:extLst>
          </p:cNvPr>
          <p:cNvSpPr txBox="1"/>
          <p:nvPr/>
        </p:nvSpPr>
        <p:spPr>
          <a:xfrm>
            <a:off x="10142240" y="4263081"/>
            <a:ext cx="1448398" cy="101566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</a:rPr>
              <a:t>any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224463" y="5775158"/>
            <a:ext cx="4728411" cy="46166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TRANSLATE THESE SENTENCES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Flecha curvada hacia arriba"/>
          <p:cNvSpPr/>
          <p:nvPr/>
        </p:nvSpPr>
        <p:spPr>
          <a:xfrm rot="16797706">
            <a:off x="7126865" y="5167171"/>
            <a:ext cx="1901642" cy="1215974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503947" y="5278744"/>
            <a:ext cx="29357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Hay una llave sobre la mesa.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676274" y="5287475"/>
            <a:ext cx="29357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Es la llave de la cocina.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97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5538" y="97440"/>
            <a:ext cx="6715172" cy="630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1 Entrada de lápiz"/>
              <p14:cNvContentPartPr/>
              <p14:nvPr/>
            </p14:nvContentPartPr>
            <p14:xfrm>
              <a:off x="4649520" y="1661040"/>
              <a:ext cx="4152600" cy="467064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0160" y="1651680"/>
                <a:ext cx="4171320" cy="46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2 Entrada de lápiz"/>
              <p14:cNvContentPartPr/>
              <p14:nvPr/>
            </p14:nvContentPartPr>
            <p14:xfrm>
              <a:off x="5328120" y="2384280"/>
              <a:ext cx="473760" cy="1800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12280" y="2320920"/>
                <a:ext cx="5050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3 Entrada de lápiz"/>
              <p14:cNvContentPartPr/>
              <p14:nvPr/>
            </p14:nvContentPartPr>
            <p14:xfrm>
              <a:off x="5363760" y="2768040"/>
              <a:ext cx="134280" cy="9360"/>
            </p14:xfrm>
          </p:contentPart>
        </mc:Choice>
        <mc:Fallback xmlns="">
          <p:pic>
            <p:nvPicPr>
              <p:cNvPr id="4" name="3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47920" y="2704680"/>
                <a:ext cx="1656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4 Entrada de lápiz"/>
              <p14:cNvContentPartPr/>
              <p14:nvPr/>
            </p14:nvContentPartPr>
            <p14:xfrm>
              <a:off x="5363760" y="3187800"/>
              <a:ext cx="661320" cy="1836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47920" y="3124440"/>
                <a:ext cx="692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5 Entrada de lápiz"/>
              <p14:cNvContentPartPr/>
              <p14:nvPr/>
            </p14:nvContentPartPr>
            <p14:xfrm>
              <a:off x="5346120" y="3643200"/>
              <a:ext cx="143280" cy="36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30280" y="3579840"/>
                <a:ext cx="174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6 Entrada de lápiz"/>
              <p14:cNvContentPartPr/>
              <p14:nvPr/>
            </p14:nvContentPartPr>
            <p14:xfrm>
              <a:off x="5363760" y="4071960"/>
              <a:ext cx="643320" cy="1836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47920" y="4008600"/>
                <a:ext cx="674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7 Entrada de lápiz"/>
              <p14:cNvContentPartPr/>
              <p14:nvPr/>
            </p14:nvContentPartPr>
            <p14:xfrm>
              <a:off x="5337120" y="4447080"/>
              <a:ext cx="143280" cy="18000"/>
            </p14:xfrm>
          </p:contentPart>
        </mc:Choice>
        <mc:Fallback xmlns="">
          <p:pic>
            <p:nvPicPr>
              <p:cNvPr id="8" name="7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21280" y="4383720"/>
                <a:ext cx="1746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8 Entrada de lápiz"/>
              <p14:cNvContentPartPr/>
              <p14:nvPr/>
            </p14:nvContentPartPr>
            <p14:xfrm>
              <a:off x="5363760" y="4902480"/>
              <a:ext cx="634320" cy="9360"/>
            </p14:xfrm>
          </p:contentPart>
        </mc:Choice>
        <mc:Fallback xmlns="">
          <p:pic>
            <p:nvPicPr>
              <p:cNvPr id="9" name="8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347920" y="4839120"/>
                <a:ext cx="6656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" name="9 Entrada de lápiz"/>
              <p14:cNvContentPartPr/>
              <p14:nvPr/>
            </p14:nvContentPartPr>
            <p14:xfrm>
              <a:off x="5363760" y="5286240"/>
              <a:ext cx="98640" cy="936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347920" y="5222880"/>
                <a:ext cx="1299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10 Entrada de lápiz"/>
              <p14:cNvContentPartPr/>
              <p14:nvPr/>
            </p14:nvContentPartPr>
            <p14:xfrm>
              <a:off x="5355120" y="5741640"/>
              <a:ext cx="134280" cy="360"/>
            </p14:xfrm>
          </p:contentPart>
        </mc:Choice>
        <mc:Fallback xmlns="">
          <p:pic>
            <p:nvPicPr>
              <p:cNvPr id="11" name="10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339280" y="5678280"/>
                <a:ext cx="165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2" name="11 Entrada de lápiz"/>
              <p14:cNvContentPartPr/>
              <p14:nvPr/>
            </p14:nvContentPartPr>
            <p14:xfrm>
              <a:off x="5372760" y="6090120"/>
              <a:ext cx="420120" cy="45000"/>
            </p14:xfrm>
          </p:contentPart>
        </mc:Choice>
        <mc:Fallback xmlns="">
          <p:pic>
            <p:nvPicPr>
              <p:cNvPr id="12" name="11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356920" y="6026760"/>
                <a:ext cx="4514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3" name="12 Entrada de lápiz"/>
              <p14:cNvContentPartPr/>
              <p14:nvPr/>
            </p14:nvContentPartPr>
            <p14:xfrm>
              <a:off x="8792760" y="6054480"/>
              <a:ext cx="116640" cy="360"/>
            </p14:xfrm>
          </p:contentPart>
        </mc:Choice>
        <mc:Fallback xmlns="">
          <p:pic>
            <p:nvPicPr>
              <p:cNvPr id="13" name="12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776920" y="5991120"/>
                <a:ext cx="147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4" name="13 Entrada de lápiz"/>
              <p14:cNvContentPartPr/>
              <p14:nvPr/>
            </p14:nvContentPartPr>
            <p14:xfrm>
              <a:off x="8194440" y="5232960"/>
              <a:ext cx="143280" cy="360"/>
            </p14:xfrm>
          </p:contentPart>
        </mc:Choice>
        <mc:Fallback xmlns="">
          <p:pic>
            <p:nvPicPr>
              <p:cNvPr id="14" name="13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178600" y="5169600"/>
                <a:ext cx="174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" name="14 Entrada de lápiz"/>
              <p14:cNvContentPartPr/>
              <p14:nvPr/>
            </p14:nvContentPartPr>
            <p14:xfrm>
              <a:off x="8569560" y="4447080"/>
              <a:ext cx="107640" cy="360"/>
            </p14:xfrm>
          </p:contentPart>
        </mc:Choice>
        <mc:Fallback xmlns="">
          <p:pic>
            <p:nvPicPr>
              <p:cNvPr id="15" name="14 Entrada de lápiz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553720" y="4383720"/>
                <a:ext cx="138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" name="15 Entrada de lápiz"/>
              <p14:cNvContentPartPr/>
              <p14:nvPr/>
            </p14:nvContentPartPr>
            <p14:xfrm>
              <a:off x="8158800" y="2339640"/>
              <a:ext cx="170280" cy="9360"/>
            </p14:xfrm>
          </p:contentPart>
        </mc:Choice>
        <mc:Fallback xmlns="">
          <p:pic>
            <p:nvPicPr>
              <p:cNvPr id="16" name="15 Entrada de lápiz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142960" y="2276280"/>
                <a:ext cx="2016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16 Entrada de lápiz"/>
              <p14:cNvContentPartPr/>
              <p14:nvPr/>
            </p14:nvContentPartPr>
            <p14:xfrm>
              <a:off x="7846320" y="2768040"/>
              <a:ext cx="27000" cy="360"/>
            </p14:xfrm>
          </p:contentPart>
        </mc:Choice>
        <mc:Fallback xmlns="">
          <p:pic>
            <p:nvPicPr>
              <p:cNvPr id="17" name="16 Entrada de lápiz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830480" y="2704680"/>
                <a:ext cx="58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" name="17 Entrada de lápiz"/>
              <p14:cNvContentPartPr/>
              <p14:nvPr/>
            </p14:nvContentPartPr>
            <p14:xfrm>
              <a:off x="7623120" y="2750400"/>
              <a:ext cx="232560" cy="360"/>
            </p14:xfrm>
          </p:contentPart>
        </mc:Choice>
        <mc:Fallback xmlns="">
          <p:pic>
            <p:nvPicPr>
              <p:cNvPr id="18" name="17 Entrada de lápiz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607280" y="2687040"/>
                <a:ext cx="26388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18 CuadroTexto"/>
          <p:cNvSpPr txBox="1"/>
          <p:nvPr/>
        </p:nvSpPr>
        <p:spPr>
          <a:xfrm>
            <a:off x="8569560" y="548681"/>
            <a:ext cx="1270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AR" dirty="0">
                <a:solidFill>
                  <a:prstClr val="black"/>
                </a:solidFill>
                <a:latin typeface="Calibri"/>
              </a:rPr>
              <a:t>139</a:t>
            </a:r>
          </a:p>
          <a:p>
            <a:pPr>
              <a:defRPr/>
            </a:pPr>
            <a:endParaRPr lang="es-A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609474" y="2165684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609473" y="257734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609472" y="297745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3609474" y="337756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609474" y="377767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3743139" y="417778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3609471" y="457789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3743138" y="497800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3743137" y="5409958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3688310" y="5845220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54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0536" y="714357"/>
            <a:ext cx="8105666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xmlns="" id="{FADB6750-07A4-449F-BCD3-F574260298A1}"/>
                  </a:ext>
                </a:extLst>
              </p14:cNvPr>
              <p14:cNvContentPartPr/>
              <p14:nvPr/>
            </p14:nvContentPartPr>
            <p14:xfrm>
              <a:off x="8533920" y="982440"/>
              <a:ext cx="607680" cy="36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FADB6750-07A4-449F-BCD3-F574260298A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18080" y="919080"/>
                <a:ext cx="639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xmlns="" id="{49A63D37-943A-4641-8EED-F6D14D007E60}"/>
                  </a:ext>
                </a:extLst>
              </p14:cNvPr>
              <p14:cNvContentPartPr/>
              <p14:nvPr/>
            </p14:nvContentPartPr>
            <p14:xfrm>
              <a:off x="2685000" y="1330560"/>
              <a:ext cx="580680" cy="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49A63D37-943A-4641-8EED-F6D14D007E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160" y="1267200"/>
                <a:ext cx="612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xmlns="" id="{C5F6202B-4B56-4E47-9833-BE14AFC064AE}"/>
                  </a:ext>
                </a:extLst>
              </p14:cNvPr>
              <p14:cNvContentPartPr/>
              <p14:nvPr/>
            </p14:nvContentPartPr>
            <p14:xfrm>
              <a:off x="3694080" y="1312560"/>
              <a:ext cx="500400" cy="36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C5F6202B-4B56-4E47-9833-BE14AFC064A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78240" y="1249200"/>
                <a:ext cx="5317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xmlns="" id="{F1260834-0FAE-4624-B567-7F40A68B03A4}"/>
                  </a:ext>
                </a:extLst>
              </p14:cNvPr>
              <p14:cNvContentPartPr/>
              <p14:nvPr/>
            </p14:nvContentPartPr>
            <p14:xfrm>
              <a:off x="3015480" y="1785960"/>
              <a:ext cx="178920" cy="27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F1260834-0FAE-4624-B567-7F40A68B03A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99640" y="1722600"/>
                <a:ext cx="2102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xmlns="" id="{A916EC0E-EDDE-475B-8F54-C559F22776CB}"/>
                  </a:ext>
                </a:extLst>
              </p14:cNvPr>
              <p14:cNvContentPartPr/>
              <p14:nvPr/>
            </p14:nvContentPartPr>
            <p14:xfrm>
              <a:off x="3024480" y="1750320"/>
              <a:ext cx="187560" cy="10728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A916EC0E-EDDE-475B-8F54-C559F22776C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008640" y="1686960"/>
                <a:ext cx="21888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xmlns="" id="{602577DD-C748-4E7C-941A-89D95E2804FA}"/>
                  </a:ext>
                </a:extLst>
              </p14:cNvPr>
              <p14:cNvContentPartPr/>
              <p14:nvPr/>
            </p14:nvContentPartPr>
            <p14:xfrm>
              <a:off x="3024480" y="2170080"/>
              <a:ext cx="142920" cy="9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602577DD-C748-4E7C-941A-89D95E2804F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08640" y="2106720"/>
                <a:ext cx="17424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xmlns="" id="{9F636B8A-FE3F-4FC7-B1E5-F663B4F7CBC6}"/>
                  </a:ext>
                </a:extLst>
              </p14:cNvPr>
              <p14:cNvContentPartPr/>
              <p14:nvPr/>
            </p14:nvContentPartPr>
            <p14:xfrm>
              <a:off x="3015480" y="2214720"/>
              <a:ext cx="151920" cy="1800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9F636B8A-FE3F-4FC7-B1E5-F663B4F7CBC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99640" y="2151360"/>
                <a:ext cx="18324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xmlns="" id="{3015E550-30CA-4EEE-8C6C-274BBEC882A8}"/>
                  </a:ext>
                </a:extLst>
              </p14:cNvPr>
              <p14:cNvContentPartPr/>
              <p14:nvPr/>
            </p14:nvContentPartPr>
            <p14:xfrm>
              <a:off x="3015480" y="3768480"/>
              <a:ext cx="178920" cy="900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3015E550-30CA-4EEE-8C6C-274BBEC882A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999640" y="3705120"/>
                <a:ext cx="21024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xmlns="" id="{678608B5-CC84-4357-9CB2-3CC208545180}"/>
                  </a:ext>
                </a:extLst>
              </p14:cNvPr>
              <p14:cNvContentPartPr/>
              <p14:nvPr/>
            </p14:nvContentPartPr>
            <p14:xfrm>
              <a:off x="3033120" y="3848760"/>
              <a:ext cx="16128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678608B5-CC84-4357-9CB2-3CC20854518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017280" y="3785400"/>
                <a:ext cx="192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xmlns="" id="{DC36DB0D-D04F-41AC-8A2B-D8526B9F2D2B}"/>
                  </a:ext>
                </a:extLst>
              </p14:cNvPr>
              <p14:cNvContentPartPr/>
              <p14:nvPr/>
            </p14:nvContentPartPr>
            <p14:xfrm>
              <a:off x="3006480" y="4581000"/>
              <a:ext cx="169920" cy="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DC36DB0D-D04F-41AC-8A2B-D8526B9F2D2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90640" y="4517640"/>
                <a:ext cx="201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xmlns="" id="{E40E11F0-AE2D-4C0B-A026-4BD721A65A63}"/>
                  </a:ext>
                </a:extLst>
              </p14:cNvPr>
              <p14:cNvContentPartPr/>
              <p14:nvPr/>
            </p14:nvContentPartPr>
            <p14:xfrm>
              <a:off x="3015480" y="4661280"/>
              <a:ext cx="169920" cy="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E40E11F0-AE2D-4C0B-A026-4BD721A65A63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999640" y="4597920"/>
                <a:ext cx="201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xmlns="" id="{A93E18BE-2079-41E1-A574-E45A6799394F}"/>
                  </a:ext>
                </a:extLst>
              </p14:cNvPr>
              <p14:cNvContentPartPr/>
              <p14:nvPr/>
            </p14:nvContentPartPr>
            <p14:xfrm>
              <a:off x="2997480" y="2750400"/>
              <a:ext cx="232560" cy="2700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A93E18BE-2079-41E1-A574-E45A6799394F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981640" y="2687040"/>
                <a:ext cx="26388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xmlns="" id="{222C5A12-07E8-4D3A-A3AF-5D39F6640194}"/>
                  </a:ext>
                </a:extLst>
              </p14:cNvPr>
              <p14:cNvContentPartPr/>
              <p14:nvPr/>
            </p14:nvContentPartPr>
            <p14:xfrm>
              <a:off x="2988480" y="3527280"/>
              <a:ext cx="2325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222C5A12-07E8-4D3A-A3AF-5D39F6640194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972640" y="3463920"/>
                <a:ext cx="263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xmlns="" id="{A31032B4-9F4B-47D7-BB29-CE3661C0B998}"/>
                  </a:ext>
                </a:extLst>
              </p14:cNvPr>
              <p14:cNvContentPartPr/>
              <p14:nvPr/>
            </p14:nvContentPartPr>
            <p14:xfrm>
              <a:off x="2997480" y="5572080"/>
              <a:ext cx="214560" cy="36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A31032B4-9F4B-47D7-BB29-CE3661C0B998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981640" y="5508720"/>
                <a:ext cx="245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xmlns="" id="{74905745-E736-4555-971D-0396050A12E6}"/>
                  </a:ext>
                </a:extLst>
              </p14:cNvPr>
              <p14:cNvContentPartPr/>
              <p14:nvPr/>
            </p14:nvContentPartPr>
            <p14:xfrm>
              <a:off x="3015480" y="3000240"/>
              <a:ext cx="205560" cy="936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74905745-E736-4555-971D-0396050A12E6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999640" y="2936880"/>
                <a:ext cx="236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xmlns="" id="{B9ACBCC9-3C7F-4759-976D-E13AACDB0666}"/>
                  </a:ext>
                </a:extLst>
              </p14:cNvPr>
              <p14:cNvContentPartPr/>
              <p14:nvPr/>
            </p14:nvContentPartPr>
            <p14:xfrm>
              <a:off x="3006480" y="4214880"/>
              <a:ext cx="223560" cy="36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B9ACBCC9-3C7F-4759-976D-E13AACDB0666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990640" y="4151520"/>
                <a:ext cx="254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xmlns="" id="{77868548-4C4F-4A6D-B456-CAED8C8801C4}"/>
                  </a:ext>
                </a:extLst>
              </p14:cNvPr>
              <p14:cNvContentPartPr/>
              <p14:nvPr/>
            </p14:nvContentPartPr>
            <p14:xfrm>
              <a:off x="3015480" y="5009400"/>
              <a:ext cx="196560" cy="936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77868548-4C4F-4A6D-B456-CAED8C8801C4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999640" y="4946040"/>
                <a:ext cx="227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xmlns="" id="{852B0022-C019-4D11-8453-A2AFCC896F37}"/>
                  </a:ext>
                </a:extLst>
              </p14:cNvPr>
              <p14:cNvContentPartPr/>
              <p14:nvPr/>
            </p14:nvContentPartPr>
            <p14:xfrm>
              <a:off x="3006480" y="5830920"/>
              <a:ext cx="196920" cy="936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852B0022-C019-4D11-8453-A2AFCC896F37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990640" y="5767560"/>
                <a:ext cx="228240" cy="13608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19 CuadroTexto"/>
          <p:cNvSpPr txBox="1"/>
          <p:nvPr/>
        </p:nvSpPr>
        <p:spPr>
          <a:xfrm>
            <a:off x="9408368" y="476673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AR" dirty="0">
                <a:solidFill>
                  <a:prstClr val="black"/>
                </a:solidFill>
                <a:latin typeface="Calibri"/>
              </a:rPr>
              <a:t>139</a:t>
            </a:r>
          </a:p>
          <a:p>
            <a:pPr>
              <a:defRPr/>
            </a:pPr>
            <a:endParaRPr lang="es-A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44E4289F-876B-4D1D-8BA3-0F48B199AB6C}"/>
              </a:ext>
            </a:extLst>
          </p:cNvPr>
          <p:cNvSpPr txBox="1"/>
          <p:nvPr/>
        </p:nvSpPr>
        <p:spPr>
          <a:xfrm>
            <a:off x="10484138" y="942548"/>
            <a:ext cx="1222588" cy="1042663"/>
          </a:xfrm>
          <a:prstGeom prst="rect">
            <a:avLst/>
          </a:prstGeom>
          <a:solidFill>
            <a:srgbClr val="FFFF00"/>
          </a:solidFill>
          <a:ln w="762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AR" sz="4400" dirty="0"/>
              <a:t>  </a:t>
            </a:r>
            <a:r>
              <a:rPr lang="es-AR" sz="6000" dirty="0"/>
              <a:t>in </a:t>
            </a:r>
          </a:p>
        </p:txBody>
      </p:sp>
      <p:sp>
        <p:nvSpPr>
          <p:cNvPr id="22" name="21 Marco"/>
          <p:cNvSpPr/>
          <p:nvPr/>
        </p:nvSpPr>
        <p:spPr>
          <a:xfrm>
            <a:off x="5654842" y="1600200"/>
            <a:ext cx="4126832" cy="385011"/>
          </a:xfrm>
          <a:prstGeom prst="frame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654842" y="1985211"/>
            <a:ext cx="412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table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kitchen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6580663" y="2433448"/>
            <a:ext cx="515012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fireplace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living </a:t>
            </a:r>
            <a:r>
              <a:rPr lang="es-MX" sz="2000" b="1" dirty="0" err="1" smtClean="0">
                <a:solidFill>
                  <a:srgbClr val="FF0000"/>
                </a:solidFill>
              </a:rPr>
              <a:t>room</a:t>
            </a:r>
            <a:r>
              <a:rPr lang="es-MX" sz="2000" b="1" dirty="0">
                <a:solidFill>
                  <a:srgbClr val="FF0000"/>
                </a:solidFill>
              </a:rPr>
              <a:t>?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5562600" y="2757479"/>
            <a:ext cx="5470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aren’t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plants</a:t>
            </a:r>
            <a:r>
              <a:rPr lang="es-MX" sz="2000" b="1" dirty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</a:rPr>
              <a:t>in </a:t>
            </a:r>
            <a:r>
              <a:rPr lang="es-MX" sz="2000" b="1" dirty="0" err="1" smtClean="0">
                <a:solidFill>
                  <a:srgbClr val="FF0000"/>
                </a:solidFill>
              </a:rPr>
              <a:t>your</a:t>
            </a:r>
            <a:r>
              <a:rPr lang="es-MX" sz="2000" b="1" dirty="0" smtClean="0">
                <a:solidFill>
                  <a:srgbClr val="FF0000"/>
                </a:solidFill>
              </a:rPr>
              <a:t> flat. 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5462337" y="3149433"/>
            <a:ext cx="412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people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hall?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6416842" y="3562433"/>
            <a:ext cx="478455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pictures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your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bedroom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5462337" y="3972000"/>
            <a:ext cx="412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TV in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kitchen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6037848" y="4372110"/>
            <a:ext cx="412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computer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study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6470503" y="4772220"/>
            <a:ext cx="498355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aren’t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charis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dining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room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6043369" y="5172330"/>
            <a:ext cx="412683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mirror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bathroom</a:t>
            </a:r>
            <a:r>
              <a:rPr lang="es-MX" sz="2000" b="1" dirty="0">
                <a:solidFill>
                  <a:srgbClr val="FF0000"/>
                </a:solidFill>
              </a:rPr>
              <a:t>?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5462337" y="5572440"/>
            <a:ext cx="412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car in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garage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6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 animBg="1"/>
      <p:bldP spid="29" grpId="0"/>
      <p:bldP spid="30" grpId="0"/>
      <p:bldP spid="31" grpId="0" animBg="1"/>
      <p:bldP spid="32" grpId="0"/>
      <p:bldP spid="33" grpId="0"/>
      <p:bldP spid="34" grpId="0" animBg="1"/>
      <p:bldP spid="35" grpId="0" animBg="1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067B41-805E-4A71-B7AE-820E4EA14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Keys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exercises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DC0BE24-995B-4AFB-9B9B-E7485FAA9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1417638"/>
            <a:ext cx="5966592" cy="144454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1894D5B-5372-4D6D-B6ED-72937356A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375" y="3041520"/>
            <a:ext cx="5359122" cy="354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5538" y="376959"/>
            <a:ext cx="6929486" cy="610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9DE4BA15-9631-451D-B5C8-D85D8A9E9CE7}"/>
              </a:ext>
            </a:extLst>
          </p:cNvPr>
          <p:cNvSpPr txBox="1"/>
          <p:nvPr/>
        </p:nvSpPr>
        <p:spPr>
          <a:xfrm>
            <a:off x="8976320" y="376959"/>
            <a:ext cx="144016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WORKBOOK PAGE 52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4563978" y="4932298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Are there </a:t>
            </a:r>
            <a:r>
              <a:rPr lang="en-US" sz="2000" b="1" u="sng" dirty="0">
                <a:solidFill>
                  <a:srgbClr val="FF0000"/>
                </a:solidFill>
              </a:rPr>
              <a:t>any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899483" y="5594308"/>
            <a:ext cx="1852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there</a:t>
            </a:r>
            <a:r>
              <a:rPr lang="es-AR" sz="2000" b="1" dirty="0">
                <a:solidFill>
                  <a:srgbClr val="FF0000"/>
                </a:solidFill>
              </a:rPr>
              <a:t> are </a:t>
            </a:r>
            <a:r>
              <a:rPr lang="es-AR" sz="2000" b="1" u="sng" dirty="0" err="1">
                <a:solidFill>
                  <a:srgbClr val="FF0000"/>
                </a:solidFill>
              </a:rPr>
              <a:t>some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251157" y="2506223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</a:rPr>
              <a:t>here isn’t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793957" y="4187219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Is there </a:t>
            </a:r>
            <a:r>
              <a:rPr lang="en-US" sz="2000" b="1" u="sng" dirty="0" smtClean="0">
                <a:solidFill>
                  <a:srgbClr val="FF0000"/>
                </a:solidFill>
              </a:rPr>
              <a:t>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687677" y="3810816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There 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840703" y="3537291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are 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251157" y="4539674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</a:rPr>
              <a:t>here 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15172" y="2506223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</a:rPr>
              <a:t>here is </a:t>
            </a:r>
            <a:r>
              <a:rPr lang="en-US" sz="2000" b="1" u="sng" dirty="0" smtClean="0">
                <a:solidFill>
                  <a:srgbClr val="FF0000"/>
                </a:solidFill>
              </a:rPr>
              <a:t>a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687677" y="2149631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Is there </a:t>
            </a:r>
            <a:r>
              <a:rPr lang="en-US" sz="2000" b="1" u="sng" dirty="0" smtClean="0">
                <a:solidFill>
                  <a:srgbClr val="FF0000"/>
                </a:solidFill>
              </a:rPr>
              <a:t>a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430252" y="1789270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</a:rPr>
              <a:t>here Is </a:t>
            </a:r>
            <a:r>
              <a:rPr lang="en-US" sz="2000" b="1" u="sng" dirty="0" smtClean="0">
                <a:solidFill>
                  <a:srgbClr val="FF0000"/>
                </a:solidFill>
              </a:rPr>
              <a:t>a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01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4"/>
    </mc:Choice>
    <mc:Fallback xmlns="">
      <p:transition spd="slow" advTm="5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094" y="700124"/>
            <a:ext cx="8614415" cy="49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6040BB8B-6A98-49AB-B507-E96777CF22C3}"/>
              </a:ext>
            </a:extLst>
          </p:cNvPr>
          <p:cNvSpPr txBox="1"/>
          <p:nvPr/>
        </p:nvSpPr>
        <p:spPr>
          <a:xfrm>
            <a:off x="8976320" y="376959"/>
            <a:ext cx="144016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WORKBOOK PAGE 52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579B901-BBA4-44E2-810B-C878B87D307A}"/>
              </a:ext>
            </a:extLst>
          </p:cNvPr>
          <p:cNvSpPr txBox="1"/>
          <p:nvPr/>
        </p:nvSpPr>
        <p:spPr>
          <a:xfrm>
            <a:off x="9957193" y="2154479"/>
            <a:ext cx="1210962" cy="1015663"/>
          </a:xfrm>
          <a:prstGeom prst="rect">
            <a:avLst/>
          </a:prstGeom>
          <a:solidFill>
            <a:srgbClr val="FFC000"/>
          </a:solidFill>
          <a:ln w="7620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r>
              <a:rPr lang="es-AR" sz="6000" dirty="0"/>
              <a:t> </a:t>
            </a:r>
            <a:r>
              <a:rPr lang="es-AR" sz="6000" dirty="0" err="1"/>
              <a:t>on</a:t>
            </a:r>
            <a:endParaRPr lang="es-AR" sz="60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E5A8FADC-71DF-40ED-9224-BFDEF2021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676" y="3170142"/>
            <a:ext cx="5725324" cy="105742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684421" y="2538663"/>
            <a:ext cx="6605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</a:t>
            </a:r>
            <a:r>
              <a:rPr lang="en-US" b="1" dirty="0" smtClean="0"/>
              <a:t>Are </a:t>
            </a:r>
            <a:r>
              <a:rPr lang="en-US" b="1" dirty="0"/>
              <a:t>there any carpets downstairs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4 CuadroTexto"/>
          <p:cNvSpPr txBox="1"/>
          <p:nvPr/>
        </p:nvSpPr>
        <p:spPr>
          <a:xfrm>
            <a:off x="1684421" y="3404937"/>
            <a:ext cx="6448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</a:t>
            </a:r>
            <a:r>
              <a:rPr lang="en-US" b="1" dirty="0"/>
              <a:t>There are some CDs on the shelf</a:t>
            </a:r>
            <a:r>
              <a:rPr lang="en-US" dirty="0"/>
              <a:t>.</a:t>
            </a:r>
          </a:p>
          <a:p>
            <a:endParaRPr lang="es-AR" dirty="0"/>
          </a:p>
          <a:p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1684421" y="4269479"/>
            <a:ext cx="4215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</a:t>
            </a:r>
            <a:r>
              <a:rPr lang="en-US" b="1" dirty="0"/>
              <a:t>Are there any </a:t>
            </a:r>
            <a:r>
              <a:rPr lang="en-US" b="1" dirty="0" smtClean="0"/>
              <a:t>glasses </a:t>
            </a:r>
            <a:r>
              <a:rPr lang="en-US" b="1" dirty="0"/>
              <a:t>in the cupboard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8" name="7 CuadroTexto"/>
          <p:cNvSpPr txBox="1"/>
          <p:nvPr/>
        </p:nvSpPr>
        <p:spPr>
          <a:xfrm>
            <a:off x="1684421" y="5173579"/>
            <a:ext cx="4307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</a:t>
            </a:r>
            <a:r>
              <a:rPr lang="en-US" b="1" dirty="0"/>
              <a:t>There aren't any files in the study</a:t>
            </a:r>
            <a:r>
              <a:rPr lang="en-US" dirty="0"/>
              <a:t>.</a:t>
            </a:r>
            <a:endParaRPr lang="es-AR" dirty="0"/>
          </a:p>
          <a:p>
            <a:endParaRPr lang="es-A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337" y="1741646"/>
            <a:ext cx="5842000" cy="3714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10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080" y="857232"/>
            <a:ext cx="858529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57AD8A59-0545-4ED8-98CE-F226547B6308}"/>
              </a:ext>
            </a:extLst>
          </p:cNvPr>
          <p:cNvSpPr txBox="1"/>
          <p:nvPr/>
        </p:nvSpPr>
        <p:spPr>
          <a:xfrm>
            <a:off x="8976320" y="376959"/>
            <a:ext cx="144016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WORKBOOK PAGE 52</a:t>
            </a:r>
          </a:p>
        </p:txBody>
      </p:sp>
      <p:sp>
        <p:nvSpPr>
          <p:cNvPr id="5" name="4 Marco"/>
          <p:cNvSpPr/>
          <p:nvPr/>
        </p:nvSpPr>
        <p:spPr>
          <a:xfrm>
            <a:off x="6733309" y="1620982"/>
            <a:ext cx="1108363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" name="6 Marco"/>
          <p:cNvSpPr/>
          <p:nvPr/>
        </p:nvSpPr>
        <p:spPr>
          <a:xfrm>
            <a:off x="6733310" y="2591883"/>
            <a:ext cx="1316181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" name="7 Marco"/>
          <p:cNvSpPr/>
          <p:nvPr/>
        </p:nvSpPr>
        <p:spPr>
          <a:xfrm>
            <a:off x="6096001" y="3049083"/>
            <a:ext cx="1745672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" name="8 Marco"/>
          <p:cNvSpPr/>
          <p:nvPr/>
        </p:nvSpPr>
        <p:spPr>
          <a:xfrm>
            <a:off x="5818908" y="4073236"/>
            <a:ext cx="1108363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0" name="9 Marco"/>
          <p:cNvSpPr/>
          <p:nvPr/>
        </p:nvSpPr>
        <p:spPr>
          <a:xfrm>
            <a:off x="4862946" y="4530436"/>
            <a:ext cx="1108363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1" name="10 Marco"/>
          <p:cNvSpPr/>
          <p:nvPr/>
        </p:nvSpPr>
        <p:spPr>
          <a:xfrm>
            <a:off x="4862947" y="5098472"/>
            <a:ext cx="1510144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2" name="11 Marco"/>
          <p:cNvSpPr/>
          <p:nvPr/>
        </p:nvSpPr>
        <p:spPr>
          <a:xfrm>
            <a:off x="4308764" y="2119746"/>
            <a:ext cx="1510144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3" name="12 Marco"/>
          <p:cNvSpPr/>
          <p:nvPr/>
        </p:nvSpPr>
        <p:spPr>
          <a:xfrm>
            <a:off x="3650672" y="2576946"/>
            <a:ext cx="1773382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4" name="13 Marco"/>
          <p:cNvSpPr/>
          <p:nvPr/>
        </p:nvSpPr>
        <p:spPr>
          <a:xfrm>
            <a:off x="2493818" y="1620982"/>
            <a:ext cx="1108363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" name="14 Marco"/>
          <p:cNvSpPr/>
          <p:nvPr/>
        </p:nvSpPr>
        <p:spPr>
          <a:xfrm>
            <a:off x="5805057" y="3574472"/>
            <a:ext cx="1233053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8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125" y="533392"/>
            <a:ext cx="8497355" cy="603887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076A155-6D56-4E2C-93F0-952B902215B6}"/>
              </a:ext>
            </a:extLst>
          </p:cNvPr>
          <p:cNvSpPr txBox="1"/>
          <p:nvPr/>
        </p:nvSpPr>
        <p:spPr>
          <a:xfrm>
            <a:off x="8976320" y="376959"/>
            <a:ext cx="1440160" cy="646331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WORKBOOK PAGE 53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7509160" y="1574952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bathroom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329052" y="2082875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dining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269671" y="2484427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room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758542" y="3062313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study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481452" y="3523978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garage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481452" y="3985643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kitchen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910942" y="4465858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Living </a:t>
            </a:r>
            <a:r>
              <a:rPr lang="es-MX" sz="2400" b="1" dirty="0" err="1" smtClean="0">
                <a:solidFill>
                  <a:srgbClr val="FF0000"/>
                </a:solidFill>
              </a:rPr>
              <a:t>room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470070" y="5375793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bedroom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176652" y="5837458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garden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7" name="16 Marco"/>
          <p:cNvSpPr/>
          <p:nvPr/>
        </p:nvSpPr>
        <p:spPr>
          <a:xfrm>
            <a:off x="7703124" y="1177636"/>
            <a:ext cx="1136069" cy="397316"/>
          </a:xfrm>
          <a:prstGeom prst="frame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03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6E469A7-8CD2-4118-AE91-447C80904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12" y="322933"/>
            <a:ext cx="6597723" cy="393341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495A25A-CC5F-446B-95FC-DBD67EE6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839" y="731519"/>
            <a:ext cx="4942159" cy="68369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51E7FA96-F8D6-4F76-A36B-1AD3D63AA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9841" y="1411773"/>
            <a:ext cx="4942159" cy="28480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B31FCA3E-B20C-4F6D-AA87-D9AFF3C7F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4708" y="4009974"/>
            <a:ext cx="4722107" cy="284802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261B37C1-7560-4F46-B34A-344987015D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4066" y="4473146"/>
            <a:ext cx="1844287" cy="238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6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786" y="211960"/>
            <a:ext cx="7715304" cy="636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xmlns="" id="{65C614F6-CFC2-40CC-ACAF-192471082BF4}"/>
                  </a:ext>
                </a:extLst>
              </p14:cNvPr>
              <p14:cNvContentPartPr/>
              <p14:nvPr/>
            </p14:nvContentPartPr>
            <p14:xfrm>
              <a:off x="3488520" y="1428840"/>
              <a:ext cx="187920" cy="36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65C614F6-CFC2-40CC-ACAF-192471082BF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72680" y="1365480"/>
                <a:ext cx="219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xmlns="" id="{9E076D0F-D402-40AD-8D8D-A13DB06EB311}"/>
                  </a:ext>
                </a:extLst>
              </p14:cNvPr>
              <p14:cNvContentPartPr/>
              <p14:nvPr/>
            </p14:nvContentPartPr>
            <p14:xfrm>
              <a:off x="4542240" y="1419840"/>
              <a:ext cx="554040" cy="4500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9E076D0F-D402-40AD-8D8D-A13DB06EB31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6400" y="1356480"/>
                <a:ext cx="5853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xmlns="" id="{D2165928-A839-4775-A5E4-0BB7A189FA4A}"/>
                  </a:ext>
                </a:extLst>
              </p14:cNvPr>
              <p14:cNvContentPartPr/>
              <p14:nvPr/>
            </p14:nvContentPartPr>
            <p14:xfrm>
              <a:off x="5238840" y="1401840"/>
              <a:ext cx="232560" cy="9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D2165928-A839-4775-A5E4-0BB7A189FA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3000" y="1338480"/>
                <a:ext cx="263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xmlns="" id="{D431CF2E-1BB3-47C8-9407-2F548401D720}"/>
                  </a:ext>
                </a:extLst>
              </p14:cNvPr>
              <p14:cNvContentPartPr/>
              <p14:nvPr/>
            </p14:nvContentPartPr>
            <p14:xfrm>
              <a:off x="2470800" y="1982520"/>
              <a:ext cx="232560" cy="18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D431CF2E-1BB3-47C8-9407-2F548401D72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54960" y="1919160"/>
                <a:ext cx="2638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xmlns="" id="{91EEAC41-B199-4AB2-B65E-6EF457504D54}"/>
                  </a:ext>
                </a:extLst>
              </p14:cNvPr>
              <p14:cNvContentPartPr/>
              <p14:nvPr/>
            </p14:nvContentPartPr>
            <p14:xfrm>
              <a:off x="4488960" y="1991160"/>
              <a:ext cx="339480" cy="9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91EEAC41-B199-4AB2-B65E-6EF457504D5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73120" y="1927800"/>
                <a:ext cx="370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xmlns="" id="{78DC441D-8B0B-438A-AEF7-834581762771}"/>
                  </a:ext>
                </a:extLst>
              </p14:cNvPr>
              <p14:cNvContentPartPr/>
              <p14:nvPr/>
            </p14:nvContentPartPr>
            <p14:xfrm>
              <a:off x="4104840" y="2527200"/>
              <a:ext cx="1446840" cy="36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78DC441D-8B0B-438A-AEF7-83458176277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89000" y="2463840"/>
                <a:ext cx="147816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xmlns="" id="{0AEEB06D-4F1E-4F0A-B964-1488A330467F}"/>
                  </a:ext>
                </a:extLst>
              </p14:cNvPr>
              <p14:cNvContentPartPr/>
              <p14:nvPr/>
            </p14:nvContentPartPr>
            <p14:xfrm>
              <a:off x="3363600" y="2795040"/>
              <a:ext cx="911160" cy="1800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0AEEB06D-4F1E-4F0A-B964-1488A330467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347760" y="2731680"/>
                <a:ext cx="9424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xmlns="" id="{33D40C54-75DA-4648-88D9-0A74D11DE410}"/>
                  </a:ext>
                </a:extLst>
              </p14:cNvPr>
              <p14:cNvContentPartPr/>
              <p14:nvPr/>
            </p14:nvContentPartPr>
            <p14:xfrm>
              <a:off x="6069360" y="2705760"/>
              <a:ext cx="294840" cy="2325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33D40C54-75DA-4648-88D9-0A74D11DE41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053520" y="2642400"/>
                <a:ext cx="326160" cy="35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xmlns="" id="{6B2E8ADA-FDD7-49D6-BEB2-DBA2468177CC}"/>
                  </a:ext>
                </a:extLst>
              </p14:cNvPr>
              <p14:cNvContentPartPr/>
              <p14:nvPr/>
            </p14:nvContentPartPr>
            <p14:xfrm>
              <a:off x="4506600" y="3089520"/>
              <a:ext cx="723600" cy="6300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6B2E8ADA-FDD7-49D6-BEB2-DBA2468177C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490760" y="3026160"/>
                <a:ext cx="75492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xmlns="" id="{76415518-01AF-45F7-9A80-E450ACC60904}"/>
                  </a:ext>
                </a:extLst>
              </p14:cNvPr>
              <p14:cNvContentPartPr/>
              <p14:nvPr/>
            </p14:nvContentPartPr>
            <p14:xfrm>
              <a:off x="3801360" y="3250440"/>
              <a:ext cx="268200" cy="25020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76415518-01AF-45F7-9A80-E450ACC6090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85520" y="3187080"/>
                <a:ext cx="299520" cy="37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xmlns="" id="{7F7582E8-C6F0-4B3C-945F-3AC81C132385}"/>
                  </a:ext>
                </a:extLst>
              </p14:cNvPr>
              <p14:cNvContentPartPr/>
              <p14:nvPr/>
            </p14:nvContentPartPr>
            <p14:xfrm>
              <a:off x="4176120" y="3384360"/>
              <a:ext cx="714960" cy="9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7F7582E8-C6F0-4B3C-945F-3AC81C13238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160280" y="3321000"/>
                <a:ext cx="7462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xmlns="" id="{3ACA320F-C601-4597-8260-B2F4A7EBB0DA}"/>
                  </a:ext>
                </a:extLst>
              </p14:cNvPr>
              <p14:cNvContentPartPr/>
              <p14:nvPr/>
            </p14:nvContentPartPr>
            <p14:xfrm>
              <a:off x="4238760" y="3616560"/>
              <a:ext cx="2027520" cy="7164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3ACA320F-C601-4597-8260-B2F4A7EBB0D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22920" y="3553200"/>
                <a:ext cx="205884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xmlns="" id="{E22102B8-B93B-4900-B966-67E96A54FEA8}"/>
                  </a:ext>
                </a:extLst>
              </p14:cNvPr>
              <p14:cNvContentPartPr/>
              <p14:nvPr/>
            </p14:nvContentPartPr>
            <p14:xfrm>
              <a:off x="3309960" y="3911040"/>
              <a:ext cx="375480" cy="18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E22102B8-B93B-4900-B966-67E96A54FEA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294120" y="3847680"/>
                <a:ext cx="406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xmlns="" id="{047149BB-1CC9-408A-A0E4-55CA93980735}"/>
                  </a:ext>
                </a:extLst>
              </p14:cNvPr>
              <p14:cNvContentPartPr/>
              <p14:nvPr/>
            </p14:nvContentPartPr>
            <p14:xfrm>
              <a:off x="3943920" y="4741560"/>
              <a:ext cx="848880" cy="1836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047149BB-1CC9-408A-A0E4-55CA9398073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928080" y="4678200"/>
                <a:ext cx="8802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xmlns="" id="{02C3DD88-019E-474E-A9FB-D540A027D3E8}"/>
                  </a:ext>
                </a:extLst>
              </p14:cNvPr>
              <p14:cNvContentPartPr/>
              <p14:nvPr/>
            </p14:nvContentPartPr>
            <p14:xfrm>
              <a:off x="3854640" y="5322240"/>
              <a:ext cx="1652400" cy="900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02C3DD88-019E-474E-A9FB-D540A027D3E8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838800" y="5258880"/>
                <a:ext cx="168372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xmlns="" id="{898D9F8B-BB01-4E62-9F0D-50858AE4DF4E}"/>
                  </a:ext>
                </a:extLst>
              </p14:cNvPr>
              <p14:cNvContentPartPr/>
              <p14:nvPr/>
            </p14:nvContentPartPr>
            <p14:xfrm>
              <a:off x="5622960" y="5322240"/>
              <a:ext cx="580680" cy="36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898D9F8B-BB01-4E62-9F0D-50858AE4DF4E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607120" y="5258880"/>
                <a:ext cx="612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xmlns="" id="{36AE1BE3-F4FE-4737-AC02-59592561BAA2}"/>
                  </a:ext>
                </a:extLst>
              </p14:cNvPr>
              <p14:cNvContentPartPr/>
              <p14:nvPr/>
            </p14:nvContentPartPr>
            <p14:xfrm>
              <a:off x="4622880" y="5857920"/>
              <a:ext cx="1794960" cy="6300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36AE1BE3-F4FE-4737-AC02-59592561BAA2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607040" y="5794560"/>
                <a:ext cx="182628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xmlns="" id="{130803C2-2A3E-4003-AD82-2711D1DFE587}"/>
                  </a:ext>
                </a:extLst>
              </p14:cNvPr>
              <p14:cNvContentPartPr/>
              <p14:nvPr/>
            </p14:nvContentPartPr>
            <p14:xfrm>
              <a:off x="2506440" y="6116760"/>
              <a:ext cx="411120" cy="4500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130803C2-2A3E-4003-AD82-2711D1DFE587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490600" y="6053400"/>
                <a:ext cx="4424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xmlns="" id="{F0705E0E-4E67-4A09-BBBE-F42EF53A5681}"/>
                  </a:ext>
                </a:extLst>
              </p14:cNvPr>
              <p14:cNvContentPartPr/>
              <p14:nvPr/>
            </p14:nvContentPartPr>
            <p14:xfrm>
              <a:off x="4980000" y="6116760"/>
              <a:ext cx="196560" cy="27360"/>
            </p14:xfrm>
          </p:contentPart>
        </mc:Choice>
        <mc:Fallback xmlns=""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F0705E0E-4E67-4A09-BBBE-F42EF53A5681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964160" y="6053400"/>
                <a:ext cx="227880" cy="15408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20 CuadroTexto"/>
          <p:cNvSpPr txBox="1"/>
          <p:nvPr/>
        </p:nvSpPr>
        <p:spPr>
          <a:xfrm>
            <a:off x="7608168" y="5920920"/>
            <a:ext cx="103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AR" dirty="0">
                <a:solidFill>
                  <a:prstClr val="black"/>
                </a:solidFill>
                <a:latin typeface="Calibri"/>
              </a:rPr>
              <a:t>Page 114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2" name="21 Entrada de lápiz"/>
              <p14:cNvContentPartPr/>
              <p14:nvPr/>
            </p14:nvContentPartPr>
            <p14:xfrm>
              <a:off x="5346120" y="3071880"/>
              <a:ext cx="1250280" cy="71640"/>
            </p14:xfrm>
          </p:contentPart>
        </mc:Choice>
        <mc:Fallback xmlns="">
          <p:pic>
            <p:nvPicPr>
              <p:cNvPr id="22" name="21 Entrada de lápiz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5330280" y="3008520"/>
                <a:ext cx="128160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3" name="22 Entrada de lápiz"/>
              <p14:cNvContentPartPr/>
              <p14:nvPr/>
            </p14:nvContentPartPr>
            <p14:xfrm>
              <a:off x="4158480" y="2795040"/>
              <a:ext cx="669960" cy="45000"/>
            </p14:xfrm>
          </p:contentPart>
        </mc:Choice>
        <mc:Fallback xmlns="">
          <p:pic>
            <p:nvPicPr>
              <p:cNvPr id="23" name="22 Entrada de lápiz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142640" y="2731680"/>
                <a:ext cx="7012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4" name="23 Entrada de lápiz"/>
              <p14:cNvContentPartPr/>
              <p14:nvPr/>
            </p14:nvContentPartPr>
            <p14:xfrm>
              <a:off x="4846080" y="2812680"/>
              <a:ext cx="1152000" cy="36360"/>
            </p14:xfrm>
          </p:contentPart>
        </mc:Choice>
        <mc:Fallback xmlns="">
          <p:pic>
            <p:nvPicPr>
              <p:cNvPr id="24" name="23 Entrada de lápiz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4830240" y="2749320"/>
                <a:ext cx="11833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5" name="24 Entrada de lápiz"/>
              <p14:cNvContentPartPr/>
              <p14:nvPr/>
            </p14:nvContentPartPr>
            <p14:xfrm>
              <a:off x="3363600" y="4187880"/>
              <a:ext cx="1080720" cy="54000"/>
            </p14:xfrm>
          </p:contentPart>
        </mc:Choice>
        <mc:Fallback xmlns="">
          <p:pic>
            <p:nvPicPr>
              <p:cNvPr id="25" name="24 Entrada de lápiz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3347760" y="4124520"/>
                <a:ext cx="1112040" cy="180720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25 CuadroTexto"/>
          <p:cNvSpPr txBox="1"/>
          <p:nvPr/>
        </p:nvSpPr>
        <p:spPr>
          <a:xfrm>
            <a:off x="10183091" y="318655"/>
            <a:ext cx="157941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Some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cupboards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0183091" y="3575457"/>
            <a:ext cx="157941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table</a:t>
            </a:r>
            <a:r>
              <a:rPr lang="es-MX" sz="2000" b="1" dirty="0" smtClean="0">
                <a:solidFill>
                  <a:srgbClr val="FF0000"/>
                </a:solidFill>
              </a:rPr>
              <a:t> and </a:t>
            </a:r>
            <a:r>
              <a:rPr lang="es-MX" sz="2000" b="1" dirty="0" err="1" smtClean="0">
                <a:solidFill>
                  <a:srgbClr val="FF0000"/>
                </a:solidFill>
              </a:rPr>
              <a:t>some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chairs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10183091" y="3050385"/>
            <a:ext cx="157941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microwave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10183091" y="1138746"/>
            <a:ext cx="157941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fridge</a:t>
            </a:r>
            <a:r>
              <a:rPr lang="es-MX" sz="2000" b="1" dirty="0" smtClean="0">
                <a:solidFill>
                  <a:srgbClr val="FF0000"/>
                </a:solidFill>
              </a:rPr>
              <a:t> and a </a:t>
            </a:r>
            <a:r>
              <a:rPr lang="es-MX" sz="2000" b="1" dirty="0" err="1" smtClean="0">
                <a:solidFill>
                  <a:srgbClr val="FF0000"/>
                </a:solidFill>
              </a:rPr>
              <a:t>freezer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10183091" y="2173257"/>
            <a:ext cx="157941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worktop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76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Resultado de imagen para the london eye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s-A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AutoShape 4" descr="Resultado de imagen para the london eye"/>
          <p:cNvSpPr>
            <a:spLocks noChangeAspect="1" noChangeArrowheads="1"/>
          </p:cNvSpPr>
          <p:nvPr/>
        </p:nvSpPr>
        <p:spPr bwMode="auto">
          <a:xfrm>
            <a:off x="1676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s-AR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19" y="284050"/>
            <a:ext cx="3060098" cy="2036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648" y="2348880"/>
            <a:ext cx="2891041" cy="216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4005065"/>
            <a:ext cx="4369607" cy="2455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476672"/>
            <a:ext cx="5825109" cy="327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4741693"/>
            <a:ext cx="3603342" cy="202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9892145" y="1122218"/>
            <a:ext cx="196734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London </a:t>
            </a:r>
            <a:r>
              <a:rPr lang="es-MX" b="1" dirty="0" err="1" smtClean="0">
                <a:solidFill>
                  <a:srgbClr val="FF0000"/>
                </a:solidFill>
              </a:rPr>
              <a:t>Eye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or</a:t>
            </a:r>
            <a:r>
              <a:rPr lang="es-MX" b="1" dirty="0" smtClean="0">
                <a:solidFill>
                  <a:srgbClr val="FF0000"/>
                </a:solidFill>
              </a:rPr>
              <a:t>  (</a:t>
            </a:r>
            <a:r>
              <a:rPr lang="es-MX" b="1" dirty="0" err="1" smtClean="0">
                <a:solidFill>
                  <a:srgbClr val="FF0000"/>
                </a:solidFill>
              </a:rPr>
              <a:t>an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observation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wheel</a:t>
            </a:r>
            <a:r>
              <a:rPr lang="es-MX" b="1" dirty="0" smtClean="0">
                <a:solidFill>
                  <a:srgbClr val="FF0000"/>
                </a:solidFill>
              </a:rPr>
              <a:t>)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892144" y="2964873"/>
            <a:ext cx="2299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Saint </a:t>
            </a:r>
            <a:r>
              <a:rPr lang="es-MX" b="1" dirty="0" err="1" smtClean="0">
                <a:solidFill>
                  <a:srgbClr val="FF0000"/>
                </a:solidFill>
              </a:rPr>
              <a:t>Paul’s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Cathedral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587544" y="5408769"/>
            <a:ext cx="19673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underground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40327" y="4329704"/>
            <a:ext cx="196734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Hampstead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Heath</a:t>
            </a:r>
            <a:r>
              <a:rPr lang="es-MX" b="1" dirty="0" smtClean="0">
                <a:solidFill>
                  <a:srgbClr val="FF0000"/>
                </a:solidFill>
              </a:rPr>
              <a:t> (a </a:t>
            </a:r>
            <a:r>
              <a:rPr lang="es-MX" b="1" dirty="0" err="1" smtClean="0">
                <a:solidFill>
                  <a:srgbClr val="FF0000"/>
                </a:solidFill>
              </a:rPr>
              <a:t>beautiful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park</a:t>
            </a:r>
            <a:r>
              <a:rPr lang="es-MX" b="1" dirty="0" smtClean="0">
                <a:solidFill>
                  <a:srgbClr val="FF0000"/>
                </a:solidFill>
              </a:rPr>
              <a:t>) 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8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4060" y="2053641"/>
            <a:ext cx="2751871" cy="27600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b="1">
                <a:solidFill>
                  <a:srgbClr val="FFFFFF"/>
                </a:solidFill>
              </a:rPr>
              <a:t>Write about your house or flat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46140" y="813683"/>
            <a:ext cx="6265613" cy="5230634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Where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it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floor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your</a:t>
            </a:r>
            <a:r>
              <a:rPr lang="es-AR" sz="2100" dirty="0">
                <a:solidFill>
                  <a:srgbClr val="000000"/>
                </a:solidFill>
              </a:rPr>
              <a:t> flat </a:t>
            </a:r>
            <a:r>
              <a:rPr lang="es-AR" sz="2100" dirty="0" err="1">
                <a:solidFill>
                  <a:srgbClr val="000000"/>
                </a:solidFill>
              </a:rPr>
              <a:t>on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rooms</a:t>
            </a:r>
            <a:r>
              <a:rPr lang="es-AR" sz="2100" dirty="0">
                <a:solidFill>
                  <a:srgbClr val="000000"/>
                </a:solidFill>
              </a:rPr>
              <a:t> are </a:t>
            </a:r>
            <a:r>
              <a:rPr lang="es-AR" sz="2100" dirty="0" err="1">
                <a:solidFill>
                  <a:srgbClr val="000000"/>
                </a:solidFill>
              </a:rPr>
              <a:t>there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Give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details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about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some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of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rooms</a:t>
            </a:r>
            <a:r>
              <a:rPr lang="es-AR" sz="2100" dirty="0">
                <a:solidFill>
                  <a:srgbClr val="00000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can </a:t>
            </a:r>
            <a:r>
              <a:rPr lang="es-AR" sz="2100" dirty="0" err="1">
                <a:solidFill>
                  <a:srgbClr val="000000"/>
                </a:solidFill>
              </a:rPr>
              <a:t>you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see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windows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services</a:t>
            </a:r>
            <a:r>
              <a:rPr lang="es-AR" sz="2100" dirty="0">
                <a:solidFill>
                  <a:srgbClr val="000000"/>
                </a:solidFill>
              </a:rPr>
              <a:t> are </a:t>
            </a:r>
            <a:r>
              <a:rPr lang="es-AR" sz="2100" dirty="0" err="1">
                <a:solidFill>
                  <a:srgbClr val="000000"/>
                </a:solidFill>
              </a:rPr>
              <a:t>there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nearby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How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far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city</a:t>
            </a:r>
            <a:r>
              <a:rPr lang="es-AR" sz="2100" dirty="0">
                <a:solidFill>
                  <a:srgbClr val="000000"/>
                </a:solidFill>
              </a:rPr>
              <a:t> center? /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a shopping mall? / a </a:t>
            </a:r>
            <a:r>
              <a:rPr lang="es-AR" sz="2100" dirty="0" err="1">
                <a:solidFill>
                  <a:srgbClr val="000000"/>
                </a:solidFill>
              </a:rPr>
              <a:t>park</a:t>
            </a:r>
            <a:r>
              <a:rPr lang="es-AR" sz="2100" dirty="0">
                <a:solidFill>
                  <a:srgbClr val="000000"/>
                </a:solidFill>
              </a:rPr>
              <a:t>?,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university</a:t>
            </a:r>
            <a:r>
              <a:rPr lang="es-AR" sz="2100" dirty="0">
                <a:solidFill>
                  <a:srgbClr val="000000"/>
                </a:solidFill>
              </a:rPr>
              <a:t>?, etc.</a:t>
            </a:r>
          </a:p>
          <a:p>
            <a:pPr marL="514350" indent="-514350">
              <a:buAutoNum type="arabicPeriod"/>
            </a:pPr>
            <a:endParaRPr lang="es-AR" sz="2100" dirty="0">
              <a:solidFill>
                <a:srgbClr val="00000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D33A9C4-78D2-4374-9022-AAA6F2DD853E}"/>
              </a:ext>
            </a:extLst>
          </p:cNvPr>
          <p:cNvSpPr txBox="1"/>
          <p:nvPr/>
        </p:nvSpPr>
        <p:spPr>
          <a:xfrm>
            <a:off x="7896201" y="5805265"/>
            <a:ext cx="2175293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 err="1" smtClean="0"/>
              <a:t>Written</a:t>
            </a:r>
            <a:r>
              <a:rPr lang="es-MX" dirty="0" smtClean="0"/>
              <a:t> </a:t>
            </a:r>
            <a:r>
              <a:rPr lang="es-MX" dirty="0" err="1" smtClean="0"/>
              <a:t>assignment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8BEFA35-7FDD-4307-8008-23F511B11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95" y="2945938"/>
            <a:ext cx="3439005" cy="329611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A7773BA-D3FE-4084-852D-58DB18413ED1}"/>
              </a:ext>
            </a:extLst>
          </p:cNvPr>
          <p:cNvSpPr txBox="1"/>
          <p:nvPr/>
        </p:nvSpPr>
        <p:spPr>
          <a:xfrm>
            <a:off x="1608643" y="3188043"/>
            <a:ext cx="790833" cy="707886"/>
          </a:xfrm>
          <a:prstGeom prst="rect">
            <a:avLst/>
          </a:prstGeom>
          <a:solidFill>
            <a:srgbClr val="FFC00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AR" sz="4000" dirty="0" err="1"/>
              <a:t>on</a:t>
            </a:r>
            <a:endParaRPr lang="es-AR" sz="40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1414400B-BC5E-4301-9E73-9B618580CC12}"/>
              </a:ext>
            </a:extLst>
          </p:cNvPr>
          <p:cNvSpPr txBox="1"/>
          <p:nvPr/>
        </p:nvSpPr>
        <p:spPr>
          <a:xfrm>
            <a:off x="1608643" y="4240050"/>
            <a:ext cx="790833" cy="707886"/>
          </a:xfrm>
          <a:prstGeom prst="rect">
            <a:avLst/>
          </a:prstGeom>
          <a:solidFill>
            <a:srgbClr val="FFC00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AR" sz="4000" dirty="0" err="1"/>
              <a:t>on</a:t>
            </a:r>
            <a:endParaRPr lang="es-AR" sz="4000" dirty="0"/>
          </a:p>
        </p:txBody>
      </p:sp>
    </p:spTree>
    <p:extLst>
      <p:ext uri="{BB962C8B-B14F-4D97-AF65-F5344CB8AC3E}">
        <p14:creationId xmlns:p14="http://schemas.microsoft.com/office/powerpoint/2010/main" val="7821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214423"/>
            <a:ext cx="8560588" cy="411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6500" y="642919"/>
            <a:ext cx="7441562" cy="542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1" y="1071546"/>
            <a:ext cx="8618175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2" y="428605"/>
            <a:ext cx="7715304" cy="612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6" y="642918"/>
            <a:ext cx="8458659" cy="549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48" y="98998"/>
            <a:ext cx="4500594" cy="657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20" y="4786323"/>
            <a:ext cx="3929090" cy="157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1224" y="428605"/>
            <a:ext cx="2649888" cy="56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2596" y="1357298"/>
            <a:ext cx="1659738" cy="585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4035" y="2357431"/>
            <a:ext cx="3583319" cy="5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24034" y="3286124"/>
            <a:ext cx="3471876" cy="51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65DED67-692A-4762-B284-03F5C15B60A8}"/>
              </a:ext>
            </a:extLst>
          </p:cNvPr>
          <p:cNvSpPr txBox="1"/>
          <p:nvPr/>
        </p:nvSpPr>
        <p:spPr>
          <a:xfrm>
            <a:off x="3612334" y="98998"/>
            <a:ext cx="141877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105416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622300"/>
            <a:ext cx="6592887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169408" y="3247509"/>
            <a:ext cx="9257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study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328416" y="5791199"/>
            <a:ext cx="11582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toilet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937760" y="5791199"/>
            <a:ext cx="15605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bathroom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925056" y="5791199"/>
            <a:ext cx="1548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bedroom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38" y="573088"/>
            <a:ext cx="6816534" cy="596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816096" y="2414016"/>
            <a:ext cx="1133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kitchen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596128" y="2243328"/>
            <a:ext cx="1609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>
                <a:solidFill>
                  <a:srgbClr val="FF0000"/>
                </a:solidFill>
              </a:rPr>
              <a:t>d</a:t>
            </a:r>
            <a:r>
              <a:rPr lang="es-MX" b="1" dirty="0" err="1" smtClean="0">
                <a:solidFill>
                  <a:srgbClr val="FF0000"/>
                </a:solidFill>
              </a:rPr>
              <a:t>ining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room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010144" y="2243328"/>
            <a:ext cx="16337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living </a:t>
            </a:r>
            <a:r>
              <a:rPr lang="es-MX" b="1" dirty="0" err="1" smtClean="0">
                <a:solidFill>
                  <a:srgbClr val="FF0000"/>
                </a:solidFill>
              </a:rPr>
              <a:t>room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511040" y="5266944"/>
            <a:ext cx="1231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a </a:t>
            </a:r>
            <a:r>
              <a:rPr lang="es-MX" b="1" dirty="0" err="1" smtClean="0">
                <a:solidFill>
                  <a:srgbClr val="FF0000"/>
                </a:solidFill>
              </a:rPr>
              <a:t>garage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376160" y="5266944"/>
            <a:ext cx="963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hall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827338" y="6181344"/>
            <a:ext cx="14642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 </a:t>
            </a:r>
            <a:r>
              <a:rPr lang="es-MX" b="1" dirty="0" err="1" smtClean="0">
                <a:solidFill>
                  <a:srgbClr val="FF0000"/>
                </a:solidFill>
              </a:rPr>
              <a:t>garden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6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6" y="829056"/>
            <a:ext cx="5747638" cy="518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535424" y="4585978"/>
            <a:ext cx="13898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balcony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16864" y="1477018"/>
            <a:ext cx="1548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ceiling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80032" y="5303520"/>
            <a:ext cx="1780032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floor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301" y="2156776"/>
            <a:ext cx="5080750" cy="386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766560" y="3218688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stairs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095488" y="240182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wall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0310223" y="3898485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door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832848" y="5132832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mat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796528" y="5681472"/>
            <a:ext cx="12496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floor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247888" y="3051745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mirror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9345168" y="3460177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plant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408176" y="4087461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408176" y="240182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light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5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8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50" y="741363"/>
            <a:ext cx="6564313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4328160" y="1170432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roof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961632" y="1581698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chimney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961632" y="3062843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desk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974080" y="2182368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shelf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120640" y="3075035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cupboard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255264" y="2837164"/>
            <a:ext cx="15605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armchair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822448" y="4291584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cistern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822448" y="5753656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toilet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608576" y="4697492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shower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309616" y="5230368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bath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815840" y="5753656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mat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961632" y="5045702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pillows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961632" y="5627656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bed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cover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89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164" y="1255776"/>
            <a:ext cx="8934261" cy="4532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322320" y="1255776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light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09216" y="2895600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worktop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920240" y="356006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sink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023360" y="5102352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floor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920240" y="4346448"/>
            <a:ext cx="1591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cupboard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639312" y="3060192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cooker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98848" y="3749040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fridge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357872" y="1280160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light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358128" y="240182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picture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680704" y="4346448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table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278624" y="489687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chair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345424" y="343814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vase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828</Words>
  <Application>Microsoft Office PowerPoint</Application>
  <PresentationFormat>Personalizado</PresentationFormat>
  <Paragraphs>206</Paragraphs>
  <Slides>37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37</vt:i4>
      </vt:variant>
    </vt:vector>
  </HeadingPairs>
  <TitlesOfParts>
    <vt:vector size="39" baseType="lpstr">
      <vt:lpstr>Tema de Office</vt:lpstr>
      <vt:lpstr>1_Tema de Office</vt:lpstr>
      <vt:lpstr>8 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Key to exercise pag 161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At the local pub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Keys to exercises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Write about your house or flat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B</dc:title>
  <dc:creator>Gladys</dc:creator>
  <cp:lastModifiedBy>gladysmaba@outlook.com</cp:lastModifiedBy>
  <cp:revision>58</cp:revision>
  <dcterms:created xsi:type="dcterms:W3CDTF">2020-03-20T20:29:31Z</dcterms:created>
  <dcterms:modified xsi:type="dcterms:W3CDTF">2021-11-02T01:15:12Z</dcterms:modified>
</cp:coreProperties>
</file>