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ink/ink1.xml" ContentType="application/inkml+xml"/>
  <Override PartName="/ppt/ink/ink2.xml" ContentType="application/inkml+xml"/>
  <Override PartName="/ppt/ink/ink3.xml" ContentType="application/inkml+xml"/>
  <Override PartName="/ppt/ink/ink4.xml" ContentType="application/inkml+xml"/>
  <Override PartName="/ppt/ink/ink5.xml" ContentType="application/inkml+xml"/>
  <Override PartName="/ppt/ink/ink6.xml" ContentType="application/inkml+xml"/>
  <Override PartName="/ppt/ink/ink7.xml" ContentType="application/inkml+xml"/>
  <Override PartName="/ppt/ink/ink8.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77" r:id="rId3"/>
    <p:sldId id="274" r:id="rId4"/>
    <p:sldId id="278" r:id="rId5"/>
    <p:sldId id="279" r:id="rId6"/>
    <p:sldId id="315" r:id="rId7"/>
    <p:sldId id="316" r:id="rId8"/>
    <p:sldId id="317" r:id="rId9"/>
    <p:sldId id="312" r:id="rId10"/>
    <p:sldId id="260" r:id="rId11"/>
    <p:sldId id="261" r:id="rId12"/>
    <p:sldId id="262" r:id="rId13"/>
    <p:sldId id="263" r:id="rId14"/>
    <p:sldId id="264" r:id="rId15"/>
    <p:sldId id="265" r:id="rId16"/>
    <p:sldId id="266" r:id="rId17"/>
    <p:sldId id="268" r:id="rId18"/>
    <p:sldId id="267" r:id="rId19"/>
    <p:sldId id="269" r:id="rId20"/>
    <p:sldId id="270" r:id="rId21"/>
    <p:sldId id="272" r:id="rId22"/>
    <p:sldId id="273" r:id="rId23"/>
    <p:sldId id="271" r:id="rId24"/>
    <p:sldId id="325" r:id="rId25"/>
    <p:sldId id="275" r:id="rId26"/>
    <p:sldId id="276" r:id="rId27"/>
    <p:sldId id="314" r:id="rId28"/>
    <p:sldId id="326" r:id="rId29"/>
    <p:sldId id="318" r:id="rId30"/>
    <p:sldId id="319" r:id="rId31"/>
    <p:sldId id="281" r:id="rId32"/>
    <p:sldId id="282" r:id="rId33"/>
    <p:sldId id="283" r:id="rId34"/>
    <p:sldId id="299" r:id="rId35"/>
    <p:sldId id="320" r:id="rId36"/>
    <p:sldId id="300" r:id="rId37"/>
    <p:sldId id="301" r:id="rId38"/>
    <p:sldId id="302" r:id="rId39"/>
    <p:sldId id="280" r:id="rId40"/>
    <p:sldId id="303" r:id="rId41"/>
    <p:sldId id="304" r:id="rId42"/>
    <p:sldId id="305" r:id="rId43"/>
    <p:sldId id="284" r:id="rId44"/>
    <p:sldId id="285" r:id="rId45"/>
    <p:sldId id="286" r:id="rId46"/>
    <p:sldId id="287" r:id="rId47"/>
    <p:sldId id="289" r:id="rId48"/>
    <p:sldId id="290" r:id="rId49"/>
    <p:sldId id="291" r:id="rId50"/>
    <p:sldId id="292" r:id="rId51"/>
    <p:sldId id="293" r:id="rId52"/>
    <p:sldId id="311" r:id="rId53"/>
    <p:sldId id="313" r:id="rId54"/>
    <p:sldId id="321" r:id="rId55"/>
    <p:sldId id="322" r:id="rId56"/>
    <p:sldId id="323" r:id="rId57"/>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FFEFEF"/>
    <a:srgbClr val="FFD9FF"/>
    <a:srgbClr val="F8EBFF"/>
    <a:srgbClr val="EDC9FF"/>
    <a:srgbClr val="FFCC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DC325E70-0922-4475-BE47-BC798B96F516}" v="3" dt="2025-10-22T20:40:01.777"/>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70" d="100"/>
          <a:sy n="70" d="100"/>
        </p:scale>
        <p:origin x="1166" y="278"/>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microsoft.com/office/2015/10/relationships/revisionInfo" Target="revisionInfo.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viewProps" Target="viewProp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microsoft.com/office/2016/11/relationships/changesInfo" Target="changesInfos/changesInfo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Lilia Dieguez" userId="fe6e7e7479d2ae01" providerId="LiveId" clId="{B84157B0-8050-45B6-B865-75F7047FA826}"/>
    <pc:docChg chg="modSld">
      <pc:chgData name="Lilia Dieguez" userId="fe6e7e7479d2ae01" providerId="LiveId" clId="{B84157B0-8050-45B6-B865-75F7047FA826}" dt="2025-10-22T20:40:01.777" v="4" actId="20577"/>
      <pc:docMkLst>
        <pc:docMk/>
      </pc:docMkLst>
      <pc:sldChg chg="modSp mod">
        <pc:chgData name="Lilia Dieguez" userId="fe6e7e7479d2ae01" providerId="LiveId" clId="{B84157B0-8050-45B6-B865-75F7047FA826}" dt="2025-10-22T20:38:13.690" v="1" actId="6549"/>
        <pc:sldMkLst>
          <pc:docMk/>
          <pc:sldMk cId="4253170873" sldId="315"/>
        </pc:sldMkLst>
        <pc:spChg chg="mod">
          <ac:chgData name="Lilia Dieguez" userId="fe6e7e7479d2ae01" providerId="LiveId" clId="{B84157B0-8050-45B6-B865-75F7047FA826}" dt="2025-10-22T20:38:13.690" v="1" actId="6549"/>
          <ac:spMkLst>
            <pc:docMk/>
            <pc:sldMk cId="4253170873" sldId="315"/>
            <ac:spMk id="3" creationId="{6380BB35-87E4-13F5-E898-FE11B3FA6ABC}"/>
          </ac:spMkLst>
        </pc:spChg>
        <pc:picChg chg="mod">
          <ac:chgData name="Lilia Dieguez" userId="fe6e7e7479d2ae01" providerId="LiveId" clId="{B84157B0-8050-45B6-B865-75F7047FA826}" dt="2025-10-22T20:38:10.040" v="0" actId="1076"/>
          <ac:picMkLst>
            <pc:docMk/>
            <pc:sldMk cId="4253170873" sldId="315"/>
            <ac:picMk id="10" creationId="{B2C0F8A1-3B07-17EF-7238-BE3A0742B8DD}"/>
          </ac:picMkLst>
        </pc:picChg>
      </pc:sldChg>
      <pc:sldChg chg="modSp mod">
        <pc:chgData name="Lilia Dieguez" userId="fe6e7e7479d2ae01" providerId="LiveId" clId="{B84157B0-8050-45B6-B865-75F7047FA826}" dt="2025-10-22T20:39:04.760" v="2" actId="1076"/>
        <pc:sldMkLst>
          <pc:docMk/>
          <pc:sldMk cId="4211203622" sldId="316"/>
        </pc:sldMkLst>
        <pc:cxnChg chg="mod">
          <ac:chgData name="Lilia Dieguez" userId="fe6e7e7479d2ae01" providerId="LiveId" clId="{B84157B0-8050-45B6-B865-75F7047FA826}" dt="2025-10-22T20:39:04.760" v="2" actId="1076"/>
          <ac:cxnSpMkLst>
            <pc:docMk/>
            <pc:sldMk cId="4211203622" sldId="316"/>
            <ac:cxnSpMk id="8" creationId="{E77297BF-5ED0-7F31-2CDE-BD34FEEE30D0}"/>
          </ac:cxnSpMkLst>
        </pc:cxnChg>
      </pc:sldChg>
      <pc:sldChg chg="modSp">
        <pc:chgData name="Lilia Dieguez" userId="fe6e7e7479d2ae01" providerId="LiveId" clId="{B84157B0-8050-45B6-B865-75F7047FA826}" dt="2025-10-22T20:40:01.777" v="4" actId="20577"/>
        <pc:sldMkLst>
          <pc:docMk/>
          <pc:sldMk cId="3827954545" sldId="317"/>
        </pc:sldMkLst>
        <pc:spChg chg="mod">
          <ac:chgData name="Lilia Dieguez" userId="fe6e7e7479d2ae01" providerId="LiveId" clId="{B84157B0-8050-45B6-B865-75F7047FA826}" dt="2025-10-22T20:40:01.777" v="4" actId="20577"/>
          <ac:spMkLst>
            <pc:docMk/>
            <pc:sldMk cId="3827954545" sldId="317"/>
            <ac:spMk id="3" creationId="{6AED63B2-EBA8-DE44-4310-B2BA8BAA8ACC}"/>
          </ac:spMkLst>
        </pc:spChg>
      </pc:sldChg>
    </pc:docChg>
  </pc:docChgLst>
  <pc:docChgLst>
    <pc:chgData name="Lilia Dieguez" userId="fe6e7e7479d2ae01" providerId="LiveId" clId="{2D9BB306-D6AD-43E1-8C26-BED0B5629127}"/>
    <pc:docChg chg="undo redo custSel addSld delSld modSld sldOrd">
      <pc:chgData name="Lilia Dieguez" userId="fe6e7e7479d2ae01" providerId="LiveId" clId="{2D9BB306-D6AD-43E1-8C26-BED0B5629127}" dt="2025-06-25T13:32:55.874" v="9735" actId="14100"/>
      <pc:docMkLst>
        <pc:docMk/>
      </pc:docMkLst>
      <pc:sldChg chg="modSp mod">
        <pc:chgData name="Lilia Dieguez" userId="fe6e7e7479d2ae01" providerId="LiveId" clId="{2D9BB306-D6AD-43E1-8C26-BED0B5629127}" dt="2025-06-25T00:13:10.602" v="8561" actId="20577"/>
        <pc:sldMkLst>
          <pc:docMk/>
          <pc:sldMk cId="3113300049" sldId="256"/>
        </pc:sldMkLst>
      </pc:sldChg>
      <pc:sldChg chg="modSp del mod">
        <pc:chgData name="Lilia Dieguez" userId="fe6e7e7479d2ae01" providerId="LiveId" clId="{2D9BB306-D6AD-43E1-8C26-BED0B5629127}" dt="2025-06-25T00:13:19.181" v="8562" actId="47"/>
        <pc:sldMkLst>
          <pc:docMk/>
          <pc:sldMk cId="3662115340" sldId="257"/>
        </pc:sldMkLst>
      </pc:sldChg>
      <pc:sldChg chg="addSp delSp modSp mod">
        <pc:chgData name="Lilia Dieguez" userId="fe6e7e7479d2ae01" providerId="LiveId" clId="{2D9BB306-D6AD-43E1-8C26-BED0B5629127}" dt="2025-06-24T21:56:38.685" v="8214" actId="207"/>
        <pc:sldMkLst>
          <pc:docMk/>
          <pc:sldMk cId="1844634999" sldId="260"/>
        </pc:sldMkLst>
      </pc:sldChg>
      <pc:sldChg chg="modSp mod modAnim">
        <pc:chgData name="Lilia Dieguez" userId="fe6e7e7479d2ae01" providerId="LiveId" clId="{2D9BB306-D6AD-43E1-8C26-BED0B5629127}" dt="2025-06-25T00:55:57.827" v="8976"/>
        <pc:sldMkLst>
          <pc:docMk/>
          <pc:sldMk cId="3663782377" sldId="261"/>
        </pc:sldMkLst>
      </pc:sldChg>
      <pc:sldChg chg="addSp modSp mod modAnim">
        <pc:chgData name="Lilia Dieguez" userId="fe6e7e7479d2ae01" providerId="LiveId" clId="{2D9BB306-D6AD-43E1-8C26-BED0B5629127}" dt="2025-06-25T00:56:26.907" v="8981"/>
        <pc:sldMkLst>
          <pc:docMk/>
          <pc:sldMk cId="3839798428" sldId="262"/>
        </pc:sldMkLst>
      </pc:sldChg>
      <pc:sldChg chg="modSp mod">
        <pc:chgData name="Lilia Dieguez" userId="fe6e7e7479d2ae01" providerId="LiveId" clId="{2D9BB306-D6AD-43E1-8C26-BED0B5629127}" dt="2025-06-25T13:30:52.612" v="9720" actId="255"/>
        <pc:sldMkLst>
          <pc:docMk/>
          <pc:sldMk cId="2695294672" sldId="263"/>
        </pc:sldMkLst>
      </pc:sldChg>
      <pc:sldChg chg="addSp delSp modSp mod modAnim">
        <pc:chgData name="Lilia Dieguez" userId="fe6e7e7479d2ae01" providerId="LiveId" clId="{2D9BB306-D6AD-43E1-8C26-BED0B5629127}" dt="2025-06-25T13:31:02.422" v="9721" actId="255"/>
        <pc:sldMkLst>
          <pc:docMk/>
          <pc:sldMk cId="1343730898" sldId="264"/>
        </pc:sldMkLst>
      </pc:sldChg>
      <pc:sldChg chg="addSp modSp mod modAnim">
        <pc:chgData name="Lilia Dieguez" userId="fe6e7e7479d2ae01" providerId="LiveId" clId="{2D9BB306-D6AD-43E1-8C26-BED0B5629127}" dt="2025-06-25T02:29:44.071" v="9045"/>
        <pc:sldMkLst>
          <pc:docMk/>
          <pc:sldMk cId="1618817732" sldId="265"/>
        </pc:sldMkLst>
      </pc:sldChg>
      <pc:sldChg chg="modSp mod modAnim">
        <pc:chgData name="Lilia Dieguez" userId="fe6e7e7479d2ae01" providerId="LiveId" clId="{2D9BB306-D6AD-43E1-8C26-BED0B5629127}" dt="2025-06-25T02:42:41.667" v="9295" actId="1076"/>
        <pc:sldMkLst>
          <pc:docMk/>
          <pc:sldMk cId="2393291289" sldId="266"/>
        </pc:sldMkLst>
      </pc:sldChg>
      <pc:sldChg chg="modSp mod">
        <pc:chgData name="Lilia Dieguez" userId="fe6e7e7479d2ae01" providerId="LiveId" clId="{2D9BB306-D6AD-43E1-8C26-BED0B5629127}" dt="2025-06-25T02:41:02.216" v="9249" actId="20577"/>
        <pc:sldMkLst>
          <pc:docMk/>
          <pc:sldMk cId="3468819796" sldId="267"/>
        </pc:sldMkLst>
      </pc:sldChg>
      <pc:sldChg chg="addSp delSp modSp mod">
        <pc:chgData name="Lilia Dieguez" userId="fe6e7e7479d2ae01" providerId="LiveId" clId="{2D9BB306-D6AD-43E1-8C26-BED0B5629127}" dt="2025-06-24T21:58:51.897" v="8225" actId="113"/>
        <pc:sldMkLst>
          <pc:docMk/>
          <pc:sldMk cId="2329662079" sldId="268"/>
        </pc:sldMkLst>
      </pc:sldChg>
      <pc:sldChg chg="modSp new mod modAnim">
        <pc:chgData name="Lilia Dieguez" userId="fe6e7e7479d2ae01" providerId="LiveId" clId="{2D9BB306-D6AD-43E1-8C26-BED0B5629127}" dt="2025-06-25T02:39:52.743" v="9208" actId="20577"/>
        <pc:sldMkLst>
          <pc:docMk/>
          <pc:sldMk cId="149722291" sldId="269"/>
        </pc:sldMkLst>
      </pc:sldChg>
      <pc:sldChg chg="modSp new mod modAnim">
        <pc:chgData name="Lilia Dieguez" userId="fe6e7e7479d2ae01" providerId="LiveId" clId="{2D9BB306-D6AD-43E1-8C26-BED0B5629127}" dt="2025-06-25T13:31:17.522" v="9722" actId="255"/>
        <pc:sldMkLst>
          <pc:docMk/>
          <pc:sldMk cId="1969123454" sldId="270"/>
        </pc:sldMkLst>
      </pc:sldChg>
      <pc:sldChg chg="addSp delSp modSp new mod ord modClrScheme modAnim chgLayout">
        <pc:chgData name="Lilia Dieguez" userId="fe6e7e7479d2ae01" providerId="LiveId" clId="{2D9BB306-D6AD-43E1-8C26-BED0B5629127}" dt="2025-06-25T02:33:04.122" v="9056"/>
        <pc:sldMkLst>
          <pc:docMk/>
          <pc:sldMk cId="1982272206" sldId="271"/>
        </pc:sldMkLst>
      </pc:sldChg>
      <pc:sldChg chg="addSp delSp modSp add mod modAnim">
        <pc:chgData name="Lilia Dieguez" userId="fe6e7e7479d2ae01" providerId="LiveId" clId="{2D9BB306-D6AD-43E1-8C26-BED0B5629127}" dt="2025-06-24T21:59:45.850" v="8233" actId="207"/>
        <pc:sldMkLst>
          <pc:docMk/>
          <pc:sldMk cId="2808409292" sldId="272"/>
        </pc:sldMkLst>
      </pc:sldChg>
      <pc:sldChg chg="addSp delSp modSp add mod ord">
        <pc:chgData name="Lilia Dieguez" userId="fe6e7e7479d2ae01" providerId="LiveId" clId="{2D9BB306-D6AD-43E1-8C26-BED0B5629127}" dt="2025-06-25T02:31:57.221" v="9049" actId="207"/>
        <pc:sldMkLst>
          <pc:docMk/>
          <pc:sldMk cId="3027677702" sldId="273"/>
        </pc:sldMkLst>
      </pc:sldChg>
      <pc:sldChg chg="addSp delSp modSp new mod ord modAnim">
        <pc:chgData name="Lilia Dieguez" userId="fe6e7e7479d2ae01" providerId="LiveId" clId="{2D9BB306-D6AD-43E1-8C26-BED0B5629127}" dt="2025-06-23T22:13:22.514" v="4355"/>
        <pc:sldMkLst>
          <pc:docMk/>
          <pc:sldMk cId="331431354" sldId="274"/>
        </pc:sldMkLst>
      </pc:sldChg>
      <pc:sldChg chg="addSp delSp modSp add mod">
        <pc:chgData name="Lilia Dieguez" userId="fe6e7e7479d2ae01" providerId="LiveId" clId="{2D9BB306-D6AD-43E1-8C26-BED0B5629127}" dt="2025-06-25T02:33:45.116" v="9059" actId="207"/>
        <pc:sldMkLst>
          <pc:docMk/>
          <pc:sldMk cId="930132064" sldId="275"/>
        </pc:sldMkLst>
      </pc:sldChg>
      <pc:sldChg chg="addSp delSp modSp add mod">
        <pc:chgData name="Lilia Dieguez" userId="fe6e7e7479d2ae01" providerId="LiveId" clId="{2D9BB306-D6AD-43E1-8C26-BED0B5629127}" dt="2025-06-24T22:03:44.812" v="8261"/>
        <pc:sldMkLst>
          <pc:docMk/>
          <pc:sldMk cId="3340207692" sldId="276"/>
        </pc:sldMkLst>
      </pc:sldChg>
      <pc:sldChg chg="addSp delSp modSp add mod ord">
        <pc:chgData name="Lilia Dieguez" userId="fe6e7e7479d2ae01" providerId="LiveId" clId="{2D9BB306-D6AD-43E1-8C26-BED0B5629127}" dt="2025-06-24T21:55:14.054" v="8201" actId="255"/>
        <pc:sldMkLst>
          <pc:docMk/>
          <pc:sldMk cId="1326745569" sldId="277"/>
        </pc:sldMkLst>
      </pc:sldChg>
      <pc:sldChg chg="addSp delSp modSp new mod ord modClrScheme modAnim chgLayout">
        <pc:chgData name="Lilia Dieguez" userId="fe6e7e7479d2ae01" providerId="LiveId" clId="{2D9BB306-D6AD-43E1-8C26-BED0B5629127}" dt="2025-06-25T00:19:28.302" v="8667"/>
        <pc:sldMkLst>
          <pc:docMk/>
          <pc:sldMk cId="706018877" sldId="278"/>
        </pc:sldMkLst>
      </pc:sldChg>
      <pc:sldChg chg="addSp delSp modSp new mod ord delAnim modAnim">
        <pc:chgData name="Lilia Dieguez" userId="fe6e7e7479d2ae01" providerId="LiveId" clId="{2D9BB306-D6AD-43E1-8C26-BED0B5629127}" dt="2025-06-25T13:28:59.462" v="9705" actId="1076"/>
        <pc:sldMkLst>
          <pc:docMk/>
          <pc:sldMk cId="2697955960" sldId="279"/>
        </pc:sldMkLst>
      </pc:sldChg>
      <pc:sldChg chg="delSp modSp add mod modShow">
        <pc:chgData name="Lilia Dieguez" userId="fe6e7e7479d2ae01" providerId="LiveId" clId="{2D9BB306-D6AD-43E1-8C26-BED0B5629127}" dt="2025-06-25T13:27:09.765" v="9703" actId="729"/>
        <pc:sldMkLst>
          <pc:docMk/>
          <pc:sldMk cId="296915289" sldId="280"/>
        </pc:sldMkLst>
      </pc:sldChg>
      <pc:sldChg chg="new del">
        <pc:chgData name="Lilia Dieguez" userId="fe6e7e7479d2ae01" providerId="LiveId" clId="{2D9BB306-D6AD-43E1-8C26-BED0B5629127}" dt="2025-06-23T22:22:46.302" v="4392" actId="47"/>
        <pc:sldMkLst>
          <pc:docMk/>
          <pc:sldMk cId="704537596" sldId="280"/>
        </pc:sldMkLst>
      </pc:sldChg>
      <pc:sldChg chg="addSp delSp modSp add mod">
        <pc:chgData name="Lilia Dieguez" userId="fe6e7e7479d2ae01" providerId="LiveId" clId="{2D9BB306-D6AD-43E1-8C26-BED0B5629127}" dt="2025-06-24T12:26:52.850" v="4398"/>
        <pc:sldMkLst>
          <pc:docMk/>
          <pc:sldMk cId="2966397008" sldId="281"/>
        </pc:sldMkLst>
      </pc:sldChg>
      <pc:sldChg chg="addSp delSp modSp add mod">
        <pc:chgData name="Lilia Dieguez" userId="fe6e7e7479d2ae01" providerId="LiveId" clId="{2D9BB306-D6AD-43E1-8C26-BED0B5629127}" dt="2025-06-23T22:20:08.038" v="4378" actId="14100"/>
        <pc:sldMkLst>
          <pc:docMk/>
          <pc:sldMk cId="1552125333" sldId="282"/>
        </pc:sldMkLst>
      </pc:sldChg>
      <pc:sldChg chg="addSp delSp modSp add mod">
        <pc:chgData name="Lilia Dieguez" userId="fe6e7e7479d2ae01" providerId="LiveId" clId="{2D9BB306-D6AD-43E1-8C26-BED0B5629127}" dt="2025-06-23T22:21:07.565" v="4386" actId="2711"/>
        <pc:sldMkLst>
          <pc:docMk/>
          <pc:sldMk cId="1782447397" sldId="283"/>
        </pc:sldMkLst>
      </pc:sldChg>
      <pc:sldChg chg="delSp modSp add mod modShow">
        <pc:chgData name="Lilia Dieguez" userId="fe6e7e7479d2ae01" providerId="LiveId" clId="{2D9BB306-D6AD-43E1-8C26-BED0B5629127}" dt="2025-06-25T13:27:09.765" v="9703" actId="729"/>
        <pc:sldMkLst>
          <pc:docMk/>
          <pc:sldMk cId="1487254579" sldId="284"/>
        </pc:sldMkLst>
      </pc:sldChg>
      <pc:sldChg chg="delSp add mod modShow">
        <pc:chgData name="Lilia Dieguez" userId="fe6e7e7479d2ae01" providerId="LiveId" clId="{2D9BB306-D6AD-43E1-8C26-BED0B5629127}" dt="2025-06-25T13:27:09.765" v="9703" actId="729"/>
        <pc:sldMkLst>
          <pc:docMk/>
          <pc:sldMk cId="1134907775" sldId="285"/>
        </pc:sldMkLst>
      </pc:sldChg>
      <pc:sldChg chg="delSp add mod modShow">
        <pc:chgData name="Lilia Dieguez" userId="fe6e7e7479d2ae01" providerId="LiveId" clId="{2D9BB306-D6AD-43E1-8C26-BED0B5629127}" dt="2025-06-25T13:27:09.765" v="9703" actId="729"/>
        <pc:sldMkLst>
          <pc:docMk/>
          <pc:sldMk cId="2662930908" sldId="286"/>
        </pc:sldMkLst>
      </pc:sldChg>
      <pc:sldChg chg="delSp modSp add mod modShow">
        <pc:chgData name="Lilia Dieguez" userId="fe6e7e7479d2ae01" providerId="LiveId" clId="{2D9BB306-D6AD-43E1-8C26-BED0B5629127}" dt="2025-06-25T13:27:09.765" v="9703" actId="729"/>
        <pc:sldMkLst>
          <pc:docMk/>
          <pc:sldMk cId="809405497" sldId="287"/>
        </pc:sldMkLst>
      </pc:sldChg>
      <pc:sldChg chg="add del">
        <pc:chgData name="Lilia Dieguez" userId="fe6e7e7479d2ae01" providerId="LiveId" clId="{2D9BB306-D6AD-43E1-8C26-BED0B5629127}" dt="2025-06-24T12:53:29.128" v="4422" actId="47"/>
        <pc:sldMkLst>
          <pc:docMk/>
          <pc:sldMk cId="3788999278" sldId="288"/>
        </pc:sldMkLst>
      </pc:sldChg>
      <pc:sldChg chg="delSp modSp add mod modShow">
        <pc:chgData name="Lilia Dieguez" userId="fe6e7e7479d2ae01" providerId="LiveId" clId="{2D9BB306-D6AD-43E1-8C26-BED0B5629127}" dt="2025-06-25T13:27:09.765" v="9703" actId="729"/>
        <pc:sldMkLst>
          <pc:docMk/>
          <pc:sldMk cId="1635406727" sldId="289"/>
        </pc:sldMkLst>
      </pc:sldChg>
      <pc:sldChg chg="delSp add mod modShow">
        <pc:chgData name="Lilia Dieguez" userId="fe6e7e7479d2ae01" providerId="LiveId" clId="{2D9BB306-D6AD-43E1-8C26-BED0B5629127}" dt="2025-06-25T13:27:09.765" v="9703" actId="729"/>
        <pc:sldMkLst>
          <pc:docMk/>
          <pc:sldMk cId="2651267630" sldId="290"/>
        </pc:sldMkLst>
      </pc:sldChg>
      <pc:sldChg chg="delSp add mod modShow">
        <pc:chgData name="Lilia Dieguez" userId="fe6e7e7479d2ae01" providerId="LiveId" clId="{2D9BB306-D6AD-43E1-8C26-BED0B5629127}" dt="2025-06-25T13:27:09.765" v="9703" actId="729"/>
        <pc:sldMkLst>
          <pc:docMk/>
          <pc:sldMk cId="3832282671" sldId="291"/>
        </pc:sldMkLst>
      </pc:sldChg>
      <pc:sldChg chg="add mod modShow">
        <pc:chgData name="Lilia Dieguez" userId="fe6e7e7479d2ae01" providerId="LiveId" clId="{2D9BB306-D6AD-43E1-8C26-BED0B5629127}" dt="2025-06-25T13:27:09.765" v="9703" actId="729"/>
        <pc:sldMkLst>
          <pc:docMk/>
          <pc:sldMk cId="476305925" sldId="292"/>
        </pc:sldMkLst>
      </pc:sldChg>
      <pc:sldChg chg="add mod modShow">
        <pc:chgData name="Lilia Dieguez" userId="fe6e7e7479d2ae01" providerId="LiveId" clId="{2D9BB306-D6AD-43E1-8C26-BED0B5629127}" dt="2025-06-25T13:27:09.765" v="9703" actId="729"/>
        <pc:sldMkLst>
          <pc:docMk/>
          <pc:sldMk cId="1542376913" sldId="293"/>
        </pc:sldMkLst>
      </pc:sldChg>
      <pc:sldChg chg="add del">
        <pc:chgData name="Lilia Dieguez" userId="fe6e7e7479d2ae01" providerId="LiveId" clId="{2D9BB306-D6AD-43E1-8C26-BED0B5629127}" dt="2025-06-24T12:55:30.039" v="4427" actId="47"/>
        <pc:sldMkLst>
          <pc:docMk/>
          <pc:sldMk cId="1894372891" sldId="294"/>
        </pc:sldMkLst>
      </pc:sldChg>
      <pc:sldChg chg="add del">
        <pc:chgData name="Lilia Dieguez" userId="fe6e7e7479d2ae01" providerId="LiveId" clId="{2D9BB306-D6AD-43E1-8C26-BED0B5629127}" dt="2025-06-24T16:35:35.178" v="4498" actId="47"/>
        <pc:sldMkLst>
          <pc:docMk/>
          <pc:sldMk cId="479780740" sldId="296"/>
        </pc:sldMkLst>
      </pc:sldChg>
      <pc:sldChg chg="add del">
        <pc:chgData name="Lilia Dieguez" userId="fe6e7e7479d2ae01" providerId="LiveId" clId="{2D9BB306-D6AD-43E1-8C26-BED0B5629127}" dt="2025-06-24T16:35:35.178" v="4498" actId="47"/>
        <pc:sldMkLst>
          <pc:docMk/>
          <pc:sldMk cId="367383431" sldId="297"/>
        </pc:sldMkLst>
      </pc:sldChg>
      <pc:sldChg chg="add del">
        <pc:chgData name="Lilia Dieguez" userId="fe6e7e7479d2ae01" providerId="LiveId" clId="{2D9BB306-D6AD-43E1-8C26-BED0B5629127}" dt="2025-06-24T16:35:35.178" v="4498" actId="47"/>
        <pc:sldMkLst>
          <pc:docMk/>
          <pc:sldMk cId="1305014227" sldId="298"/>
        </pc:sldMkLst>
      </pc:sldChg>
      <pc:sldChg chg="addSp delSp modSp add mod">
        <pc:chgData name="Lilia Dieguez" userId="fe6e7e7479d2ae01" providerId="LiveId" clId="{2D9BB306-D6AD-43E1-8C26-BED0B5629127}" dt="2025-06-23T22:22:24.140" v="4391" actId="2711"/>
        <pc:sldMkLst>
          <pc:docMk/>
          <pc:sldMk cId="3252640342" sldId="299"/>
        </pc:sldMkLst>
      </pc:sldChg>
      <pc:sldChg chg="addSp modSp add mod modShow">
        <pc:chgData name="Lilia Dieguez" userId="fe6e7e7479d2ae01" providerId="LiveId" clId="{2D9BB306-D6AD-43E1-8C26-BED0B5629127}" dt="2025-06-25T13:27:09.765" v="9703" actId="729"/>
        <pc:sldMkLst>
          <pc:docMk/>
          <pc:sldMk cId="1653231394" sldId="300"/>
        </pc:sldMkLst>
      </pc:sldChg>
      <pc:sldChg chg="modSp add mod modShow">
        <pc:chgData name="Lilia Dieguez" userId="fe6e7e7479d2ae01" providerId="LiveId" clId="{2D9BB306-D6AD-43E1-8C26-BED0B5629127}" dt="2025-06-25T13:27:09.765" v="9703" actId="729"/>
        <pc:sldMkLst>
          <pc:docMk/>
          <pc:sldMk cId="2150316252" sldId="301"/>
        </pc:sldMkLst>
      </pc:sldChg>
      <pc:sldChg chg="delSp modSp add mod modShow">
        <pc:chgData name="Lilia Dieguez" userId="fe6e7e7479d2ae01" providerId="LiveId" clId="{2D9BB306-D6AD-43E1-8C26-BED0B5629127}" dt="2025-06-25T13:27:09.765" v="9703" actId="729"/>
        <pc:sldMkLst>
          <pc:docMk/>
          <pc:sldMk cId="2714672732" sldId="302"/>
        </pc:sldMkLst>
      </pc:sldChg>
      <pc:sldChg chg="delSp modSp add mod modShow">
        <pc:chgData name="Lilia Dieguez" userId="fe6e7e7479d2ae01" providerId="LiveId" clId="{2D9BB306-D6AD-43E1-8C26-BED0B5629127}" dt="2025-06-25T13:27:09.765" v="9703" actId="729"/>
        <pc:sldMkLst>
          <pc:docMk/>
          <pc:sldMk cId="1238480573" sldId="303"/>
        </pc:sldMkLst>
      </pc:sldChg>
      <pc:sldChg chg="delSp modSp add mod modShow">
        <pc:chgData name="Lilia Dieguez" userId="fe6e7e7479d2ae01" providerId="LiveId" clId="{2D9BB306-D6AD-43E1-8C26-BED0B5629127}" dt="2025-06-25T13:27:09.765" v="9703" actId="729"/>
        <pc:sldMkLst>
          <pc:docMk/>
          <pc:sldMk cId="293637531" sldId="304"/>
        </pc:sldMkLst>
      </pc:sldChg>
      <pc:sldChg chg="delSp modSp add mod modShow">
        <pc:chgData name="Lilia Dieguez" userId="fe6e7e7479d2ae01" providerId="LiveId" clId="{2D9BB306-D6AD-43E1-8C26-BED0B5629127}" dt="2025-06-25T13:27:09.765" v="9703" actId="729"/>
        <pc:sldMkLst>
          <pc:docMk/>
          <pc:sldMk cId="2791973102" sldId="305"/>
        </pc:sldMkLst>
      </pc:sldChg>
      <pc:sldChg chg="add del">
        <pc:chgData name="Lilia Dieguez" userId="fe6e7e7479d2ae01" providerId="LiveId" clId="{2D9BB306-D6AD-43E1-8C26-BED0B5629127}" dt="2025-06-24T16:35:35.178" v="4498" actId="47"/>
        <pc:sldMkLst>
          <pc:docMk/>
          <pc:sldMk cId="1917847915" sldId="306"/>
        </pc:sldMkLst>
      </pc:sldChg>
      <pc:sldChg chg="add del">
        <pc:chgData name="Lilia Dieguez" userId="fe6e7e7479d2ae01" providerId="LiveId" clId="{2D9BB306-D6AD-43E1-8C26-BED0B5629127}" dt="2025-06-24T16:35:35.178" v="4498" actId="47"/>
        <pc:sldMkLst>
          <pc:docMk/>
          <pc:sldMk cId="2856013729" sldId="307"/>
        </pc:sldMkLst>
      </pc:sldChg>
      <pc:sldChg chg="modSp add del">
        <pc:chgData name="Lilia Dieguez" userId="fe6e7e7479d2ae01" providerId="LiveId" clId="{2D9BB306-D6AD-43E1-8C26-BED0B5629127}" dt="2025-06-24T16:35:35.178" v="4498" actId="47"/>
        <pc:sldMkLst>
          <pc:docMk/>
          <pc:sldMk cId="1133635929" sldId="308"/>
        </pc:sldMkLst>
      </pc:sldChg>
      <pc:sldChg chg="add del">
        <pc:chgData name="Lilia Dieguez" userId="fe6e7e7479d2ae01" providerId="LiveId" clId="{2D9BB306-D6AD-43E1-8C26-BED0B5629127}" dt="2025-06-24T16:35:35.178" v="4498" actId="47"/>
        <pc:sldMkLst>
          <pc:docMk/>
          <pc:sldMk cId="3378108997" sldId="309"/>
        </pc:sldMkLst>
      </pc:sldChg>
      <pc:sldChg chg="modSp add del">
        <pc:chgData name="Lilia Dieguez" userId="fe6e7e7479d2ae01" providerId="LiveId" clId="{2D9BB306-D6AD-43E1-8C26-BED0B5629127}" dt="2025-06-24T16:35:35.178" v="4498" actId="47"/>
        <pc:sldMkLst>
          <pc:docMk/>
          <pc:sldMk cId="4006879517" sldId="310"/>
        </pc:sldMkLst>
      </pc:sldChg>
      <pc:sldChg chg="modSp new mod">
        <pc:chgData name="Lilia Dieguez" userId="fe6e7e7479d2ae01" providerId="LiveId" clId="{2D9BB306-D6AD-43E1-8C26-BED0B5629127}" dt="2025-06-25T13:32:00.109" v="9728" actId="14100"/>
        <pc:sldMkLst>
          <pc:docMk/>
          <pc:sldMk cId="1501034197" sldId="311"/>
        </pc:sldMkLst>
      </pc:sldChg>
      <pc:sldChg chg="modSp new mod modAnim">
        <pc:chgData name="Lilia Dieguez" userId="fe6e7e7479d2ae01" providerId="LiveId" clId="{2D9BB306-D6AD-43E1-8C26-BED0B5629127}" dt="2025-06-25T13:30:31.725" v="9719" actId="255"/>
        <pc:sldMkLst>
          <pc:docMk/>
          <pc:sldMk cId="2047133944" sldId="312"/>
        </pc:sldMkLst>
      </pc:sldChg>
      <pc:sldChg chg="addSp delSp modSp new mod">
        <pc:chgData name="Lilia Dieguez" userId="fe6e7e7479d2ae01" providerId="LiveId" clId="{2D9BB306-D6AD-43E1-8C26-BED0B5629127}" dt="2025-06-25T13:32:29.322" v="9732" actId="255"/>
        <pc:sldMkLst>
          <pc:docMk/>
          <pc:sldMk cId="3752099654" sldId="313"/>
        </pc:sldMkLst>
      </pc:sldChg>
      <pc:sldChg chg="addSp delSp modSp new mod modAnim">
        <pc:chgData name="Lilia Dieguez" userId="fe6e7e7479d2ae01" providerId="LiveId" clId="{2D9BB306-D6AD-43E1-8C26-BED0B5629127}" dt="2025-06-25T03:47:04.777" v="9699" actId="21"/>
        <pc:sldMkLst>
          <pc:docMk/>
          <pc:sldMk cId="951232765" sldId="314"/>
        </pc:sldMkLst>
      </pc:sldChg>
      <pc:sldChg chg="addSp delSp modSp new mod ord modAnim">
        <pc:chgData name="Lilia Dieguez" userId="fe6e7e7479d2ae01" providerId="LiveId" clId="{2D9BB306-D6AD-43E1-8C26-BED0B5629127}" dt="2025-06-25T13:29:38.656" v="9712" actId="14100"/>
        <pc:sldMkLst>
          <pc:docMk/>
          <pc:sldMk cId="4253170873" sldId="315"/>
        </pc:sldMkLst>
      </pc:sldChg>
      <pc:sldChg chg="addSp modSp new mod modAnim">
        <pc:chgData name="Lilia Dieguez" userId="fe6e7e7479d2ae01" providerId="LiveId" clId="{2D9BB306-D6AD-43E1-8C26-BED0B5629127}" dt="2025-06-25T13:30:23.906" v="9718" actId="14100"/>
        <pc:sldMkLst>
          <pc:docMk/>
          <pc:sldMk cId="4211203622" sldId="316"/>
        </pc:sldMkLst>
      </pc:sldChg>
      <pc:sldChg chg="modSp new mod modAnim">
        <pc:chgData name="Lilia Dieguez" userId="fe6e7e7479d2ae01" providerId="LiveId" clId="{2D9BB306-D6AD-43E1-8C26-BED0B5629127}" dt="2025-06-25T01:05:02.593" v="9043" actId="20578"/>
        <pc:sldMkLst>
          <pc:docMk/>
          <pc:sldMk cId="3827954545" sldId="317"/>
        </pc:sldMkLst>
      </pc:sldChg>
      <pc:sldChg chg="addSp modSp new mod modAnim">
        <pc:chgData name="Lilia Dieguez" userId="fe6e7e7479d2ae01" providerId="LiveId" clId="{2D9BB306-D6AD-43E1-8C26-BED0B5629127}" dt="2025-06-25T02:51:03.115" v="9313"/>
        <pc:sldMkLst>
          <pc:docMk/>
          <pc:sldMk cId="2354741276" sldId="318"/>
        </pc:sldMkLst>
      </pc:sldChg>
      <pc:sldChg chg="addSp delSp modSp new mod ord delAnim modAnim">
        <pc:chgData name="Lilia Dieguez" userId="fe6e7e7479d2ae01" providerId="LiveId" clId="{2D9BB306-D6AD-43E1-8C26-BED0B5629127}" dt="2025-06-25T02:47:12.318" v="9298"/>
        <pc:sldMkLst>
          <pc:docMk/>
          <pc:sldMk cId="3666677337" sldId="319"/>
        </pc:sldMkLst>
      </pc:sldChg>
      <pc:sldChg chg="modSp new mod">
        <pc:chgData name="Lilia Dieguez" userId="fe6e7e7479d2ae01" providerId="LiveId" clId="{2D9BB306-D6AD-43E1-8C26-BED0B5629127}" dt="2025-06-25T03:08:50.356" v="9638" actId="27636"/>
        <pc:sldMkLst>
          <pc:docMk/>
          <pc:sldMk cId="983676894" sldId="320"/>
        </pc:sldMkLst>
      </pc:sldChg>
      <pc:sldChg chg="addSp delSp modSp new mod modAnim">
        <pc:chgData name="Lilia Dieguez" userId="fe6e7e7479d2ae01" providerId="LiveId" clId="{2D9BB306-D6AD-43E1-8C26-BED0B5629127}" dt="2025-06-25T13:32:55.874" v="9735" actId="14100"/>
        <pc:sldMkLst>
          <pc:docMk/>
          <pc:sldMk cId="1720325590" sldId="321"/>
        </pc:sldMkLst>
      </pc:sldChg>
      <pc:sldChg chg="delSp modSp new mod modAnim">
        <pc:chgData name="Lilia Dieguez" userId="fe6e7e7479d2ae01" providerId="LiveId" clId="{2D9BB306-D6AD-43E1-8C26-BED0B5629127}" dt="2025-06-24T21:43:28.985" v="8129"/>
        <pc:sldMkLst>
          <pc:docMk/>
          <pc:sldMk cId="3536972502" sldId="322"/>
        </pc:sldMkLst>
      </pc:sldChg>
      <pc:sldChg chg="modSp new mod">
        <pc:chgData name="Lilia Dieguez" userId="fe6e7e7479d2ae01" providerId="LiveId" clId="{2D9BB306-D6AD-43E1-8C26-BED0B5629127}" dt="2025-06-25T00:14:35.667" v="8647" actId="255"/>
        <pc:sldMkLst>
          <pc:docMk/>
          <pc:sldMk cId="3027021232" sldId="323"/>
        </pc:sldMkLst>
      </pc:sldChg>
      <pc:sldChg chg="new del">
        <pc:chgData name="Lilia Dieguez" userId="fe6e7e7479d2ae01" providerId="LiveId" clId="{2D9BB306-D6AD-43E1-8C26-BED0B5629127}" dt="2025-06-25T13:31:22.957" v="9723" actId="47"/>
        <pc:sldMkLst>
          <pc:docMk/>
          <pc:sldMk cId="535801075" sldId="324"/>
        </pc:sldMkLst>
      </pc:sldChg>
      <pc:sldChg chg="modSp new mod">
        <pc:chgData name="Lilia Dieguez" userId="fe6e7e7479d2ae01" providerId="LiveId" clId="{2D9BB306-D6AD-43E1-8C26-BED0B5629127}" dt="2025-06-25T13:31:37.179" v="9726" actId="6549"/>
        <pc:sldMkLst>
          <pc:docMk/>
          <pc:sldMk cId="2257980051" sldId="325"/>
        </pc:sldMkLst>
      </pc:sldChg>
      <pc:sldChg chg="addSp delSp modSp new mod">
        <pc:chgData name="Lilia Dieguez" userId="fe6e7e7479d2ae01" providerId="LiveId" clId="{2D9BB306-D6AD-43E1-8C26-BED0B5629127}" dt="2025-06-25T03:47:21.384" v="9702" actId="14100"/>
        <pc:sldMkLst>
          <pc:docMk/>
          <pc:sldMk cId="2845763753" sldId="326"/>
        </pc:sldMkLst>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C8FCBA4-5CB3-4888-86D3-17D3588E3C4E}" type="doc">
      <dgm:prSet loTypeId="urn:microsoft.com/office/officeart/2008/layout/HorizontalMultiLevelHierarchy" loCatId="hierarchy" qsTypeId="urn:microsoft.com/office/officeart/2005/8/quickstyle/simple3" qsCatId="simple" csTypeId="urn:microsoft.com/office/officeart/2005/8/colors/accent1_2" csCatId="accent1" phldr="1"/>
      <dgm:spPr/>
      <dgm:t>
        <a:bodyPr/>
        <a:lstStyle/>
        <a:p>
          <a:endParaRPr lang="en-GB"/>
        </a:p>
      </dgm:t>
    </dgm:pt>
    <dgm:pt modelId="{DB5947D4-13A7-4822-99B7-BD7C128DFB33}">
      <dgm:prSet phldrT="[Text]"/>
      <dgm:spPr/>
      <dgm:t>
        <a:bodyPr/>
        <a:lstStyle/>
        <a:p>
          <a:r>
            <a:rPr lang="en-GB" dirty="0"/>
            <a:t>AS</a:t>
          </a:r>
        </a:p>
      </dgm:t>
    </dgm:pt>
    <dgm:pt modelId="{99161F9A-4936-4F94-8750-C797CA1A7922}" type="parTrans" cxnId="{45561D4D-2B6D-4183-B65D-6B7424959992}">
      <dgm:prSet/>
      <dgm:spPr/>
      <dgm:t>
        <a:bodyPr/>
        <a:lstStyle/>
        <a:p>
          <a:endParaRPr lang="en-GB"/>
        </a:p>
      </dgm:t>
    </dgm:pt>
    <dgm:pt modelId="{E8D7985A-ED1D-4569-A9E3-CB0DD49026BB}" type="sibTrans" cxnId="{45561D4D-2B6D-4183-B65D-6B7424959992}">
      <dgm:prSet/>
      <dgm:spPr/>
      <dgm:t>
        <a:bodyPr/>
        <a:lstStyle/>
        <a:p>
          <a:endParaRPr lang="en-GB"/>
        </a:p>
      </dgm:t>
    </dgm:pt>
    <dgm:pt modelId="{F3DD298A-567F-4404-B5D7-775F7DD3EFF0}">
      <dgm:prSet phldrT="[Text]"/>
      <dgm:spPr/>
      <dgm:t>
        <a:bodyPr/>
        <a:lstStyle/>
        <a:p>
          <a:r>
            <a:rPr lang="en-GB" dirty="0" err="1"/>
            <a:t>como</a:t>
          </a:r>
          <a:endParaRPr lang="en-GB" dirty="0"/>
        </a:p>
      </dgm:t>
    </dgm:pt>
    <dgm:pt modelId="{59EAD6AE-A675-4E0D-95CE-C005F256936F}" type="parTrans" cxnId="{5BED84E5-763D-4CD1-92D4-C81B55592895}">
      <dgm:prSet/>
      <dgm:spPr/>
      <dgm:t>
        <a:bodyPr/>
        <a:lstStyle/>
        <a:p>
          <a:endParaRPr lang="en-GB"/>
        </a:p>
      </dgm:t>
    </dgm:pt>
    <dgm:pt modelId="{837F6EF6-C068-48EE-82DE-A00045215960}" type="sibTrans" cxnId="{5BED84E5-763D-4CD1-92D4-C81B55592895}">
      <dgm:prSet/>
      <dgm:spPr/>
      <dgm:t>
        <a:bodyPr/>
        <a:lstStyle/>
        <a:p>
          <a:endParaRPr lang="en-GB"/>
        </a:p>
      </dgm:t>
    </dgm:pt>
    <dgm:pt modelId="{CD52A21D-F19A-4FA4-AAFA-13398C8D6CDC}">
      <dgm:prSet phldrT="[Text]"/>
      <dgm:spPr/>
      <dgm:t>
        <a:bodyPr/>
        <a:lstStyle/>
        <a:p>
          <a:r>
            <a:rPr lang="en-GB" dirty="0"/>
            <a:t>tan</a:t>
          </a:r>
        </a:p>
      </dgm:t>
    </dgm:pt>
    <dgm:pt modelId="{913E9DDE-3187-4E0E-93C7-EB7E9C428B77}" type="parTrans" cxnId="{7F369A15-10B9-417C-AC1E-D962ADA4256E}">
      <dgm:prSet/>
      <dgm:spPr/>
      <dgm:t>
        <a:bodyPr/>
        <a:lstStyle/>
        <a:p>
          <a:endParaRPr lang="en-GB"/>
        </a:p>
      </dgm:t>
    </dgm:pt>
    <dgm:pt modelId="{2BE1CA88-7BD0-4EAA-A7C2-EFD5DE2713DE}" type="sibTrans" cxnId="{7F369A15-10B9-417C-AC1E-D962ADA4256E}">
      <dgm:prSet/>
      <dgm:spPr/>
      <dgm:t>
        <a:bodyPr/>
        <a:lstStyle/>
        <a:p>
          <a:endParaRPr lang="en-GB"/>
        </a:p>
      </dgm:t>
    </dgm:pt>
    <dgm:pt modelId="{B2975ACE-938C-4182-A432-DAF3F4BC5F6C}">
      <dgm:prSet phldrT="[Text]"/>
      <dgm:spPr/>
      <dgm:t>
        <a:bodyPr/>
        <a:lstStyle/>
        <a:p>
          <a:r>
            <a:rPr lang="en-GB" dirty="0"/>
            <a:t>A </a:t>
          </a:r>
          <a:r>
            <a:rPr lang="en-GB" dirty="0" err="1"/>
            <a:t>medida</a:t>
          </a:r>
          <a:r>
            <a:rPr lang="en-GB" dirty="0"/>
            <a:t> que</a:t>
          </a:r>
        </a:p>
      </dgm:t>
    </dgm:pt>
    <dgm:pt modelId="{81F6B123-9B9C-4A1F-B9FB-CD24A35B1025}" type="parTrans" cxnId="{2C59112E-83A3-40C8-8A58-5FFB19F152B0}">
      <dgm:prSet/>
      <dgm:spPr/>
      <dgm:t>
        <a:bodyPr/>
        <a:lstStyle/>
        <a:p>
          <a:endParaRPr lang="en-GB"/>
        </a:p>
      </dgm:t>
    </dgm:pt>
    <dgm:pt modelId="{76ECC70A-5623-4425-AA47-CFD36A5667D3}" type="sibTrans" cxnId="{2C59112E-83A3-40C8-8A58-5FFB19F152B0}">
      <dgm:prSet/>
      <dgm:spPr/>
      <dgm:t>
        <a:bodyPr/>
        <a:lstStyle/>
        <a:p>
          <a:endParaRPr lang="en-GB"/>
        </a:p>
      </dgm:t>
    </dgm:pt>
    <dgm:pt modelId="{09EC61B4-508F-4CF8-B320-B3B3FD580F7D}">
      <dgm:prSet phldrT="[Text]"/>
      <dgm:spPr/>
      <dgm:t>
        <a:bodyPr/>
        <a:lstStyle/>
        <a:p>
          <a:r>
            <a:rPr lang="en-GB" dirty="0"/>
            <a:t>Ya que</a:t>
          </a:r>
        </a:p>
      </dgm:t>
    </dgm:pt>
    <dgm:pt modelId="{AA3DE486-BE24-4FBF-9696-5A24F5797036}" type="parTrans" cxnId="{8DD34739-8A25-4807-9F97-1C78F2C90CFE}">
      <dgm:prSet/>
      <dgm:spPr/>
      <dgm:t>
        <a:bodyPr/>
        <a:lstStyle/>
        <a:p>
          <a:endParaRPr lang="en-GB"/>
        </a:p>
      </dgm:t>
    </dgm:pt>
    <dgm:pt modelId="{324FCAF5-538A-4DDA-8A85-74392E5BE2FB}" type="sibTrans" cxnId="{8DD34739-8A25-4807-9F97-1C78F2C90CFE}">
      <dgm:prSet/>
      <dgm:spPr/>
      <dgm:t>
        <a:bodyPr/>
        <a:lstStyle/>
        <a:p>
          <a:endParaRPr lang="en-GB"/>
        </a:p>
      </dgm:t>
    </dgm:pt>
    <dgm:pt modelId="{AD306775-5C69-479F-9380-183B3462B6C3}" type="pres">
      <dgm:prSet presAssocID="{2C8FCBA4-5CB3-4888-86D3-17D3588E3C4E}" presName="Name0" presStyleCnt="0">
        <dgm:presLayoutVars>
          <dgm:chPref val="1"/>
          <dgm:dir/>
          <dgm:animOne val="branch"/>
          <dgm:animLvl val="lvl"/>
          <dgm:resizeHandles val="exact"/>
        </dgm:presLayoutVars>
      </dgm:prSet>
      <dgm:spPr/>
    </dgm:pt>
    <dgm:pt modelId="{6A7667DB-0070-42C4-9FFC-8571987247A2}" type="pres">
      <dgm:prSet presAssocID="{DB5947D4-13A7-4822-99B7-BD7C128DFB33}" presName="root1" presStyleCnt="0"/>
      <dgm:spPr/>
    </dgm:pt>
    <dgm:pt modelId="{86584D24-4718-46C2-A236-248249774817}" type="pres">
      <dgm:prSet presAssocID="{DB5947D4-13A7-4822-99B7-BD7C128DFB33}" presName="LevelOneTextNode" presStyleLbl="node0" presStyleIdx="0" presStyleCnt="1">
        <dgm:presLayoutVars>
          <dgm:chPref val="3"/>
        </dgm:presLayoutVars>
      </dgm:prSet>
      <dgm:spPr/>
    </dgm:pt>
    <dgm:pt modelId="{61CCF23B-5082-40FA-A148-67E1B066E8D3}" type="pres">
      <dgm:prSet presAssocID="{DB5947D4-13A7-4822-99B7-BD7C128DFB33}" presName="level2hierChild" presStyleCnt="0"/>
      <dgm:spPr/>
    </dgm:pt>
    <dgm:pt modelId="{B47C8704-D247-4F72-BC4B-A24F914B9002}" type="pres">
      <dgm:prSet presAssocID="{59EAD6AE-A675-4E0D-95CE-C005F256936F}" presName="conn2-1" presStyleLbl="parChTrans1D2" presStyleIdx="0" presStyleCnt="4"/>
      <dgm:spPr/>
    </dgm:pt>
    <dgm:pt modelId="{0713FB3C-69BD-4B46-924B-7C7ED694E8B4}" type="pres">
      <dgm:prSet presAssocID="{59EAD6AE-A675-4E0D-95CE-C005F256936F}" presName="connTx" presStyleLbl="parChTrans1D2" presStyleIdx="0" presStyleCnt="4"/>
      <dgm:spPr/>
    </dgm:pt>
    <dgm:pt modelId="{61BBF133-2111-4D84-86C0-B069506F647A}" type="pres">
      <dgm:prSet presAssocID="{F3DD298A-567F-4404-B5D7-775F7DD3EFF0}" presName="root2" presStyleCnt="0"/>
      <dgm:spPr/>
    </dgm:pt>
    <dgm:pt modelId="{027E9D5A-A5D3-4E23-8D3A-01D2F1597317}" type="pres">
      <dgm:prSet presAssocID="{F3DD298A-567F-4404-B5D7-775F7DD3EFF0}" presName="LevelTwoTextNode" presStyleLbl="node2" presStyleIdx="0" presStyleCnt="4">
        <dgm:presLayoutVars>
          <dgm:chPref val="3"/>
        </dgm:presLayoutVars>
      </dgm:prSet>
      <dgm:spPr/>
    </dgm:pt>
    <dgm:pt modelId="{808C7FBD-3E3A-42EC-94AA-9ABD1D39623A}" type="pres">
      <dgm:prSet presAssocID="{F3DD298A-567F-4404-B5D7-775F7DD3EFF0}" presName="level3hierChild" presStyleCnt="0"/>
      <dgm:spPr/>
    </dgm:pt>
    <dgm:pt modelId="{FB45FCA6-D324-4E68-8326-D843D78CC24C}" type="pres">
      <dgm:prSet presAssocID="{913E9DDE-3187-4E0E-93C7-EB7E9C428B77}" presName="conn2-1" presStyleLbl="parChTrans1D2" presStyleIdx="1" presStyleCnt="4"/>
      <dgm:spPr/>
    </dgm:pt>
    <dgm:pt modelId="{7F9CE5A8-12F9-4F21-951C-757B3C96B863}" type="pres">
      <dgm:prSet presAssocID="{913E9DDE-3187-4E0E-93C7-EB7E9C428B77}" presName="connTx" presStyleLbl="parChTrans1D2" presStyleIdx="1" presStyleCnt="4"/>
      <dgm:spPr/>
    </dgm:pt>
    <dgm:pt modelId="{7A6F2081-E252-40E2-A266-D49CF0A871B2}" type="pres">
      <dgm:prSet presAssocID="{CD52A21D-F19A-4FA4-AAFA-13398C8D6CDC}" presName="root2" presStyleCnt="0"/>
      <dgm:spPr/>
    </dgm:pt>
    <dgm:pt modelId="{E5432433-0F8F-4CE4-89FD-67590AE78904}" type="pres">
      <dgm:prSet presAssocID="{CD52A21D-F19A-4FA4-AAFA-13398C8D6CDC}" presName="LevelTwoTextNode" presStyleLbl="node2" presStyleIdx="1" presStyleCnt="4">
        <dgm:presLayoutVars>
          <dgm:chPref val="3"/>
        </dgm:presLayoutVars>
      </dgm:prSet>
      <dgm:spPr/>
    </dgm:pt>
    <dgm:pt modelId="{26F9999B-30CE-42BF-9A53-ED485CC8C505}" type="pres">
      <dgm:prSet presAssocID="{CD52A21D-F19A-4FA4-AAFA-13398C8D6CDC}" presName="level3hierChild" presStyleCnt="0"/>
      <dgm:spPr/>
    </dgm:pt>
    <dgm:pt modelId="{39F02711-25D0-4003-B9F9-B8B40D702343}" type="pres">
      <dgm:prSet presAssocID="{81F6B123-9B9C-4A1F-B9FB-CD24A35B1025}" presName="conn2-1" presStyleLbl="parChTrans1D2" presStyleIdx="2" presStyleCnt="4"/>
      <dgm:spPr/>
    </dgm:pt>
    <dgm:pt modelId="{C7FC394A-7392-4771-801B-3F49DC071EFC}" type="pres">
      <dgm:prSet presAssocID="{81F6B123-9B9C-4A1F-B9FB-CD24A35B1025}" presName="connTx" presStyleLbl="parChTrans1D2" presStyleIdx="2" presStyleCnt="4"/>
      <dgm:spPr/>
    </dgm:pt>
    <dgm:pt modelId="{418DC32B-E07F-4634-A63E-3CDACF0FF70C}" type="pres">
      <dgm:prSet presAssocID="{B2975ACE-938C-4182-A432-DAF3F4BC5F6C}" presName="root2" presStyleCnt="0"/>
      <dgm:spPr/>
    </dgm:pt>
    <dgm:pt modelId="{96C095D0-76C2-422B-940A-D1684264476E}" type="pres">
      <dgm:prSet presAssocID="{B2975ACE-938C-4182-A432-DAF3F4BC5F6C}" presName="LevelTwoTextNode" presStyleLbl="node2" presStyleIdx="2" presStyleCnt="4">
        <dgm:presLayoutVars>
          <dgm:chPref val="3"/>
        </dgm:presLayoutVars>
      </dgm:prSet>
      <dgm:spPr/>
    </dgm:pt>
    <dgm:pt modelId="{E97F5528-0567-4CD8-A547-1CAF2D14BABE}" type="pres">
      <dgm:prSet presAssocID="{B2975ACE-938C-4182-A432-DAF3F4BC5F6C}" presName="level3hierChild" presStyleCnt="0"/>
      <dgm:spPr/>
    </dgm:pt>
    <dgm:pt modelId="{1050FB6D-724B-4367-B4B8-A571BC006201}" type="pres">
      <dgm:prSet presAssocID="{AA3DE486-BE24-4FBF-9696-5A24F5797036}" presName="conn2-1" presStyleLbl="parChTrans1D2" presStyleIdx="3" presStyleCnt="4"/>
      <dgm:spPr/>
    </dgm:pt>
    <dgm:pt modelId="{D441962E-31C0-4251-A895-DCB24BBDBDBA}" type="pres">
      <dgm:prSet presAssocID="{AA3DE486-BE24-4FBF-9696-5A24F5797036}" presName="connTx" presStyleLbl="parChTrans1D2" presStyleIdx="3" presStyleCnt="4"/>
      <dgm:spPr/>
    </dgm:pt>
    <dgm:pt modelId="{CF41B1F1-171A-4C5C-8507-3B7F8C3A7899}" type="pres">
      <dgm:prSet presAssocID="{09EC61B4-508F-4CF8-B320-B3B3FD580F7D}" presName="root2" presStyleCnt="0"/>
      <dgm:spPr/>
    </dgm:pt>
    <dgm:pt modelId="{87EFF320-FD55-4184-892E-FF00EB6EC2EA}" type="pres">
      <dgm:prSet presAssocID="{09EC61B4-508F-4CF8-B320-B3B3FD580F7D}" presName="LevelTwoTextNode" presStyleLbl="node2" presStyleIdx="3" presStyleCnt="4">
        <dgm:presLayoutVars>
          <dgm:chPref val="3"/>
        </dgm:presLayoutVars>
      </dgm:prSet>
      <dgm:spPr/>
    </dgm:pt>
    <dgm:pt modelId="{AAA10595-67C7-48AB-8D9C-D8896F30041C}" type="pres">
      <dgm:prSet presAssocID="{09EC61B4-508F-4CF8-B320-B3B3FD580F7D}" presName="level3hierChild" presStyleCnt="0"/>
      <dgm:spPr/>
    </dgm:pt>
  </dgm:ptLst>
  <dgm:cxnLst>
    <dgm:cxn modelId="{33E30002-63B6-42E5-A1E5-C02EEA97B3BD}" type="presOf" srcId="{AA3DE486-BE24-4FBF-9696-5A24F5797036}" destId="{D441962E-31C0-4251-A895-DCB24BBDBDBA}" srcOrd="1" destOrd="0" presId="urn:microsoft.com/office/officeart/2008/layout/HorizontalMultiLevelHierarchy"/>
    <dgm:cxn modelId="{7F369A15-10B9-417C-AC1E-D962ADA4256E}" srcId="{DB5947D4-13A7-4822-99B7-BD7C128DFB33}" destId="{CD52A21D-F19A-4FA4-AAFA-13398C8D6CDC}" srcOrd="1" destOrd="0" parTransId="{913E9DDE-3187-4E0E-93C7-EB7E9C428B77}" sibTransId="{2BE1CA88-7BD0-4EAA-A7C2-EFD5DE2713DE}"/>
    <dgm:cxn modelId="{9F6B5D2C-0F12-4767-81C9-D98CA50AEC0D}" type="presOf" srcId="{81F6B123-9B9C-4A1F-B9FB-CD24A35B1025}" destId="{39F02711-25D0-4003-B9F9-B8B40D702343}" srcOrd="0" destOrd="0" presId="urn:microsoft.com/office/officeart/2008/layout/HorizontalMultiLevelHierarchy"/>
    <dgm:cxn modelId="{2C59112E-83A3-40C8-8A58-5FFB19F152B0}" srcId="{DB5947D4-13A7-4822-99B7-BD7C128DFB33}" destId="{B2975ACE-938C-4182-A432-DAF3F4BC5F6C}" srcOrd="2" destOrd="0" parTransId="{81F6B123-9B9C-4A1F-B9FB-CD24A35B1025}" sibTransId="{76ECC70A-5623-4425-AA47-CFD36A5667D3}"/>
    <dgm:cxn modelId="{8E535633-80B6-4ADC-AA7E-B604C8CC107A}" type="presOf" srcId="{B2975ACE-938C-4182-A432-DAF3F4BC5F6C}" destId="{96C095D0-76C2-422B-940A-D1684264476E}" srcOrd="0" destOrd="0" presId="urn:microsoft.com/office/officeart/2008/layout/HorizontalMultiLevelHierarchy"/>
    <dgm:cxn modelId="{8DD34739-8A25-4807-9F97-1C78F2C90CFE}" srcId="{DB5947D4-13A7-4822-99B7-BD7C128DFB33}" destId="{09EC61B4-508F-4CF8-B320-B3B3FD580F7D}" srcOrd="3" destOrd="0" parTransId="{AA3DE486-BE24-4FBF-9696-5A24F5797036}" sibTransId="{324FCAF5-538A-4DDA-8A85-74392E5BE2FB}"/>
    <dgm:cxn modelId="{C995E25F-C6D7-483B-986C-D85F45D36791}" type="presOf" srcId="{913E9DDE-3187-4E0E-93C7-EB7E9C428B77}" destId="{7F9CE5A8-12F9-4F21-951C-757B3C96B863}" srcOrd="1" destOrd="0" presId="urn:microsoft.com/office/officeart/2008/layout/HorizontalMultiLevelHierarchy"/>
    <dgm:cxn modelId="{0DF54C62-97BA-4870-945E-D6CC4CFDA40E}" type="presOf" srcId="{81F6B123-9B9C-4A1F-B9FB-CD24A35B1025}" destId="{C7FC394A-7392-4771-801B-3F49DC071EFC}" srcOrd="1" destOrd="0" presId="urn:microsoft.com/office/officeart/2008/layout/HorizontalMultiLevelHierarchy"/>
    <dgm:cxn modelId="{B46D4443-7E8C-414A-9DCC-8440A746C33F}" type="presOf" srcId="{913E9DDE-3187-4E0E-93C7-EB7E9C428B77}" destId="{FB45FCA6-D324-4E68-8326-D843D78CC24C}" srcOrd="0" destOrd="0" presId="urn:microsoft.com/office/officeart/2008/layout/HorizontalMultiLevelHierarchy"/>
    <dgm:cxn modelId="{71719A46-974C-4DBD-9081-2C9B7417F435}" type="presOf" srcId="{59EAD6AE-A675-4E0D-95CE-C005F256936F}" destId="{B47C8704-D247-4F72-BC4B-A24F914B9002}" srcOrd="0" destOrd="0" presId="urn:microsoft.com/office/officeart/2008/layout/HorizontalMultiLevelHierarchy"/>
    <dgm:cxn modelId="{9D8E4968-68D2-42A3-A08C-7A41F71F2F24}" type="presOf" srcId="{F3DD298A-567F-4404-B5D7-775F7DD3EFF0}" destId="{027E9D5A-A5D3-4E23-8D3A-01D2F1597317}" srcOrd="0" destOrd="0" presId="urn:microsoft.com/office/officeart/2008/layout/HorizontalMultiLevelHierarchy"/>
    <dgm:cxn modelId="{45561D4D-2B6D-4183-B65D-6B7424959992}" srcId="{2C8FCBA4-5CB3-4888-86D3-17D3588E3C4E}" destId="{DB5947D4-13A7-4822-99B7-BD7C128DFB33}" srcOrd="0" destOrd="0" parTransId="{99161F9A-4936-4F94-8750-C797CA1A7922}" sibTransId="{E8D7985A-ED1D-4569-A9E3-CB0DD49026BB}"/>
    <dgm:cxn modelId="{FEC15A4D-D222-430B-BB1D-E33D6024569A}" type="presOf" srcId="{2C8FCBA4-5CB3-4888-86D3-17D3588E3C4E}" destId="{AD306775-5C69-479F-9380-183B3462B6C3}" srcOrd="0" destOrd="0" presId="urn:microsoft.com/office/officeart/2008/layout/HorizontalMultiLevelHierarchy"/>
    <dgm:cxn modelId="{AD709B6D-6B08-42DF-ADEA-AA11CFBAEA2A}" type="presOf" srcId="{59EAD6AE-A675-4E0D-95CE-C005F256936F}" destId="{0713FB3C-69BD-4B46-924B-7C7ED694E8B4}" srcOrd="1" destOrd="0" presId="urn:microsoft.com/office/officeart/2008/layout/HorizontalMultiLevelHierarchy"/>
    <dgm:cxn modelId="{45ACE770-6327-4BE1-85D3-2F777036FE20}" type="presOf" srcId="{CD52A21D-F19A-4FA4-AAFA-13398C8D6CDC}" destId="{E5432433-0F8F-4CE4-89FD-67590AE78904}" srcOrd="0" destOrd="0" presId="urn:microsoft.com/office/officeart/2008/layout/HorizontalMultiLevelHierarchy"/>
    <dgm:cxn modelId="{464634CE-05D3-4B97-9EB6-D79DE938BF6D}" type="presOf" srcId="{AA3DE486-BE24-4FBF-9696-5A24F5797036}" destId="{1050FB6D-724B-4367-B4B8-A571BC006201}" srcOrd="0" destOrd="0" presId="urn:microsoft.com/office/officeart/2008/layout/HorizontalMultiLevelHierarchy"/>
    <dgm:cxn modelId="{5BED84E5-763D-4CD1-92D4-C81B55592895}" srcId="{DB5947D4-13A7-4822-99B7-BD7C128DFB33}" destId="{F3DD298A-567F-4404-B5D7-775F7DD3EFF0}" srcOrd="0" destOrd="0" parTransId="{59EAD6AE-A675-4E0D-95CE-C005F256936F}" sibTransId="{837F6EF6-C068-48EE-82DE-A00045215960}"/>
    <dgm:cxn modelId="{22AE32ED-439D-4D15-A660-D71E5B547FC1}" type="presOf" srcId="{DB5947D4-13A7-4822-99B7-BD7C128DFB33}" destId="{86584D24-4718-46C2-A236-248249774817}" srcOrd="0" destOrd="0" presId="urn:microsoft.com/office/officeart/2008/layout/HorizontalMultiLevelHierarchy"/>
    <dgm:cxn modelId="{BBF488F1-D68A-46B3-BE1D-EBE446BF19B7}" type="presOf" srcId="{09EC61B4-508F-4CF8-B320-B3B3FD580F7D}" destId="{87EFF320-FD55-4184-892E-FF00EB6EC2EA}" srcOrd="0" destOrd="0" presId="urn:microsoft.com/office/officeart/2008/layout/HorizontalMultiLevelHierarchy"/>
    <dgm:cxn modelId="{921AA71C-C7C6-4FB1-BBE2-CB2BD11095DC}" type="presParOf" srcId="{AD306775-5C69-479F-9380-183B3462B6C3}" destId="{6A7667DB-0070-42C4-9FFC-8571987247A2}" srcOrd="0" destOrd="0" presId="urn:microsoft.com/office/officeart/2008/layout/HorizontalMultiLevelHierarchy"/>
    <dgm:cxn modelId="{3EE5412B-04CE-4BC4-A60B-F1F06215F4F8}" type="presParOf" srcId="{6A7667DB-0070-42C4-9FFC-8571987247A2}" destId="{86584D24-4718-46C2-A236-248249774817}" srcOrd="0" destOrd="0" presId="urn:microsoft.com/office/officeart/2008/layout/HorizontalMultiLevelHierarchy"/>
    <dgm:cxn modelId="{D2B1E612-B5C4-451F-9FD4-D77D07FAA111}" type="presParOf" srcId="{6A7667DB-0070-42C4-9FFC-8571987247A2}" destId="{61CCF23B-5082-40FA-A148-67E1B066E8D3}" srcOrd="1" destOrd="0" presId="urn:microsoft.com/office/officeart/2008/layout/HorizontalMultiLevelHierarchy"/>
    <dgm:cxn modelId="{8C0E2E27-387D-4428-B07E-596691229165}" type="presParOf" srcId="{61CCF23B-5082-40FA-A148-67E1B066E8D3}" destId="{B47C8704-D247-4F72-BC4B-A24F914B9002}" srcOrd="0" destOrd="0" presId="urn:microsoft.com/office/officeart/2008/layout/HorizontalMultiLevelHierarchy"/>
    <dgm:cxn modelId="{E891C097-784A-4EC5-BB61-F8A24A9EAA32}" type="presParOf" srcId="{B47C8704-D247-4F72-BC4B-A24F914B9002}" destId="{0713FB3C-69BD-4B46-924B-7C7ED694E8B4}" srcOrd="0" destOrd="0" presId="urn:microsoft.com/office/officeart/2008/layout/HorizontalMultiLevelHierarchy"/>
    <dgm:cxn modelId="{B704E191-7F66-47EB-A83F-5B57F921F3B8}" type="presParOf" srcId="{61CCF23B-5082-40FA-A148-67E1B066E8D3}" destId="{61BBF133-2111-4D84-86C0-B069506F647A}" srcOrd="1" destOrd="0" presId="urn:microsoft.com/office/officeart/2008/layout/HorizontalMultiLevelHierarchy"/>
    <dgm:cxn modelId="{93DC250C-BCDB-4EEF-B195-8FEAA6D33A8B}" type="presParOf" srcId="{61BBF133-2111-4D84-86C0-B069506F647A}" destId="{027E9D5A-A5D3-4E23-8D3A-01D2F1597317}" srcOrd="0" destOrd="0" presId="urn:microsoft.com/office/officeart/2008/layout/HorizontalMultiLevelHierarchy"/>
    <dgm:cxn modelId="{E133B8B2-F7E6-4F53-A7BB-2468DB90B4B8}" type="presParOf" srcId="{61BBF133-2111-4D84-86C0-B069506F647A}" destId="{808C7FBD-3E3A-42EC-94AA-9ABD1D39623A}" srcOrd="1" destOrd="0" presId="urn:microsoft.com/office/officeart/2008/layout/HorizontalMultiLevelHierarchy"/>
    <dgm:cxn modelId="{89F936DA-2509-4194-82AF-0BAD2BC73F42}" type="presParOf" srcId="{61CCF23B-5082-40FA-A148-67E1B066E8D3}" destId="{FB45FCA6-D324-4E68-8326-D843D78CC24C}" srcOrd="2" destOrd="0" presId="urn:microsoft.com/office/officeart/2008/layout/HorizontalMultiLevelHierarchy"/>
    <dgm:cxn modelId="{F7999B3C-6771-49DD-AB15-7E7BF7BA502F}" type="presParOf" srcId="{FB45FCA6-D324-4E68-8326-D843D78CC24C}" destId="{7F9CE5A8-12F9-4F21-951C-757B3C96B863}" srcOrd="0" destOrd="0" presId="urn:microsoft.com/office/officeart/2008/layout/HorizontalMultiLevelHierarchy"/>
    <dgm:cxn modelId="{876ADD6C-F9C5-4945-BD66-166172D6CF72}" type="presParOf" srcId="{61CCF23B-5082-40FA-A148-67E1B066E8D3}" destId="{7A6F2081-E252-40E2-A266-D49CF0A871B2}" srcOrd="3" destOrd="0" presId="urn:microsoft.com/office/officeart/2008/layout/HorizontalMultiLevelHierarchy"/>
    <dgm:cxn modelId="{80EF5D28-2073-4080-B6E6-55169FA285AC}" type="presParOf" srcId="{7A6F2081-E252-40E2-A266-D49CF0A871B2}" destId="{E5432433-0F8F-4CE4-89FD-67590AE78904}" srcOrd="0" destOrd="0" presId="urn:microsoft.com/office/officeart/2008/layout/HorizontalMultiLevelHierarchy"/>
    <dgm:cxn modelId="{0F48C58F-836E-4236-96B6-E3C298822AB6}" type="presParOf" srcId="{7A6F2081-E252-40E2-A266-D49CF0A871B2}" destId="{26F9999B-30CE-42BF-9A53-ED485CC8C505}" srcOrd="1" destOrd="0" presId="urn:microsoft.com/office/officeart/2008/layout/HorizontalMultiLevelHierarchy"/>
    <dgm:cxn modelId="{603FD6C9-B041-4EAE-98CB-E40568F68EE4}" type="presParOf" srcId="{61CCF23B-5082-40FA-A148-67E1B066E8D3}" destId="{39F02711-25D0-4003-B9F9-B8B40D702343}" srcOrd="4" destOrd="0" presId="urn:microsoft.com/office/officeart/2008/layout/HorizontalMultiLevelHierarchy"/>
    <dgm:cxn modelId="{D083ABD0-D7A7-49FA-94E3-36FCAF0F2B40}" type="presParOf" srcId="{39F02711-25D0-4003-B9F9-B8B40D702343}" destId="{C7FC394A-7392-4771-801B-3F49DC071EFC}" srcOrd="0" destOrd="0" presId="urn:microsoft.com/office/officeart/2008/layout/HorizontalMultiLevelHierarchy"/>
    <dgm:cxn modelId="{4F6EB32C-D550-4F3B-AB08-143010570317}" type="presParOf" srcId="{61CCF23B-5082-40FA-A148-67E1B066E8D3}" destId="{418DC32B-E07F-4634-A63E-3CDACF0FF70C}" srcOrd="5" destOrd="0" presId="urn:microsoft.com/office/officeart/2008/layout/HorizontalMultiLevelHierarchy"/>
    <dgm:cxn modelId="{130CEF42-DA36-4C6E-AFB9-0D8DB54D8882}" type="presParOf" srcId="{418DC32B-E07F-4634-A63E-3CDACF0FF70C}" destId="{96C095D0-76C2-422B-940A-D1684264476E}" srcOrd="0" destOrd="0" presId="urn:microsoft.com/office/officeart/2008/layout/HorizontalMultiLevelHierarchy"/>
    <dgm:cxn modelId="{12ACF0C4-4CDC-441F-BD50-F2D2D5EDA7EF}" type="presParOf" srcId="{418DC32B-E07F-4634-A63E-3CDACF0FF70C}" destId="{E97F5528-0567-4CD8-A547-1CAF2D14BABE}" srcOrd="1" destOrd="0" presId="urn:microsoft.com/office/officeart/2008/layout/HorizontalMultiLevelHierarchy"/>
    <dgm:cxn modelId="{3D501069-06C8-4246-AD27-D8B366CCC125}" type="presParOf" srcId="{61CCF23B-5082-40FA-A148-67E1B066E8D3}" destId="{1050FB6D-724B-4367-B4B8-A571BC006201}" srcOrd="6" destOrd="0" presId="urn:microsoft.com/office/officeart/2008/layout/HorizontalMultiLevelHierarchy"/>
    <dgm:cxn modelId="{22611DF2-3491-4ABC-9B61-571CBD38FD8F}" type="presParOf" srcId="{1050FB6D-724B-4367-B4B8-A571BC006201}" destId="{D441962E-31C0-4251-A895-DCB24BBDBDBA}" srcOrd="0" destOrd="0" presId="urn:microsoft.com/office/officeart/2008/layout/HorizontalMultiLevelHierarchy"/>
    <dgm:cxn modelId="{F14B470D-549F-442D-9994-93216C30192A}" type="presParOf" srcId="{61CCF23B-5082-40FA-A148-67E1B066E8D3}" destId="{CF41B1F1-171A-4C5C-8507-3B7F8C3A7899}" srcOrd="7" destOrd="0" presId="urn:microsoft.com/office/officeart/2008/layout/HorizontalMultiLevelHierarchy"/>
    <dgm:cxn modelId="{C0FA6BA8-127A-40BC-B7FE-C231799CE00D}" type="presParOf" srcId="{CF41B1F1-171A-4C5C-8507-3B7F8C3A7899}" destId="{87EFF320-FD55-4184-892E-FF00EB6EC2EA}" srcOrd="0" destOrd="0" presId="urn:microsoft.com/office/officeart/2008/layout/HorizontalMultiLevelHierarchy"/>
    <dgm:cxn modelId="{7F05E069-763B-4B6B-AB95-50D5FD633E57}" type="presParOf" srcId="{CF41B1F1-171A-4C5C-8507-3B7F8C3A7899}" destId="{AAA10595-67C7-48AB-8D9C-D8896F30041C}" srcOrd="1" destOrd="0" presId="urn:microsoft.com/office/officeart/2008/layout/HorizontalMultiLevelHierarchy"/>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050FB6D-724B-4367-B4B8-A571BC006201}">
      <dsp:nvSpPr>
        <dsp:cNvPr id="0" name=""/>
        <dsp:cNvSpPr/>
      </dsp:nvSpPr>
      <dsp:spPr>
        <a:xfrm>
          <a:off x="531288" y="1816160"/>
          <a:ext cx="348391" cy="995784"/>
        </a:xfrm>
        <a:custGeom>
          <a:avLst/>
          <a:gdLst/>
          <a:ahLst/>
          <a:cxnLst/>
          <a:rect l="0" t="0" r="0" b="0"/>
          <a:pathLst>
            <a:path>
              <a:moveTo>
                <a:pt x="0" y="0"/>
              </a:moveTo>
              <a:lnTo>
                <a:pt x="174195" y="0"/>
              </a:lnTo>
              <a:lnTo>
                <a:pt x="174195" y="995784"/>
              </a:lnTo>
              <a:lnTo>
                <a:pt x="348391" y="995784"/>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79109" y="2287677"/>
        <a:ext cx="52748" cy="52748"/>
      </dsp:txXfrm>
    </dsp:sp>
    <dsp:sp modelId="{39F02711-25D0-4003-B9F9-B8B40D702343}">
      <dsp:nvSpPr>
        <dsp:cNvPr id="0" name=""/>
        <dsp:cNvSpPr/>
      </dsp:nvSpPr>
      <dsp:spPr>
        <a:xfrm>
          <a:off x="531288" y="1816160"/>
          <a:ext cx="348391" cy="331928"/>
        </a:xfrm>
        <a:custGeom>
          <a:avLst/>
          <a:gdLst/>
          <a:ahLst/>
          <a:cxnLst/>
          <a:rect l="0" t="0" r="0" b="0"/>
          <a:pathLst>
            <a:path>
              <a:moveTo>
                <a:pt x="0" y="0"/>
              </a:moveTo>
              <a:lnTo>
                <a:pt x="174195" y="0"/>
              </a:lnTo>
              <a:lnTo>
                <a:pt x="174195" y="331928"/>
              </a:lnTo>
              <a:lnTo>
                <a:pt x="348391" y="331928"/>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3454" y="1970094"/>
        <a:ext cx="24059" cy="24059"/>
      </dsp:txXfrm>
    </dsp:sp>
    <dsp:sp modelId="{FB45FCA6-D324-4E68-8326-D843D78CC24C}">
      <dsp:nvSpPr>
        <dsp:cNvPr id="0" name=""/>
        <dsp:cNvSpPr/>
      </dsp:nvSpPr>
      <dsp:spPr>
        <a:xfrm>
          <a:off x="531288" y="1484231"/>
          <a:ext cx="348391" cy="331928"/>
        </a:xfrm>
        <a:custGeom>
          <a:avLst/>
          <a:gdLst/>
          <a:ahLst/>
          <a:cxnLst/>
          <a:rect l="0" t="0" r="0" b="0"/>
          <a:pathLst>
            <a:path>
              <a:moveTo>
                <a:pt x="0" y="331928"/>
              </a:moveTo>
              <a:lnTo>
                <a:pt x="174195" y="331928"/>
              </a:lnTo>
              <a:lnTo>
                <a:pt x="174195" y="0"/>
              </a:lnTo>
              <a:lnTo>
                <a:pt x="348391"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93454" y="1638165"/>
        <a:ext cx="24059" cy="24059"/>
      </dsp:txXfrm>
    </dsp:sp>
    <dsp:sp modelId="{B47C8704-D247-4F72-BC4B-A24F914B9002}">
      <dsp:nvSpPr>
        <dsp:cNvPr id="0" name=""/>
        <dsp:cNvSpPr/>
      </dsp:nvSpPr>
      <dsp:spPr>
        <a:xfrm>
          <a:off x="531288" y="820375"/>
          <a:ext cx="348391" cy="995784"/>
        </a:xfrm>
        <a:custGeom>
          <a:avLst/>
          <a:gdLst/>
          <a:ahLst/>
          <a:cxnLst/>
          <a:rect l="0" t="0" r="0" b="0"/>
          <a:pathLst>
            <a:path>
              <a:moveTo>
                <a:pt x="0" y="995784"/>
              </a:moveTo>
              <a:lnTo>
                <a:pt x="174195" y="995784"/>
              </a:lnTo>
              <a:lnTo>
                <a:pt x="174195" y="0"/>
              </a:lnTo>
              <a:lnTo>
                <a:pt x="348391" y="0"/>
              </a:lnTo>
            </a:path>
          </a:pathLst>
        </a:custGeom>
        <a:noFill/>
        <a:ln w="19050" cap="rnd" cmpd="sng" algn="ctr">
          <a:solidFill>
            <a:schemeClr val="accent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GB" sz="500" kern="1200"/>
        </a:p>
      </dsp:txBody>
      <dsp:txXfrm>
        <a:off x="679109" y="1291893"/>
        <a:ext cx="52748" cy="52748"/>
      </dsp:txXfrm>
    </dsp:sp>
    <dsp:sp modelId="{86584D24-4718-46C2-A236-248249774817}">
      <dsp:nvSpPr>
        <dsp:cNvPr id="0" name=""/>
        <dsp:cNvSpPr/>
      </dsp:nvSpPr>
      <dsp:spPr>
        <a:xfrm rot="16200000">
          <a:off x="-1131845" y="1550617"/>
          <a:ext cx="2795183" cy="53108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21590" tIns="21590" rIns="21590" bIns="21590" numCol="1" spcCol="1270" anchor="ctr" anchorCtr="0">
          <a:noAutofit/>
        </a:bodyPr>
        <a:lstStyle/>
        <a:p>
          <a:pPr marL="0" lvl="0" indent="0" algn="ctr" defTabSz="1511300">
            <a:lnSpc>
              <a:spcPct val="90000"/>
            </a:lnSpc>
            <a:spcBef>
              <a:spcPct val="0"/>
            </a:spcBef>
            <a:spcAft>
              <a:spcPct val="35000"/>
            </a:spcAft>
            <a:buNone/>
          </a:pPr>
          <a:r>
            <a:rPr lang="en-GB" sz="3400" kern="1200" dirty="0"/>
            <a:t>AS</a:t>
          </a:r>
        </a:p>
      </dsp:txBody>
      <dsp:txXfrm>
        <a:off x="-1131845" y="1550617"/>
        <a:ext cx="2795183" cy="531084"/>
      </dsp:txXfrm>
    </dsp:sp>
    <dsp:sp modelId="{027E9D5A-A5D3-4E23-8D3A-01D2F1597317}">
      <dsp:nvSpPr>
        <dsp:cNvPr id="0" name=""/>
        <dsp:cNvSpPr/>
      </dsp:nvSpPr>
      <dsp:spPr>
        <a:xfrm>
          <a:off x="879680" y="554833"/>
          <a:ext cx="1741958" cy="53108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err="1"/>
            <a:t>como</a:t>
          </a:r>
          <a:endParaRPr lang="en-GB" sz="1900" kern="1200" dirty="0"/>
        </a:p>
      </dsp:txBody>
      <dsp:txXfrm>
        <a:off x="879680" y="554833"/>
        <a:ext cx="1741958" cy="531084"/>
      </dsp:txXfrm>
    </dsp:sp>
    <dsp:sp modelId="{E5432433-0F8F-4CE4-89FD-67590AE78904}">
      <dsp:nvSpPr>
        <dsp:cNvPr id="0" name=""/>
        <dsp:cNvSpPr/>
      </dsp:nvSpPr>
      <dsp:spPr>
        <a:xfrm>
          <a:off x="879680" y="1218689"/>
          <a:ext cx="1741958" cy="53108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tan</a:t>
          </a:r>
        </a:p>
      </dsp:txBody>
      <dsp:txXfrm>
        <a:off x="879680" y="1218689"/>
        <a:ext cx="1741958" cy="531084"/>
      </dsp:txXfrm>
    </dsp:sp>
    <dsp:sp modelId="{96C095D0-76C2-422B-940A-D1684264476E}">
      <dsp:nvSpPr>
        <dsp:cNvPr id="0" name=""/>
        <dsp:cNvSpPr/>
      </dsp:nvSpPr>
      <dsp:spPr>
        <a:xfrm>
          <a:off x="879680" y="1882545"/>
          <a:ext cx="1741958" cy="53108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A </a:t>
          </a:r>
          <a:r>
            <a:rPr lang="en-GB" sz="1900" kern="1200" dirty="0" err="1"/>
            <a:t>medida</a:t>
          </a:r>
          <a:r>
            <a:rPr lang="en-GB" sz="1900" kern="1200" dirty="0"/>
            <a:t> que</a:t>
          </a:r>
        </a:p>
      </dsp:txBody>
      <dsp:txXfrm>
        <a:off x="879680" y="1882545"/>
        <a:ext cx="1741958" cy="531084"/>
      </dsp:txXfrm>
    </dsp:sp>
    <dsp:sp modelId="{87EFF320-FD55-4184-892E-FF00EB6EC2EA}">
      <dsp:nvSpPr>
        <dsp:cNvPr id="0" name=""/>
        <dsp:cNvSpPr/>
      </dsp:nvSpPr>
      <dsp:spPr>
        <a:xfrm>
          <a:off x="879680" y="2546401"/>
          <a:ext cx="1741958" cy="531084"/>
        </a:xfrm>
        <a:prstGeom prst="rect">
          <a:avLst/>
        </a:prstGeom>
        <a:gradFill rotWithShape="0">
          <a:gsLst>
            <a:gs pos="0">
              <a:schemeClr val="accent1">
                <a:hueOff val="0"/>
                <a:satOff val="0"/>
                <a:lumOff val="0"/>
                <a:alphaOff val="0"/>
                <a:tint val="64000"/>
                <a:lumMod val="118000"/>
              </a:schemeClr>
            </a:gs>
            <a:gs pos="100000">
              <a:schemeClr val="accent1">
                <a:hueOff val="0"/>
                <a:satOff val="0"/>
                <a:lumOff val="0"/>
                <a:alphaOff val="0"/>
                <a:tint val="92000"/>
                <a:alpha val="100000"/>
                <a:lumMod val="110000"/>
              </a:schemeClr>
            </a:gs>
          </a:gsLst>
          <a:lin ang="5400000" scaled="0"/>
        </a:gradFill>
        <a:ln>
          <a:noFill/>
        </a:ln>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2065" tIns="12065" rIns="12065" bIns="12065" numCol="1" spcCol="1270" anchor="ctr" anchorCtr="0">
          <a:noAutofit/>
        </a:bodyPr>
        <a:lstStyle/>
        <a:p>
          <a:pPr marL="0" lvl="0" indent="0" algn="ctr" defTabSz="844550">
            <a:lnSpc>
              <a:spcPct val="90000"/>
            </a:lnSpc>
            <a:spcBef>
              <a:spcPct val="0"/>
            </a:spcBef>
            <a:spcAft>
              <a:spcPct val="35000"/>
            </a:spcAft>
            <a:buNone/>
          </a:pPr>
          <a:r>
            <a:rPr lang="en-GB" sz="1900" kern="1200" dirty="0"/>
            <a:t>Ya que</a:t>
          </a:r>
        </a:p>
      </dsp:txBody>
      <dsp:txXfrm>
        <a:off x="879680" y="2546401"/>
        <a:ext cx="1741958" cy="531084"/>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2:44.990"/>
    </inkml:context>
    <inkml:brush xml:id="br0">
      <inkml:brushProperty name="width" value="0.035" units="cm"/>
      <inkml:brushProperty name="height" value="0.035" units="cm"/>
      <inkml:brushProperty name="color" value="#E71224"/>
    </inkml:brush>
  </inkml:definitions>
  <inkml:trace contextRef="#ctx0" brushRef="#br0">1 0 23977,'4445'62'0</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2:59.77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2:59.984"/>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4.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3:01.293"/>
    </inkml:context>
    <inkml:brush xml:id="br0">
      <inkml:brushProperty name="width" value="0.035" units="cm"/>
      <inkml:brushProperty name="height" value="0.035" units="cm"/>
      <inkml:brushProperty name="color" value="#E71224"/>
    </inkml:brush>
  </inkml:definitions>
  <inkml:trace contextRef="#ctx0" brushRef="#br0">1 0 24575,'0'0'-8191</inkml:trace>
</inkml:ink>
</file>

<file path=ppt/ink/ink5.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3:02.605"/>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6.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3:02.809"/>
    </inkml:context>
    <inkml:brush xml:id="br0">
      <inkml:brushProperty name="width" value="0.035" units="cm"/>
      <inkml:brushProperty name="height" value="0.035" units="cm"/>
      <inkml:brushProperty name="color" value="#E71224"/>
    </inkml:brush>
  </inkml:definitions>
  <inkml:trace contextRef="#ctx0" brushRef="#br0">1 1 24575,'0'0'-8191</inkml:trace>
</inkml:ink>
</file>

<file path=ppt/ink/ink7.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3:03.677"/>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ink/ink8.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channel name="F" type="integer" max="32767" units="dev"/>
        </inkml:traceFormat>
        <inkml:channelProperties>
          <inkml:channelProperty channel="X" name="resolution" value="1000" units="1/cm"/>
          <inkml:channelProperty channel="Y" name="resolution" value="1000" units="1/cm"/>
          <inkml:channelProperty channel="F" name="resolution" value="0" units="1/dev"/>
        </inkml:channelProperties>
      </inkml:inkSource>
      <inkml:timestamp xml:id="ts0" timeString="2025-06-23T19:03:03.898"/>
    </inkml:context>
    <inkml:brush xml:id="br0">
      <inkml:brushProperty name="width" value="0.035" units="cm"/>
      <inkml:brushProperty name="height" value="0.035" units="cm"/>
      <inkml:brushProperty name="color" value="#E71224"/>
    </inkml:brush>
  </inkml:definitions>
  <inkml:trace contextRef="#ctx0" brushRef="#br0">0 1 24575</inkml:trace>
</inkml:ink>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54955" y="1447800"/>
            <a:ext cx="8825658" cy="3329581"/>
          </a:xfrm>
        </p:spPr>
        <p:txBody>
          <a:bodyPr anchor="b"/>
          <a:lstStyle>
            <a:lvl1pPr>
              <a:defRPr sz="7200"/>
            </a:lvl1pPr>
          </a:lstStyle>
          <a:p>
            <a:r>
              <a:rPr lang="en-GB"/>
              <a:t>Click to edit Master title style</a:t>
            </a:r>
            <a:endParaRPr lang="en-US" dirty="0"/>
          </a:p>
        </p:txBody>
      </p:sp>
      <p:sp>
        <p:nvSpPr>
          <p:cNvPr id="3" name="Subtitle 2"/>
          <p:cNvSpPr>
            <a:spLocks noGrp="1"/>
          </p:cNvSpPr>
          <p:nvPr>
            <p:ph type="subTitle" idx="1"/>
          </p:nvPr>
        </p:nvSpPr>
        <p:spPr>
          <a:xfrm>
            <a:off x="1154955" y="4777380"/>
            <a:ext cx="8825658" cy="861420"/>
          </a:xfrm>
        </p:spPr>
        <p:txBody>
          <a:bodyPr anchor="t"/>
          <a:lstStyle>
            <a:lvl1pPr marL="0" indent="0" algn="l">
              <a:buNone/>
              <a:defRPr cap="all">
                <a:solidFill>
                  <a:schemeClr val="accent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GB"/>
              <a:t>Click to edit Master subtitle style</a:t>
            </a:r>
            <a:endParaRPr lang="en-US" dirty="0"/>
          </a:p>
        </p:txBody>
      </p:sp>
      <p:sp>
        <p:nvSpPr>
          <p:cNvPr id="4" name="Date Placeholder 3"/>
          <p:cNvSpPr>
            <a:spLocks noGrp="1"/>
          </p:cNvSpPr>
          <p:nvPr>
            <p:ph type="dt" sz="half" idx="10"/>
          </p:nvPr>
        </p:nvSpPr>
        <p:spPr/>
        <p:txBody>
          <a:bodyPr/>
          <a:lstStyle/>
          <a:p>
            <a:fld id="{4AAD347D-5ACD-4C99-B74B-A9C85AD731AF}"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6" y="4800587"/>
            <a:ext cx="8825657" cy="566738"/>
          </a:xfrm>
        </p:spPr>
        <p:txBody>
          <a:bodyPr anchor="b">
            <a:normAutofit/>
          </a:bodyPr>
          <a:lstStyle>
            <a:lvl1pPr algn="l">
              <a:defRPr sz="24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1154955" y="685800"/>
            <a:ext cx="8825658" cy="3640666"/>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6" y="5367325"/>
            <a:ext cx="8825656" cy="493712"/>
          </a:xfrm>
        </p:spPr>
        <p:txBody>
          <a:bodyPr>
            <a:normAutofit/>
          </a:bodyPr>
          <a:lstStyle>
            <a:lvl1pPr marL="0" indent="0">
              <a:buNone/>
              <a:defRPr sz="1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8825659" cy="1981200"/>
          </a:xfrm>
        </p:spPr>
        <p:txBody>
          <a:bodyPr/>
          <a:lstStyle>
            <a:lvl1pPr>
              <a:defRPr sz="4800"/>
            </a:lvl1pPr>
          </a:lstStyle>
          <a:p>
            <a:r>
              <a:rPr lang="en-GB"/>
              <a:t>Click to edit Master title style</a:t>
            </a:r>
            <a:endParaRPr lang="en-US" dirty="0"/>
          </a:p>
        </p:txBody>
      </p:sp>
      <p:sp>
        <p:nvSpPr>
          <p:cNvPr id="8" name="Text Placeholder 3"/>
          <p:cNvSpPr>
            <a:spLocks noGrp="1"/>
          </p:cNvSpPr>
          <p:nvPr>
            <p:ph type="body" sz="half" idx="2"/>
          </p:nvPr>
        </p:nvSpPr>
        <p:spPr>
          <a:xfrm>
            <a:off x="1154954" y="3657600"/>
            <a:ext cx="8825659" cy="23622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574801" y="1447800"/>
            <a:ext cx="7999315" cy="2323374"/>
          </a:xfrm>
        </p:spPr>
        <p:txBody>
          <a:bodyPr/>
          <a:lstStyle>
            <a:lvl1pPr>
              <a:defRPr sz="4800"/>
            </a:lvl1pPr>
          </a:lstStyle>
          <a:p>
            <a:r>
              <a:rPr lang="en-GB"/>
              <a:t>Click to edit Master title style</a:t>
            </a:r>
            <a:endParaRPr lang="en-US" dirty="0"/>
          </a:p>
        </p:txBody>
      </p:sp>
      <p:sp>
        <p:nvSpPr>
          <p:cNvPr id="14" name="Text Placeholder 3"/>
          <p:cNvSpPr>
            <a:spLocks noGrp="1"/>
          </p:cNvSpPr>
          <p:nvPr>
            <p:ph type="body" sz="half" idx="13"/>
          </p:nvPr>
        </p:nvSpPr>
        <p:spPr>
          <a:xfrm>
            <a:off x="1930400" y="3771174"/>
            <a:ext cx="7279649" cy="342174"/>
          </a:xfrm>
        </p:spPr>
        <p:txBody>
          <a:bodyPr anchor="t">
            <a:normAutofit/>
          </a:bodyPr>
          <a:lstStyle>
            <a:lvl1pPr marL="0" indent="0">
              <a:buNone/>
              <a:defRPr lang="en-US" sz="1400" b="0" i="0" kern="1200" cap="small" dirty="0">
                <a:solidFill>
                  <a:schemeClr val="accent1"/>
                </a:solidFill>
                <a:latin typeface="+mj-lt"/>
                <a:ea typeface="+mj-ea"/>
                <a:cs typeface="+mj-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0" name="Text Placeholder 3"/>
          <p:cNvSpPr>
            <a:spLocks noGrp="1"/>
          </p:cNvSpPr>
          <p:nvPr>
            <p:ph type="body" sz="half" idx="2"/>
          </p:nvPr>
        </p:nvSpPr>
        <p:spPr>
          <a:xfrm>
            <a:off x="1154954" y="4350657"/>
            <a:ext cx="8825659" cy="1676400"/>
          </a:xfrm>
        </p:spPr>
        <p:txBody>
          <a:bodyPr anchor="ctr">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
        <p:nvSpPr>
          <p:cNvPr id="9" name="TextBox 8"/>
          <p:cNvSpPr txBox="1"/>
          <p:nvPr/>
        </p:nvSpPr>
        <p:spPr>
          <a:xfrm>
            <a:off x="898295" y="971253"/>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
        <p:nvSpPr>
          <p:cNvPr id="13" name="TextBox 12"/>
          <p:cNvSpPr txBox="1"/>
          <p:nvPr/>
        </p:nvSpPr>
        <p:spPr>
          <a:xfrm>
            <a:off x="9330490" y="2613787"/>
            <a:ext cx="801912" cy="1969770"/>
          </a:xfrm>
          <a:prstGeom prst="rect">
            <a:avLst/>
          </a:prstGeom>
          <a:noFill/>
        </p:spPr>
        <p:txBody>
          <a:bodyPr wrap="square" rtlCol="0">
            <a:spAutoFit/>
          </a:bodyPr>
          <a:lstStyle>
            <a:defPPr>
              <a:defRPr lang="en-US"/>
            </a:defPPr>
            <a:lvl1pPr algn="r">
              <a:defRPr sz="12200" b="0" i="0">
                <a:solidFill>
                  <a:schemeClr val="accent1"/>
                </a:solidFill>
                <a:latin typeface="Arial"/>
                <a:ea typeface="+mj-ea"/>
                <a:cs typeface="+mj-cs"/>
              </a:defRPr>
            </a:lvl1pPr>
          </a:lstStyle>
          <a:p>
            <a:pPr lvl="0"/>
            <a:r>
              <a:rPr lang="en-US" dirty="0"/>
              <a:t>”</a:t>
            </a: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1154954" y="3124201"/>
            <a:ext cx="8825660" cy="1653180"/>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4" y="4777381"/>
            <a:ext cx="8825659" cy="860400"/>
          </a:xfrm>
        </p:spPr>
        <p:txBody>
          <a:bodyPr anchor="t"/>
          <a:lstStyle>
            <a:lvl1pPr marL="0" indent="0" algn="l">
              <a:buNone/>
              <a:defRPr sz="2000" cap="none">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32947" y="1981200"/>
            <a:ext cx="2946866"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6" name="Text Placeholder 3"/>
          <p:cNvSpPr>
            <a:spLocks noGrp="1"/>
          </p:cNvSpPr>
          <p:nvPr>
            <p:ph type="body" sz="half" idx="15"/>
          </p:nvPr>
        </p:nvSpPr>
        <p:spPr>
          <a:xfrm>
            <a:off x="652463" y="2667000"/>
            <a:ext cx="2927350"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3659" y="1981200"/>
            <a:ext cx="2936241"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19" name="Text Placeholder 3"/>
          <p:cNvSpPr>
            <a:spLocks noGrp="1"/>
          </p:cNvSpPr>
          <p:nvPr>
            <p:ph type="body" sz="half" idx="16"/>
          </p:nvPr>
        </p:nvSpPr>
        <p:spPr>
          <a:xfrm>
            <a:off x="3873106" y="2667000"/>
            <a:ext cx="2946794"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1981200"/>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0" name="Text Placeholder 3"/>
          <p:cNvSpPr>
            <a:spLocks noGrp="1"/>
          </p:cNvSpPr>
          <p:nvPr>
            <p:ph type="body" sz="half" idx="17"/>
          </p:nvPr>
        </p:nvSpPr>
        <p:spPr>
          <a:xfrm>
            <a:off x="7124700" y="2667000"/>
            <a:ext cx="2932113" cy="358933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sz="4200"/>
            </a:lvl1pPr>
          </a:lstStyle>
          <a:p>
            <a:r>
              <a:rPr lang="en-GB"/>
              <a:t>Click to edit Master title style</a:t>
            </a:r>
            <a:endParaRPr lang="en-US" dirty="0"/>
          </a:p>
        </p:txBody>
      </p:sp>
      <p:sp>
        <p:nvSpPr>
          <p:cNvPr id="3" name="Text Placeholder 2"/>
          <p:cNvSpPr>
            <a:spLocks noGrp="1"/>
          </p:cNvSpPr>
          <p:nvPr>
            <p:ph type="body" idx="1"/>
          </p:nvPr>
        </p:nvSpPr>
        <p:spPr>
          <a:xfrm>
            <a:off x="652463" y="4250949"/>
            <a:ext cx="2940050"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29" name="Picture Placeholder 2"/>
          <p:cNvSpPr>
            <a:spLocks noGrp="1" noChangeAspect="1"/>
          </p:cNvSpPr>
          <p:nvPr>
            <p:ph type="pic" idx="15"/>
          </p:nvPr>
        </p:nvSpPr>
        <p:spPr>
          <a:xfrm>
            <a:off x="652463" y="2209800"/>
            <a:ext cx="2940050"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2" name="Text Placeholder 3"/>
          <p:cNvSpPr>
            <a:spLocks noGrp="1"/>
          </p:cNvSpPr>
          <p:nvPr>
            <p:ph type="body" sz="half" idx="18"/>
          </p:nvPr>
        </p:nvSpPr>
        <p:spPr>
          <a:xfrm>
            <a:off x="652463" y="4827211"/>
            <a:ext cx="2940050"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Text Placeholder 4"/>
          <p:cNvSpPr>
            <a:spLocks noGrp="1"/>
          </p:cNvSpPr>
          <p:nvPr>
            <p:ph type="body" sz="quarter" idx="3"/>
          </p:nvPr>
        </p:nvSpPr>
        <p:spPr>
          <a:xfrm>
            <a:off x="3889375" y="4250949"/>
            <a:ext cx="2930525"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0" name="Picture Placeholder 2"/>
          <p:cNvSpPr>
            <a:spLocks noGrp="1" noChangeAspect="1"/>
          </p:cNvSpPr>
          <p:nvPr>
            <p:ph type="pic" idx="21"/>
          </p:nvPr>
        </p:nvSpPr>
        <p:spPr>
          <a:xfrm>
            <a:off x="3889374" y="2209800"/>
            <a:ext cx="2930525"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3" name="Text Placeholder 3"/>
          <p:cNvSpPr>
            <a:spLocks noGrp="1"/>
          </p:cNvSpPr>
          <p:nvPr>
            <p:ph type="body" sz="half" idx="19"/>
          </p:nvPr>
        </p:nvSpPr>
        <p:spPr>
          <a:xfrm>
            <a:off x="3888022" y="4827210"/>
            <a:ext cx="2934406"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14" name="Text Placeholder 4"/>
          <p:cNvSpPr>
            <a:spLocks noGrp="1"/>
          </p:cNvSpPr>
          <p:nvPr>
            <p:ph type="body" sz="quarter" idx="13"/>
          </p:nvPr>
        </p:nvSpPr>
        <p:spPr>
          <a:xfrm>
            <a:off x="7124700" y="4250949"/>
            <a:ext cx="2932113"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31" name="Picture Placeholder 2"/>
          <p:cNvSpPr>
            <a:spLocks noGrp="1" noChangeAspect="1"/>
          </p:cNvSpPr>
          <p:nvPr>
            <p:ph type="pic" idx="22"/>
          </p:nvPr>
        </p:nvSpPr>
        <p:spPr>
          <a:xfrm>
            <a:off x="7124699" y="2209800"/>
            <a:ext cx="2932113" cy="1524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24" name="Text Placeholder 3"/>
          <p:cNvSpPr>
            <a:spLocks noGrp="1"/>
          </p:cNvSpPr>
          <p:nvPr>
            <p:ph type="body" sz="half" idx="20"/>
          </p:nvPr>
        </p:nvSpPr>
        <p:spPr>
          <a:xfrm>
            <a:off x="7124575" y="4827208"/>
            <a:ext cx="2935997" cy="659189"/>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cxnSp>
        <p:nvCxnSpPr>
          <p:cNvPr id="17" name="Straight Connector 16"/>
          <p:cNvCxnSpPr/>
          <p:nvPr/>
        </p:nvCxnSpPr>
        <p:spPr>
          <a:xfrm>
            <a:off x="3726142" y="2133600"/>
            <a:ext cx="0" cy="3962400"/>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cxnSp>
        <p:nvCxnSpPr>
          <p:cNvPr id="18" name="Straight Connector 17"/>
          <p:cNvCxnSpPr/>
          <p:nvPr/>
        </p:nvCxnSpPr>
        <p:spPr>
          <a:xfrm>
            <a:off x="6962227" y="2133600"/>
            <a:ext cx="0" cy="3966882"/>
          </a:xfrm>
          <a:prstGeom prst="line">
            <a:avLst/>
          </a:prstGeom>
          <a:ln w="12700" cmpd="sng">
            <a:solidFill>
              <a:schemeClr val="accent1">
                <a:alpha val="40000"/>
              </a:schemeClr>
            </a:solidFill>
          </a:ln>
        </p:spPr>
        <p:style>
          <a:lnRef idx="2">
            <a:schemeClr val="accent1"/>
          </a:lnRef>
          <a:fillRef idx="0">
            <a:schemeClr val="accent1"/>
          </a:fillRef>
          <a:effectRef idx="1">
            <a:schemeClr val="accent1"/>
          </a:effectRef>
          <a:fontRef idx="minor">
            <a:schemeClr val="tx1"/>
          </a:fontRef>
        </p:style>
      </p:cxnSp>
      <p:sp>
        <p:nvSpPr>
          <p:cNvPr id="7"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4"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Vertical Text Placeholder 2"/>
          <p:cNvSpPr>
            <a:spLocks noGrp="1"/>
          </p:cNvSpPr>
          <p:nvPr>
            <p:ph type="body" orient="vert" idx="1"/>
          </p:nvPr>
        </p:nvSpPr>
        <p:spPr/>
        <p:txBody>
          <a:bodyPr vert="eaVert" anchor="t" anchorCtr="0"/>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304212" y="430213"/>
            <a:ext cx="1752601" cy="5826125"/>
          </a:xfrm>
        </p:spPr>
        <p:txBody>
          <a:bodyPr vert="eaVert" anchor="b" anchorCtr="0"/>
          <a:lstStyle/>
          <a:p>
            <a:r>
              <a:rPr lang="en-GB"/>
              <a:t>Click to edit Master title style</a:t>
            </a:r>
            <a:endParaRPr lang="en-US" dirty="0"/>
          </a:p>
        </p:txBody>
      </p:sp>
      <p:sp>
        <p:nvSpPr>
          <p:cNvPr id="3" name="Vertical Text Placeholder 2"/>
          <p:cNvSpPr>
            <a:spLocks noGrp="1"/>
          </p:cNvSpPr>
          <p:nvPr>
            <p:ph type="body" orient="vert" idx="1"/>
          </p:nvPr>
        </p:nvSpPr>
        <p:spPr>
          <a:xfrm>
            <a:off x="652463" y="887414"/>
            <a:ext cx="7423149" cy="5368924"/>
          </a:xfrm>
        </p:spPr>
        <p:txBody>
          <a:bodyPr vert="eaVert"/>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idx="1"/>
          </p:nvPr>
        </p:nvSpPr>
        <p:spPr/>
        <p:txBody>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54956" y="2861733"/>
            <a:ext cx="8825657" cy="1915647"/>
          </a:xfrm>
        </p:spPr>
        <p:txBody>
          <a:bodyPr anchor="b"/>
          <a:lstStyle>
            <a:lvl1pPr algn="l">
              <a:defRPr sz="4000" b="0" cap="none"/>
            </a:lvl1pPr>
          </a:lstStyle>
          <a:p>
            <a:r>
              <a:rPr lang="en-GB"/>
              <a:t>Click to edit Master title style</a:t>
            </a:r>
            <a:endParaRPr lang="en-US" dirty="0"/>
          </a:p>
        </p:txBody>
      </p:sp>
      <p:sp>
        <p:nvSpPr>
          <p:cNvPr id="3" name="Text Placeholder 2"/>
          <p:cNvSpPr>
            <a:spLocks noGrp="1"/>
          </p:cNvSpPr>
          <p:nvPr>
            <p:ph type="body" idx="1"/>
          </p:nvPr>
        </p:nvSpPr>
        <p:spPr>
          <a:xfrm>
            <a:off x="1154955" y="4777381"/>
            <a:ext cx="8825658" cy="860400"/>
          </a:xfrm>
        </p:spPr>
        <p:txBody>
          <a:bodyPr anchor="t"/>
          <a:lstStyle>
            <a:lvl1pPr marL="0" indent="0" algn="l">
              <a:buNone/>
              <a:defRPr sz="2000" cap="all">
                <a:solidFill>
                  <a:schemeClr val="accent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GB"/>
              <a:t>Click to edit Master text styles</a:t>
            </a:r>
          </a:p>
        </p:txBody>
      </p:sp>
      <p:sp>
        <p:nvSpPr>
          <p:cNvPr id="4" name="Date Placeholder 3"/>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3" name="Content Placeholder 2"/>
          <p:cNvSpPr>
            <a:spLocks noGrp="1"/>
          </p:cNvSpPr>
          <p:nvPr>
            <p:ph sz="half" idx="1"/>
          </p:nvPr>
        </p:nvSpPr>
        <p:spPr>
          <a:xfrm>
            <a:off x="1103312" y="2060575"/>
            <a:ext cx="4396339" cy="4195763"/>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Content Placeholder 3"/>
          <p:cNvSpPr>
            <a:spLocks noGrp="1"/>
          </p:cNvSpPr>
          <p:nvPr>
            <p:ph sz="half" idx="2"/>
          </p:nvPr>
        </p:nvSpPr>
        <p:spPr>
          <a:xfrm>
            <a:off x="5654493" y="2056092"/>
            <a:ext cx="4396341" cy="4200245"/>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Date Placeholder 4"/>
          <p:cNvSpPr>
            <a:spLocks noGrp="1"/>
          </p:cNvSpPr>
          <p:nvPr>
            <p:ph type="dt" sz="half" idx="10"/>
          </p:nvPr>
        </p:nvSpPr>
        <p:spPr/>
        <p:txBody>
          <a:bodyPr/>
          <a:lstStyle/>
          <a:p>
            <a:fld id="{4509A250-FF31-4206-8172-F9D3106AACB1}" type="datetimeFigureOut">
              <a:rPr lang="en-US" dirty="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GB"/>
              <a:t>Click to edit Master title style</a:t>
            </a:r>
            <a:endParaRPr lang="en-US" dirty="0"/>
          </a:p>
        </p:txBody>
      </p:sp>
      <p:sp>
        <p:nvSpPr>
          <p:cNvPr id="3" name="Text Placeholder 2"/>
          <p:cNvSpPr>
            <a:spLocks noGrp="1"/>
          </p:cNvSpPr>
          <p:nvPr>
            <p:ph type="body" idx="1"/>
          </p:nvPr>
        </p:nvSpPr>
        <p:spPr>
          <a:xfrm>
            <a:off x="1103313" y="1905000"/>
            <a:ext cx="4396338"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4" name="Content Placeholder 3"/>
          <p:cNvSpPr>
            <a:spLocks noGrp="1"/>
          </p:cNvSpPr>
          <p:nvPr>
            <p:ph sz="half" idx="2"/>
          </p:nvPr>
        </p:nvSpPr>
        <p:spPr>
          <a:xfrm>
            <a:off x="1103312"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5" name="Text Placeholder 4"/>
          <p:cNvSpPr>
            <a:spLocks noGrp="1"/>
          </p:cNvSpPr>
          <p:nvPr>
            <p:ph type="body" sz="quarter" idx="3"/>
          </p:nvPr>
        </p:nvSpPr>
        <p:spPr>
          <a:xfrm>
            <a:off x="5654495" y="1905000"/>
            <a:ext cx="4396339" cy="576262"/>
          </a:xfrm>
        </p:spPr>
        <p:txBody>
          <a:bodyPr anchor="b">
            <a:noAutofit/>
          </a:bodyPr>
          <a:lstStyle>
            <a:lvl1pPr marL="0" indent="0">
              <a:buNone/>
              <a:defRPr sz="2400" b="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GB"/>
              <a:t>Click to edit Master text styles</a:t>
            </a:r>
          </a:p>
        </p:txBody>
      </p:sp>
      <p:sp>
        <p:nvSpPr>
          <p:cNvPr id="6" name="Content Placeholder 5"/>
          <p:cNvSpPr>
            <a:spLocks noGrp="1"/>
          </p:cNvSpPr>
          <p:nvPr>
            <p:ph sz="quarter" idx="4"/>
          </p:nvPr>
        </p:nvSpPr>
        <p:spPr>
          <a:xfrm>
            <a:off x="5654495" y="2514600"/>
            <a:ext cx="4396339" cy="3741738"/>
          </a:xfrm>
        </p:spPr>
        <p:txBody>
          <a:bodyPr>
            <a:normAutofit/>
          </a:bodyPr>
          <a:lstStyle>
            <a:lvl1pPr>
              <a:defRPr sz="1800"/>
            </a:lvl1pPr>
            <a:lvl2pPr>
              <a:defRPr sz="1600"/>
            </a:lvl2pPr>
            <a:lvl3pPr>
              <a:defRPr sz="1400"/>
            </a:lvl3pPr>
            <a:lvl4pPr>
              <a:defRPr sz="1200"/>
            </a:lvl4pPr>
            <a:lvl5pPr>
              <a:defRPr sz="1200"/>
            </a:lvl5pPr>
            <a:lvl6pPr>
              <a:defRPr sz="1200"/>
            </a:lvl6pPr>
            <a:lvl7pPr>
              <a:defRPr sz="1200"/>
            </a:lvl7pPr>
            <a:lvl8pPr>
              <a:defRPr sz="1200"/>
            </a:lvl8pPr>
            <a:lvl9pPr>
              <a:defRPr sz="12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7" name="Date Placeholder 6"/>
          <p:cNvSpPr>
            <a:spLocks noGrp="1"/>
          </p:cNvSpPr>
          <p:nvPr>
            <p:ph type="dt" sz="half" idx="10"/>
          </p:nvPr>
        </p:nvSpPr>
        <p:spPr/>
        <p:txBody>
          <a:bodyPr/>
          <a:lstStyle/>
          <a:p>
            <a:fld id="{4509A250-FF31-4206-8172-F9D3106AACB1}" type="datetimeFigureOut">
              <a:rPr lang="en-US" dirty="0"/>
              <a:t>10/22/2025</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GB"/>
              <a:t>Click to edit Master title style</a:t>
            </a:r>
            <a:endParaRPr lang="en-US" dirty="0"/>
          </a:p>
        </p:txBody>
      </p:sp>
      <p:sp>
        <p:nvSpPr>
          <p:cNvPr id="7" name="Date Placeholder 2"/>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3"/>
          <p:cNvSpPr>
            <a:spLocks noGrp="1"/>
          </p:cNvSpPr>
          <p:nvPr>
            <p:ph type="ftr" sz="quarter" idx="11"/>
          </p:nvPr>
        </p:nvSpPr>
        <p:spPr/>
        <p:txBody>
          <a:bodyPr/>
          <a:lstStyle/>
          <a:p>
            <a:endParaRPr lang="en-US" dirty="0"/>
          </a:p>
        </p:txBody>
      </p:sp>
      <p:sp>
        <p:nvSpPr>
          <p:cNvPr id="6" name="Slide Number Placeholder 4"/>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7" name="Date Placeholder 1"/>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2"/>
          <p:cNvSpPr>
            <a:spLocks noGrp="1"/>
          </p:cNvSpPr>
          <p:nvPr>
            <p:ph type="ftr" sz="quarter" idx="11"/>
          </p:nvPr>
        </p:nvSpPr>
        <p:spPr/>
        <p:txBody>
          <a:bodyPr/>
          <a:lstStyle/>
          <a:p>
            <a:endParaRPr lang="en-US" dirty="0"/>
          </a:p>
        </p:txBody>
      </p:sp>
      <p:sp>
        <p:nvSpPr>
          <p:cNvPr id="6" name="Slide Number Placeholder 3"/>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4954" y="1447800"/>
            <a:ext cx="3401064" cy="1447800"/>
          </a:xfrm>
        </p:spPr>
        <p:txBody>
          <a:bodyPr anchor="b"/>
          <a:lstStyle>
            <a:lvl1pPr algn="l">
              <a:defRPr sz="2400" b="0"/>
            </a:lvl1pPr>
          </a:lstStyle>
          <a:p>
            <a:r>
              <a:rPr lang="en-GB"/>
              <a:t>Click to edit Master title style</a:t>
            </a:r>
            <a:endParaRPr lang="en-US" dirty="0"/>
          </a:p>
        </p:txBody>
      </p:sp>
      <p:sp>
        <p:nvSpPr>
          <p:cNvPr id="3" name="Content Placeholder 2"/>
          <p:cNvSpPr>
            <a:spLocks noGrp="1"/>
          </p:cNvSpPr>
          <p:nvPr>
            <p:ph idx="1"/>
          </p:nvPr>
        </p:nvSpPr>
        <p:spPr>
          <a:xfrm>
            <a:off x="4784616" y="1447800"/>
            <a:ext cx="5195997" cy="4572000"/>
          </a:xfrm>
        </p:spPr>
        <p:txBody>
          <a:bodyPr anchor="ctr">
            <a:normAutofit/>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Text Placeholder 3"/>
          <p:cNvSpPr>
            <a:spLocks noGrp="1"/>
          </p:cNvSpPr>
          <p:nvPr>
            <p:ph type="body" sz="half" idx="2"/>
          </p:nvPr>
        </p:nvSpPr>
        <p:spPr>
          <a:xfrm>
            <a:off x="1154954" y="3129280"/>
            <a:ext cx="3401063" cy="2895599"/>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7" name="Date Placeholder 4"/>
          <p:cNvSpPr>
            <a:spLocks noGrp="1"/>
          </p:cNvSpPr>
          <p:nvPr>
            <p:ph type="dt" sz="half" idx="10"/>
          </p:nvPr>
        </p:nvSpPr>
        <p:spPr/>
        <p:txBody>
          <a:bodyPr/>
          <a:lstStyle/>
          <a:p>
            <a:fld id="{4509A250-FF31-4206-8172-F9D3106AACB1}" type="datetimeFigureOut">
              <a:rPr lang="en-US" dirty="0"/>
              <a:t>10/22/2025</a:t>
            </a:fld>
            <a:endParaRPr lang="en-US" dirty="0"/>
          </a:p>
        </p:txBody>
      </p:sp>
      <p:sp>
        <p:nvSpPr>
          <p:cNvPr id="5" name="Footer Placeholder 5"/>
          <p:cNvSpPr>
            <a:spLocks noGrp="1"/>
          </p:cNvSpPr>
          <p:nvPr>
            <p:ph type="ftr" sz="quarter" idx="11"/>
          </p:nvPr>
        </p:nvSpPr>
        <p:spPr/>
        <p:txBody>
          <a:bodyPr/>
          <a:lstStyle/>
          <a:p>
            <a:endParaRPr lang="en-US" dirty="0"/>
          </a:p>
        </p:txBody>
      </p:sp>
      <p:sp>
        <p:nvSpPr>
          <p:cNvPr id="6"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53907" y="1854192"/>
            <a:ext cx="5092906" cy="1574808"/>
          </a:xfrm>
        </p:spPr>
        <p:txBody>
          <a:bodyPr anchor="b">
            <a:normAutofit/>
          </a:bodyPr>
          <a:lstStyle>
            <a:lvl1pPr algn="l">
              <a:defRPr sz="3600" b="0"/>
            </a:lvl1pPr>
          </a:lstStyle>
          <a:p>
            <a:r>
              <a:rPr lang="en-GB"/>
              <a:t>Click to edit Master title style</a:t>
            </a:r>
            <a:endParaRPr lang="en-US" dirty="0"/>
          </a:p>
        </p:txBody>
      </p:sp>
      <p:sp>
        <p:nvSpPr>
          <p:cNvPr id="3" name="Picture Placeholder 2"/>
          <p:cNvSpPr>
            <a:spLocks noGrp="1" noChangeAspect="1"/>
          </p:cNvSpPr>
          <p:nvPr>
            <p:ph type="pic" idx="1"/>
          </p:nvPr>
        </p:nvSpPr>
        <p:spPr>
          <a:xfrm>
            <a:off x="6949546" y="1143000"/>
            <a:ext cx="3200400" cy="4572000"/>
          </a:xfrm>
          <a:prstGeom prst="roundRect">
            <a:avLst>
              <a:gd name="adj" fmla="val 1858"/>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GB"/>
              <a:t>Click icon to add picture</a:t>
            </a:r>
            <a:endParaRPr lang="en-US" dirty="0"/>
          </a:p>
        </p:txBody>
      </p:sp>
      <p:sp>
        <p:nvSpPr>
          <p:cNvPr id="4" name="Text Placeholder 3"/>
          <p:cNvSpPr>
            <a:spLocks noGrp="1"/>
          </p:cNvSpPr>
          <p:nvPr>
            <p:ph type="body" sz="half" idx="2"/>
          </p:nvPr>
        </p:nvSpPr>
        <p:spPr>
          <a:xfrm>
            <a:off x="1154954" y="3657600"/>
            <a:ext cx="5084979" cy="1371600"/>
          </a:xfrm>
        </p:spPr>
        <p:txBody>
          <a:bodyPr>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GB"/>
              <a:t>Click to edit Master text styles</a:t>
            </a:r>
          </a:p>
        </p:txBody>
      </p:sp>
      <p:sp>
        <p:nvSpPr>
          <p:cNvPr id="5" name="Date Placeholder 4"/>
          <p:cNvSpPr>
            <a:spLocks noGrp="1"/>
          </p:cNvSpPr>
          <p:nvPr>
            <p:ph type="dt" sz="half" idx="10"/>
          </p:nvPr>
        </p:nvSpPr>
        <p:spPr/>
        <p:txBody>
          <a:bodyPr/>
          <a:lstStyle/>
          <a:p>
            <a:fld id="{4509A250-FF31-4206-8172-F9D3106AACB1}" type="datetimeFigureOut">
              <a:rPr lang="en-US" dirty="0"/>
              <a:t>10/22/2025</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D57F1E4F-1CFF-5643-939E-02111984F565}" type="slidenum">
              <a:rPr lang="en-US" dirty="0"/>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21" Type="http://schemas.openxmlformats.org/officeDocument/2006/relationships/image" Target="../media/image4.png"/><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5.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pic>
        <p:nvPicPr>
          <p:cNvPr id="8" name="Picture 7"/>
          <p:cNvPicPr>
            <a:picLocks noChangeAspect="1"/>
          </p:cNvPicPr>
          <p:nvPr/>
        </p:nvPicPr>
        <p:blipFill rotWithShape="1">
          <a:blip r:embed="rId19">
            <a:extLst>
              <a:ext uri="{28A0092B-C50C-407E-A947-70E740481C1C}">
                <a14:useLocalDpi xmlns:a14="http://schemas.microsoft.com/office/drawing/2010/main" val="0"/>
              </a:ext>
            </a:extLst>
          </a:blip>
          <a:srcRect l="3613"/>
          <a:stretch/>
        </p:blipFill>
        <p:spPr>
          <a:xfrm>
            <a:off x="0" y="2669685"/>
            <a:ext cx="4037012" cy="4188315"/>
          </a:xfrm>
          <a:prstGeom prst="rect">
            <a:avLst/>
          </a:prstGeom>
        </p:spPr>
      </p:pic>
      <p:pic>
        <p:nvPicPr>
          <p:cNvPr id="7" name="Picture 6"/>
          <p:cNvPicPr>
            <a:picLocks noChangeAspect="1"/>
          </p:cNvPicPr>
          <p:nvPr/>
        </p:nvPicPr>
        <p:blipFill rotWithShape="1">
          <a:blip r:embed="rId20">
            <a:extLst>
              <a:ext uri="{28A0092B-C50C-407E-A947-70E740481C1C}">
                <a14:useLocalDpi xmlns:a14="http://schemas.microsoft.com/office/drawing/2010/main" val="0"/>
              </a:ext>
            </a:extLst>
          </a:blip>
          <a:srcRect l="35640"/>
          <a:stretch/>
        </p:blipFill>
        <p:spPr>
          <a:xfrm>
            <a:off x="0" y="2892347"/>
            <a:ext cx="1522412" cy="2365453"/>
          </a:xfrm>
          <a:prstGeom prst="rect">
            <a:avLst/>
          </a:prstGeom>
        </p:spPr>
      </p:pic>
      <p:sp>
        <p:nvSpPr>
          <p:cNvPr id="16" name="Oval 15"/>
          <p:cNvSpPr/>
          <p:nvPr/>
        </p:nvSpPr>
        <p:spPr>
          <a:xfrm>
            <a:off x="8609012" y="1676400"/>
            <a:ext cx="2819400" cy="2819400"/>
          </a:xfrm>
          <a:prstGeom prst="ellipse">
            <a:avLst/>
          </a:prstGeom>
          <a:gradFill flip="none" rotWithShape="1">
            <a:gsLst>
              <a:gs pos="0">
                <a:schemeClr val="bg2">
                  <a:lumMod val="40000"/>
                  <a:lumOff val="60000"/>
                  <a:alpha val="7000"/>
                </a:schemeClr>
              </a:gs>
              <a:gs pos="69000">
                <a:schemeClr val="bg2">
                  <a:lumMod val="40000"/>
                  <a:lumOff val="60000"/>
                  <a:alpha val="0"/>
                </a:schemeClr>
              </a:gs>
              <a:gs pos="36000">
                <a:schemeClr val="bg2">
                  <a:lumMod val="40000"/>
                  <a:lumOff val="60000"/>
                  <a:alpha val="6000"/>
                </a:schemeClr>
              </a:gs>
            </a:gsLst>
            <a:path path="circle">
              <a:fillToRect l="50000" t="50000" r="50000" b="50000"/>
            </a:path>
            <a:tileRect/>
          </a:gradFill>
          <a:ln>
            <a:noFill/>
          </a:ln>
          <a:effectLst/>
        </p:spPr>
        <p:style>
          <a:lnRef idx="1">
            <a:schemeClr val="accent1"/>
          </a:lnRef>
          <a:fillRef idx="3">
            <a:schemeClr val="accent1"/>
          </a:fillRef>
          <a:effectRef idx="2">
            <a:schemeClr val="accent1"/>
          </a:effectRef>
          <a:fontRef idx="minor">
            <a:schemeClr val="lt1"/>
          </a:fontRef>
        </p:style>
        <p:txBody>
          <a:bodyPr/>
          <a:lstStyle/>
          <a:p>
            <a:endParaRPr lang="en-GB"/>
          </a:p>
        </p:txBody>
      </p:sp>
      <p:pic>
        <p:nvPicPr>
          <p:cNvPr id="9" name="Picture 8"/>
          <p:cNvPicPr>
            <a:picLocks noChangeAspect="1"/>
          </p:cNvPicPr>
          <p:nvPr/>
        </p:nvPicPr>
        <p:blipFill rotWithShape="1">
          <a:blip r:embed="rId21">
            <a:extLst>
              <a:ext uri="{28A0092B-C50C-407E-A947-70E740481C1C}">
                <a14:useLocalDpi xmlns:a14="http://schemas.microsoft.com/office/drawing/2010/main" val="0"/>
              </a:ext>
            </a:extLst>
          </a:blip>
          <a:srcRect t="28813"/>
          <a:stretch/>
        </p:blipFill>
        <p:spPr>
          <a:xfrm>
            <a:off x="7999412" y="0"/>
            <a:ext cx="1603387" cy="1141407"/>
          </a:xfrm>
          <a:prstGeom prst="rect">
            <a:avLst/>
          </a:prstGeom>
        </p:spPr>
      </p:pic>
      <p:pic>
        <p:nvPicPr>
          <p:cNvPr id="10" name="Picture 9"/>
          <p:cNvPicPr>
            <a:picLocks noChangeAspect="1"/>
          </p:cNvPicPr>
          <p:nvPr/>
        </p:nvPicPr>
        <p:blipFill rotWithShape="1">
          <a:blip r:embed="rId22">
            <a:extLst>
              <a:ext uri="{28A0092B-C50C-407E-A947-70E740481C1C}">
                <a14:useLocalDpi xmlns:a14="http://schemas.microsoft.com/office/drawing/2010/main" val="0"/>
              </a:ext>
            </a:extLst>
          </a:blip>
          <a:srcRect b="23320"/>
          <a:stretch/>
        </p:blipFill>
        <p:spPr>
          <a:xfrm>
            <a:off x="8609012" y="6096000"/>
            <a:ext cx="993734" cy="762000"/>
          </a:xfrm>
          <a:prstGeom prst="rect">
            <a:avLst/>
          </a:prstGeom>
        </p:spPr>
      </p:pic>
      <p:sp>
        <p:nvSpPr>
          <p:cNvPr id="14" name="Rectangle 13"/>
          <p:cNvSpPr/>
          <p:nvPr/>
        </p:nvSpPr>
        <p:spPr>
          <a:xfrm>
            <a:off x="10437812" y="0"/>
            <a:ext cx="685800" cy="1143000"/>
          </a:xfrm>
          <a:prstGeom prst="rect">
            <a:avLst/>
          </a:prstGeom>
          <a:solidFill>
            <a:schemeClr val="accent1"/>
          </a:solidFill>
          <a:ln>
            <a:noFill/>
          </a:ln>
        </p:spPr>
        <p:style>
          <a:lnRef idx="1">
            <a:schemeClr val="accent1"/>
          </a:lnRef>
          <a:fillRef idx="3">
            <a:schemeClr val="accent1"/>
          </a:fillRef>
          <a:effectRef idx="2">
            <a:schemeClr val="accent1"/>
          </a:effectRef>
          <a:fontRef idx="minor">
            <a:schemeClr val="lt1"/>
          </a:fontRef>
        </p:style>
        <p:txBody>
          <a:bodyPr/>
          <a:lstStyle/>
          <a:p>
            <a:endParaRPr lang="en-GB"/>
          </a:p>
        </p:txBody>
      </p:sp>
      <p:sp>
        <p:nvSpPr>
          <p:cNvPr id="2" name="Title Placeholder 1"/>
          <p:cNvSpPr>
            <a:spLocks noGrp="1"/>
          </p:cNvSpPr>
          <p:nvPr>
            <p:ph type="title"/>
          </p:nvPr>
        </p:nvSpPr>
        <p:spPr>
          <a:xfrm>
            <a:off x="646111" y="452718"/>
            <a:ext cx="9404723" cy="1400530"/>
          </a:xfrm>
          <a:prstGeom prst="rect">
            <a:avLst/>
          </a:prstGeom>
        </p:spPr>
        <p:txBody>
          <a:bodyPr vert="horz" lIns="91440" tIns="45720" rIns="91440" bIns="45720" rtlCol="0" anchor="t">
            <a:noAutofit/>
          </a:bodyPr>
          <a:lstStyle/>
          <a:p>
            <a:r>
              <a:rPr lang="en-GB"/>
              <a:t>Click to edit Master title style</a:t>
            </a:r>
            <a:endParaRPr lang="en-US" dirty="0"/>
          </a:p>
        </p:txBody>
      </p:sp>
      <p:sp>
        <p:nvSpPr>
          <p:cNvPr id="3" name="Text Placeholder 2"/>
          <p:cNvSpPr>
            <a:spLocks noGrp="1"/>
          </p:cNvSpPr>
          <p:nvPr>
            <p:ph type="body" idx="1"/>
          </p:nvPr>
        </p:nvSpPr>
        <p:spPr>
          <a:xfrm>
            <a:off x="1103312" y="2052918"/>
            <a:ext cx="8946541" cy="4195481"/>
          </a:xfrm>
          <a:prstGeom prst="rect">
            <a:avLst/>
          </a:prstGeom>
        </p:spPr>
        <p:txBody>
          <a:bodyPr vert="horz" lIns="91440" tIns="45720" rIns="91440" bIns="45720" rtlCol="0">
            <a:normAutofit/>
          </a:bodyPr>
          <a:lstStyle/>
          <a:p>
            <a:pPr lvl="0"/>
            <a:r>
              <a:rPr lang="en-GB"/>
              <a:t>Click to edit Master text styles</a:t>
            </a:r>
          </a:p>
          <a:p>
            <a:pPr lvl="1"/>
            <a:r>
              <a:rPr lang="en-GB"/>
              <a:t>Second level</a:t>
            </a:r>
          </a:p>
          <a:p>
            <a:pPr lvl="2"/>
            <a:r>
              <a:rPr lang="en-GB"/>
              <a:t>Third level</a:t>
            </a:r>
          </a:p>
          <a:p>
            <a:pPr lvl="3"/>
            <a:r>
              <a:rPr lang="en-GB"/>
              <a:t>Fourth level</a:t>
            </a:r>
          </a:p>
          <a:p>
            <a:pPr lvl="4"/>
            <a:r>
              <a:rPr lang="en-GB"/>
              <a:t>Fifth level</a:t>
            </a:r>
            <a:endParaRPr lang="en-US" dirty="0"/>
          </a:p>
        </p:txBody>
      </p:sp>
      <p:sp>
        <p:nvSpPr>
          <p:cNvPr id="4" name="Date Placeholder 3"/>
          <p:cNvSpPr>
            <a:spLocks noGrp="1"/>
          </p:cNvSpPr>
          <p:nvPr>
            <p:ph type="dt" sz="half" idx="2"/>
          </p:nvPr>
        </p:nvSpPr>
        <p:spPr>
          <a:xfrm rot="5400000">
            <a:off x="10155639" y="1790701"/>
            <a:ext cx="990599" cy="304799"/>
          </a:xfrm>
          <a:prstGeom prst="rect">
            <a:avLst/>
          </a:prstGeom>
        </p:spPr>
        <p:txBody>
          <a:bodyPr vert="horz" lIns="91440" tIns="45720" rIns="91440" bIns="45720" rtlCol="0" anchor="t"/>
          <a:lstStyle>
            <a:lvl1pPr algn="l">
              <a:defRPr sz="1100" b="0" i="0">
                <a:solidFill>
                  <a:schemeClr val="tx1">
                    <a:tint val="75000"/>
                    <a:alpha val="60000"/>
                  </a:schemeClr>
                </a:solidFill>
              </a:defRPr>
            </a:lvl1pPr>
          </a:lstStyle>
          <a:p>
            <a:fld id="{4509A250-FF31-4206-8172-F9D3106AACB1}" type="datetimeFigureOut">
              <a:rPr lang="en-US" dirty="0"/>
              <a:t>10/22/2025</a:t>
            </a:fld>
            <a:endParaRPr lang="en-US" dirty="0"/>
          </a:p>
        </p:txBody>
      </p:sp>
      <p:sp>
        <p:nvSpPr>
          <p:cNvPr id="5" name="Footer Placeholder 4"/>
          <p:cNvSpPr>
            <a:spLocks noGrp="1"/>
          </p:cNvSpPr>
          <p:nvPr>
            <p:ph type="ftr" sz="quarter" idx="3"/>
          </p:nvPr>
        </p:nvSpPr>
        <p:spPr>
          <a:xfrm rot="5400000">
            <a:off x="8951573" y="3225297"/>
            <a:ext cx="3859795" cy="304801"/>
          </a:xfrm>
          <a:prstGeom prst="rect">
            <a:avLst/>
          </a:prstGeom>
        </p:spPr>
        <p:txBody>
          <a:bodyPr vert="horz" lIns="91440" tIns="45720" rIns="91440" bIns="45720" rtlCol="0" anchor="b"/>
          <a:lstStyle>
            <a:lvl1pPr algn="l">
              <a:defRPr sz="1100" b="0" i="0">
                <a:solidFill>
                  <a:schemeClr val="tx1">
                    <a:tint val="75000"/>
                    <a:alpha val="60000"/>
                  </a:schemeClr>
                </a:solidFill>
              </a:defRPr>
            </a:lvl1pPr>
          </a:lstStyle>
          <a:p>
            <a:endParaRPr lang="en-US" dirty="0"/>
          </a:p>
        </p:txBody>
      </p:sp>
      <p:sp>
        <p:nvSpPr>
          <p:cNvPr id="6" name="Slide Number Placeholder 5"/>
          <p:cNvSpPr>
            <a:spLocks noGrp="1"/>
          </p:cNvSpPr>
          <p:nvPr>
            <p:ph type="sldNum" sz="quarter" idx="4"/>
          </p:nvPr>
        </p:nvSpPr>
        <p:spPr>
          <a:xfrm>
            <a:off x="10352540" y="295729"/>
            <a:ext cx="838199" cy="767687"/>
          </a:xfrm>
          <a:prstGeom prst="rect">
            <a:avLst/>
          </a:prstGeom>
        </p:spPr>
        <p:txBody>
          <a:bodyPr vert="horz" lIns="91440" tIns="45720" rIns="91440" bIns="45720" rtlCol="0" anchor="b"/>
          <a:lstStyle>
            <a:lvl1pPr algn="ctr">
              <a:defRPr sz="2800" b="0" i="0">
                <a:solidFill>
                  <a:schemeClr val="tx1">
                    <a:tint val="75000"/>
                  </a:schemeClr>
                </a:solidFill>
              </a:defRPr>
            </a:lvl1pPr>
          </a:lstStyle>
          <a:p>
            <a:fld id="{D57F1E4F-1CFF-5643-939E-02111984F565}" type="slidenum">
              <a:rPr lang="en-US" dirty="0"/>
              <a:t>‹#›</a:t>
            </a:fld>
            <a:endParaRPr lang="en-US" dirty="0"/>
          </a:p>
        </p:txBody>
      </p:sp>
    </p:spTree>
  </p:cSld>
  <p:clrMap bg1="dk1" tx1="lt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68" r:id="rId9"/>
    <p:sldLayoutId id="2147483667" r:id="rId10"/>
    <p:sldLayoutId id="2147483661" r:id="rId11"/>
    <p:sldLayoutId id="2147483664" r:id="rId12"/>
    <p:sldLayoutId id="2147483662" r:id="rId13"/>
    <p:sldLayoutId id="2147483669" r:id="rId14"/>
    <p:sldLayoutId id="2147483670" r:id="rId15"/>
    <p:sldLayoutId id="2147483658" r:id="rId16"/>
    <p:sldLayoutId id="2147483659" r:id="rId17"/>
  </p:sldLayoutIdLst>
  <p:hf sldNum="0" hdr="0" ftr="0" dt="0"/>
  <p:txStyles>
    <p:titleStyle>
      <a:lvl1pPr algn="l" defTabSz="457200" rtl="0" eaLnBrk="1" latinLnBrk="0" hangingPunct="1">
        <a:spcBef>
          <a:spcPct val="0"/>
        </a:spcBef>
        <a:buNone/>
        <a:defRPr sz="4200" b="0" i="0" kern="1200">
          <a:solidFill>
            <a:schemeClr val="tx2"/>
          </a:solidFill>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342900" indent="-342900" algn="l" defTabSz="457200" rtl="0" eaLnBrk="1" latinLnBrk="0" hangingPunct="1">
        <a:spcBef>
          <a:spcPts val="1000"/>
        </a:spcBef>
        <a:spcAft>
          <a:spcPts val="0"/>
        </a:spcAft>
        <a:buClr>
          <a:schemeClr val="accent1"/>
        </a:buClr>
        <a:buSzPct val="80000"/>
        <a:buFont typeface="Wingdings 3" charset="2"/>
        <a:buChar char=""/>
        <a:defRPr sz="2000" b="0" i="0" kern="1200">
          <a:solidFill>
            <a:schemeClr val="tx1"/>
          </a:solidFill>
          <a:latin typeface="+mj-lt"/>
          <a:ea typeface="+mj-ea"/>
          <a:cs typeface="+mj-cs"/>
        </a:defRPr>
      </a:lvl1pPr>
      <a:lvl2pPr marL="742950" indent="-285750" algn="l" defTabSz="457200" rtl="0" eaLnBrk="1" latinLnBrk="0" hangingPunct="1">
        <a:spcBef>
          <a:spcPts val="1000"/>
        </a:spcBef>
        <a:spcAft>
          <a:spcPts val="0"/>
        </a:spcAft>
        <a:buClr>
          <a:schemeClr val="accent1"/>
        </a:buClr>
        <a:buSzPct val="80000"/>
        <a:buFont typeface="Wingdings 3" charset="2"/>
        <a:buChar char=""/>
        <a:defRPr sz="1800" b="0" i="0" kern="1200">
          <a:solidFill>
            <a:schemeClr val="tx1"/>
          </a:solidFill>
          <a:latin typeface="+mj-lt"/>
          <a:ea typeface="+mj-ea"/>
          <a:cs typeface="+mj-cs"/>
        </a:defRPr>
      </a:lvl2pPr>
      <a:lvl3pPr marL="1143000" indent="-228600" algn="l" defTabSz="457200" rtl="0" eaLnBrk="1" latinLnBrk="0" hangingPunct="1">
        <a:spcBef>
          <a:spcPts val="1000"/>
        </a:spcBef>
        <a:spcAft>
          <a:spcPts val="0"/>
        </a:spcAft>
        <a:buClr>
          <a:schemeClr val="accent1"/>
        </a:buClr>
        <a:buSzPct val="80000"/>
        <a:buFont typeface="Wingdings 3" charset="2"/>
        <a:buChar char=""/>
        <a:defRPr sz="1600" b="0" i="0" kern="1200">
          <a:solidFill>
            <a:schemeClr val="tx1"/>
          </a:solidFill>
          <a:latin typeface="+mj-lt"/>
          <a:ea typeface="+mj-ea"/>
          <a:cs typeface="+mj-cs"/>
        </a:defRPr>
      </a:lvl3pPr>
      <a:lvl4pPr marL="1600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4pPr>
      <a:lvl5pPr marL="20574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5pPr>
      <a:lvl6pPr marL="25146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6pPr>
      <a:lvl7pPr marL="29718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7pPr>
      <a:lvl8pPr marL="34290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8pPr>
      <a:lvl9pPr marL="3886200" indent="-228600" algn="l" defTabSz="457200" rtl="0" eaLnBrk="1" latinLnBrk="0" hangingPunct="1">
        <a:spcBef>
          <a:spcPts val="1000"/>
        </a:spcBef>
        <a:spcAft>
          <a:spcPts val="0"/>
        </a:spcAft>
        <a:buClr>
          <a:schemeClr val="accent1"/>
        </a:buClr>
        <a:buSzPct val="80000"/>
        <a:buFont typeface="Wingdings 3" charset="2"/>
        <a:buChar char=""/>
        <a:defRPr sz="1400" b="0" i="0" kern="1200">
          <a:solidFill>
            <a:schemeClr val="tx1"/>
          </a:solidFill>
          <a:latin typeface="+mj-lt"/>
          <a:ea typeface="+mj-ea"/>
          <a:cs typeface="+mj-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 Target="slide12.xml"/><Relationship Id="rId2" Type="http://schemas.openxmlformats.org/officeDocument/2006/relationships/slide" Target="slide11.xml"/><Relationship Id="rId1" Type="http://schemas.openxmlformats.org/officeDocument/2006/relationships/slideLayout" Target="../slideLayouts/slideLayout2.xml"/><Relationship Id="rId6" Type="http://schemas.openxmlformats.org/officeDocument/2006/relationships/slide" Target="slide17.xml"/><Relationship Id="rId5" Type="http://schemas.openxmlformats.org/officeDocument/2006/relationships/slide" Target="slide16.xml"/><Relationship Id="rId4" Type="http://schemas.openxmlformats.org/officeDocument/2006/relationships/slide" Target="slide15.xml"/></Relationships>
</file>

<file path=ppt/slides/_rels/slide11.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hyperlink" Target="https://aulaabierta.ingenieria.uncuyo.edu.ar/course/view.php?id=2050" TargetMode="External"/><Relationship Id="rId2" Type="http://schemas.openxmlformats.org/officeDocument/2006/relationships/slide" Target="slide10.xml"/><Relationship Id="rId1" Type="http://schemas.openxmlformats.org/officeDocument/2006/relationships/slideLayout" Target="../slideLayouts/slideLayout2.xml"/><Relationship Id="rId4" Type="http://schemas.openxmlformats.org/officeDocument/2006/relationships/image" Target="../media/image10.png"/></Relationships>
</file>

<file path=ppt/slides/_rels/slide16.xml.rels><?xml version="1.0" encoding="UTF-8" standalone="yes"?>
<Relationships xmlns="http://schemas.openxmlformats.org/package/2006/relationships"><Relationship Id="rId2" Type="http://schemas.openxmlformats.org/officeDocument/2006/relationships/slide" Target="slide10.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slide" Target="slide19.xml"/><Relationship Id="rId2" Type="http://schemas.openxmlformats.org/officeDocument/2006/relationships/slide" Target="slide18.xml"/><Relationship Id="rId1" Type="http://schemas.openxmlformats.org/officeDocument/2006/relationships/slideLayout" Target="../slideLayouts/slideLayout2.xml"/><Relationship Id="rId5" Type="http://schemas.openxmlformats.org/officeDocument/2006/relationships/slide" Target="slide21.xml"/><Relationship Id="rId4" Type="http://schemas.openxmlformats.org/officeDocument/2006/relationships/slide" Target="slide20.xml"/></Relationships>
</file>

<file path=ppt/slides/_rels/slide18.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xml"/><Relationship Id="rId1" Type="http://schemas.openxmlformats.org/officeDocument/2006/relationships/slideLayout" Target="../slideLayouts/slideLayout2.xml"/><Relationship Id="rId5" Type="http://schemas.openxmlformats.org/officeDocument/2006/relationships/slide" Target="slide10.xml"/><Relationship Id="rId4" Type="http://schemas.openxmlformats.org/officeDocument/2006/relationships/slide" Target="slide5.xml"/></Relationships>
</file>

<file path=ppt/slides/_rels/slide20.xml.rels><?xml version="1.0" encoding="UTF-8" standalone="yes"?>
<Relationships xmlns="http://schemas.openxmlformats.org/package/2006/relationships"><Relationship Id="rId2" Type="http://schemas.openxmlformats.org/officeDocument/2006/relationships/slide" Target="slide17.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8" Type="http://schemas.openxmlformats.org/officeDocument/2006/relationships/customXml" Target="../ink/ink5.xml"/><Relationship Id="rId3" Type="http://schemas.openxmlformats.org/officeDocument/2006/relationships/image" Target="../media/image60.png"/><Relationship Id="rId7" Type="http://schemas.openxmlformats.org/officeDocument/2006/relationships/customXml" Target="../ink/ink4.xml"/><Relationship Id="rId12" Type="http://schemas.openxmlformats.org/officeDocument/2006/relationships/slide" Target="slide22.xml"/><Relationship Id="rId2" Type="http://schemas.openxmlformats.org/officeDocument/2006/relationships/customXml" Target="../ink/ink1.xml"/><Relationship Id="rId1" Type="http://schemas.openxmlformats.org/officeDocument/2006/relationships/slideLayout" Target="../slideLayouts/slideLayout2.xml"/><Relationship Id="rId6" Type="http://schemas.openxmlformats.org/officeDocument/2006/relationships/customXml" Target="../ink/ink3.xml"/><Relationship Id="rId11" Type="http://schemas.openxmlformats.org/officeDocument/2006/relationships/customXml" Target="../ink/ink8.xml"/><Relationship Id="rId5" Type="http://schemas.openxmlformats.org/officeDocument/2006/relationships/image" Target="../media/image70.png"/><Relationship Id="rId10" Type="http://schemas.openxmlformats.org/officeDocument/2006/relationships/customXml" Target="../ink/ink7.xml"/><Relationship Id="rId4" Type="http://schemas.openxmlformats.org/officeDocument/2006/relationships/customXml" Target="../ink/ink2.xml"/><Relationship Id="rId9" Type="http://schemas.openxmlformats.org/officeDocument/2006/relationships/customXml" Target="../ink/ink6.xml"/></Relationships>
</file>

<file path=ppt/slides/_rels/slide22.xml.rels><?xml version="1.0" encoding="UTF-8" standalone="yes"?>
<Relationships xmlns="http://schemas.openxmlformats.org/package/2006/relationships"><Relationship Id="rId3" Type="http://schemas.openxmlformats.org/officeDocument/2006/relationships/slide" Target="slide25.xml"/><Relationship Id="rId2" Type="http://schemas.openxmlformats.org/officeDocument/2006/relationships/slide" Target="slide23.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slide" Target="slide22.xml"/><Relationship Id="rId1" Type="http://schemas.openxmlformats.org/officeDocument/2006/relationships/slideLayout" Target="../slideLayouts/slideLayout8.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slide" Target="slide26.xml"/><Relationship Id="rId2" Type="http://schemas.openxmlformats.org/officeDocument/2006/relationships/slide" Target="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slide" Target="slide31.xml"/><Relationship Id="rId2" Type="http://schemas.openxmlformats.org/officeDocument/2006/relationships/slide" Target="slide20.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slide" Target="slide23.xml"/><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slide" Target="slide26.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3.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8.xml"/></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slide" Target="slide4.xml"/><Relationship Id="rId2" Type="http://schemas.openxmlformats.org/officeDocument/2006/relationships/slide" Target="slide31.xml"/><Relationship Id="rId1" Type="http://schemas.openxmlformats.org/officeDocument/2006/relationships/slideLayout" Target="../slideLayouts/slideLayout2.xml"/><Relationship Id="rId6" Type="http://schemas.openxmlformats.org/officeDocument/2006/relationships/slide" Target="slide26.xml"/><Relationship Id="rId5" Type="http://schemas.openxmlformats.org/officeDocument/2006/relationships/slide" Target="slide27.xml"/><Relationship Id="rId4" Type="http://schemas.openxmlformats.org/officeDocument/2006/relationships/slide" Target="slide5.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slide" Target="slide2.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slide" Target="slide2.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802C0-7426-DB0C-60D1-ECC42FE58610}"/>
              </a:ext>
            </a:extLst>
          </p:cNvPr>
          <p:cNvSpPr>
            <a:spLocks noGrp="1"/>
          </p:cNvSpPr>
          <p:nvPr>
            <p:ph type="ctrTitle"/>
          </p:nvPr>
        </p:nvSpPr>
        <p:spPr/>
        <p:txBody>
          <a:bodyPr/>
          <a:lstStyle/>
          <a:p>
            <a:r>
              <a:rPr lang="en-GB" noProof="0" dirty="0" err="1"/>
              <a:t>Expresiones</a:t>
            </a:r>
            <a:r>
              <a:rPr lang="en-GB" noProof="0" dirty="0"/>
              <a:t> </a:t>
            </a:r>
            <a:r>
              <a:rPr lang="en-GB" noProof="0" dirty="0" err="1"/>
              <a:t>críticas</a:t>
            </a:r>
            <a:r>
              <a:rPr lang="en-GB" noProof="0" dirty="0"/>
              <a:t> para la </a:t>
            </a:r>
            <a:r>
              <a:rPr lang="en-GB" noProof="0" dirty="0" err="1"/>
              <a:t>traducción</a:t>
            </a:r>
            <a:endParaRPr lang="en-GB" noProof="0" dirty="0"/>
          </a:p>
        </p:txBody>
      </p:sp>
      <p:sp>
        <p:nvSpPr>
          <p:cNvPr id="3" name="Subtitle 2">
            <a:extLst>
              <a:ext uri="{FF2B5EF4-FFF2-40B4-BE49-F238E27FC236}">
                <a16:creationId xmlns:a16="http://schemas.microsoft.com/office/drawing/2014/main" id="{8F6AE0FB-6EB3-6422-5A5C-072D0B4DCF20}"/>
              </a:ext>
            </a:extLst>
          </p:cNvPr>
          <p:cNvSpPr>
            <a:spLocks noGrp="1"/>
          </p:cNvSpPr>
          <p:nvPr>
            <p:ph type="subTitle" idx="1"/>
          </p:nvPr>
        </p:nvSpPr>
        <p:spPr/>
        <p:txBody>
          <a:bodyPr/>
          <a:lstStyle/>
          <a:p>
            <a:endParaRPr lang="en-GB" noProof="0" dirty="0"/>
          </a:p>
        </p:txBody>
      </p:sp>
    </p:spTree>
    <p:extLst>
      <p:ext uri="{BB962C8B-B14F-4D97-AF65-F5344CB8AC3E}">
        <p14:creationId xmlns:p14="http://schemas.microsoft.com/office/powerpoint/2010/main" val="311330004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457200" y="0"/>
            <a:ext cx="10515600" cy="576570"/>
          </a:xfrm>
        </p:spPr>
        <p:txBody>
          <a:bodyPr>
            <a:noAutofit/>
          </a:bodyPr>
          <a:lstStyle/>
          <a:p>
            <a:r>
              <a:rPr lang="en-GB" sz="3600" noProof="0"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Cuantificadores</a:t>
            </a:r>
            <a:r>
              <a:rPr lang="en-GB" sz="3600" noProof="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y </a:t>
            </a:r>
            <a:r>
              <a:rPr lang="en-GB" sz="3600" noProof="0"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otro</a:t>
            </a:r>
            <a:r>
              <a:rPr lang="en-GB" sz="3600" noProof="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 </a:t>
            </a:r>
            <a:r>
              <a:rPr lang="en-GB" sz="3600" noProof="0" dirty="0" err="1">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rPr>
              <a:t>adverbios</a:t>
            </a:r>
            <a:endParaRPr lang="en-GB" sz="3600" noProof="0" dirty="0">
              <a:solidFill>
                <a:schemeClr val="accent1">
                  <a:lumMod val="60000"/>
                  <a:lumOff val="40000"/>
                </a:schemeClr>
              </a:solidFill>
              <a:latin typeface="Calibri" panose="020F0502020204030204" pitchFamily="34" charset="0"/>
              <a:ea typeface="Calibri" panose="020F0502020204030204" pitchFamily="34" charset="0"/>
              <a:cs typeface="Calibri" panose="020F050202020403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295125519"/>
              </p:ext>
            </p:extLst>
          </p:nvPr>
        </p:nvGraphicFramePr>
        <p:xfrm>
          <a:off x="355334" y="664328"/>
          <a:ext cx="10560263" cy="5827912"/>
        </p:xfrm>
        <a:graphic>
          <a:graphicData uri="http://schemas.openxmlformats.org/drawingml/2006/table">
            <a:tbl>
              <a:tblPr firstRow="1" bandRow="1">
                <a:tableStyleId>{5C22544A-7EE6-4342-B048-85BDC9FD1C3A}</a:tableStyleId>
              </a:tblPr>
              <a:tblGrid>
                <a:gridCol w="5062982">
                  <a:extLst>
                    <a:ext uri="{9D8B030D-6E8A-4147-A177-3AD203B41FA5}">
                      <a16:colId xmlns:a16="http://schemas.microsoft.com/office/drawing/2014/main" val="3246143695"/>
                    </a:ext>
                  </a:extLst>
                </a:gridCol>
                <a:gridCol w="5497281">
                  <a:extLst>
                    <a:ext uri="{9D8B030D-6E8A-4147-A177-3AD203B41FA5}">
                      <a16:colId xmlns:a16="http://schemas.microsoft.com/office/drawing/2014/main" val="2154706231"/>
                    </a:ext>
                  </a:extLst>
                </a:gridCol>
              </a:tblGrid>
              <a:tr h="839092">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any +</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any –</a:t>
                      </a:r>
                    </a:p>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any ?</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400" b="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cualquiera</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 no </a:t>
                      </a:r>
                      <a:r>
                        <a:rPr lang="en-GB" sz="2400" b="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importa</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b="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cual</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p>
                    <a:p>
                      <a:pPr>
                        <a:spcAft>
                          <a:spcPts val="0"/>
                        </a:spcAft>
                      </a:pP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400" b="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ningún</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a:t>
                      </a:r>
                    </a:p>
                    <a:p>
                      <a:pPr>
                        <a:spcAft>
                          <a:spcPts val="0"/>
                        </a:spcAft>
                      </a:pP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algo de, </a:t>
                      </a:r>
                      <a:r>
                        <a:rPr lang="en-GB" sz="2400" b="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algún</a:t>
                      </a:r>
                      <a:r>
                        <a:rPr lang="en-GB" sz="2400" b="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eg</a:t>
                      </a:r>
                      <a:r>
                        <a:rPr lang="en-GB" sz="2400" b="1" noProof="0" dirty="0" err="1">
                          <a:solidFill>
                            <a:schemeClr val="bg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GB" sz="2400" b="1" noProof="0" dirty="0">
                        <a:solidFill>
                          <a:schemeClr val="bg2">
                            <a:lumMod val="75000"/>
                          </a:schemeClr>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4197644848"/>
                  </a:ext>
                </a:extLst>
              </a:tr>
              <a:tr h="559395">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Both</a:t>
                      </a:r>
                    </a:p>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Both A and 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ambos,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los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dos </a:t>
                      </a:r>
                    </a:p>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Tanto A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como</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 ( a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veces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no se traduce)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rPr>
                        <a:t>eg</a:t>
                      </a:r>
                      <a:endParaRPr lang="en-GB" sz="2400" b="1" noProof="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35437608"/>
                  </a:ext>
                </a:extLst>
              </a:tr>
              <a:tr h="559395">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every</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todos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cada</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266786484"/>
                  </a:ext>
                </a:extLst>
              </a:tr>
              <a:tr h="559395">
                <a:tc>
                  <a:txBody>
                    <a:bodyPr/>
                    <a:lstStyle/>
                    <a:p>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First + verb           </a:t>
                      </a:r>
                    </a:p>
                    <a:p>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Last + verb</a:t>
                      </a:r>
                      <a:endParaRPr lang="en-GB" sz="24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primero/primer...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por</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primera</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vez</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última</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eg.</a:t>
                      </a:r>
                      <a:endParaRPr lang="en-GB" sz="2400" b="1" noProof="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00837073"/>
                  </a:ext>
                </a:extLst>
              </a:tr>
              <a:tr h="310208">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Neither</a:t>
                      </a:r>
                    </a:p>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Neither A nor B</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ninguno</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ninguno</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los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dos</a:t>
                      </a:r>
                    </a:p>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B</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84152969"/>
                  </a:ext>
                </a:extLst>
              </a:tr>
              <a:tr h="310208">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Ningun</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/o/a, nada de...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eg.</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n-GB" sz="2400" noProof="0"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41143451"/>
                  </a:ext>
                </a:extLst>
              </a:tr>
              <a:tr h="513637">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2400" b="1"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out of (</a:t>
                      </a:r>
                      <a:r>
                        <a:rPr lang="en-GB" sz="2400" b="1"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de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cada</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eg</a:t>
                      </a:r>
                      <a:r>
                        <a:rPr lang="en-GB" sz="2400" b="1" noProof="0" dirty="0" err="1">
                          <a:solidFill>
                            <a:srgbClr val="C4E46E"/>
                          </a:solidFill>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a:t>
                      </a:r>
                      <a:endPar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500645835"/>
                  </a:ext>
                </a:extLst>
              </a:tr>
              <a:tr h="310208">
                <a:tc>
                  <a:txBody>
                    <a:bodyPr/>
                    <a:lstStyle/>
                    <a:p>
                      <a:pPr>
                        <a:spcAft>
                          <a:spcPts val="0"/>
                        </a:spcAft>
                      </a:pP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2400" b="1"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b="1"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as much ...as / as many... as</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cantidad</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veces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más</a:t>
                      </a:r>
                      <a:r>
                        <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que...                  </a:t>
                      </a:r>
                      <a:r>
                        <a:rPr lang="en-GB" sz="2400" noProof="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5" action="ppaction://hlinksldjump">
                            <a:extLst>
                              <a:ext uri="{A12FA001-AC4F-418D-AE19-62706E023703}">
                                <ahyp:hlinkClr xmlns:ahyp="http://schemas.microsoft.com/office/drawing/2018/hyperlinkcolor" val="tx"/>
                              </a:ext>
                            </a:extLst>
                          </a:hlinkClick>
                        </a:rPr>
                        <a:t>g</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n-GB" sz="2400" noProof="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172442674"/>
                  </a:ext>
                </a:extLst>
              </a:tr>
              <a:tr h="310208">
                <a:tc>
                  <a:txBody>
                    <a:bodyPr/>
                    <a:lstStyle/>
                    <a:p>
                      <a:pPr>
                        <a:spcAft>
                          <a:spcPts val="0"/>
                        </a:spcAft>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Even</a:t>
                      </a:r>
                    </a:p>
                    <a:p>
                      <a:pPr>
                        <a:spcAft>
                          <a:spcPts val="0"/>
                        </a:spcAft>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Not even</a:t>
                      </a: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400" b="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aún</a:t>
                      </a: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incluso</a:t>
                      </a:r>
                      <a:endPar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Ni </a:t>
                      </a:r>
                      <a:r>
                        <a:rPr lang="en-GB" sz="2400" b="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siquiera</a:t>
                      </a:r>
                      <a:endPar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004367568"/>
                  </a:ext>
                </a:extLst>
              </a:tr>
            </a:tbl>
          </a:graphicData>
        </a:graphic>
      </p:graphicFrame>
      <p:sp>
        <p:nvSpPr>
          <p:cNvPr id="3" name="TextBox 2">
            <a:extLst>
              <a:ext uri="{FF2B5EF4-FFF2-40B4-BE49-F238E27FC236}">
                <a16:creationId xmlns:a16="http://schemas.microsoft.com/office/drawing/2014/main" id="{4DD67767-F465-C941-CC9C-264779E5BF0A}"/>
              </a:ext>
            </a:extLst>
          </p:cNvPr>
          <p:cNvSpPr txBox="1"/>
          <p:nvPr/>
        </p:nvSpPr>
        <p:spPr>
          <a:xfrm>
            <a:off x="9764486" y="6063343"/>
            <a:ext cx="1491343" cy="430887"/>
          </a:xfrm>
          <a:prstGeom prst="rect">
            <a:avLst/>
          </a:prstGeom>
          <a:noFill/>
        </p:spPr>
        <p:txBody>
          <a:bodyPr wrap="square" rtlCol="0">
            <a:spAutoFit/>
          </a:bodyPr>
          <a:lstStyle/>
          <a:p>
            <a:r>
              <a:rPr lang="en-GB" sz="2200" b="1" dirty="0">
                <a:solidFill>
                  <a:schemeClr val="accent2">
                    <a:lumMod val="75000"/>
                  </a:schemeClr>
                </a:solidFill>
                <a:hlinkClick r:id="rId6" action="ppaction://hlinksldjump"/>
              </a:rPr>
              <a:t>Next</a:t>
            </a:r>
            <a:endParaRPr lang="en-GB" sz="2200" b="1" dirty="0">
              <a:solidFill>
                <a:schemeClr val="accent2">
                  <a:lumMod val="75000"/>
                </a:schemeClr>
              </a:solidFill>
            </a:endParaRPr>
          </a:p>
        </p:txBody>
      </p:sp>
    </p:spTree>
    <p:extLst>
      <p:ext uri="{BB962C8B-B14F-4D97-AF65-F5344CB8AC3E}">
        <p14:creationId xmlns:p14="http://schemas.microsoft.com/office/powerpoint/2010/main" val="18446349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2AE4947-05CA-9E69-9843-129C3979F91C}"/>
              </a:ext>
            </a:extLst>
          </p:cNvPr>
          <p:cNvSpPr>
            <a:spLocks noGrp="1"/>
          </p:cNvSpPr>
          <p:nvPr>
            <p:ph type="title"/>
          </p:nvPr>
        </p:nvSpPr>
        <p:spPr/>
        <p:txBody>
          <a:bodyPr/>
          <a:lstStyle/>
          <a:p>
            <a:r>
              <a:rPr lang="en-GB" noProof="0" dirty="0"/>
              <a:t>any</a:t>
            </a:r>
          </a:p>
        </p:txBody>
      </p:sp>
      <p:sp>
        <p:nvSpPr>
          <p:cNvPr id="3" name="Content Placeholder 2">
            <a:extLst>
              <a:ext uri="{FF2B5EF4-FFF2-40B4-BE49-F238E27FC236}">
                <a16:creationId xmlns:a16="http://schemas.microsoft.com/office/drawing/2014/main" id="{59072974-1602-7A92-D1A5-A5D7E0E759C3}"/>
              </a:ext>
            </a:extLst>
          </p:cNvPr>
          <p:cNvSpPr>
            <a:spLocks noGrp="1"/>
          </p:cNvSpPr>
          <p:nvPr>
            <p:ph idx="1"/>
          </p:nvPr>
        </p:nvSpPr>
        <p:spPr>
          <a:xfrm>
            <a:off x="119743" y="1338943"/>
            <a:ext cx="11832771" cy="5066339"/>
          </a:xfrm>
        </p:spPr>
        <p:txBody>
          <a:bodyPr>
            <a:normAutofit/>
          </a:bodyPr>
          <a:lstStyle/>
          <a:p>
            <a:pPr marL="0" indent="0">
              <a:buNone/>
            </a:pPr>
            <a:r>
              <a:rPr lang="en-GB" sz="2800" noProof="0" dirty="0"/>
              <a:t>+ </a:t>
            </a:r>
            <a:r>
              <a:rPr lang="en-GB" sz="2800" b="1" noProof="0" dirty="0">
                <a:solidFill>
                  <a:schemeClr val="accent1">
                    <a:lumMod val="60000"/>
                    <a:lumOff val="40000"/>
                  </a:schemeClr>
                </a:solidFill>
              </a:rPr>
              <a:t>Any</a:t>
            </a:r>
            <a:r>
              <a:rPr lang="en-GB" sz="2800" noProof="0" dirty="0"/>
              <a:t> colour will do.     </a:t>
            </a:r>
            <a:r>
              <a:rPr lang="en-GB" sz="2800" noProof="0" dirty="0">
                <a:sym typeface="Wingdings" panose="05000000000000000000" pitchFamily="2" charset="2"/>
              </a:rPr>
              <a:t>    </a:t>
            </a:r>
            <a:r>
              <a:rPr lang="en-GB" sz="2800" b="1" noProof="0" dirty="0" err="1">
                <a:solidFill>
                  <a:schemeClr val="accent1">
                    <a:lumMod val="60000"/>
                    <a:lumOff val="40000"/>
                  </a:schemeClr>
                </a:solidFill>
              </a:rPr>
              <a:t>Cualquier</a:t>
            </a:r>
            <a:r>
              <a:rPr lang="en-GB" sz="2800" noProof="0" dirty="0"/>
              <a:t> </a:t>
            </a:r>
            <a:r>
              <a:rPr lang="en-GB" sz="2800" noProof="0" dirty="0" err="1"/>
              <a:t>color</a:t>
            </a:r>
            <a:r>
              <a:rPr lang="en-GB" sz="2800" noProof="0" dirty="0"/>
              <a:t> </a:t>
            </a:r>
            <a:r>
              <a:rPr lang="en-GB" sz="2800" noProof="0" dirty="0" err="1"/>
              <a:t>estará</a:t>
            </a:r>
            <a:r>
              <a:rPr lang="en-GB" sz="2800" noProof="0" dirty="0"/>
              <a:t> bien.</a:t>
            </a:r>
          </a:p>
          <a:p>
            <a:endParaRPr lang="en-GB" sz="2800" noProof="0" dirty="0"/>
          </a:p>
          <a:p>
            <a:pPr marL="0" indent="0">
              <a:buNone/>
            </a:pPr>
            <a:r>
              <a:rPr lang="en-GB" sz="2800" noProof="0" dirty="0"/>
              <a:t>- There are not </a:t>
            </a:r>
            <a:r>
              <a:rPr lang="en-GB" sz="2800" b="1" noProof="0" dirty="0">
                <a:solidFill>
                  <a:schemeClr val="accent3">
                    <a:lumMod val="60000"/>
                    <a:lumOff val="40000"/>
                  </a:schemeClr>
                </a:solidFill>
              </a:rPr>
              <a:t>any</a:t>
            </a:r>
            <a:r>
              <a:rPr lang="en-GB" sz="2800" noProof="0" dirty="0"/>
              <a:t> leaks. </a:t>
            </a:r>
            <a:r>
              <a:rPr lang="en-GB" sz="2800" noProof="0" dirty="0">
                <a:sym typeface="Wingdings" panose="05000000000000000000" pitchFamily="2" charset="2"/>
              </a:rPr>
              <a:t></a:t>
            </a:r>
            <a:r>
              <a:rPr lang="en-GB" sz="2800" noProof="0" dirty="0"/>
              <a:t>      No hay </a:t>
            </a:r>
            <a:r>
              <a:rPr lang="en-GB" sz="2800" b="1" noProof="0" dirty="0" err="1">
                <a:solidFill>
                  <a:schemeClr val="accent3">
                    <a:lumMod val="60000"/>
                    <a:lumOff val="40000"/>
                  </a:schemeClr>
                </a:solidFill>
              </a:rPr>
              <a:t>ninguna</a:t>
            </a:r>
            <a:r>
              <a:rPr lang="en-GB" sz="2800" noProof="0" dirty="0"/>
              <a:t> </a:t>
            </a:r>
            <a:r>
              <a:rPr lang="en-GB" sz="2800" noProof="0" dirty="0" err="1"/>
              <a:t>filtración</a:t>
            </a:r>
            <a:r>
              <a:rPr lang="en-GB" sz="2800" noProof="0" dirty="0"/>
              <a:t>.</a:t>
            </a:r>
          </a:p>
          <a:p>
            <a:endParaRPr lang="en-GB" sz="2800" noProof="0" dirty="0"/>
          </a:p>
          <a:p>
            <a:pPr marL="0" indent="0">
              <a:buNone/>
            </a:pPr>
            <a:r>
              <a:rPr lang="en-GB" sz="2800" noProof="0" dirty="0"/>
              <a:t>? Do they posit </a:t>
            </a:r>
            <a:r>
              <a:rPr lang="en-GB" sz="2800" b="1" noProof="0" dirty="0">
                <a:solidFill>
                  <a:schemeClr val="accent2">
                    <a:lumMod val="40000"/>
                    <a:lumOff val="60000"/>
                  </a:schemeClr>
                </a:solidFill>
              </a:rPr>
              <a:t>any</a:t>
            </a:r>
            <a:r>
              <a:rPr lang="en-GB" sz="2800" noProof="0" dirty="0"/>
              <a:t> </a:t>
            </a:r>
            <a:r>
              <a:rPr lang="en-GB" sz="2800" noProof="0" dirty="0" err="1"/>
              <a:t>disavantages</a:t>
            </a:r>
            <a:r>
              <a:rPr lang="en-GB" sz="2800" noProof="0" dirty="0"/>
              <a:t>?</a:t>
            </a:r>
            <a:r>
              <a:rPr lang="en-GB" sz="2800" noProof="0" dirty="0">
                <a:sym typeface="Wingdings" panose="05000000000000000000" pitchFamily="2" charset="2"/>
              </a:rPr>
              <a:t></a:t>
            </a:r>
            <a:r>
              <a:rPr lang="en-GB" sz="2800" noProof="0" dirty="0"/>
              <a:t> ¿</a:t>
            </a:r>
            <a:r>
              <a:rPr lang="en-GB" sz="2800" noProof="0" dirty="0" err="1"/>
              <a:t>Presentan</a:t>
            </a:r>
            <a:r>
              <a:rPr lang="en-GB" sz="2800" noProof="0" dirty="0"/>
              <a:t> </a:t>
            </a:r>
            <a:r>
              <a:rPr lang="en-GB" sz="2800" b="1" noProof="0" dirty="0" err="1">
                <a:solidFill>
                  <a:schemeClr val="accent2">
                    <a:lumMod val="40000"/>
                    <a:lumOff val="60000"/>
                  </a:schemeClr>
                </a:solidFill>
              </a:rPr>
              <a:t>alguna</a:t>
            </a:r>
            <a:r>
              <a:rPr lang="en-GB" sz="2800" noProof="0" dirty="0"/>
              <a:t> </a:t>
            </a:r>
            <a:r>
              <a:rPr lang="en-GB" sz="2800" noProof="0" dirty="0" err="1"/>
              <a:t>desventaja</a:t>
            </a:r>
            <a:r>
              <a:rPr lang="en-GB" sz="2800" noProof="0" dirty="0"/>
              <a:t>?</a:t>
            </a:r>
          </a:p>
          <a:p>
            <a:pPr marL="0" indent="0">
              <a:buNone/>
            </a:pPr>
            <a:r>
              <a:rPr lang="en-GB" sz="2800" noProof="0" dirty="0"/>
              <a:t>                                                                                              </a:t>
            </a:r>
            <a:r>
              <a:rPr lang="en-GB" sz="2800" b="1" noProof="0" dirty="0">
                <a:solidFill>
                  <a:schemeClr val="accent6">
                    <a:lumMod val="60000"/>
                    <a:lumOff val="40000"/>
                  </a:schemeClr>
                </a:solidFill>
                <a:hlinkClick r:id="rId2" action="ppaction://hlinksldjump"/>
              </a:rPr>
              <a:t>back</a:t>
            </a:r>
            <a:endParaRPr lang="en-GB" sz="2800" b="1" noProof="0" dirty="0">
              <a:solidFill>
                <a:schemeClr val="accent6">
                  <a:lumMod val="60000"/>
                  <a:lumOff val="40000"/>
                </a:schemeClr>
              </a:solidFill>
            </a:endParaRPr>
          </a:p>
        </p:txBody>
      </p:sp>
    </p:spTree>
    <p:extLst>
      <p:ext uri="{BB962C8B-B14F-4D97-AF65-F5344CB8AC3E}">
        <p14:creationId xmlns:p14="http://schemas.microsoft.com/office/powerpoint/2010/main" val="3663782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6319498-B048-89CD-2C1A-8F15F81B1879}"/>
              </a:ext>
            </a:extLst>
          </p:cNvPr>
          <p:cNvSpPr>
            <a:spLocks noGrp="1"/>
          </p:cNvSpPr>
          <p:nvPr>
            <p:ph type="title"/>
          </p:nvPr>
        </p:nvSpPr>
        <p:spPr>
          <a:xfrm>
            <a:off x="646111" y="452718"/>
            <a:ext cx="9404723" cy="635853"/>
          </a:xfrm>
        </p:spPr>
        <p:txBody>
          <a:bodyPr/>
          <a:lstStyle/>
          <a:p>
            <a:r>
              <a:rPr lang="en-GB" noProof="0" dirty="0"/>
              <a:t>Both</a:t>
            </a:r>
          </a:p>
        </p:txBody>
      </p:sp>
      <p:sp>
        <p:nvSpPr>
          <p:cNvPr id="3" name="Content Placeholder 2">
            <a:extLst>
              <a:ext uri="{FF2B5EF4-FFF2-40B4-BE49-F238E27FC236}">
                <a16:creationId xmlns:a16="http://schemas.microsoft.com/office/drawing/2014/main" id="{5F7F1D92-D285-F873-F97F-3B0085295591}"/>
              </a:ext>
            </a:extLst>
          </p:cNvPr>
          <p:cNvSpPr>
            <a:spLocks noGrp="1"/>
          </p:cNvSpPr>
          <p:nvPr>
            <p:ph idx="1"/>
          </p:nvPr>
        </p:nvSpPr>
        <p:spPr>
          <a:xfrm>
            <a:off x="555171" y="1088571"/>
            <a:ext cx="11419115" cy="5316711"/>
          </a:xfrm>
        </p:spPr>
        <p:txBody>
          <a:bodyPr>
            <a:normAutofit/>
          </a:bodyPr>
          <a:lstStyle/>
          <a:p>
            <a:pPr marL="0" indent="0">
              <a:buNone/>
            </a:pPr>
            <a:r>
              <a:rPr lang="en-GB" sz="2400" b="1" noProof="0" dirty="0"/>
              <a:t>Both</a:t>
            </a:r>
            <a:r>
              <a:rPr lang="en-GB" sz="2400" noProof="0" dirty="0"/>
              <a:t> applications are useful.  </a:t>
            </a:r>
            <a:r>
              <a:rPr lang="en-GB" sz="2400" noProof="0" dirty="0">
                <a:sym typeface="Wingdings" panose="05000000000000000000" pitchFamily="2" charset="2"/>
              </a:rPr>
              <a:t>   </a:t>
            </a:r>
            <a:r>
              <a:rPr lang="en-GB" sz="2400" b="1" noProof="0" dirty="0">
                <a:sym typeface="Wingdings" panose="05000000000000000000" pitchFamily="2" charset="2"/>
              </a:rPr>
              <a:t>Ambas</a:t>
            </a:r>
            <a:r>
              <a:rPr lang="en-GB" sz="2400" noProof="0" dirty="0">
                <a:sym typeface="Wingdings" panose="05000000000000000000" pitchFamily="2" charset="2"/>
              </a:rPr>
              <a:t> </a:t>
            </a:r>
            <a:r>
              <a:rPr lang="en-GB" sz="2400" noProof="0" dirty="0" err="1">
                <a:sym typeface="Wingdings" panose="05000000000000000000" pitchFamily="2" charset="2"/>
              </a:rPr>
              <a:t>aplicaciones</a:t>
            </a:r>
            <a:r>
              <a:rPr lang="en-GB" sz="2400" noProof="0" dirty="0">
                <a:sym typeface="Wingdings" panose="05000000000000000000" pitchFamily="2" charset="2"/>
              </a:rPr>
              <a:t> son </a:t>
            </a:r>
            <a:r>
              <a:rPr lang="en-GB" sz="2400" noProof="0" dirty="0" err="1">
                <a:sym typeface="Wingdings" panose="05000000000000000000" pitchFamily="2" charset="2"/>
              </a:rPr>
              <a:t>útiles</a:t>
            </a:r>
            <a:r>
              <a:rPr lang="en-GB" sz="2400" noProof="0" dirty="0">
                <a:sym typeface="Wingdings" panose="05000000000000000000" pitchFamily="2" charset="2"/>
              </a:rPr>
              <a:t>.</a:t>
            </a:r>
            <a:endParaRPr lang="en-GB" sz="2400" noProof="0" dirty="0"/>
          </a:p>
          <a:p>
            <a:pPr marL="0" indent="0">
              <a:buNone/>
            </a:pPr>
            <a:endParaRPr lang="en-GB" sz="2400" noProof="0" dirty="0"/>
          </a:p>
          <a:p>
            <a:pPr marL="0" indent="0">
              <a:buNone/>
            </a:pPr>
            <a:r>
              <a:rPr lang="en-GB" sz="2400" b="1" noProof="0" dirty="0"/>
              <a:t>Both</a:t>
            </a:r>
            <a:r>
              <a:rPr lang="en-GB" sz="2400" noProof="0" dirty="0"/>
              <a:t> the software </a:t>
            </a:r>
            <a:r>
              <a:rPr lang="en-GB" sz="2400" b="1" noProof="0" dirty="0"/>
              <a:t>and</a:t>
            </a:r>
            <a:r>
              <a:rPr lang="en-GB" sz="2400" noProof="0" dirty="0"/>
              <a:t> the hardware are outdated. </a:t>
            </a:r>
            <a:r>
              <a:rPr lang="en-GB" sz="2400" noProof="0" dirty="0">
                <a:sym typeface="Wingdings" panose="05000000000000000000" pitchFamily="2" charset="2"/>
              </a:rPr>
              <a:t> </a:t>
            </a:r>
            <a:r>
              <a:rPr lang="en-GB" sz="2400" b="1" noProof="0" dirty="0">
                <a:sym typeface="Wingdings" panose="05000000000000000000" pitchFamily="2" charset="2"/>
              </a:rPr>
              <a:t>Tanto</a:t>
            </a:r>
            <a:r>
              <a:rPr lang="en-GB" sz="2400" noProof="0" dirty="0">
                <a:sym typeface="Wingdings" panose="05000000000000000000" pitchFamily="2" charset="2"/>
              </a:rPr>
              <a:t> </a:t>
            </a:r>
            <a:r>
              <a:rPr lang="en-GB" sz="2400" noProof="0" dirty="0" err="1">
                <a:sym typeface="Wingdings" panose="05000000000000000000" pitchFamily="2" charset="2"/>
              </a:rPr>
              <a:t>el</a:t>
            </a:r>
            <a:r>
              <a:rPr lang="en-GB" sz="2400" noProof="0" dirty="0">
                <a:sym typeface="Wingdings" panose="05000000000000000000" pitchFamily="2" charset="2"/>
              </a:rPr>
              <a:t> hardware </a:t>
            </a:r>
            <a:r>
              <a:rPr lang="en-GB" sz="2400" b="1" noProof="0" dirty="0" err="1">
                <a:sym typeface="Wingdings" panose="05000000000000000000" pitchFamily="2" charset="2"/>
              </a:rPr>
              <a:t>como</a:t>
            </a:r>
            <a:r>
              <a:rPr lang="en-GB" sz="2400" noProof="0" dirty="0">
                <a:sym typeface="Wingdings" panose="05000000000000000000" pitchFamily="2" charset="2"/>
              </a:rPr>
              <a:t> </a:t>
            </a:r>
            <a:r>
              <a:rPr lang="en-GB" sz="2400" noProof="0" dirty="0" err="1">
                <a:sym typeface="Wingdings" panose="05000000000000000000" pitchFamily="2" charset="2"/>
              </a:rPr>
              <a:t>el</a:t>
            </a:r>
            <a:r>
              <a:rPr lang="en-GB" sz="2400" noProof="0" dirty="0">
                <a:sym typeface="Wingdings" panose="05000000000000000000" pitchFamily="2" charset="2"/>
              </a:rPr>
              <a:t> software </a:t>
            </a:r>
            <a:r>
              <a:rPr lang="en-GB" sz="2400" noProof="0" dirty="0" err="1">
                <a:sym typeface="Wingdings" panose="05000000000000000000" pitchFamily="2" charset="2"/>
              </a:rPr>
              <a:t>están</a:t>
            </a:r>
            <a:r>
              <a:rPr lang="en-GB" sz="2400" noProof="0" dirty="0">
                <a:sym typeface="Wingdings" panose="05000000000000000000" pitchFamily="2" charset="2"/>
              </a:rPr>
              <a:t> </a:t>
            </a:r>
            <a:r>
              <a:rPr lang="en-GB" sz="2400" noProof="0" dirty="0" err="1">
                <a:sym typeface="Wingdings" panose="05000000000000000000" pitchFamily="2" charset="2"/>
              </a:rPr>
              <a:t>desactualizados</a:t>
            </a:r>
            <a:r>
              <a:rPr lang="en-GB" sz="2400" noProof="0" dirty="0">
                <a:sym typeface="Wingdings" panose="05000000000000000000" pitchFamily="2" charset="2"/>
              </a:rPr>
              <a:t>.</a:t>
            </a:r>
            <a:endParaRPr lang="en-GB" sz="2400" noProof="0" dirty="0"/>
          </a:p>
          <a:p>
            <a:pPr marL="0" indent="0">
              <a:buNone/>
            </a:pPr>
            <a:endParaRPr lang="en-GB" sz="2400" noProof="0" dirty="0"/>
          </a:p>
          <a:p>
            <a:pPr marL="0" indent="0">
              <a:buNone/>
            </a:pPr>
            <a:r>
              <a:rPr lang="en-GB" sz="2400" b="1" noProof="0" dirty="0"/>
              <a:t>Both</a:t>
            </a:r>
            <a:r>
              <a:rPr lang="en-GB" sz="2400" noProof="0" dirty="0"/>
              <a:t> those chairs are occupied, I’m afraid. </a:t>
            </a:r>
            <a:r>
              <a:rPr lang="en-GB" sz="2400" noProof="0" dirty="0">
                <a:sym typeface="Wingdings" panose="05000000000000000000" pitchFamily="2" charset="2"/>
              </a:rPr>
              <a:t>  Esas dos </a:t>
            </a:r>
            <a:r>
              <a:rPr lang="en-GB" sz="2400" noProof="0" dirty="0" err="1">
                <a:sym typeface="Wingdings" panose="05000000000000000000" pitchFamily="2" charset="2"/>
              </a:rPr>
              <a:t>sillas</a:t>
            </a:r>
            <a:r>
              <a:rPr lang="en-GB" sz="2400" noProof="0" dirty="0">
                <a:sym typeface="Wingdings" panose="05000000000000000000" pitchFamily="2" charset="2"/>
              </a:rPr>
              <a:t> </a:t>
            </a:r>
            <a:r>
              <a:rPr lang="en-GB" sz="2400" noProof="0" dirty="0" err="1">
                <a:sym typeface="Wingdings" panose="05000000000000000000" pitchFamily="2" charset="2"/>
              </a:rPr>
              <a:t>están</a:t>
            </a:r>
            <a:r>
              <a:rPr lang="en-GB" sz="2400" noProof="0" dirty="0">
                <a:sym typeface="Wingdings" panose="05000000000000000000" pitchFamily="2" charset="2"/>
              </a:rPr>
              <a:t> </a:t>
            </a:r>
            <a:r>
              <a:rPr lang="en-GB" sz="2400" noProof="0" dirty="0" err="1">
                <a:sym typeface="Wingdings" panose="05000000000000000000" pitchFamily="2" charset="2"/>
              </a:rPr>
              <a:t>ocupadas</a:t>
            </a:r>
            <a:r>
              <a:rPr lang="en-GB" sz="2400" noProof="0" dirty="0">
                <a:sym typeface="Wingdings" panose="05000000000000000000" pitchFamily="2" charset="2"/>
              </a:rPr>
              <a:t>.</a:t>
            </a:r>
          </a:p>
          <a:p>
            <a:pPr marL="0" indent="0">
              <a:buNone/>
            </a:pPr>
            <a:endParaRPr lang="en-GB" sz="2400" noProof="0" dirty="0">
              <a:sym typeface="Wingdings" panose="05000000000000000000" pitchFamily="2" charset="2"/>
            </a:endParaRPr>
          </a:p>
          <a:p>
            <a:pPr marL="0" indent="0">
              <a:buNone/>
            </a:pPr>
            <a:r>
              <a:rPr lang="en-GB" sz="2400" noProof="0" dirty="0">
                <a:sym typeface="Wingdings" panose="05000000000000000000" pitchFamily="2" charset="2"/>
              </a:rPr>
              <a:t>They are </a:t>
            </a:r>
            <a:r>
              <a:rPr lang="en-GB" sz="2400" b="1" noProof="0" dirty="0">
                <a:sym typeface="Wingdings" panose="05000000000000000000" pitchFamily="2" charset="2"/>
              </a:rPr>
              <a:t>both</a:t>
            </a:r>
            <a:r>
              <a:rPr lang="en-GB" sz="2400" noProof="0" dirty="0">
                <a:sym typeface="Wingdings" panose="05000000000000000000" pitchFamily="2" charset="2"/>
              </a:rPr>
              <a:t> very nice. Son </a:t>
            </a:r>
            <a:r>
              <a:rPr lang="en-GB" sz="2400" noProof="0" dirty="0" err="1">
                <a:sym typeface="Wingdings" panose="05000000000000000000" pitchFamily="2" charset="2"/>
              </a:rPr>
              <a:t>muy</a:t>
            </a:r>
            <a:r>
              <a:rPr lang="en-GB" sz="2400" noProof="0" dirty="0">
                <a:sym typeface="Wingdings" panose="05000000000000000000" pitchFamily="2" charset="2"/>
              </a:rPr>
              <a:t> </a:t>
            </a:r>
            <a:r>
              <a:rPr lang="en-GB" sz="2400" noProof="0" dirty="0" err="1">
                <a:sym typeface="Wingdings" panose="05000000000000000000" pitchFamily="2" charset="2"/>
              </a:rPr>
              <a:t>simpáticas</a:t>
            </a:r>
            <a:r>
              <a:rPr lang="en-GB" sz="2400" noProof="0" dirty="0">
                <a:sym typeface="Wingdings" panose="05000000000000000000" pitchFamily="2" charset="2"/>
              </a:rPr>
              <a:t> las dos.</a:t>
            </a:r>
          </a:p>
          <a:p>
            <a:pPr marL="0" indent="0">
              <a:buNone/>
            </a:pPr>
            <a:endParaRPr lang="en-GB" sz="2400" noProof="0" dirty="0">
              <a:sym typeface="Wingdings" panose="05000000000000000000" pitchFamily="2" charset="2"/>
            </a:endParaRPr>
          </a:p>
          <a:p>
            <a:pPr marL="0" indent="0">
              <a:buNone/>
            </a:pPr>
            <a:r>
              <a:rPr lang="en-GB" sz="2400" noProof="0" dirty="0">
                <a:sym typeface="Wingdings" panose="05000000000000000000" pitchFamily="2" charset="2"/>
              </a:rPr>
              <a:t>Both are coming (</a:t>
            </a:r>
            <a:r>
              <a:rPr lang="en-GB" sz="2400" noProof="0" dirty="0" err="1">
                <a:sym typeface="Wingdings" panose="05000000000000000000" pitchFamily="2" charset="2"/>
              </a:rPr>
              <a:t>como</a:t>
            </a:r>
            <a:r>
              <a:rPr lang="en-GB" sz="2400" noProof="0" dirty="0">
                <a:sym typeface="Wingdings" panose="05000000000000000000" pitchFamily="2" charset="2"/>
              </a:rPr>
              <a:t> </a:t>
            </a:r>
            <a:r>
              <a:rPr lang="en-GB" sz="2400" noProof="0" dirty="0" err="1">
                <a:sym typeface="Wingdings" panose="05000000000000000000" pitchFamily="2" charset="2"/>
              </a:rPr>
              <a:t>pronombre</a:t>
            </a:r>
            <a:r>
              <a:rPr lang="en-GB" sz="2400" noProof="0" dirty="0">
                <a:sym typeface="Wingdings" panose="05000000000000000000" pitchFamily="2" charset="2"/>
              </a:rPr>
              <a:t> y </a:t>
            </a:r>
            <a:r>
              <a:rPr lang="en-GB" sz="2400" noProof="0" dirty="0" err="1">
                <a:sym typeface="Wingdings" panose="05000000000000000000" pitchFamily="2" charset="2"/>
              </a:rPr>
              <a:t>sujeto</a:t>
            </a:r>
            <a:r>
              <a:rPr lang="en-GB" sz="2400" noProof="0" dirty="0">
                <a:sym typeface="Wingdings" panose="05000000000000000000" pitchFamily="2" charset="2"/>
              </a:rPr>
              <a:t>)  Ambas </a:t>
            </a:r>
            <a:r>
              <a:rPr lang="en-GB" sz="2400" noProof="0" dirty="0" err="1">
                <a:sym typeface="Wingdings" panose="05000000000000000000" pitchFamily="2" charset="2"/>
              </a:rPr>
              <a:t>vienen</a:t>
            </a:r>
            <a:r>
              <a:rPr lang="en-GB" sz="2400" noProof="0" dirty="0">
                <a:sym typeface="Wingdings" panose="05000000000000000000" pitchFamily="2" charset="2"/>
              </a:rPr>
              <a:t>.           </a:t>
            </a:r>
            <a:r>
              <a:rPr lang="en-GB" sz="2400" b="1" noProof="0" dirty="0">
                <a:solidFill>
                  <a:schemeClr val="accent2">
                    <a:lumMod val="75000"/>
                  </a:schemeClr>
                </a:solidFill>
                <a:hlinkClick r:id="rId2" action="ppaction://hlinksldjump"/>
              </a:rPr>
              <a:t>Back</a:t>
            </a:r>
            <a:endParaRPr lang="en-GB" sz="2400" noProof="0" dirty="0"/>
          </a:p>
        </p:txBody>
      </p:sp>
      <p:pic>
        <p:nvPicPr>
          <p:cNvPr id="4" name="Picture 3">
            <a:extLst>
              <a:ext uri="{FF2B5EF4-FFF2-40B4-BE49-F238E27FC236}">
                <a16:creationId xmlns:a16="http://schemas.microsoft.com/office/drawing/2014/main" id="{4E568D4F-46ED-F7CD-20C2-D6311C5C16B2}"/>
              </a:ext>
            </a:extLst>
          </p:cNvPr>
          <p:cNvPicPr>
            <a:picLocks noChangeAspect="1"/>
          </p:cNvPicPr>
          <p:nvPr/>
        </p:nvPicPr>
        <p:blipFill>
          <a:blip r:embed="rId3"/>
          <a:stretch>
            <a:fillRect/>
          </a:stretch>
        </p:blipFill>
        <p:spPr>
          <a:xfrm>
            <a:off x="10050834" y="770644"/>
            <a:ext cx="2218046" cy="1155381"/>
          </a:xfrm>
          <a:prstGeom prst="rect">
            <a:avLst/>
          </a:prstGeom>
        </p:spPr>
      </p:pic>
    </p:spTree>
    <p:extLst>
      <p:ext uri="{BB962C8B-B14F-4D97-AF65-F5344CB8AC3E}">
        <p14:creationId xmlns:p14="http://schemas.microsoft.com/office/powerpoint/2010/main" val="38397984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6" end="6"/>
                                            </p:txEl>
                                          </p:spTgt>
                                        </p:tgtEl>
                                        <p:attrNameLst>
                                          <p:attrName>style.visibility</p:attrName>
                                        </p:attrNameLst>
                                      </p:cBhvr>
                                      <p:to>
                                        <p:strVal val="visible"/>
                                      </p:to>
                                    </p:set>
                                    <p:animEffect transition="in" filter="fade">
                                      <p:cBhvr>
                                        <p:cTn id="28" dur="1000"/>
                                        <p:tgtEl>
                                          <p:spTgt spid="3">
                                            <p:txEl>
                                              <p:pRg st="6" end="6"/>
                                            </p:txEl>
                                          </p:spTgt>
                                        </p:tgtEl>
                                      </p:cBhvr>
                                    </p:animEffect>
                                    <p:anim calcmode="lin" valueType="num">
                                      <p:cBhvr>
                                        <p:cTn id="29"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8" end="8"/>
                                            </p:txEl>
                                          </p:spTgt>
                                        </p:tgtEl>
                                        <p:attrNameLst>
                                          <p:attrName>style.visibility</p:attrName>
                                        </p:attrNameLst>
                                      </p:cBhvr>
                                      <p:to>
                                        <p:strVal val="visible"/>
                                      </p:to>
                                    </p:set>
                                    <p:animEffect transition="in" filter="fade">
                                      <p:cBhvr>
                                        <p:cTn id="35" dur="1000"/>
                                        <p:tgtEl>
                                          <p:spTgt spid="3">
                                            <p:txEl>
                                              <p:pRg st="8" end="8"/>
                                            </p:txEl>
                                          </p:spTgt>
                                        </p:tgtEl>
                                      </p:cBhvr>
                                    </p:animEffect>
                                    <p:anim calcmode="lin" valueType="num">
                                      <p:cBhvr>
                                        <p:cTn id="36"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E97A93-C4A3-2B3F-993D-4839DEDCBF93}"/>
              </a:ext>
            </a:extLst>
          </p:cNvPr>
          <p:cNvSpPr>
            <a:spLocks noGrp="1"/>
          </p:cNvSpPr>
          <p:nvPr>
            <p:ph type="title"/>
          </p:nvPr>
        </p:nvSpPr>
        <p:spPr/>
        <p:txBody>
          <a:bodyPr/>
          <a:lstStyle/>
          <a:p>
            <a:r>
              <a:rPr lang="en-GB" noProof="0" dirty="0"/>
              <a:t>First and last</a:t>
            </a:r>
          </a:p>
        </p:txBody>
      </p:sp>
      <p:sp>
        <p:nvSpPr>
          <p:cNvPr id="3" name="Content Placeholder 2">
            <a:extLst>
              <a:ext uri="{FF2B5EF4-FFF2-40B4-BE49-F238E27FC236}">
                <a16:creationId xmlns:a16="http://schemas.microsoft.com/office/drawing/2014/main" id="{9A95D23C-14ED-E926-9AE8-E6F4B8FCAA13}"/>
              </a:ext>
            </a:extLst>
          </p:cNvPr>
          <p:cNvSpPr>
            <a:spLocks noGrp="1"/>
          </p:cNvSpPr>
          <p:nvPr>
            <p:ph idx="1"/>
          </p:nvPr>
        </p:nvSpPr>
        <p:spPr>
          <a:xfrm>
            <a:off x="489858" y="2052918"/>
            <a:ext cx="11201400" cy="4195481"/>
          </a:xfrm>
        </p:spPr>
        <p:txBody>
          <a:bodyPr>
            <a:noAutofit/>
          </a:bodyPr>
          <a:lstStyle/>
          <a:p>
            <a:pPr marL="0" indent="0">
              <a:buNone/>
            </a:pP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When did you </a:t>
            </a:r>
            <a:r>
              <a:rPr lang="en-GB" sz="2800" b="1"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first</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notice this? </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p>
          <a:p>
            <a:pPr marL="0" indent="0">
              <a:buNone/>
            </a:pP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Cuándo</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lo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notaste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por</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primera</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vez</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Cuándo</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fue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la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primera</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vez</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que lo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notaste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When did you </a:t>
            </a:r>
            <a:r>
              <a:rPr lang="en-GB" sz="2800" b="1"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last</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rPr>
              <a:t> see it?</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Cuándo</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lo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viste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por</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última</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vez</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Cuándo</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fue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la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última</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vez</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que lo </a:t>
            </a:r>
            <a:r>
              <a:rPr lang="en-GB" sz="2800" noProof="0" dirty="0" err="1">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viste</a:t>
            </a: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a:t>
            </a:r>
          </a:p>
          <a:p>
            <a:pPr marL="0" indent="0">
              <a:buNone/>
            </a:pP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endParaRPr>
          </a:p>
          <a:p>
            <a:pPr marL="0" indent="0">
              <a:buNone/>
            </a:pPr>
            <a:r>
              <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sym typeface="Wingdings" panose="05000000000000000000" pitchFamily="2" charset="2"/>
              </a:rPr>
              <a:t>																					</a:t>
            </a:r>
            <a:r>
              <a:rPr lang="en-GB" sz="2800" b="1" noProof="0" dirty="0">
                <a:solidFill>
                  <a:schemeClr val="accent2">
                    <a:lumMod val="75000"/>
                  </a:schemeClr>
                </a:solidFill>
                <a:hlinkClick r:id="rId2" action="ppaction://hlinksldjump"/>
              </a:rPr>
              <a:t> Back</a:t>
            </a: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800" noProof="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800" noProof="0" dirty="0"/>
          </a:p>
        </p:txBody>
      </p:sp>
    </p:spTree>
    <p:extLst>
      <p:ext uri="{BB962C8B-B14F-4D97-AF65-F5344CB8AC3E}">
        <p14:creationId xmlns:p14="http://schemas.microsoft.com/office/powerpoint/2010/main" val="2695294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fade">
                                      <p:cBhvr>
                                        <p:cTn id="14" dur="1000"/>
                                        <p:tgtEl>
                                          <p:spTgt spid="3">
                                            <p:txEl>
                                              <p:pRg st="4" end="4"/>
                                            </p:txEl>
                                          </p:spTgt>
                                        </p:tgtEl>
                                      </p:cBhvr>
                                    </p:animEffect>
                                    <p:anim calcmode="lin" valueType="num">
                                      <p:cBhvr>
                                        <p:cTn id="1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1000"/>
                                        <p:tgtEl>
                                          <p:spTgt spid="3">
                                            <p:txEl>
                                              <p:pRg st="7" end="7"/>
                                            </p:txEl>
                                          </p:spTgt>
                                        </p:tgtEl>
                                      </p:cBhvr>
                                    </p:animEffect>
                                    <p:anim calcmode="lin" valueType="num">
                                      <p:cBhvr>
                                        <p:cTn id="22"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56CD5D62-075A-CF4C-F085-B3B2D86D40E1}"/>
              </a:ext>
            </a:extLst>
          </p:cNvPr>
          <p:cNvSpPr>
            <a:spLocks noGrp="1"/>
          </p:cNvSpPr>
          <p:nvPr>
            <p:ph idx="1"/>
          </p:nvPr>
        </p:nvSpPr>
        <p:spPr>
          <a:xfrm>
            <a:off x="645132" y="925286"/>
            <a:ext cx="11013468" cy="5323113"/>
          </a:xfrm>
        </p:spPr>
        <p:txBody>
          <a:bodyPr>
            <a:noAutofit/>
          </a:bodyPr>
          <a:lstStyle/>
          <a:p>
            <a:pPr marL="0" indent="0">
              <a:buNone/>
            </a:pPr>
            <a:r>
              <a:rPr lang="en-GB" sz="2800" b="1" noProof="0" dirty="0">
                <a:latin typeface="Calibri" panose="020F0502020204030204" pitchFamily="34" charset="0"/>
                <a:ea typeface="Calibri" panose="020F0502020204030204" pitchFamily="34" charset="0"/>
                <a:cs typeface="Calibri" panose="020F0502020204030204" pitchFamily="34" charset="0"/>
              </a:rPr>
              <a:t>No</a:t>
            </a:r>
          </a:p>
          <a:p>
            <a:pPr marL="0" indent="0">
              <a:buNone/>
            </a:pPr>
            <a:endParaRPr lang="en-GB" sz="2800" dirty="0"/>
          </a:p>
          <a:p>
            <a:pPr marL="0" indent="0">
              <a:buNone/>
            </a:pPr>
            <a:endParaRPr lang="en-GB" sz="2800" noProof="0" dirty="0"/>
          </a:p>
          <a:p>
            <a:pPr marL="0" indent="0">
              <a:buNone/>
            </a:pPr>
            <a:r>
              <a:rPr lang="en-GB" sz="2800" noProof="0" dirty="0">
                <a:latin typeface="Calibri" panose="020F0502020204030204" pitchFamily="34" charset="0"/>
                <a:ea typeface="Calibri" panose="020F0502020204030204" pitchFamily="34" charset="0"/>
                <a:cs typeface="Calibri" panose="020F0502020204030204" pitchFamily="34" charset="0"/>
              </a:rPr>
              <a:t>There is </a:t>
            </a:r>
            <a:r>
              <a:rPr lang="en-GB" sz="2800" b="1" noProof="0" dirty="0">
                <a:latin typeface="Calibri" panose="020F0502020204030204" pitchFamily="34" charset="0"/>
                <a:ea typeface="Calibri" panose="020F0502020204030204" pitchFamily="34" charset="0"/>
                <a:cs typeface="Calibri" panose="020F0502020204030204" pitchFamily="34" charset="0"/>
              </a:rPr>
              <a:t>no</a:t>
            </a:r>
            <a:r>
              <a:rPr lang="en-GB" sz="2800" noProof="0" dirty="0">
                <a:latin typeface="Calibri" panose="020F0502020204030204" pitchFamily="34" charset="0"/>
                <a:ea typeface="Calibri" panose="020F0502020204030204" pitchFamily="34" charset="0"/>
                <a:cs typeface="Calibri" panose="020F0502020204030204" pitchFamily="34" charset="0"/>
              </a:rPr>
              <a:t> drinking water left.                                       </a:t>
            </a:r>
          </a:p>
          <a:p>
            <a:pPr marL="0" indent="0">
              <a:buNone/>
            </a:pPr>
            <a:endParaRPr lang="en-GB" sz="2800"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800" u="sng" noProof="0" dirty="0">
                <a:latin typeface="Calibri" panose="020F0502020204030204" pitchFamily="34" charset="0"/>
                <a:ea typeface="Calibri" panose="020F0502020204030204" pitchFamily="34" charset="0"/>
                <a:cs typeface="Calibri" panose="020F0502020204030204" pitchFamily="34" charset="0"/>
              </a:rPr>
              <a:t>No</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noProof="0" dirty="0" err="1">
                <a:latin typeface="Calibri" panose="020F0502020204030204" pitchFamily="34" charset="0"/>
                <a:ea typeface="Calibri" panose="020F0502020204030204" pitchFamily="34" charset="0"/>
                <a:cs typeface="Calibri" panose="020F0502020204030204" pitchFamily="34" charset="0"/>
              </a:rPr>
              <a:t>queda</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b="1" noProof="0" dirty="0">
                <a:latin typeface="Calibri" panose="020F0502020204030204" pitchFamily="34" charset="0"/>
                <a:ea typeface="Calibri" panose="020F0502020204030204" pitchFamily="34" charset="0"/>
                <a:cs typeface="Calibri" panose="020F0502020204030204" pitchFamily="34" charset="0"/>
              </a:rPr>
              <a:t>nada</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b="1" noProof="0" dirty="0">
                <a:latin typeface="Calibri" panose="020F0502020204030204" pitchFamily="34" charset="0"/>
                <a:ea typeface="Calibri" panose="020F0502020204030204" pitchFamily="34" charset="0"/>
                <a:cs typeface="Calibri" panose="020F0502020204030204" pitchFamily="34" charset="0"/>
              </a:rPr>
              <a:t>de</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noProof="0" dirty="0" err="1">
                <a:latin typeface="Calibri" panose="020F0502020204030204" pitchFamily="34" charset="0"/>
                <a:ea typeface="Calibri" panose="020F0502020204030204" pitchFamily="34" charset="0"/>
                <a:cs typeface="Calibri" panose="020F0502020204030204" pitchFamily="34" charset="0"/>
              </a:rPr>
              <a:t>agua</a:t>
            </a:r>
            <a:r>
              <a:rPr lang="en-GB" sz="2800" noProof="0" dirty="0">
                <a:latin typeface="Calibri" panose="020F0502020204030204" pitchFamily="34" charset="0"/>
                <a:ea typeface="Calibri" panose="020F0502020204030204" pitchFamily="34" charset="0"/>
                <a:cs typeface="Calibri" panose="020F0502020204030204" pitchFamily="34" charset="0"/>
              </a:rPr>
              <a:t> potable. (</a:t>
            </a:r>
            <a:r>
              <a:rPr lang="en-GB" sz="2800" noProof="0" dirty="0" err="1">
                <a:latin typeface="Calibri" panose="020F0502020204030204" pitchFamily="34" charset="0"/>
                <a:ea typeface="Calibri" panose="020F0502020204030204" pitchFamily="34" charset="0"/>
                <a:cs typeface="Calibri" panose="020F0502020204030204" pitchFamily="34" charset="0"/>
              </a:rPr>
              <a:t>duplico</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noProof="0" dirty="0" err="1">
                <a:latin typeface="Calibri" panose="020F0502020204030204" pitchFamily="34" charset="0"/>
                <a:ea typeface="Calibri" panose="020F0502020204030204" pitchFamily="34" charset="0"/>
                <a:cs typeface="Calibri" panose="020F0502020204030204" pitchFamily="34" charset="0"/>
              </a:rPr>
              <a:t>el</a:t>
            </a:r>
            <a:r>
              <a:rPr lang="en-GB" sz="2800" noProof="0" dirty="0">
                <a:latin typeface="Calibri" panose="020F0502020204030204" pitchFamily="34" charset="0"/>
                <a:ea typeface="Calibri" panose="020F0502020204030204" pitchFamily="34" charset="0"/>
                <a:cs typeface="Calibri" panose="020F0502020204030204" pitchFamily="34" charset="0"/>
              </a:rPr>
              <a:t> </a:t>
            </a:r>
            <a:r>
              <a:rPr lang="en-GB" sz="2800" noProof="0" dirty="0" err="1">
                <a:latin typeface="Calibri" panose="020F0502020204030204" pitchFamily="34" charset="0"/>
                <a:ea typeface="Calibri" panose="020F0502020204030204" pitchFamily="34" charset="0"/>
                <a:cs typeface="Calibri" panose="020F0502020204030204" pitchFamily="34" charset="0"/>
              </a:rPr>
              <a:t>negativo</a:t>
            </a:r>
            <a:r>
              <a:rPr lang="en-GB" sz="2800" noProof="0" dirty="0">
                <a:latin typeface="Calibri" panose="020F0502020204030204" pitchFamily="34" charset="0"/>
                <a:ea typeface="Calibri" panose="020F0502020204030204" pitchFamily="34" charset="0"/>
                <a:cs typeface="Calibri" panose="020F0502020204030204" pitchFamily="34" charset="0"/>
              </a:rPr>
              <a:t>)</a:t>
            </a:r>
          </a:p>
          <a:p>
            <a:pPr marL="0" indent="0">
              <a:buNone/>
            </a:pPr>
            <a:endParaRPr lang="en-GB" sz="2800" noProof="0" dirty="0">
              <a:latin typeface="Calibri" panose="020F0502020204030204" pitchFamily="34" charset="0"/>
              <a:ea typeface="Calibri" panose="020F0502020204030204" pitchFamily="34" charset="0"/>
              <a:cs typeface="Calibri" panose="020F0502020204030204" pitchFamily="34" charset="0"/>
            </a:endParaRPr>
          </a:p>
          <a:p>
            <a:pPr marL="0" indent="0">
              <a:buNone/>
            </a:pPr>
            <a:endParaRPr lang="en-GB" sz="2800" noProof="0" dirty="0"/>
          </a:p>
          <a:p>
            <a:pPr marL="0" indent="0">
              <a:buNone/>
            </a:pPr>
            <a:endParaRPr lang="en-GB" sz="2800" noProof="0" dirty="0"/>
          </a:p>
          <a:p>
            <a:pPr marL="0" indent="0">
              <a:buNone/>
            </a:pPr>
            <a:endParaRPr lang="en-GB" sz="2800" noProof="0" dirty="0"/>
          </a:p>
          <a:p>
            <a:pPr marL="0" indent="0">
              <a:buNone/>
            </a:pPr>
            <a:endParaRPr lang="en-GB" sz="2800" noProof="0" dirty="0"/>
          </a:p>
          <a:p>
            <a:pPr marL="0" indent="0">
              <a:buNone/>
            </a:pPr>
            <a:r>
              <a:rPr lang="en-GB" sz="2800" noProof="0" dirty="0"/>
              <a:t>														</a:t>
            </a:r>
            <a:r>
              <a:rPr lang="en-GB" sz="2800" b="1" noProof="0" dirty="0">
                <a:solidFill>
                  <a:schemeClr val="accent2">
                    <a:lumMod val="75000"/>
                  </a:schemeClr>
                </a:solidFill>
                <a:hlinkClick r:id="rId2" action="ppaction://hlinksldjump"/>
              </a:rPr>
              <a:t> Back</a:t>
            </a:r>
            <a:endParaRPr lang="en-GB" sz="2800" noProof="0" dirty="0"/>
          </a:p>
        </p:txBody>
      </p:sp>
      <p:pic>
        <p:nvPicPr>
          <p:cNvPr id="5" name="Picture 4">
            <a:extLst>
              <a:ext uri="{FF2B5EF4-FFF2-40B4-BE49-F238E27FC236}">
                <a16:creationId xmlns:a16="http://schemas.microsoft.com/office/drawing/2014/main" id="{2156CA25-0797-A3EB-33FA-19C7D6E52341}"/>
              </a:ext>
            </a:extLst>
          </p:cNvPr>
          <p:cNvPicPr>
            <a:picLocks noChangeAspect="1"/>
          </p:cNvPicPr>
          <p:nvPr/>
        </p:nvPicPr>
        <p:blipFill>
          <a:blip r:embed="rId3"/>
          <a:stretch>
            <a:fillRect/>
          </a:stretch>
        </p:blipFill>
        <p:spPr>
          <a:xfrm>
            <a:off x="7664903" y="609601"/>
            <a:ext cx="3916481" cy="2111828"/>
          </a:xfrm>
          <a:prstGeom prst="rect">
            <a:avLst/>
          </a:prstGeom>
        </p:spPr>
      </p:pic>
    </p:spTree>
    <p:extLst>
      <p:ext uri="{BB962C8B-B14F-4D97-AF65-F5344CB8AC3E}">
        <p14:creationId xmlns:p14="http://schemas.microsoft.com/office/powerpoint/2010/main" val="1343730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3B4CB2-F4C8-14AB-AE8B-B30FC25066F3}"/>
              </a:ext>
            </a:extLst>
          </p:cNvPr>
          <p:cNvSpPr>
            <a:spLocks noGrp="1"/>
          </p:cNvSpPr>
          <p:nvPr>
            <p:ph type="title"/>
          </p:nvPr>
        </p:nvSpPr>
        <p:spPr/>
        <p:txBody>
          <a:bodyPr/>
          <a:lstStyle/>
          <a:p>
            <a:r>
              <a:rPr lang="en-GB" noProof="0" dirty="0"/>
              <a:t>…out of….</a:t>
            </a:r>
          </a:p>
        </p:txBody>
      </p:sp>
      <p:sp>
        <p:nvSpPr>
          <p:cNvPr id="3" name="Content Placeholder 2">
            <a:extLst>
              <a:ext uri="{FF2B5EF4-FFF2-40B4-BE49-F238E27FC236}">
                <a16:creationId xmlns:a16="http://schemas.microsoft.com/office/drawing/2014/main" id="{CBFABDC9-665B-998D-4C33-762AC410EFE9}"/>
              </a:ext>
            </a:extLst>
          </p:cNvPr>
          <p:cNvSpPr>
            <a:spLocks noGrp="1"/>
          </p:cNvSpPr>
          <p:nvPr>
            <p:ph idx="1"/>
          </p:nvPr>
        </p:nvSpPr>
        <p:spPr>
          <a:xfrm>
            <a:off x="283030" y="1393371"/>
            <a:ext cx="11702142" cy="4649190"/>
          </a:xfrm>
        </p:spPr>
        <p:txBody>
          <a:bodyPr>
            <a:normAutofit/>
          </a:bodyPr>
          <a:lstStyle/>
          <a:p>
            <a:pPr marL="0" indent="0">
              <a:buNone/>
            </a:pPr>
            <a:r>
              <a:rPr lang="en-GB" sz="2600" noProof="0" dirty="0"/>
              <a:t>Only twenty </a:t>
            </a:r>
            <a:r>
              <a:rPr lang="en-GB" sz="2600" b="1" noProof="0" dirty="0">
                <a:solidFill>
                  <a:schemeClr val="accent3">
                    <a:lumMod val="75000"/>
                  </a:schemeClr>
                </a:solidFill>
              </a:rPr>
              <a:t>out of</a:t>
            </a:r>
            <a:r>
              <a:rPr lang="en-GB" sz="2600" b="1" noProof="0" dirty="0"/>
              <a:t> </a:t>
            </a:r>
            <a:r>
              <a:rPr lang="en-GB" sz="2600" noProof="0" dirty="0"/>
              <a:t>the ninety students in this class are complying with the assignments.</a:t>
            </a:r>
          </a:p>
          <a:p>
            <a:pPr marL="0" indent="0">
              <a:buNone/>
            </a:pPr>
            <a:endParaRPr lang="en-GB" sz="2600" noProof="0" dirty="0"/>
          </a:p>
          <a:p>
            <a:pPr marL="0" indent="0">
              <a:buNone/>
            </a:pPr>
            <a:r>
              <a:rPr lang="en-GB" sz="2600" noProof="0" dirty="0" err="1"/>
              <a:t>Sólo</a:t>
            </a:r>
            <a:r>
              <a:rPr lang="en-GB" sz="2600" noProof="0" dirty="0"/>
              <a:t> 20 </a:t>
            </a:r>
            <a:r>
              <a:rPr lang="en-GB" sz="2600" b="1" noProof="0" dirty="0">
                <a:solidFill>
                  <a:schemeClr val="accent3">
                    <a:lumMod val="75000"/>
                  </a:schemeClr>
                </a:solidFill>
              </a:rPr>
              <a:t>de </a:t>
            </a:r>
            <a:r>
              <a:rPr lang="en-GB" sz="2600" b="1" noProof="0" dirty="0" err="1">
                <a:solidFill>
                  <a:schemeClr val="accent3">
                    <a:lumMod val="75000"/>
                  </a:schemeClr>
                </a:solidFill>
              </a:rPr>
              <a:t>los</a:t>
            </a:r>
            <a:r>
              <a:rPr lang="en-GB" sz="2600" b="1" noProof="0" dirty="0"/>
              <a:t> </a:t>
            </a:r>
            <a:r>
              <a:rPr lang="en-GB" sz="2600" noProof="0" dirty="0" err="1"/>
              <a:t>noventa</a:t>
            </a:r>
            <a:r>
              <a:rPr lang="en-GB" sz="2600" noProof="0" dirty="0"/>
              <a:t> </a:t>
            </a:r>
            <a:r>
              <a:rPr lang="en-GB" sz="2600" noProof="0" dirty="0" err="1"/>
              <a:t>estudiantes</a:t>
            </a:r>
            <a:r>
              <a:rPr lang="en-GB" sz="2600" noProof="0" dirty="0"/>
              <a:t> de </a:t>
            </a:r>
            <a:r>
              <a:rPr lang="en-GB" sz="2600" noProof="0" dirty="0" err="1"/>
              <a:t>esta</a:t>
            </a:r>
            <a:r>
              <a:rPr lang="en-GB" sz="2600" noProof="0" dirty="0"/>
              <a:t> </a:t>
            </a:r>
            <a:r>
              <a:rPr lang="en-GB" sz="2600" noProof="0" dirty="0" err="1"/>
              <a:t>clase</a:t>
            </a:r>
            <a:r>
              <a:rPr lang="en-GB" sz="2600" noProof="0" dirty="0"/>
              <a:t> </a:t>
            </a:r>
            <a:r>
              <a:rPr lang="en-GB" sz="2600" noProof="0" dirty="0" err="1"/>
              <a:t>está</a:t>
            </a:r>
            <a:r>
              <a:rPr lang="en-GB" sz="2600" noProof="0" dirty="0"/>
              <a:t> </a:t>
            </a:r>
            <a:r>
              <a:rPr lang="en-GB" sz="2600" noProof="0" dirty="0" err="1"/>
              <a:t>cumpliendo</a:t>
            </a:r>
            <a:r>
              <a:rPr lang="en-GB" sz="2600" noProof="0" dirty="0"/>
              <a:t> con </a:t>
            </a:r>
            <a:r>
              <a:rPr lang="en-GB" sz="2600" noProof="0" dirty="0" err="1"/>
              <a:t>los</a:t>
            </a:r>
            <a:r>
              <a:rPr lang="en-GB" sz="2600" noProof="0" dirty="0"/>
              <a:t> </a:t>
            </a:r>
            <a:r>
              <a:rPr lang="en-GB" sz="2600" noProof="0" dirty="0" err="1"/>
              <a:t>trabajos</a:t>
            </a:r>
            <a:r>
              <a:rPr lang="en-GB" sz="2600" noProof="0" dirty="0"/>
              <a:t> </a:t>
            </a:r>
            <a:r>
              <a:rPr lang="en-GB" sz="2600" noProof="0" dirty="0" err="1"/>
              <a:t>prácticos</a:t>
            </a:r>
            <a:r>
              <a:rPr lang="en-GB" sz="2600" noProof="0" dirty="0"/>
              <a:t> de la </a:t>
            </a:r>
            <a:r>
              <a:rPr lang="en-GB" sz="2600" noProof="0" dirty="0" err="1"/>
              <a:t>plataforma</a:t>
            </a:r>
            <a:r>
              <a:rPr lang="en-GB" sz="2600" noProof="0" dirty="0"/>
              <a:t>. </a:t>
            </a:r>
            <a:r>
              <a:rPr lang="en-GB" sz="2600" noProof="0" dirty="0" err="1"/>
              <a:t>Pónganse</a:t>
            </a:r>
            <a:r>
              <a:rPr lang="en-GB" sz="2600" noProof="0" dirty="0"/>
              <a:t> al día.</a:t>
            </a:r>
          </a:p>
          <a:p>
            <a:pPr marL="0" indent="0">
              <a:buNone/>
            </a:pPr>
            <a:endParaRPr lang="en-GB" sz="2600" noProof="0" dirty="0"/>
          </a:p>
          <a:p>
            <a:pPr marL="0" indent="0">
              <a:buNone/>
            </a:pPr>
            <a:r>
              <a:rPr lang="en-GB" sz="2600" b="1" noProof="0" dirty="0">
                <a:solidFill>
                  <a:schemeClr val="accent3">
                    <a:lumMod val="75000"/>
                  </a:schemeClr>
                </a:solidFill>
              </a:rPr>
              <a:t>																</a:t>
            </a:r>
            <a:r>
              <a:rPr lang="en-GB" sz="2600" b="1" noProof="0" dirty="0">
                <a:solidFill>
                  <a:schemeClr val="accent2">
                    <a:lumMod val="75000"/>
                  </a:schemeClr>
                </a:solidFill>
                <a:hlinkClick r:id="rId2" action="ppaction://hlinksldjump"/>
              </a:rPr>
              <a:t>Back</a:t>
            </a:r>
            <a:endParaRPr lang="en-GB" sz="2600" b="1" noProof="0" dirty="0">
              <a:solidFill>
                <a:schemeClr val="accent2">
                  <a:lumMod val="75000"/>
                </a:schemeClr>
              </a:solidFill>
            </a:endParaRPr>
          </a:p>
          <a:p>
            <a:pPr marL="0" indent="0" algn="r">
              <a:buNone/>
            </a:pPr>
            <a:r>
              <a:rPr lang="en-GB" sz="2600" b="1" noProof="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¡Uy, </a:t>
            </a:r>
            <a:r>
              <a:rPr lang="en-GB" sz="2600" b="1" noProof="0" dirty="0" err="1">
                <a:solidFill>
                  <a:schemeClr val="accent1">
                    <a:lumMod val="60000"/>
                    <a:lumOff val="40000"/>
                  </a:schemeClr>
                </a:solidFill>
                <a:hlinkClick r:id="rId3">
                  <a:extLst>
                    <a:ext uri="{A12FA001-AC4F-418D-AE19-62706E023703}">
                      <ahyp:hlinkClr xmlns:ahyp="http://schemas.microsoft.com/office/drawing/2018/hyperlinkcolor" val="tx"/>
                    </a:ext>
                  </a:extLst>
                </a:hlinkClick>
              </a:rPr>
              <a:t>cierto</a:t>
            </a:r>
            <a:r>
              <a:rPr lang="en-GB" sz="2600" b="1" noProof="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 </a:t>
            </a:r>
            <a:r>
              <a:rPr lang="en-GB" sz="2600" b="1" noProof="0" dirty="0" err="1">
                <a:solidFill>
                  <a:schemeClr val="accent1">
                    <a:lumMod val="60000"/>
                    <a:lumOff val="40000"/>
                  </a:schemeClr>
                </a:solidFill>
                <a:hlinkClick r:id="rId3">
                  <a:extLst>
                    <a:ext uri="{A12FA001-AC4F-418D-AE19-62706E023703}">
                      <ahyp:hlinkClr xmlns:ahyp="http://schemas.microsoft.com/office/drawing/2018/hyperlinkcolor" val="tx"/>
                    </a:ext>
                  </a:extLst>
                </a:hlinkClick>
              </a:rPr>
              <a:t>Ir</a:t>
            </a:r>
            <a:r>
              <a:rPr lang="en-GB" sz="2600" b="1" noProof="0" dirty="0">
                <a:solidFill>
                  <a:schemeClr val="accent1">
                    <a:lumMod val="60000"/>
                    <a:lumOff val="40000"/>
                  </a:schemeClr>
                </a:solidFill>
                <a:hlinkClick r:id="rId3">
                  <a:extLst>
                    <a:ext uri="{A12FA001-AC4F-418D-AE19-62706E023703}">
                      <ahyp:hlinkClr xmlns:ahyp="http://schemas.microsoft.com/office/drawing/2018/hyperlinkcolor" val="tx"/>
                    </a:ext>
                  </a:extLst>
                </a:hlinkClick>
              </a:rPr>
              <a:t> a la </a:t>
            </a:r>
            <a:r>
              <a:rPr lang="en-GB" sz="2600" b="1" noProof="0" dirty="0" err="1">
                <a:solidFill>
                  <a:schemeClr val="accent1">
                    <a:lumMod val="60000"/>
                    <a:lumOff val="40000"/>
                  </a:schemeClr>
                </a:solidFill>
                <a:hlinkClick r:id="rId3">
                  <a:extLst>
                    <a:ext uri="{A12FA001-AC4F-418D-AE19-62706E023703}">
                      <ahyp:hlinkClr xmlns:ahyp="http://schemas.microsoft.com/office/drawing/2018/hyperlinkcolor" val="tx"/>
                    </a:ext>
                  </a:extLst>
                </a:hlinkClick>
              </a:rPr>
              <a:t>plataforma</a:t>
            </a:r>
            <a:endParaRPr lang="en-GB" sz="2600" b="1" noProof="0" dirty="0">
              <a:solidFill>
                <a:schemeClr val="accent1">
                  <a:lumMod val="60000"/>
                  <a:lumOff val="40000"/>
                </a:schemeClr>
              </a:solidFill>
            </a:endParaRPr>
          </a:p>
        </p:txBody>
      </p:sp>
      <p:pic>
        <p:nvPicPr>
          <p:cNvPr id="4" name="Picture 3">
            <a:extLst>
              <a:ext uri="{FF2B5EF4-FFF2-40B4-BE49-F238E27FC236}">
                <a16:creationId xmlns:a16="http://schemas.microsoft.com/office/drawing/2014/main" id="{55D148C4-C961-74E3-13DE-AAECAFA9E963}"/>
              </a:ext>
            </a:extLst>
          </p:cNvPr>
          <p:cNvPicPr>
            <a:picLocks noChangeAspect="1"/>
          </p:cNvPicPr>
          <p:nvPr/>
        </p:nvPicPr>
        <p:blipFill>
          <a:blip r:embed="rId4"/>
          <a:stretch>
            <a:fillRect/>
          </a:stretch>
        </p:blipFill>
        <p:spPr>
          <a:xfrm>
            <a:off x="504825" y="4028440"/>
            <a:ext cx="2343150" cy="1952625"/>
          </a:xfrm>
          <a:prstGeom prst="rect">
            <a:avLst/>
          </a:prstGeom>
        </p:spPr>
      </p:pic>
    </p:spTree>
    <p:extLst>
      <p:ext uri="{BB962C8B-B14F-4D97-AF65-F5344CB8AC3E}">
        <p14:creationId xmlns:p14="http://schemas.microsoft.com/office/powerpoint/2010/main" val="16188177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circle(in)">
                                      <p:cBhvr>
                                        <p:cTn id="14" dur="2000"/>
                                        <p:tgtEl>
                                          <p:spTgt spid="3">
                                            <p:txEl>
                                              <p:pRg st="2" end="2"/>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3">
                                            <p:txEl>
                                              <p:pRg st="4" end="4"/>
                                            </p:txEl>
                                          </p:spTgt>
                                        </p:tgtEl>
                                        <p:attrNameLst>
                                          <p:attrName>style.visibility</p:attrName>
                                        </p:attrNameLst>
                                      </p:cBhvr>
                                      <p:to>
                                        <p:strVal val="visible"/>
                                      </p:to>
                                    </p:set>
                                    <p:animEffect transition="in" filter="fade">
                                      <p:cBhvr>
                                        <p:cTn id="19" dur="1000"/>
                                        <p:tgtEl>
                                          <p:spTgt spid="3">
                                            <p:txEl>
                                              <p:pRg st="4" end="4"/>
                                            </p:txEl>
                                          </p:spTgt>
                                        </p:tgtEl>
                                      </p:cBhvr>
                                    </p:animEffect>
                                    <p:anim calcmode="lin" valueType="num">
                                      <p:cBhvr>
                                        <p:cTn id="20"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2" presetID="42" presetClass="entr" presetSubtype="0" fill="hold" nodeType="with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1000"/>
                                        <p:tgtEl>
                                          <p:spTgt spid="3">
                                            <p:txEl>
                                              <p:pRg st="5" end="5"/>
                                            </p:txEl>
                                          </p:spTgt>
                                        </p:tgtEl>
                                      </p:cBhvr>
                                    </p:animEffect>
                                    <p:anim calcmode="lin" valueType="num">
                                      <p:cBhvr>
                                        <p:cTn id="25"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6BF153-C5B9-2D55-8E06-6355E0F2207E}"/>
              </a:ext>
            </a:extLst>
          </p:cNvPr>
          <p:cNvSpPr>
            <a:spLocks noGrp="1"/>
          </p:cNvSpPr>
          <p:nvPr>
            <p:ph type="title"/>
          </p:nvPr>
        </p:nvSpPr>
        <p:spPr/>
        <p:txBody>
          <a:bodyPr/>
          <a:lstStyle/>
          <a:p>
            <a:r>
              <a:rPr lang="en-GB" noProof="0" dirty="0"/>
              <a:t>…..twice / 3 times as many/much</a:t>
            </a:r>
            <a:br>
              <a:rPr lang="en-GB" noProof="0" dirty="0"/>
            </a:br>
            <a:r>
              <a:rPr lang="en-GB" dirty="0"/>
              <a:t>x </a:t>
            </a:r>
            <a:r>
              <a:rPr lang="en-GB" dirty="0" err="1"/>
              <a:t>veces</a:t>
            </a:r>
            <a:r>
              <a:rPr lang="en-GB" dirty="0"/>
              <a:t> </a:t>
            </a:r>
            <a:r>
              <a:rPr lang="en-GB" dirty="0" err="1"/>
              <a:t>más</a:t>
            </a:r>
            <a:br>
              <a:rPr lang="en-GB" dirty="0"/>
            </a:br>
            <a:endParaRPr lang="en-GB" noProof="0" dirty="0"/>
          </a:p>
        </p:txBody>
      </p:sp>
      <p:sp>
        <p:nvSpPr>
          <p:cNvPr id="3" name="Content Placeholder 2">
            <a:extLst>
              <a:ext uri="{FF2B5EF4-FFF2-40B4-BE49-F238E27FC236}">
                <a16:creationId xmlns:a16="http://schemas.microsoft.com/office/drawing/2014/main" id="{03BA97EA-35CD-C5DF-89F4-280560716983}"/>
              </a:ext>
            </a:extLst>
          </p:cNvPr>
          <p:cNvSpPr>
            <a:spLocks noGrp="1"/>
          </p:cNvSpPr>
          <p:nvPr>
            <p:ph idx="1"/>
          </p:nvPr>
        </p:nvSpPr>
        <p:spPr>
          <a:xfrm>
            <a:off x="515483" y="1328056"/>
            <a:ext cx="10337574" cy="5192485"/>
          </a:xfrm>
        </p:spPr>
        <p:txBody>
          <a:bodyPr>
            <a:normAutofit/>
          </a:bodyPr>
          <a:lstStyle/>
          <a:p>
            <a:endParaRPr lang="en-GB" sz="2400" noProof="0" dirty="0"/>
          </a:p>
          <a:p>
            <a:pPr marL="0" indent="0">
              <a:buNone/>
            </a:pPr>
            <a:r>
              <a:rPr lang="en-GB" sz="2400" noProof="0" dirty="0"/>
              <a:t>There were </a:t>
            </a:r>
            <a:r>
              <a:rPr lang="en-GB" sz="2400" b="1" noProof="0" dirty="0"/>
              <a:t>three times as many</a:t>
            </a:r>
            <a:r>
              <a:rPr lang="en-GB" sz="2400" noProof="0" dirty="0"/>
              <a:t> people.</a:t>
            </a:r>
          </a:p>
          <a:p>
            <a:pPr marL="0" indent="0">
              <a:buNone/>
            </a:pPr>
            <a:endParaRPr lang="en-GB" sz="2400" noProof="0" dirty="0"/>
          </a:p>
          <a:p>
            <a:pPr marL="0" indent="0">
              <a:buNone/>
            </a:pPr>
            <a:r>
              <a:rPr lang="en-GB" sz="2400" noProof="0" dirty="0"/>
              <a:t>Hubo </a:t>
            </a:r>
            <a:r>
              <a:rPr lang="en-GB" sz="2400" b="1" noProof="0" dirty="0" err="1"/>
              <a:t>tres</a:t>
            </a:r>
            <a:r>
              <a:rPr lang="en-GB" sz="2400" b="1" noProof="0" dirty="0"/>
              <a:t> </a:t>
            </a:r>
            <a:r>
              <a:rPr lang="en-GB" sz="2400" b="1" noProof="0" dirty="0" err="1"/>
              <a:t>veces</a:t>
            </a:r>
            <a:r>
              <a:rPr lang="en-GB" sz="2400" b="1" noProof="0" dirty="0"/>
              <a:t> </a:t>
            </a:r>
            <a:r>
              <a:rPr lang="en-GB" sz="2400" b="1" noProof="0" dirty="0" err="1"/>
              <a:t>más</a:t>
            </a:r>
            <a:r>
              <a:rPr lang="en-GB" sz="2400" noProof="0" dirty="0"/>
              <a:t> personas /</a:t>
            </a:r>
            <a:r>
              <a:rPr lang="en-GB" sz="2400" b="1" noProof="0" dirty="0" err="1"/>
              <a:t>el</a:t>
            </a:r>
            <a:r>
              <a:rPr lang="en-GB" sz="2400" b="1" noProof="0" dirty="0"/>
              <a:t> triple de</a:t>
            </a:r>
            <a:r>
              <a:rPr lang="en-GB" sz="2400" noProof="0" dirty="0"/>
              <a:t> personas.</a:t>
            </a:r>
          </a:p>
          <a:p>
            <a:pPr marL="0" indent="0">
              <a:buNone/>
            </a:pPr>
            <a:endParaRPr lang="en-GB" sz="2400" noProof="0" dirty="0"/>
          </a:p>
          <a:p>
            <a:pPr marL="0" indent="0">
              <a:buNone/>
            </a:pPr>
            <a:endParaRPr lang="en-GB" sz="2400" noProof="0" dirty="0"/>
          </a:p>
          <a:p>
            <a:pPr marL="0" indent="0">
              <a:buNone/>
            </a:pPr>
            <a:r>
              <a:rPr lang="en-GB" sz="2400" noProof="0" dirty="0"/>
              <a:t>It yields </a:t>
            </a:r>
            <a:r>
              <a:rPr lang="en-GB" sz="2400" b="1" noProof="0" dirty="0"/>
              <a:t>twice as</a:t>
            </a:r>
            <a:r>
              <a:rPr lang="en-GB" sz="2400" noProof="0" dirty="0"/>
              <a:t> much power.</a:t>
            </a:r>
          </a:p>
          <a:p>
            <a:pPr marL="0" indent="0">
              <a:buNone/>
            </a:pPr>
            <a:endParaRPr lang="en-GB" sz="2400" noProof="0" dirty="0"/>
          </a:p>
          <a:p>
            <a:pPr marL="0" indent="0">
              <a:buNone/>
            </a:pPr>
            <a:r>
              <a:rPr lang="en-GB" sz="2400" noProof="0" dirty="0"/>
              <a:t>Brinda </a:t>
            </a:r>
            <a:r>
              <a:rPr lang="en-GB" sz="2400" b="1" noProof="0" dirty="0" err="1"/>
              <a:t>el</a:t>
            </a:r>
            <a:r>
              <a:rPr lang="en-GB" sz="2400" b="1" noProof="0" dirty="0"/>
              <a:t> doble de</a:t>
            </a:r>
            <a:r>
              <a:rPr lang="en-GB" sz="2400" noProof="0" dirty="0"/>
              <a:t> </a:t>
            </a:r>
            <a:r>
              <a:rPr lang="en-GB" sz="2400" noProof="0" dirty="0" err="1"/>
              <a:t>potencia</a:t>
            </a:r>
            <a:r>
              <a:rPr lang="en-GB" sz="2400" noProof="0" dirty="0"/>
              <a:t>.</a:t>
            </a:r>
          </a:p>
          <a:p>
            <a:pPr marL="0" indent="0">
              <a:buNone/>
            </a:pPr>
            <a:r>
              <a:rPr lang="en-GB" sz="2400" noProof="0" dirty="0"/>
              <a:t>																</a:t>
            </a:r>
            <a:r>
              <a:rPr lang="en-GB" sz="2400" b="1" noProof="0" dirty="0">
                <a:solidFill>
                  <a:schemeClr val="accent2">
                    <a:lumMod val="75000"/>
                  </a:schemeClr>
                </a:solidFill>
                <a:hlinkClick r:id="rId2" action="ppaction://hlinksldjump"/>
              </a:rPr>
              <a:t> Back</a:t>
            </a:r>
            <a:endParaRPr lang="en-GB" sz="2400" noProof="0" dirty="0"/>
          </a:p>
        </p:txBody>
      </p:sp>
    </p:spTree>
    <p:extLst>
      <p:ext uri="{BB962C8B-B14F-4D97-AF65-F5344CB8AC3E}">
        <p14:creationId xmlns:p14="http://schemas.microsoft.com/office/powerpoint/2010/main" val="23932912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1000"/>
                                        <p:tgtEl>
                                          <p:spTgt spid="3">
                                            <p:txEl>
                                              <p:pRg st="3" end="3"/>
                                            </p:txEl>
                                          </p:spTgt>
                                        </p:tgtEl>
                                      </p:cBhvr>
                                    </p:animEffect>
                                    <p:anim calcmode="lin" valueType="num">
                                      <p:cBhvr>
                                        <p:cTn id="8"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8" end="8"/>
                                            </p:txEl>
                                          </p:spTgt>
                                        </p:tgtEl>
                                        <p:attrNameLst>
                                          <p:attrName>style.visibility</p:attrName>
                                        </p:attrNameLst>
                                      </p:cBhvr>
                                      <p:to>
                                        <p:strVal val="visible"/>
                                      </p:to>
                                    </p:set>
                                    <p:animEffect transition="in" filter="fade">
                                      <p:cBhvr>
                                        <p:cTn id="21" dur="1000"/>
                                        <p:tgtEl>
                                          <p:spTgt spid="3">
                                            <p:txEl>
                                              <p:pRg st="8" end="8"/>
                                            </p:txEl>
                                          </p:spTgt>
                                        </p:tgtEl>
                                      </p:cBhvr>
                                    </p:animEffect>
                                    <p:anim calcmode="lin" valueType="num">
                                      <p:cBhvr>
                                        <p:cTn id="22"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n-GB" noProof="0" dirty="0" err="1">
                <a:solidFill>
                  <a:schemeClr val="accent3">
                    <a:lumMod val="40000"/>
                    <a:lumOff val="60000"/>
                  </a:schemeClr>
                </a:solidFill>
                <a:latin typeface="Arial Black" panose="020B0A04020102020204" pitchFamily="34" charset="0"/>
              </a:rPr>
              <a:t>Intensificadores</a:t>
            </a:r>
            <a:br>
              <a:rPr lang="en-GB" noProof="0" dirty="0">
                <a:solidFill>
                  <a:schemeClr val="accent3">
                    <a:lumMod val="40000"/>
                    <a:lumOff val="60000"/>
                  </a:schemeClr>
                </a:solidFill>
                <a:latin typeface="Arial Black" panose="020B0A04020102020204" pitchFamily="34" charset="0"/>
              </a:rPr>
            </a:br>
            <a:br>
              <a:rPr lang="en-GB" sz="2700" noProof="0" dirty="0">
                <a:solidFill>
                  <a:schemeClr val="accent3">
                    <a:lumMod val="40000"/>
                    <a:lumOff val="60000"/>
                  </a:schemeClr>
                </a:solidFill>
                <a:latin typeface="Arial Black" panose="020B0A04020102020204" pitchFamily="34" charset="0"/>
              </a:rPr>
            </a:br>
            <a:r>
              <a:rPr lang="en-GB" sz="2700" noProof="0" dirty="0">
                <a:solidFill>
                  <a:schemeClr val="tx1"/>
                </a:solidFill>
                <a:latin typeface="Arial Black" panose="020B0A04020102020204" pitchFamily="34" charset="0"/>
              </a:rPr>
              <a:t>It is a</a:t>
            </a:r>
            <a:r>
              <a:rPr lang="en-GB" sz="2700" noProof="0" dirty="0">
                <a:solidFill>
                  <a:schemeClr val="accent3">
                    <a:lumMod val="40000"/>
                    <a:lumOff val="60000"/>
                  </a:schemeClr>
                </a:solidFill>
                <a:latin typeface="Arial Black" panose="020B0A04020102020204" pitchFamily="34" charset="0"/>
              </a:rPr>
              <a:t> very </a:t>
            </a:r>
            <a:r>
              <a:rPr lang="en-GB" sz="2700" noProof="0" dirty="0">
                <a:solidFill>
                  <a:schemeClr val="tx1"/>
                </a:solidFill>
                <a:latin typeface="Arial Black" panose="020B0A04020102020204" pitchFamily="34" charset="0"/>
              </a:rPr>
              <a:t>good book.</a:t>
            </a:r>
          </a:p>
        </p:txBody>
      </p:sp>
      <p:graphicFrame>
        <p:nvGraphicFramePr>
          <p:cNvPr id="6" name="Tabla 5"/>
          <p:cNvGraphicFramePr>
            <a:graphicFrameLocks noGrp="1"/>
          </p:cNvGraphicFramePr>
          <p:nvPr>
            <p:extLst>
              <p:ext uri="{D42A27DB-BD31-4B8C-83A1-F6EECF244321}">
                <p14:modId xmlns:p14="http://schemas.microsoft.com/office/powerpoint/2010/main" val="2321725423"/>
              </p:ext>
            </p:extLst>
          </p:nvPr>
        </p:nvGraphicFramePr>
        <p:xfrm>
          <a:off x="764274" y="1842448"/>
          <a:ext cx="10437374" cy="3167816"/>
        </p:xfrm>
        <a:graphic>
          <a:graphicData uri="http://schemas.openxmlformats.org/drawingml/2006/table">
            <a:tbl>
              <a:tblPr firstRow="1" bandRow="1">
                <a:tableStyleId>{5C22544A-7EE6-4342-B048-85BDC9FD1C3A}</a:tableStyleId>
              </a:tblPr>
              <a:tblGrid>
                <a:gridCol w="5142611">
                  <a:extLst>
                    <a:ext uri="{9D8B030D-6E8A-4147-A177-3AD203B41FA5}">
                      <a16:colId xmlns:a16="http://schemas.microsoft.com/office/drawing/2014/main" val="3246143695"/>
                    </a:ext>
                  </a:extLst>
                </a:gridCol>
                <a:gridCol w="5294763">
                  <a:extLst>
                    <a:ext uri="{9D8B030D-6E8A-4147-A177-3AD203B41FA5}">
                      <a16:colId xmlns:a16="http://schemas.microsoft.com/office/drawing/2014/main" val="2154706231"/>
                    </a:ext>
                  </a:extLst>
                </a:gridCol>
              </a:tblGrid>
              <a:tr h="669508">
                <a:tc>
                  <a:txBody>
                    <a:bodyPr/>
                    <a:lstStyle/>
                    <a:p>
                      <a:pPr>
                        <a:spcAft>
                          <a:spcPts val="0"/>
                        </a:spcAft>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far</a:t>
                      </a: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b="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mucho</a:t>
                      </a: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más</a:t>
                      </a:r>
                      <a:r>
                        <a:rPr lang="en-GB" sz="2400" b="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rPr>
                        <a:t>comparar</a:t>
                      </a:r>
                      <a:r>
                        <a:rPr lang="en-GB" sz="2400" b="1" noProof="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135437608"/>
                  </a:ext>
                </a:extLst>
              </a:tr>
              <a:tr h="669508">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Too</a:t>
                      </a:r>
                      <a:endParaRPr lang="en-GB" sz="2400" noProof="0" dirty="0">
                        <a:solidFill>
                          <a:sysClr val="windowText" lastClr="000000"/>
                        </a:solidFill>
                        <a:effectLst>
                          <a:outerShdw blurRad="38100" dist="38100" dir="2700000" algn="tl">
                            <a:srgbClr val="000000">
                              <a:alpha val="43137"/>
                            </a:srgbClr>
                          </a:outerShdw>
                        </a:effectLst>
                        <a:highlight>
                          <a:srgbClr val="FFFF00"/>
                        </a:highligh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demasiado</a:t>
                      </a: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delante</a:t>
                      </a: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de un </a:t>
                      </a:r>
                      <a:r>
                        <a:rPr lang="en-GB" sz="240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sustantivo</a:t>
                      </a: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a:t>
                      </a:r>
                    </a:p>
                    <a:p>
                      <a:pPr>
                        <a:spcAft>
                          <a:spcPts val="0"/>
                        </a:spcAft>
                      </a:pP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rPr>
                        <a:t>comparar</a:t>
                      </a: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700837073"/>
                  </a:ext>
                </a:extLst>
              </a:tr>
              <a:tr h="669508">
                <a:tc>
                  <a:txBody>
                    <a:bodyPr/>
                    <a:lstStyle/>
                    <a:p>
                      <a:pPr>
                        <a:spcAft>
                          <a:spcPts val="0"/>
                        </a:spcAft>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rather</a:t>
                      </a:r>
                    </a:p>
                    <a:p>
                      <a:pPr>
                        <a:spcAft>
                          <a:spcPts val="0"/>
                        </a:spcAft>
                      </a:pPr>
                      <a:endPar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Bastante</a:t>
                      </a: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4" action="ppaction://hlinksldjump"/>
                        </a:rPr>
                        <a:t>comparar</a:t>
                      </a: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3884152969"/>
                  </a:ext>
                </a:extLst>
              </a:tr>
              <a:tr h="669508">
                <a:tc>
                  <a:txBody>
                    <a:bodyPr/>
                    <a:lstStyle/>
                    <a:p>
                      <a:pPr>
                        <a:spcAft>
                          <a:spcPts val="0"/>
                        </a:spcAft>
                      </a:pPr>
                      <a:r>
                        <a:rPr lang="en-GB" sz="2400" b="1"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Way</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tc>
                  <a:txBody>
                    <a:bodyPr/>
                    <a:lstStyle/>
                    <a:p>
                      <a:pPr>
                        <a:spcAft>
                          <a:spcPts val="0"/>
                        </a:spcAft>
                      </a:pP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Muchos </a:t>
                      </a:r>
                      <a:r>
                        <a:rPr lang="en-GB" sz="2400" noProof="0" dirty="0" err="1">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más</a:t>
                      </a:r>
                      <a:r>
                        <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rPr>
                        <a:t>                                 </a:t>
                      </a:r>
                      <a:r>
                        <a:rPr lang="en-GB" sz="2400" b="1" noProof="0"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rPr>
                        <a:t>comparar</a:t>
                      </a:r>
                      <a:endParaRPr lang="en-GB" sz="2400" noProof="0" dirty="0">
                        <a:solidFill>
                          <a:sysClr val="windowText" lastClr="000000"/>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20000"/>
                        <a:lumOff val="80000"/>
                      </a:schemeClr>
                    </a:solidFill>
                  </a:tcPr>
                </a:tc>
                <a:extLst>
                  <a:ext uri="{0D108BD9-81ED-4DB2-BD59-A6C34878D82A}">
                    <a16:rowId xmlns:a16="http://schemas.microsoft.com/office/drawing/2014/main" val="2503805679"/>
                  </a:ext>
                </a:extLst>
              </a:tr>
            </a:tbl>
          </a:graphicData>
        </a:graphic>
      </p:graphicFrame>
      <p:sp>
        <p:nvSpPr>
          <p:cNvPr id="4" name="TextBox 3">
            <a:extLst>
              <a:ext uri="{FF2B5EF4-FFF2-40B4-BE49-F238E27FC236}">
                <a16:creationId xmlns:a16="http://schemas.microsoft.com/office/drawing/2014/main" id="{09775EB4-1DBD-268F-D3BA-748FA21A6203}"/>
              </a:ext>
            </a:extLst>
          </p:cNvPr>
          <p:cNvSpPr txBox="1"/>
          <p:nvPr/>
        </p:nvSpPr>
        <p:spPr>
          <a:xfrm>
            <a:off x="9612086" y="5225143"/>
            <a:ext cx="1741714" cy="430887"/>
          </a:xfrm>
          <a:prstGeom prst="rect">
            <a:avLst/>
          </a:prstGeom>
          <a:noFill/>
        </p:spPr>
        <p:txBody>
          <a:bodyPr wrap="square" rtlCol="0">
            <a:spAutoFit/>
          </a:bodyPr>
          <a:lstStyle/>
          <a:p>
            <a:r>
              <a:rPr lang="en-GB" sz="2200" b="1" dirty="0">
                <a:solidFill>
                  <a:schemeClr val="accent2">
                    <a:lumMod val="75000"/>
                  </a:schemeClr>
                </a:solidFill>
                <a:hlinkClick r:id="rId5" action="ppaction://hlinksldjump"/>
              </a:rPr>
              <a:t>Next</a:t>
            </a:r>
            <a:endParaRPr lang="en-GB" sz="2200" b="1" dirty="0">
              <a:solidFill>
                <a:schemeClr val="accent2">
                  <a:lumMod val="75000"/>
                </a:schemeClr>
              </a:solidFill>
            </a:endParaRPr>
          </a:p>
        </p:txBody>
      </p:sp>
    </p:spTree>
    <p:extLst>
      <p:ext uri="{BB962C8B-B14F-4D97-AF65-F5344CB8AC3E}">
        <p14:creationId xmlns:p14="http://schemas.microsoft.com/office/powerpoint/2010/main" val="2329662079"/>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7D3F053-1251-7C84-F091-9B79003FBD36}"/>
              </a:ext>
            </a:extLst>
          </p:cNvPr>
          <p:cNvSpPr>
            <a:spLocks noGrp="1"/>
          </p:cNvSpPr>
          <p:nvPr>
            <p:ph type="title"/>
          </p:nvPr>
        </p:nvSpPr>
        <p:spPr/>
        <p:txBody>
          <a:bodyPr/>
          <a:lstStyle/>
          <a:p>
            <a:r>
              <a:rPr lang="en-GB" noProof="0" dirty="0"/>
              <a:t>Far</a:t>
            </a:r>
            <a:br>
              <a:rPr lang="en-GB" noProof="0" dirty="0"/>
            </a:br>
            <a:r>
              <a:rPr lang="en-GB" noProof="0" dirty="0"/>
              <a:t>way </a:t>
            </a:r>
          </a:p>
        </p:txBody>
      </p:sp>
      <p:sp>
        <p:nvSpPr>
          <p:cNvPr id="7" name="Content Placeholder 6">
            <a:extLst>
              <a:ext uri="{FF2B5EF4-FFF2-40B4-BE49-F238E27FC236}">
                <a16:creationId xmlns:a16="http://schemas.microsoft.com/office/drawing/2014/main" id="{5E9B626B-EE58-41DC-BD63-205A5A6689E6}"/>
              </a:ext>
            </a:extLst>
          </p:cNvPr>
          <p:cNvSpPr>
            <a:spLocks noGrp="1"/>
          </p:cNvSpPr>
          <p:nvPr>
            <p:ph idx="1"/>
          </p:nvPr>
        </p:nvSpPr>
        <p:spPr>
          <a:xfrm>
            <a:off x="1702026" y="1331259"/>
            <a:ext cx="8946541" cy="4195481"/>
          </a:xfrm>
        </p:spPr>
        <p:txBody>
          <a:bodyPr>
            <a:noAutofit/>
          </a:bodyPr>
          <a:lstStyle/>
          <a:p>
            <a:r>
              <a:rPr lang="en-GB" sz="2400" noProof="0" dirty="0"/>
              <a:t>+ comparatives </a:t>
            </a:r>
            <a:r>
              <a:rPr lang="en-GB" sz="2400" noProof="0" dirty="0">
                <a:sym typeface="Wingdings" panose="05000000000000000000" pitchFamily="2" charset="2"/>
              </a:rPr>
              <a:t> </a:t>
            </a:r>
            <a:r>
              <a:rPr lang="en-GB" sz="2400" noProof="0" dirty="0" err="1">
                <a:sym typeface="Wingdings" panose="05000000000000000000" pitchFamily="2" charset="2"/>
              </a:rPr>
              <a:t>mucho</a:t>
            </a:r>
            <a:r>
              <a:rPr lang="en-GB" sz="2400" noProof="0" dirty="0">
                <a:sym typeface="Wingdings" panose="05000000000000000000" pitchFamily="2" charset="2"/>
              </a:rPr>
              <a:t> </a:t>
            </a:r>
            <a:endParaRPr lang="en-GB" sz="2400" noProof="0" dirty="0"/>
          </a:p>
          <a:p>
            <a:pPr marL="0" indent="0">
              <a:buNone/>
            </a:pPr>
            <a:r>
              <a:rPr lang="en-GB" sz="2400" noProof="0" dirty="0"/>
              <a:t>This engine is </a:t>
            </a:r>
            <a:r>
              <a:rPr lang="en-GB" sz="2400" b="1" noProof="0" dirty="0"/>
              <a:t>far /way</a:t>
            </a:r>
            <a:r>
              <a:rPr lang="en-GB" sz="2400" noProof="0" dirty="0"/>
              <a:t> more complex than its previous version.</a:t>
            </a:r>
          </a:p>
          <a:p>
            <a:pPr marL="0" indent="0">
              <a:buNone/>
            </a:pPr>
            <a:r>
              <a:rPr lang="en-GB" sz="2400" noProof="0" dirty="0"/>
              <a:t>Este motor es </a:t>
            </a:r>
            <a:r>
              <a:rPr lang="en-GB" sz="2400" noProof="0" dirty="0" err="1"/>
              <a:t>mucho</a:t>
            </a:r>
            <a:r>
              <a:rPr lang="en-GB" sz="2400" noProof="0" dirty="0"/>
              <a:t> </a:t>
            </a:r>
            <a:r>
              <a:rPr lang="en-GB" sz="2400" noProof="0" dirty="0" err="1"/>
              <a:t>más</a:t>
            </a:r>
            <a:r>
              <a:rPr lang="en-GB" sz="2400" noProof="0" dirty="0"/>
              <a:t> </a:t>
            </a:r>
            <a:r>
              <a:rPr lang="en-GB" sz="2400" noProof="0" dirty="0" err="1"/>
              <a:t>complejo</a:t>
            </a:r>
            <a:r>
              <a:rPr lang="en-GB" sz="2400" noProof="0" dirty="0"/>
              <a:t>  </a:t>
            </a:r>
            <a:r>
              <a:rPr lang="en-GB" sz="2400" noProof="0" dirty="0" err="1"/>
              <a:t>quela</a:t>
            </a:r>
            <a:r>
              <a:rPr lang="en-GB" sz="2400" noProof="0" dirty="0"/>
              <a:t> </a:t>
            </a:r>
            <a:r>
              <a:rPr lang="en-GB" sz="2400" noProof="0" dirty="0" err="1"/>
              <a:t>versiónprevia</a:t>
            </a:r>
            <a:r>
              <a:rPr lang="en-GB" sz="2400" noProof="0" dirty="0"/>
              <a:t>.</a:t>
            </a:r>
          </a:p>
          <a:p>
            <a:r>
              <a:rPr lang="en-GB" sz="2400" noProof="0" dirty="0"/>
              <a:t>Far </a:t>
            </a:r>
            <a:r>
              <a:rPr lang="en-GB" sz="2400" noProof="0" dirty="0" err="1"/>
              <a:t>como</a:t>
            </a:r>
            <a:r>
              <a:rPr lang="en-GB" sz="2400" noProof="0" dirty="0"/>
              <a:t> </a:t>
            </a:r>
            <a:r>
              <a:rPr lang="en-GB" sz="2400" noProof="0" dirty="0" err="1"/>
              <a:t>adjetivo</a:t>
            </a:r>
            <a:r>
              <a:rPr lang="en-GB" sz="2400" noProof="0" dirty="0"/>
              <a:t> </a:t>
            </a:r>
            <a:r>
              <a:rPr lang="en-GB" sz="2400" noProof="0" dirty="0">
                <a:sym typeface="Wingdings" panose="05000000000000000000" pitchFamily="2" charset="2"/>
              </a:rPr>
              <a:t></a:t>
            </a:r>
            <a:r>
              <a:rPr lang="en-GB" sz="2400" noProof="0" dirty="0" err="1">
                <a:sym typeface="Wingdings" panose="05000000000000000000" pitchFamily="2" charset="2"/>
              </a:rPr>
              <a:t>lejos</a:t>
            </a:r>
            <a:endParaRPr lang="en-GB" sz="2400" noProof="0" dirty="0"/>
          </a:p>
          <a:p>
            <a:pPr marL="0" indent="0">
              <a:buNone/>
            </a:pPr>
            <a:r>
              <a:rPr lang="en-GB" sz="2400" noProof="0" dirty="0"/>
              <a:t>The new bridge is </a:t>
            </a:r>
            <a:r>
              <a:rPr lang="en-GB" sz="2400" b="1" noProof="0" dirty="0"/>
              <a:t>far</a:t>
            </a:r>
            <a:r>
              <a:rPr lang="en-GB" sz="2400" noProof="0" dirty="0"/>
              <a:t> from town.</a:t>
            </a:r>
          </a:p>
          <a:p>
            <a:pPr marL="0" indent="0">
              <a:buNone/>
            </a:pPr>
            <a:r>
              <a:rPr lang="en-GB" sz="2400" noProof="0" dirty="0"/>
              <a:t>El </a:t>
            </a:r>
            <a:r>
              <a:rPr lang="en-GB" sz="2400" noProof="0" dirty="0" err="1"/>
              <a:t>puente</a:t>
            </a:r>
            <a:r>
              <a:rPr lang="en-GB" sz="2400" noProof="0" dirty="0"/>
              <a:t> nuevo </a:t>
            </a:r>
            <a:r>
              <a:rPr lang="en-GB" sz="2400" noProof="0" dirty="0" err="1"/>
              <a:t>está</a:t>
            </a:r>
            <a:r>
              <a:rPr lang="en-GB" sz="2400" noProof="0" dirty="0"/>
              <a:t> </a:t>
            </a:r>
            <a:r>
              <a:rPr lang="en-GB" sz="2400" noProof="0" dirty="0" err="1"/>
              <a:t>lejos</a:t>
            </a:r>
            <a:r>
              <a:rPr lang="en-GB" sz="2400" noProof="0" dirty="0"/>
              <a:t> de la ciudad</a:t>
            </a:r>
          </a:p>
          <a:p>
            <a:r>
              <a:rPr lang="en-GB" sz="2400" noProof="0" dirty="0"/>
              <a:t>Way </a:t>
            </a:r>
            <a:r>
              <a:rPr lang="en-GB" sz="2400" noProof="0" dirty="0" err="1"/>
              <a:t>como</a:t>
            </a:r>
            <a:r>
              <a:rPr lang="en-GB" sz="2400" noProof="0" dirty="0"/>
              <a:t> </a:t>
            </a:r>
            <a:r>
              <a:rPr lang="en-GB" sz="2400" noProof="0" dirty="0" err="1"/>
              <a:t>sustantivo</a:t>
            </a:r>
            <a:r>
              <a:rPr lang="en-GB" sz="2400" noProof="0" dirty="0"/>
              <a:t>.</a:t>
            </a:r>
            <a:r>
              <a:rPr lang="en-GB" sz="2400" noProof="0" dirty="0">
                <a:sym typeface="Wingdings" panose="05000000000000000000" pitchFamily="2" charset="2"/>
              </a:rPr>
              <a:t> </a:t>
            </a:r>
            <a:r>
              <a:rPr lang="en-GB" sz="2400" noProof="0" dirty="0" err="1">
                <a:sym typeface="Wingdings" panose="05000000000000000000" pitchFamily="2" charset="2"/>
              </a:rPr>
              <a:t>camino</a:t>
            </a:r>
            <a:r>
              <a:rPr lang="en-GB" sz="2400" noProof="0" dirty="0">
                <a:sym typeface="Wingdings" panose="05000000000000000000" pitchFamily="2" charset="2"/>
              </a:rPr>
              <a:t> /</a:t>
            </a:r>
            <a:r>
              <a:rPr lang="en-GB" sz="2400" noProof="0" dirty="0" err="1">
                <a:sym typeface="Wingdings" panose="05000000000000000000" pitchFamily="2" charset="2"/>
              </a:rPr>
              <a:t>manera</a:t>
            </a:r>
            <a:endParaRPr lang="en-GB" sz="2400" noProof="0" dirty="0"/>
          </a:p>
          <a:p>
            <a:pPr marL="0" indent="0">
              <a:buNone/>
            </a:pPr>
            <a:r>
              <a:rPr lang="en-GB" sz="2400" noProof="0" dirty="0"/>
              <a:t>This is my </a:t>
            </a:r>
            <a:r>
              <a:rPr lang="en-GB" sz="2400" b="1" noProof="0" dirty="0"/>
              <a:t>way</a:t>
            </a:r>
            <a:r>
              <a:rPr lang="en-GB" sz="2400" noProof="0" dirty="0"/>
              <a:t>.</a:t>
            </a:r>
          </a:p>
          <a:p>
            <a:pPr marL="0" indent="0">
              <a:buNone/>
            </a:pPr>
            <a:r>
              <a:rPr lang="en-GB" sz="2400" noProof="0" dirty="0"/>
              <a:t>Este es mi </a:t>
            </a:r>
            <a:r>
              <a:rPr lang="en-GB" sz="2400" b="1" noProof="0" dirty="0" err="1"/>
              <a:t>camino</a:t>
            </a:r>
            <a:r>
              <a:rPr lang="en-GB" sz="2400" b="1" noProof="0" dirty="0"/>
              <a:t>/</a:t>
            </a:r>
            <a:r>
              <a:rPr lang="en-GB" sz="2400" b="1" noProof="0" dirty="0" err="1"/>
              <a:t>manera</a:t>
            </a:r>
            <a:r>
              <a:rPr lang="en-GB" sz="2400" b="1" noProof="0" dirty="0"/>
              <a:t>.                                                            </a:t>
            </a:r>
            <a:r>
              <a:rPr lang="en-GB" sz="2400" b="1" noProof="0" dirty="0">
                <a:solidFill>
                  <a:schemeClr val="accent2">
                    <a:lumMod val="75000"/>
                  </a:schemeClr>
                </a:solidFill>
                <a:hlinkClick r:id="rId2" action="ppaction://hlinksldjump"/>
              </a:rPr>
              <a:t>Back</a:t>
            </a:r>
            <a:endParaRPr lang="en-GB" sz="2400" b="1" noProof="0" dirty="0">
              <a:solidFill>
                <a:schemeClr val="accent2">
                  <a:lumMod val="75000"/>
                </a:schemeClr>
              </a:solidFill>
            </a:endParaRPr>
          </a:p>
        </p:txBody>
      </p:sp>
    </p:spTree>
    <p:extLst>
      <p:ext uri="{BB962C8B-B14F-4D97-AF65-F5344CB8AC3E}">
        <p14:creationId xmlns:p14="http://schemas.microsoft.com/office/powerpoint/2010/main" val="346881979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017E46B-A697-5510-F45D-C85C3C6A11EC}"/>
              </a:ext>
            </a:extLst>
          </p:cNvPr>
          <p:cNvSpPr>
            <a:spLocks noGrp="1"/>
          </p:cNvSpPr>
          <p:nvPr>
            <p:ph type="title"/>
          </p:nvPr>
        </p:nvSpPr>
        <p:spPr/>
        <p:txBody>
          <a:bodyPr/>
          <a:lstStyle/>
          <a:p>
            <a:r>
              <a:rPr lang="en-GB" noProof="0" dirty="0"/>
              <a:t>Too</a:t>
            </a:r>
            <a:br>
              <a:rPr lang="en-GB" noProof="0" dirty="0"/>
            </a:br>
            <a:endParaRPr lang="en-GB" noProof="0" dirty="0"/>
          </a:p>
        </p:txBody>
      </p:sp>
      <p:sp>
        <p:nvSpPr>
          <p:cNvPr id="3" name="Content Placeholder 2">
            <a:extLst>
              <a:ext uri="{FF2B5EF4-FFF2-40B4-BE49-F238E27FC236}">
                <a16:creationId xmlns:a16="http://schemas.microsoft.com/office/drawing/2014/main" id="{1BD76445-EA6B-DB8B-8664-034674433473}"/>
              </a:ext>
            </a:extLst>
          </p:cNvPr>
          <p:cNvSpPr>
            <a:spLocks noGrp="1"/>
          </p:cNvSpPr>
          <p:nvPr>
            <p:ph idx="1"/>
          </p:nvPr>
        </p:nvSpPr>
        <p:spPr>
          <a:xfrm>
            <a:off x="250371" y="1360714"/>
            <a:ext cx="11593286" cy="4887685"/>
          </a:xfrm>
        </p:spPr>
        <p:txBody>
          <a:bodyPr>
            <a:normAutofit fontScale="92500" lnSpcReduction="20000"/>
          </a:bodyPr>
          <a:lstStyle/>
          <a:p>
            <a:r>
              <a:rPr lang="en-GB" sz="2600" dirty="0" err="1"/>
              <a:t>intensificador</a:t>
            </a:r>
            <a:r>
              <a:rPr lang="en-GB" sz="2600" dirty="0"/>
              <a:t> + </a:t>
            </a:r>
            <a:r>
              <a:rPr lang="en-GB" sz="2600" dirty="0" err="1"/>
              <a:t>adjetivo</a:t>
            </a:r>
            <a:r>
              <a:rPr lang="en-GB" sz="2600" dirty="0"/>
              <a:t>/adv.</a:t>
            </a:r>
            <a:r>
              <a:rPr lang="en-GB" sz="2600" dirty="0">
                <a:sym typeface="Wingdings" panose="05000000000000000000" pitchFamily="2" charset="2"/>
              </a:rPr>
              <a:t> 		</a:t>
            </a:r>
            <a:r>
              <a:rPr lang="en-GB" sz="2600" dirty="0" err="1">
                <a:sym typeface="Wingdings" panose="05000000000000000000" pitchFamily="2" charset="2"/>
              </a:rPr>
              <a:t>demasiado</a:t>
            </a:r>
            <a:endParaRPr lang="en-GB" sz="2600" dirty="0">
              <a:sym typeface="Wingdings" panose="05000000000000000000" pitchFamily="2" charset="2"/>
            </a:endParaRPr>
          </a:p>
          <a:p>
            <a:pPr marL="0" indent="0">
              <a:buNone/>
            </a:pPr>
            <a:r>
              <a:rPr lang="en-GB" sz="2600" noProof="0" dirty="0"/>
              <a:t>This is </a:t>
            </a:r>
            <a:r>
              <a:rPr lang="en-GB" sz="2600" b="1" noProof="0" dirty="0">
                <a:solidFill>
                  <a:schemeClr val="accent2">
                    <a:lumMod val="40000"/>
                    <a:lumOff val="60000"/>
                  </a:schemeClr>
                </a:solidFill>
              </a:rPr>
              <a:t>too</a:t>
            </a:r>
            <a:r>
              <a:rPr lang="en-GB" sz="2600" noProof="0" dirty="0"/>
              <a:t> important. </a:t>
            </a:r>
          </a:p>
          <a:p>
            <a:endParaRPr lang="en-GB" sz="2600" noProof="0" dirty="0"/>
          </a:p>
          <a:p>
            <a:pPr marL="0" indent="0">
              <a:buNone/>
            </a:pPr>
            <a:r>
              <a:rPr lang="en-GB" sz="2600" noProof="0" dirty="0"/>
              <a:t>Esto es </a:t>
            </a:r>
            <a:r>
              <a:rPr lang="en-GB" sz="2600" b="1" noProof="0" dirty="0" err="1">
                <a:solidFill>
                  <a:schemeClr val="accent2">
                    <a:lumMod val="40000"/>
                    <a:lumOff val="60000"/>
                  </a:schemeClr>
                </a:solidFill>
              </a:rPr>
              <a:t>demasiado</a:t>
            </a:r>
            <a:r>
              <a:rPr lang="en-GB" sz="2600" noProof="0" dirty="0"/>
              <a:t> </a:t>
            </a:r>
            <a:r>
              <a:rPr lang="en-GB" sz="2600" noProof="0" dirty="0" err="1"/>
              <a:t>importante</a:t>
            </a:r>
            <a:r>
              <a:rPr lang="en-GB" sz="2600" noProof="0" dirty="0"/>
              <a:t>.</a:t>
            </a:r>
          </a:p>
          <a:p>
            <a:endParaRPr lang="en-GB" sz="2600" noProof="0" dirty="0"/>
          </a:p>
          <a:p>
            <a:r>
              <a:rPr lang="en-GB" sz="2600" noProof="0" dirty="0"/>
              <a:t>Al final </a:t>
            </a:r>
            <a:r>
              <a:rPr lang="en-GB" sz="2600" noProof="0" dirty="0">
                <a:sym typeface="Wingdings" panose="05000000000000000000" pitchFamily="2" charset="2"/>
              </a:rPr>
              <a:t> también</a:t>
            </a:r>
            <a:endParaRPr lang="en-GB" sz="2600" noProof="0" dirty="0"/>
          </a:p>
          <a:p>
            <a:pPr marL="0" indent="0">
              <a:buNone/>
            </a:pPr>
            <a:r>
              <a:rPr lang="en-GB" sz="2600" noProof="0" dirty="0"/>
              <a:t>This is important </a:t>
            </a:r>
            <a:r>
              <a:rPr lang="en-GB" sz="2600" b="1" noProof="0" dirty="0">
                <a:solidFill>
                  <a:schemeClr val="accent5">
                    <a:lumMod val="40000"/>
                    <a:lumOff val="60000"/>
                  </a:schemeClr>
                </a:solidFill>
              </a:rPr>
              <a:t>too</a:t>
            </a:r>
            <a:r>
              <a:rPr lang="en-GB" sz="2600" noProof="0" dirty="0"/>
              <a:t>. (al final)</a:t>
            </a:r>
          </a:p>
          <a:p>
            <a:endParaRPr lang="en-GB" sz="2600" noProof="0" dirty="0"/>
          </a:p>
          <a:p>
            <a:pPr marL="0" indent="0">
              <a:buNone/>
            </a:pPr>
            <a:r>
              <a:rPr lang="en-GB" sz="2600" noProof="0" dirty="0"/>
              <a:t>Esto es </a:t>
            </a:r>
            <a:r>
              <a:rPr lang="en-GB" sz="2600" noProof="0" dirty="0" err="1"/>
              <a:t>importante</a:t>
            </a:r>
            <a:r>
              <a:rPr lang="en-GB" sz="2600" noProof="0" dirty="0"/>
              <a:t> </a:t>
            </a:r>
            <a:r>
              <a:rPr lang="en-GB" sz="2600" b="1" noProof="0" dirty="0">
                <a:solidFill>
                  <a:schemeClr val="accent5">
                    <a:lumMod val="40000"/>
                    <a:lumOff val="60000"/>
                  </a:schemeClr>
                </a:solidFill>
              </a:rPr>
              <a:t>también</a:t>
            </a:r>
            <a:r>
              <a:rPr lang="en-GB" sz="2600" noProof="0" dirty="0"/>
              <a:t>.</a:t>
            </a:r>
          </a:p>
          <a:p>
            <a:pPr marL="0" indent="0">
              <a:buNone/>
            </a:pPr>
            <a:r>
              <a:rPr lang="en-GB" sz="2600" noProof="0" dirty="0"/>
              <a:t>															</a:t>
            </a:r>
            <a:r>
              <a:rPr lang="en-GB" sz="2800" b="1" noProof="0" dirty="0">
                <a:solidFill>
                  <a:schemeClr val="accent2">
                    <a:lumMod val="75000"/>
                  </a:schemeClr>
                </a:solidFill>
                <a:hlinkClick r:id="rId2" action="ppaction://hlinksldjump"/>
              </a:rPr>
              <a:t> Back</a:t>
            </a:r>
            <a:endParaRPr lang="en-GB" sz="2600" noProof="0" dirty="0"/>
          </a:p>
          <a:p>
            <a:pPr marL="914400" lvl="2" indent="0">
              <a:buNone/>
            </a:pPr>
            <a:r>
              <a:rPr lang="en-GB" sz="2200" noProof="0" dirty="0"/>
              <a:t>												</a:t>
            </a:r>
          </a:p>
        </p:txBody>
      </p:sp>
    </p:spTree>
    <p:extLst>
      <p:ext uri="{BB962C8B-B14F-4D97-AF65-F5344CB8AC3E}">
        <p14:creationId xmlns:p14="http://schemas.microsoft.com/office/powerpoint/2010/main" val="14972229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dirty="0">
                <a:solidFill>
                  <a:schemeClr val="accent5">
                    <a:lumMod val="50000"/>
                  </a:schemeClr>
                </a:solidFill>
                <a:latin typeface="Arial Black" panose="020B0A04020102020204" pitchFamily="34" charset="0"/>
              </a:rPr>
              <a:t>Verbos</a:t>
            </a:r>
            <a:endParaRPr lang="es-AR" dirty="0">
              <a:solidFill>
                <a:schemeClr val="accent5">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716938201"/>
              </p:ext>
            </p:extLst>
          </p:nvPr>
        </p:nvGraphicFramePr>
        <p:xfrm>
          <a:off x="348343" y="1099456"/>
          <a:ext cx="11538857" cy="3526974"/>
        </p:xfrm>
        <a:graphic>
          <a:graphicData uri="http://schemas.openxmlformats.org/drawingml/2006/table">
            <a:tbl>
              <a:tblPr firstRow="1" bandRow="1">
                <a:tableStyleId>{5C22544A-7EE6-4342-B048-85BDC9FD1C3A}</a:tableStyleId>
              </a:tblPr>
              <a:tblGrid>
                <a:gridCol w="5070557">
                  <a:extLst>
                    <a:ext uri="{9D8B030D-6E8A-4147-A177-3AD203B41FA5}">
                      <a16:colId xmlns:a16="http://schemas.microsoft.com/office/drawing/2014/main" val="3246143695"/>
                    </a:ext>
                  </a:extLst>
                </a:gridCol>
                <a:gridCol w="6468300">
                  <a:extLst>
                    <a:ext uri="{9D8B030D-6E8A-4147-A177-3AD203B41FA5}">
                      <a16:colId xmlns:a16="http://schemas.microsoft.com/office/drawing/2014/main" val="2154706231"/>
                    </a:ext>
                  </a:extLst>
                </a:gridCol>
              </a:tblGrid>
              <a:tr h="587829">
                <a:tc>
                  <a:txBody>
                    <a:bodyPr/>
                    <a:lstStyle/>
                    <a:p>
                      <a:pPr>
                        <a:spcAft>
                          <a:spcPts val="0"/>
                        </a:spcAft>
                      </a:pP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be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likely</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to</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ES"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ser posible que                                                     </a:t>
                      </a:r>
                      <a:r>
                        <a:rPr lang="es-ES" sz="2400" b="1" dirty="0" err="1">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eg</a:t>
                      </a:r>
                      <a:r>
                        <a:rPr lang="es-ES" sz="24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s-AR" sz="2400" b="1" dirty="0">
                        <a:solidFill>
                          <a:schemeClr val="accent2">
                            <a:lumMod val="50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97644848"/>
                  </a:ext>
                </a:extLst>
              </a:tr>
              <a:tr h="587829">
                <a:tc>
                  <a:txBody>
                    <a:bodyPr/>
                    <a:lstStyle/>
                    <a:p>
                      <a:pPr>
                        <a:spcAft>
                          <a:spcPts val="0"/>
                        </a:spcAft>
                      </a:pPr>
                      <a:r>
                        <a:rPr lang="es-ES_tradnl"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fail</a:t>
                      </a:r>
                      <a:r>
                        <a:rPr lang="es-ES_tradnl"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to  (v)</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ES_tradnl"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a:t>
                      </a:r>
                      <a:r>
                        <a:rPr lang="es-ES_tradnl" sz="2400" b="1" dirty="0" err="1">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3" action="ppaction://hlinksldjump">
                            <a:extLst>
                              <a:ext uri="{A12FA001-AC4F-418D-AE19-62706E023703}">
                                <ahyp:hlinkClr xmlns:ahyp="http://schemas.microsoft.com/office/drawing/2018/hyperlinkcolor" val="tx"/>
                              </a:ext>
                            </a:extLst>
                          </a:hlinkClick>
                        </a:rPr>
                        <a:t>eg</a:t>
                      </a:r>
                      <a:r>
                        <a:rPr lang="es-ES_tradnl"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84101022"/>
                  </a:ext>
                </a:extLst>
              </a:tr>
              <a:tr h="587829">
                <a:tc>
                  <a:txBody>
                    <a:bodyPr/>
                    <a:lstStyle/>
                    <a:p>
                      <a:pPr>
                        <a:spcAft>
                          <a:spcPts val="0"/>
                        </a:spcAft>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check for/ investigate for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Revisar/ investigar en busca de…                     </a:t>
                      </a:r>
                      <a:endParaRPr lang="es-AR"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266786484"/>
                  </a:ext>
                </a:extLst>
              </a:tr>
              <a:tr h="587829">
                <a:tc>
                  <a:txBody>
                    <a:bodyPr/>
                    <a:lstStyle/>
                    <a:p>
                      <a:pPr>
                        <a:spcAft>
                          <a:spcPts val="0"/>
                        </a:spcAft>
                      </a:pPr>
                      <a:r>
                        <a:rPr lang="en-US" sz="2400" b="1">
                          <a:solidFill>
                            <a:schemeClr val="bg1"/>
                          </a:solidFill>
                          <a:effectLst/>
                          <a:latin typeface="Calibri" panose="020F0502020204030204" pitchFamily="34" charset="0"/>
                          <a:ea typeface="Calibri" panose="020F0502020204030204" pitchFamily="34" charset="0"/>
                          <a:cs typeface="Calibri" panose="020F0502020204030204" pitchFamily="34" charset="0"/>
                        </a:rPr>
                        <a:t>provide for</a:t>
                      </a:r>
                      <a:endParaRPr lang="es-AR"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ES_tradnl"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proporcionar, brindar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884152969"/>
                  </a:ext>
                </a:extLst>
              </a:tr>
              <a:tr h="587829">
                <a:tc>
                  <a:txBody>
                    <a:bodyPr/>
                    <a:lstStyle/>
                    <a:p>
                      <a:pPr>
                        <a:spcAft>
                          <a:spcPts val="0"/>
                        </a:spcAft>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substitute for (substitute A for B)</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ES_tradnl"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reemplazar, suplir (substituir B por A)             </a:t>
                      </a:r>
                      <a:r>
                        <a:rPr lang="es-ES_tradnl" sz="2400" b="1" dirty="0" err="1">
                          <a:solidFill>
                            <a:schemeClr val="bg2"/>
                          </a:solidFill>
                          <a:effectLst/>
                          <a:latin typeface="Calibri" panose="020F0502020204030204" pitchFamily="34" charset="0"/>
                          <a:ea typeface="Calibri" panose="020F0502020204030204" pitchFamily="34" charset="0"/>
                          <a:cs typeface="Calibri" panose="020F0502020204030204" pitchFamily="34" charset="0"/>
                          <a:hlinkClick r:id="rId4" action="ppaction://hlinksldjump">
                            <a:extLst>
                              <a:ext uri="{A12FA001-AC4F-418D-AE19-62706E023703}">
                                <ahyp:hlinkClr xmlns:ahyp="http://schemas.microsoft.com/office/drawing/2018/hyperlinkcolor" val="tx"/>
                              </a:ext>
                            </a:extLst>
                          </a:hlinkClick>
                        </a:rPr>
                        <a:t>eg</a:t>
                      </a:r>
                      <a:r>
                        <a:rPr lang="es-ES_tradnl" sz="2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endParaRPr lang="es-AR" sz="2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3541143451"/>
                  </a:ext>
                </a:extLst>
              </a:tr>
              <a:tr h="587829">
                <a:tc>
                  <a:txBody>
                    <a:bodyPr/>
                    <a:lstStyle/>
                    <a:p>
                      <a:pPr>
                        <a:spcAft>
                          <a:spcPts val="0"/>
                        </a:spcAft>
                      </a:pPr>
                      <a:r>
                        <a:rPr lang="es-AR"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account</a:t>
                      </a:r>
                      <a:r>
                        <a:rPr lang="es-AR"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AR"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for</a:t>
                      </a:r>
                      <a:endParaRPr lang="es-AR"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tc>
                  <a:txBody>
                    <a:bodyPr/>
                    <a:lstStyle/>
                    <a:p>
                      <a:pPr>
                        <a:spcAft>
                          <a:spcPts val="0"/>
                        </a:spcAft>
                      </a:pPr>
                      <a:r>
                        <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explicar/representar</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1">
                        <a:lumMod val="60000"/>
                        <a:lumOff val="40000"/>
                      </a:schemeClr>
                    </a:solidFill>
                  </a:tcPr>
                </a:tc>
                <a:extLst>
                  <a:ext uri="{0D108BD9-81ED-4DB2-BD59-A6C34878D82A}">
                    <a16:rowId xmlns:a16="http://schemas.microsoft.com/office/drawing/2014/main" val="4190721699"/>
                  </a:ext>
                </a:extLst>
              </a:tr>
            </a:tbl>
          </a:graphicData>
        </a:graphic>
      </p:graphicFrame>
      <p:sp>
        <p:nvSpPr>
          <p:cNvPr id="3" name="TextBox 2">
            <a:extLst>
              <a:ext uri="{FF2B5EF4-FFF2-40B4-BE49-F238E27FC236}">
                <a16:creationId xmlns:a16="http://schemas.microsoft.com/office/drawing/2014/main" id="{C24EA5DE-DE9C-9667-ABB6-CDC97619EA02}"/>
              </a:ext>
            </a:extLst>
          </p:cNvPr>
          <p:cNvSpPr txBox="1"/>
          <p:nvPr/>
        </p:nvSpPr>
        <p:spPr>
          <a:xfrm>
            <a:off x="7903029" y="5246914"/>
            <a:ext cx="2177142" cy="400110"/>
          </a:xfrm>
          <a:prstGeom prst="rect">
            <a:avLst/>
          </a:prstGeom>
          <a:noFill/>
        </p:spPr>
        <p:txBody>
          <a:bodyPr wrap="square" rtlCol="0">
            <a:spAutoFit/>
          </a:bodyPr>
          <a:lstStyle/>
          <a:p>
            <a:r>
              <a:rPr lang="en-GB" sz="2000" b="1" dirty="0">
                <a:solidFill>
                  <a:schemeClr val="accent2">
                    <a:lumMod val="75000"/>
                  </a:schemeClr>
                </a:solidFill>
                <a:hlinkClick r:id="rId5" action="ppaction://hlinksldjump"/>
              </a:rPr>
              <a:t>Next</a:t>
            </a:r>
            <a:endParaRPr lang="en-GB" sz="2000" b="1" dirty="0">
              <a:solidFill>
                <a:schemeClr val="accent2">
                  <a:lumMod val="75000"/>
                </a:schemeClr>
              </a:solidFill>
            </a:endParaRPr>
          </a:p>
        </p:txBody>
      </p:sp>
    </p:spTree>
    <p:extLst>
      <p:ext uri="{BB962C8B-B14F-4D97-AF65-F5344CB8AC3E}">
        <p14:creationId xmlns:p14="http://schemas.microsoft.com/office/powerpoint/2010/main" val="1326745569"/>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C36BAF-77B0-8B49-2B17-661E8457B984}"/>
              </a:ext>
            </a:extLst>
          </p:cNvPr>
          <p:cNvSpPr>
            <a:spLocks noGrp="1"/>
          </p:cNvSpPr>
          <p:nvPr>
            <p:ph type="title"/>
          </p:nvPr>
        </p:nvSpPr>
        <p:spPr/>
        <p:txBody>
          <a:bodyPr/>
          <a:lstStyle/>
          <a:p>
            <a:r>
              <a:rPr lang="en-GB" noProof="0" dirty="0"/>
              <a:t>Rather and rather than</a:t>
            </a:r>
          </a:p>
        </p:txBody>
      </p:sp>
      <p:sp>
        <p:nvSpPr>
          <p:cNvPr id="3" name="Content Placeholder 2">
            <a:extLst>
              <a:ext uri="{FF2B5EF4-FFF2-40B4-BE49-F238E27FC236}">
                <a16:creationId xmlns:a16="http://schemas.microsoft.com/office/drawing/2014/main" id="{7B78B515-97D3-C01F-116E-95044B8CE089}"/>
              </a:ext>
            </a:extLst>
          </p:cNvPr>
          <p:cNvSpPr>
            <a:spLocks noGrp="1"/>
          </p:cNvSpPr>
          <p:nvPr>
            <p:ph idx="1"/>
          </p:nvPr>
        </p:nvSpPr>
        <p:spPr>
          <a:xfrm>
            <a:off x="435429" y="1153886"/>
            <a:ext cx="10602685" cy="5094513"/>
          </a:xfrm>
        </p:spPr>
        <p:txBody>
          <a:bodyPr>
            <a:noAutofit/>
          </a:bodyPr>
          <a:lstStyle/>
          <a:p>
            <a:r>
              <a:rPr lang="en-GB" sz="2800" b="1" noProof="0" dirty="0"/>
              <a:t>Rather + </a:t>
            </a:r>
            <a:r>
              <a:rPr lang="en-GB" sz="2800" b="1" noProof="0" dirty="0" err="1"/>
              <a:t>adjetivo</a:t>
            </a:r>
            <a:r>
              <a:rPr lang="en-GB" sz="2800" b="1" noProof="0" dirty="0"/>
              <a:t> o </a:t>
            </a:r>
            <a:r>
              <a:rPr lang="en-GB" sz="2800" b="1" noProof="0" dirty="0" err="1"/>
              <a:t>adverbio</a:t>
            </a:r>
            <a:r>
              <a:rPr lang="en-GB" sz="2800" b="1" noProof="0" dirty="0">
                <a:sym typeface="Wingdings" panose="05000000000000000000" pitchFamily="2" charset="2"/>
              </a:rPr>
              <a:t> </a:t>
            </a:r>
            <a:r>
              <a:rPr lang="en-GB" sz="2800" b="1" noProof="0" dirty="0" err="1">
                <a:sym typeface="Wingdings" panose="05000000000000000000" pitchFamily="2" charset="2"/>
              </a:rPr>
              <a:t>bastante</a:t>
            </a:r>
            <a:endParaRPr lang="en-GB" sz="2800" b="1" noProof="0" dirty="0"/>
          </a:p>
          <a:p>
            <a:pPr marL="0" indent="0">
              <a:buNone/>
            </a:pPr>
            <a:r>
              <a:rPr lang="en-GB" sz="2800" noProof="0" dirty="0"/>
              <a:t>It is </a:t>
            </a:r>
            <a:r>
              <a:rPr lang="en-GB" sz="2800" b="1" noProof="0" dirty="0">
                <a:solidFill>
                  <a:schemeClr val="accent2">
                    <a:lumMod val="40000"/>
                    <a:lumOff val="60000"/>
                  </a:schemeClr>
                </a:solidFill>
              </a:rPr>
              <a:t>rather</a:t>
            </a:r>
            <a:r>
              <a:rPr lang="en-GB" sz="2800" noProof="0" dirty="0"/>
              <a:t> </a:t>
            </a:r>
            <a:r>
              <a:rPr lang="en-GB" sz="2800" b="1" noProof="0" dirty="0"/>
              <a:t>strange</a:t>
            </a:r>
            <a:r>
              <a:rPr lang="en-GB" sz="2800" noProof="0" dirty="0"/>
              <a:t> that he hasn’t arrived yet.</a:t>
            </a:r>
          </a:p>
          <a:p>
            <a:pPr marL="0" indent="0">
              <a:buNone/>
            </a:pPr>
            <a:r>
              <a:rPr lang="en-GB" sz="2800" dirty="0"/>
              <a:t>Es </a:t>
            </a:r>
            <a:r>
              <a:rPr lang="en-GB" sz="2800" dirty="0" err="1"/>
              <a:t>bastante</a:t>
            </a:r>
            <a:r>
              <a:rPr lang="en-GB" sz="2800" dirty="0"/>
              <a:t> </a:t>
            </a:r>
            <a:r>
              <a:rPr lang="en-GB" sz="2800" dirty="0" err="1"/>
              <a:t>extraño</a:t>
            </a:r>
            <a:r>
              <a:rPr lang="en-GB" sz="2800" dirty="0"/>
              <a:t> que no </a:t>
            </a:r>
            <a:r>
              <a:rPr lang="en-GB" sz="2800" dirty="0" err="1"/>
              <a:t>haya</a:t>
            </a:r>
            <a:r>
              <a:rPr lang="en-GB" sz="2800" dirty="0"/>
              <a:t> </a:t>
            </a:r>
            <a:r>
              <a:rPr lang="en-GB" sz="2800" dirty="0" err="1"/>
              <a:t>llegado</a:t>
            </a:r>
            <a:r>
              <a:rPr lang="en-GB" sz="2800" dirty="0"/>
              <a:t> </a:t>
            </a:r>
            <a:r>
              <a:rPr lang="en-GB" sz="2800" dirty="0" err="1"/>
              <a:t>aún</a:t>
            </a:r>
            <a:r>
              <a:rPr lang="en-GB" sz="2800" dirty="0"/>
              <a:t>.</a:t>
            </a:r>
            <a:endParaRPr lang="en-GB" sz="2800" noProof="0" dirty="0"/>
          </a:p>
          <a:p>
            <a:pPr marL="0" indent="0">
              <a:buNone/>
            </a:pPr>
            <a:endParaRPr lang="en-GB" sz="2800" noProof="0" dirty="0"/>
          </a:p>
          <a:p>
            <a:r>
              <a:rPr lang="en-GB" sz="2800" b="1" noProof="0" dirty="0"/>
              <a:t>Rather than (</a:t>
            </a:r>
            <a:r>
              <a:rPr lang="en-GB" sz="2800" b="1" noProof="0" dirty="0" err="1"/>
              <a:t>conector</a:t>
            </a:r>
            <a:r>
              <a:rPr lang="en-GB" sz="2800" b="1" noProof="0" dirty="0"/>
              <a:t>)</a:t>
            </a:r>
            <a:r>
              <a:rPr lang="en-GB" sz="2800" b="1" noProof="0" dirty="0">
                <a:sym typeface="Wingdings" panose="05000000000000000000" pitchFamily="2" charset="2"/>
              </a:rPr>
              <a:t> </a:t>
            </a:r>
            <a:r>
              <a:rPr lang="en-GB" sz="2800" b="1" noProof="0" dirty="0" err="1">
                <a:sym typeface="Wingdings" panose="05000000000000000000" pitchFamily="2" charset="2"/>
              </a:rPr>
              <a:t>más</a:t>
            </a:r>
            <a:r>
              <a:rPr lang="en-GB" sz="2800" b="1" noProof="0" dirty="0">
                <a:sym typeface="Wingdings" panose="05000000000000000000" pitchFamily="2" charset="2"/>
              </a:rPr>
              <a:t> bien que/</a:t>
            </a:r>
            <a:r>
              <a:rPr lang="en-GB" sz="2800" b="1" noProof="0" dirty="0" err="1">
                <a:sym typeface="Wingdings" panose="05000000000000000000" pitchFamily="2" charset="2"/>
              </a:rPr>
              <a:t>en</a:t>
            </a:r>
            <a:r>
              <a:rPr lang="en-GB" sz="2800" b="1" noProof="0" dirty="0">
                <a:sym typeface="Wingdings" panose="05000000000000000000" pitchFamily="2" charset="2"/>
              </a:rPr>
              <a:t> </a:t>
            </a:r>
            <a:r>
              <a:rPr lang="en-GB" sz="2800" b="1" noProof="0" dirty="0" err="1">
                <a:sym typeface="Wingdings" panose="05000000000000000000" pitchFamily="2" charset="2"/>
              </a:rPr>
              <a:t>lugar</a:t>
            </a:r>
            <a:r>
              <a:rPr lang="en-GB" sz="2800" b="1" noProof="0" dirty="0">
                <a:sym typeface="Wingdings" panose="05000000000000000000" pitchFamily="2" charset="2"/>
              </a:rPr>
              <a:t> de</a:t>
            </a:r>
            <a:endParaRPr lang="en-GB" sz="2800" b="1" noProof="0" dirty="0"/>
          </a:p>
          <a:p>
            <a:pPr marL="0" indent="0">
              <a:buNone/>
            </a:pPr>
            <a:r>
              <a:rPr lang="en-GB" sz="2800" noProof="0" dirty="0"/>
              <a:t>More and more car industries seem likely to manufacture hybrid </a:t>
            </a:r>
            <a:r>
              <a:rPr lang="en-GB" sz="2800" b="1" noProof="0" dirty="0">
                <a:solidFill>
                  <a:schemeClr val="accent3">
                    <a:lumMod val="60000"/>
                    <a:lumOff val="40000"/>
                  </a:schemeClr>
                </a:solidFill>
              </a:rPr>
              <a:t>rather than</a:t>
            </a:r>
            <a:r>
              <a:rPr lang="en-GB" sz="2800" noProof="0" dirty="0"/>
              <a:t> purely electric cars.</a:t>
            </a:r>
          </a:p>
          <a:p>
            <a:pPr marL="0" indent="0">
              <a:buNone/>
            </a:pPr>
            <a:r>
              <a:rPr lang="en-GB" sz="2800" dirty="0"/>
              <a:t>Parece probable que </a:t>
            </a:r>
            <a:r>
              <a:rPr lang="en-GB" sz="2800" dirty="0" err="1"/>
              <a:t>cada</a:t>
            </a:r>
            <a:r>
              <a:rPr lang="en-GB" sz="2800" dirty="0"/>
              <a:t> </a:t>
            </a:r>
            <a:r>
              <a:rPr lang="en-GB" sz="2800" dirty="0" err="1"/>
              <a:t>vez</a:t>
            </a:r>
            <a:r>
              <a:rPr lang="en-GB" sz="2800" dirty="0"/>
              <a:t> </a:t>
            </a:r>
            <a:r>
              <a:rPr lang="en-GB" sz="2800" dirty="0" err="1"/>
              <a:t>más</a:t>
            </a:r>
            <a:r>
              <a:rPr lang="en-GB" sz="2800" dirty="0"/>
              <a:t> </a:t>
            </a:r>
            <a:r>
              <a:rPr lang="en-GB" sz="2800" dirty="0" err="1"/>
              <a:t>empresas</a:t>
            </a:r>
            <a:r>
              <a:rPr lang="en-GB" sz="2800" dirty="0"/>
              <a:t> </a:t>
            </a:r>
            <a:r>
              <a:rPr lang="en-GB" sz="2800" dirty="0" err="1"/>
              <a:t>automotrices</a:t>
            </a:r>
            <a:r>
              <a:rPr lang="en-GB" sz="2800" dirty="0"/>
              <a:t> </a:t>
            </a:r>
            <a:r>
              <a:rPr lang="en-GB" sz="2800" noProof="0" dirty="0"/>
              <a:t> </a:t>
            </a:r>
            <a:r>
              <a:rPr lang="en-GB" sz="2800" noProof="0" dirty="0" err="1"/>
              <a:t>fabriquen</a:t>
            </a:r>
            <a:r>
              <a:rPr lang="en-GB" sz="2800" noProof="0" dirty="0"/>
              <a:t> autos </a:t>
            </a:r>
            <a:r>
              <a:rPr lang="en-GB" sz="2800" noProof="0" dirty="0" err="1"/>
              <a:t>híbidos</a:t>
            </a:r>
            <a:r>
              <a:rPr lang="en-GB" sz="2800" noProof="0" dirty="0"/>
              <a:t> </a:t>
            </a:r>
            <a:r>
              <a:rPr lang="en-GB" sz="2800" b="1" noProof="0" dirty="0" err="1">
                <a:solidFill>
                  <a:schemeClr val="accent3">
                    <a:lumMod val="60000"/>
                    <a:lumOff val="40000"/>
                  </a:schemeClr>
                </a:solidFill>
              </a:rPr>
              <a:t>en</a:t>
            </a:r>
            <a:r>
              <a:rPr lang="en-GB" sz="2800" b="1" noProof="0" dirty="0">
                <a:solidFill>
                  <a:schemeClr val="accent3">
                    <a:lumMod val="60000"/>
                    <a:lumOff val="40000"/>
                  </a:schemeClr>
                </a:solidFill>
              </a:rPr>
              <a:t> </a:t>
            </a:r>
            <a:r>
              <a:rPr lang="en-GB" sz="2800" b="1" noProof="0" dirty="0" err="1">
                <a:solidFill>
                  <a:schemeClr val="accent3">
                    <a:lumMod val="60000"/>
                    <a:lumOff val="40000"/>
                  </a:schemeClr>
                </a:solidFill>
              </a:rPr>
              <a:t>lugar</a:t>
            </a:r>
            <a:r>
              <a:rPr lang="en-GB" sz="2800" b="1" noProof="0" dirty="0">
                <a:solidFill>
                  <a:schemeClr val="accent3">
                    <a:lumMod val="60000"/>
                    <a:lumOff val="40000"/>
                  </a:schemeClr>
                </a:solidFill>
              </a:rPr>
              <a:t> de </a:t>
            </a:r>
            <a:r>
              <a:rPr lang="en-GB" sz="2800" noProof="0" dirty="0"/>
              <a:t>autos </a:t>
            </a:r>
            <a:r>
              <a:rPr lang="en-GB" sz="2800" noProof="0" dirty="0" err="1"/>
              <a:t>puramente</a:t>
            </a:r>
            <a:r>
              <a:rPr lang="en-GB" sz="2800" noProof="0" dirty="0"/>
              <a:t> </a:t>
            </a:r>
            <a:r>
              <a:rPr lang="en-GB" sz="2800" noProof="0" dirty="0" err="1"/>
              <a:t>eléctricos</a:t>
            </a:r>
            <a:r>
              <a:rPr lang="en-GB" sz="2800" noProof="0" dirty="0"/>
              <a:t>.</a:t>
            </a:r>
          </a:p>
          <a:p>
            <a:pPr marL="0" indent="0">
              <a:buNone/>
            </a:pPr>
            <a:r>
              <a:rPr lang="en-GB" sz="2800" dirty="0"/>
              <a:t>																			</a:t>
            </a:r>
            <a:r>
              <a:rPr lang="es-AR" sz="2800" b="1" dirty="0">
                <a:solidFill>
                  <a:schemeClr val="accent2">
                    <a:lumMod val="75000"/>
                  </a:schemeClr>
                </a:solidFill>
                <a:hlinkClick r:id="rId2" action="ppaction://hlinksldjump"/>
              </a:rPr>
              <a:t> Back</a:t>
            </a:r>
            <a:endParaRPr lang="en-GB" sz="2800" noProof="0" dirty="0"/>
          </a:p>
        </p:txBody>
      </p:sp>
    </p:spTree>
    <p:extLst>
      <p:ext uri="{BB962C8B-B14F-4D97-AF65-F5344CB8AC3E}">
        <p14:creationId xmlns:p14="http://schemas.microsoft.com/office/powerpoint/2010/main" val="19691234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animEffect transition="in" filter="fade">
                                      <p:cBhvr>
                                        <p:cTn id="14" dur="1000"/>
                                        <p:tgtEl>
                                          <p:spTgt spid="3">
                                            <p:txEl>
                                              <p:pRg st="2" end="2"/>
                                            </p:txEl>
                                          </p:spTgt>
                                        </p:tgtEl>
                                      </p:cBhvr>
                                    </p:animEffect>
                                    <p:anim calcmode="lin" valueType="num">
                                      <p:cBhvr>
                                        <p:cTn id="15"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4" end="4"/>
                                            </p:txEl>
                                          </p:spTgt>
                                        </p:tgtEl>
                                        <p:attrNameLst>
                                          <p:attrName>style.visibility</p:attrName>
                                        </p:attrNameLst>
                                      </p:cBhvr>
                                      <p:to>
                                        <p:strVal val="visible"/>
                                      </p:to>
                                    </p:set>
                                    <p:animEffect transition="in" filter="fade">
                                      <p:cBhvr>
                                        <p:cTn id="21" dur="1000"/>
                                        <p:tgtEl>
                                          <p:spTgt spid="3">
                                            <p:txEl>
                                              <p:pRg st="4" end="4"/>
                                            </p:txEl>
                                          </p:spTgt>
                                        </p:tgtEl>
                                      </p:cBhvr>
                                    </p:animEffect>
                                    <p:anim calcmode="lin" valueType="num">
                                      <p:cBhvr>
                                        <p:cTn id="22"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5" end="5"/>
                                            </p:txEl>
                                          </p:spTgt>
                                        </p:tgtEl>
                                        <p:attrNameLst>
                                          <p:attrName>style.visibility</p:attrName>
                                        </p:attrNameLst>
                                      </p:cBhvr>
                                      <p:to>
                                        <p:strVal val="visible"/>
                                      </p:to>
                                    </p:set>
                                    <p:animEffect transition="in" filter="fade">
                                      <p:cBhvr>
                                        <p:cTn id="28" dur="1000"/>
                                        <p:tgtEl>
                                          <p:spTgt spid="3">
                                            <p:txEl>
                                              <p:pRg st="5" end="5"/>
                                            </p:txEl>
                                          </p:spTgt>
                                        </p:tgtEl>
                                      </p:cBhvr>
                                    </p:animEffect>
                                    <p:anim calcmode="lin" valueType="num">
                                      <p:cBhvr>
                                        <p:cTn id="29"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6" presetClass="entr" presetSubtype="16" fill="hold" nodeType="clickEffect">
                                  <p:stCondLst>
                                    <p:cond delay="0"/>
                                  </p:stCondLst>
                                  <p:childTnLst>
                                    <p:set>
                                      <p:cBhvr>
                                        <p:cTn id="34" dur="1" fill="hold">
                                          <p:stCondLst>
                                            <p:cond delay="0"/>
                                          </p:stCondLst>
                                        </p:cTn>
                                        <p:tgtEl>
                                          <p:spTgt spid="3">
                                            <p:txEl>
                                              <p:pRg st="6" end="6"/>
                                            </p:txEl>
                                          </p:spTgt>
                                        </p:tgtEl>
                                        <p:attrNameLst>
                                          <p:attrName>style.visibility</p:attrName>
                                        </p:attrNameLst>
                                      </p:cBhvr>
                                      <p:to>
                                        <p:strVal val="visible"/>
                                      </p:to>
                                    </p:set>
                                    <p:animEffect transition="in" filter="circle(in)">
                                      <p:cBhvr>
                                        <p:cTn id="35" dur="2000"/>
                                        <p:tgtEl>
                                          <p:spTgt spid="3">
                                            <p:txEl>
                                              <p:pRg st="6" end="6"/>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nodeType="clickEffect">
                                  <p:stCondLst>
                                    <p:cond delay="0"/>
                                  </p:stCondLst>
                                  <p:childTnLst>
                                    <p:set>
                                      <p:cBhvr>
                                        <p:cTn id="39" dur="1" fill="hold">
                                          <p:stCondLst>
                                            <p:cond delay="0"/>
                                          </p:stCondLst>
                                        </p:cTn>
                                        <p:tgtEl>
                                          <p:spTgt spid="3">
                                            <p:txEl>
                                              <p:pRg st="7" end="7"/>
                                            </p:txEl>
                                          </p:spTgt>
                                        </p:tgtEl>
                                        <p:attrNameLst>
                                          <p:attrName>style.visibility</p:attrName>
                                        </p:attrNameLst>
                                      </p:cBhvr>
                                      <p:to>
                                        <p:strVal val="visible"/>
                                      </p:to>
                                    </p:set>
                                    <p:animEffect transition="in" filter="circle(in)">
                                      <p:cBhvr>
                                        <p:cTn id="40" dur="2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21316"/>
            <a:ext cx="10515600" cy="576570"/>
          </a:xfrm>
        </p:spPr>
        <p:txBody>
          <a:bodyPr>
            <a:normAutofit fontScale="90000"/>
          </a:bodyPr>
          <a:lstStyle/>
          <a:p>
            <a:r>
              <a:rPr lang="es-ES" dirty="0">
                <a:solidFill>
                  <a:schemeClr val="tx2">
                    <a:lumMod val="75000"/>
                  </a:schemeClr>
                </a:solidFill>
                <a:latin typeface="Arial Black" panose="020B0A04020102020204" pitchFamily="34" charset="0"/>
              </a:rPr>
              <a:t>Preposiciones y frases preposicionales </a:t>
            </a:r>
            <a:endParaRPr lang="es-AR" dirty="0">
              <a:solidFill>
                <a:schemeClr val="tx2">
                  <a:lumMod val="75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397812969"/>
              </p:ext>
            </p:extLst>
          </p:nvPr>
        </p:nvGraphicFramePr>
        <p:xfrm>
          <a:off x="312420" y="1852430"/>
          <a:ext cx="11567160" cy="2855976"/>
        </p:xfrm>
        <a:graphic>
          <a:graphicData uri="http://schemas.openxmlformats.org/drawingml/2006/table">
            <a:tbl>
              <a:tblPr firstRow="1" bandRow="1">
                <a:tableStyleId>{5C22544A-7EE6-4342-B048-85BDC9FD1C3A}</a:tableStyleId>
              </a:tblPr>
              <a:tblGrid>
                <a:gridCol w="5783580">
                  <a:extLst>
                    <a:ext uri="{9D8B030D-6E8A-4147-A177-3AD203B41FA5}">
                      <a16:colId xmlns:a16="http://schemas.microsoft.com/office/drawing/2014/main" val="3246143695"/>
                    </a:ext>
                  </a:extLst>
                </a:gridCol>
                <a:gridCol w="5783580">
                  <a:extLst>
                    <a:ext uri="{9D8B030D-6E8A-4147-A177-3AD203B41FA5}">
                      <a16:colId xmlns:a16="http://schemas.microsoft.com/office/drawing/2014/main" val="2154706231"/>
                    </a:ext>
                  </a:extLst>
                </a:gridCol>
              </a:tblGrid>
              <a:tr h="667512">
                <a:tc>
                  <a:txBody>
                    <a:bodyPr/>
                    <a:lstStyle/>
                    <a:p>
                      <a:pPr>
                        <a:spcAft>
                          <a:spcPts val="0"/>
                        </a:spcAft>
                      </a:pP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a:t>
                      </a:r>
                      <a:endParaRPr lang="es-AR"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s-ES_tradnl" sz="28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para (rara vez se traduce </a:t>
                      </a:r>
                      <a:r>
                        <a:rPr lang="es-ES_tradnl" sz="2800" b="0" i="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por)</a:t>
                      </a:r>
                      <a:endParaRPr lang="es-AR" sz="28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4197644848"/>
                  </a:ext>
                </a:extLst>
              </a:tr>
              <a:tr h="667512">
                <a:tc>
                  <a:txBody>
                    <a:bodyPr/>
                    <a:lstStyle/>
                    <a:p>
                      <a:pPr>
                        <a:spcAft>
                          <a:spcPts val="0"/>
                        </a:spcAft>
                      </a:pPr>
                      <a:r>
                        <a:rPr lang="en-US" sz="2800" b="1">
                          <a:solidFill>
                            <a:schemeClr val="bg1"/>
                          </a:solidFill>
                          <a:effectLst/>
                          <a:latin typeface="Calibri" panose="020F0502020204030204" pitchFamily="34" charset="0"/>
                          <a:ea typeface="Calibri" panose="020F0502020204030204" pitchFamily="34" charset="0"/>
                          <a:cs typeface="Calibri" panose="020F0502020204030204" pitchFamily="34" charset="0"/>
                        </a:rPr>
                        <a:t>up to</a:t>
                      </a:r>
                      <a:endParaRPr lang="es-AR" sz="2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s-ES_tradn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hasta</a:t>
                      </a:r>
                      <a:endParaRPr lang="es-AR"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2135437608"/>
                  </a:ext>
                </a:extLst>
              </a:tr>
              <a:tr h="667512">
                <a:tc>
                  <a:txBody>
                    <a:bodyPr/>
                    <a:lstStyle/>
                    <a:p>
                      <a:pPr>
                        <a:spcAft>
                          <a:spcPts val="0"/>
                        </a:spcAft>
                      </a:pPr>
                      <a:r>
                        <a:rPr lang="en-US" sz="2800" b="1">
                          <a:solidFill>
                            <a:schemeClr val="bg1"/>
                          </a:solidFill>
                          <a:effectLst/>
                          <a:latin typeface="Calibri" panose="020F0502020204030204" pitchFamily="34" charset="0"/>
                          <a:ea typeface="Calibri" panose="020F0502020204030204" pitchFamily="34" charset="0"/>
                          <a:cs typeface="Calibri" panose="020F0502020204030204" pitchFamily="34" charset="0"/>
                        </a:rPr>
                        <a:t>Down to </a:t>
                      </a:r>
                      <a:endParaRPr lang="es-AR" sz="28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s-ES_tradn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hasta</a:t>
                      </a:r>
                      <a:endParaRPr lang="es-AR"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266786484"/>
                  </a:ext>
                </a:extLst>
              </a:tr>
              <a:tr h="667512">
                <a:tc>
                  <a:txBody>
                    <a:bodyPr/>
                    <a:lstStyle/>
                    <a:p>
                      <a:pPr>
                        <a:spcAft>
                          <a:spcPts val="0"/>
                        </a:spcAft>
                      </a:pPr>
                      <a:r>
                        <a:rPr lang="en-US" sz="28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all</a:t>
                      </a:r>
                      <a:endParaRPr lang="es-AR"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spcAft>
                          <a:spcPts val="0"/>
                        </a:spcAft>
                      </a:pPr>
                      <a:r>
                        <a:rPr lang="es-ES_tradn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 absoluto/ para nada </a:t>
                      </a:r>
                    </a:p>
                    <a:p>
                      <a:pPr>
                        <a:spcAft>
                          <a:spcPts val="0"/>
                        </a:spcAft>
                      </a:pPr>
                      <a:r>
                        <a:rPr lang="es-ES_tradnl"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Al todo</a:t>
                      </a:r>
                      <a:endParaRPr lang="es-AR" sz="28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75438" marR="75438"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3884152969"/>
                  </a:ext>
                </a:extLst>
              </a:tr>
            </a:tbl>
          </a:graphicData>
        </a:graphic>
      </p:graphicFrame>
      <mc:AlternateContent xmlns:mc="http://schemas.openxmlformats.org/markup-compatibility/2006" xmlns:p14="http://schemas.microsoft.com/office/powerpoint/2010/main">
        <mc:Choice Requires="p14">
          <p:contentPart p14:bwMode="auto" r:id="rId2">
            <p14:nvContentPartPr>
              <p14:cNvPr id="8" name="Ink 7">
                <a:extLst>
                  <a:ext uri="{FF2B5EF4-FFF2-40B4-BE49-F238E27FC236}">
                    <a16:creationId xmlns:a16="http://schemas.microsoft.com/office/drawing/2014/main" id="{21162658-6B97-1D10-5806-FD57F21A9BEB}"/>
                  </a:ext>
                </a:extLst>
              </p14:cNvPr>
              <p14:cNvContentPartPr/>
              <p14:nvPr/>
            </p14:nvContentPartPr>
            <p14:xfrm>
              <a:off x="6062811" y="4484589"/>
              <a:ext cx="1600920" cy="22680"/>
            </p14:xfrm>
          </p:contentPart>
        </mc:Choice>
        <mc:Fallback xmlns="">
          <p:pic>
            <p:nvPicPr>
              <p:cNvPr id="8" name="Ink 7">
                <a:extLst>
                  <a:ext uri="{FF2B5EF4-FFF2-40B4-BE49-F238E27FC236}">
                    <a16:creationId xmlns:a16="http://schemas.microsoft.com/office/drawing/2014/main" id="{21162658-6B97-1D10-5806-FD57F21A9BEB}"/>
                  </a:ext>
                </a:extLst>
              </p:cNvPr>
              <p:cNvPicPr/>
              <p:nvPr/>
            </p:nvPicPr>
            <p:blipFill>
              <a:blip r:embed="rId3"/>
              <a:stretch>
                <a:fillRect/>
              </a:stretch>
            </p:blipFill>
            <p:spPr>
              <a:xfrm>
                <a:off x="6056691" y="4478469"/>
                <a:ext cx="1613160" cy="34920"/>
              </a:xfrm>
              <a:prstGeom prst="rect">
                <a:avLst/>
              </a:prstGeom>
            </p:spPr>
          </p:pic>
        </mc:Fallback>
      </mc:AlternateContent>
      <p:grpSp>
        <p:nvGrpSpPr>
          <p:cNvPr id="13" name="Group 12">
            <a:extLst>
              <a:ext uri="{FF2B5EF4-FFF2-40B4-BE49-F238E27FC236}">
                <a16:creationId xmlns:a16="http://schemas.microsoft.com/office/drawing/2014/main" id="{0720A77C-28FE-D808-24B3-19A3FD11C984}"/>
              </a:ext>
            </a:extLst>
          </p:cNvPr>
          <p:cNvGrpSpPr/>
          <p:nvPr/>
        </p:nvGrpSpPr>
        <p:grpSpPr>
          <a:xfrm>
            <a:off x="6574731" y="4462989"/>
            <a:ext cx="360" cy="360"/>
            <a:chOff x="6574731" y="4462989"/>
            <a:chExt cx="360" cy="360"/>
          </a:xfrm>
        </p:grpSpPr>
        <mc:AlternateContent xmlns:mc="http://schemas.openxmlformats.org/markup-compatibility/2006" xmlns:p14="http://schemas.microsoft.com/office/powerpoint/2010/main">
          <mc:Choice Requires="p14">
            <p:contentPart p14:bwMode="auto" r:id="rId4">
              <p14:nvContentPartPr>
                <p14:cNvPr id="9" name="Ink 8">
                  <a:extLst>
                    <a:ext uri="{FF2B5EF4-FFF2-40B4-BE49-F238E27FC236}">
                      <a16:creationId xmlns:a16="http://schemas.microsoft.com/office/drawing/2014/main" id="{63AE363E-7515-BF5B-C131-866261635273}"/>
                    </a:ext>
                  </a:extLst>
                </p14:cNvPr>
                <p14:cNvContentPartPr/>
                <p14:nvPr/>
              </p14:nvContentPartPr>
              <p14:xfrm>
                <a:off x="6574731" y="4462989"/>
                <a:ext cx="360" cy="360"/>
              </p14:xfrm>
            </p:contentPart>
          </mc:Choice>
          <mc:Fallback xmlns="">
            <p:pic>
              <p:nvPicPr>
                <p:cNvPr id="9" name="Ink 8">
                  <a:extLst>
                    <a:ext uri="{FF2B5EF4-FFF2-40B4-BE49-F238E27FC236}">
                      <a16:creationId xmlns:a16="http://schemas.microsoft.com/office/drawing/2014/main" id="{63AE363E-7515-BF5B-C131-866261635273}"/>
                    </a:ext>
                  </a:extLst>
                </p:cNvPr>
                <p:cNvPicPr/>
                <p:nvPr/>
              </p:nvPicPr>
              <p:blipFill>
                <a:blip r:embed="rId5"/>
                <a:stretch>
                  <a:fillRect/>
                </a:stretch>
              </p:blipFill>
              <p:spPr>
                <a:xfrm>
                  <a:off x="6568611" y="445686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6">
              <p14:nvContentPartPr>
                <p14:cNvPr id="10" name="Ink 9">
                  <a:extLst>
                    <a:ext uri="{FF2B5EF4-FFF2-40B4-BE49-F238E27FC236}">
                      <a16:creationId xmlns:a16="http://schemas.microsoft.com/office/drawing/2014/main" id="{5EC06A33-64BA-8F01-ABA8-96FDD672E888}"/>
                    </a:ext>
                  </a:extLst>
                </p14:cNvPr>
                <p14:cNvContentPartPr/>
                <p14:nvPr/>
              </p14:nvContentPartPr>
              <p14:xfrm>
                <a:off x="6574731" y="4462989"/>
                <a:ext cx="360" cy="360"/>
              </p14:xfrm>
            </p:contentPart>
          </mc:Choice>
          <mc:Fallback xmlns="">
            <p:pic>
              <p:nvPicPr>
                <p:cNvPr id="10" name="Ink 9">
                  <a:extLst>
                    <a:ext uri="{FF2B5EF4-FFF2-40B4-BE49-F238E27FC236}">
                      <a16:creationId xmlns:a16="http://schemas.microsoft.com/office/drawing/2014/main" id="{5EC06A33-64BA-8F01-ABA8-96FDD672E888}"/>
                    </a:ext>
                  </a:extLst>
                </p:cNvPr>
                <p:cNvPicPr/>
                <p:nvPr/>
              </p:nvPicPr>
              <p:blipFill>
                <a:blip r:embed="rId5"/>
                <a:stretch>
                  <a:fillRect/>
                </a:stretch>
              </p:blipFill>
              <p:spPr>
                <a:xfrm>
                  <a:off x="6568611" y="445686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12" name="Ink 11">
                  <a:extLst>
                    <a:ext uri="{FF2B5EF4-FFF2-40B4-BE49-F238E27FC236}">
                      <a16:creationId xmlns:a16="http://schemas.microsoft.com/office/drawing/2014/main" id="{CCDB3BED-2C02-FC74-308B-3B4AD1DBEFDB}"/>
                    </a:ext>
                  </a:extLst>
                </p14:cNvPr>
                <p14:cNvContentPartPr/>
                <p14:nvPr/>
              </p14:nvContentPartPr>
              <p14:xfrm>
                <a:off x="6574731" y="4462989"/>
                <a:ext cx="360" cy="360"/>
              </p14:xfrm>
            </p:contentPart>
          </mc:Choice>
          <mc:Fallback xmlns="">
            <p:pic>
              <p:nvPicPr>
                <p:cNvPr id="12" name="Ink 11">
                  <a:extLst>
                    <a:ext uri="{FF2B5EF4-FFF2-40B4-BE49-F238E27FC236}">
                      <a16:creationId xmlns:a16="http://schemas.microsoft.com/office/drawing/2014/main" id="{CCDB3BED-2C02-FC74-308B-3B4AD1DBEFDB}"/>
                    </a:ext>
                  </a:extLst>
                </p:cNvPr>
                <p:cNvPicPr/>
                <p:nvPr/>
              </p:nvPicPr>
              <p:blipFill>
                <a:blip r:embed="rId5"/>
                <a:stretch>
                  <a:fillRect/>
                </a:stretch>
              </p:blipFill>
              <p:spPr>
                <a:xfrm>
                  <a:off x="6568611" y="4456869"/>
                  <a:ext cx="12600" cy="12600"/>
                </a:xfrm>
                <a:prstGeom prst="rect">
                  <a:avLst/>
                </a:prstGeom>
              </p:spPr>
            </p:pic>
          </mc:Fallback>
        </mc:AlternateContent>
      </p:grpSp>
      <p:grpSp>
        <p:nvGrpSpPr>
          <p:cNvPr id="19" name="Group 18">
            <a:extLst>
              <a:ext uri="{FF2B5EF4-FFF2-40B4-BE49-F238E27FC236}">
                <a16:creationId xmlns:a16="http://schemas.microsoft.com/office/drawing/2014/main" id="{7DB95EFE-2448-EA5A-182C-74313DE1CBD6}"/>
              </a:ext>
            </a:extLst>
          </p:cNvPr>
          <p:cNvGrpSpPr/>
          <p:nvPr/>
        </p:nvGrpSpPr>
        <p:grpSpPr>
          <a:xfrm>
            <a:off x="7630611" y="4528149"/>
            <a:ext cx="360" cy="360"/>
            <a:chOff x="7630611" y="4528149"/>
            <a:chExt cx="360" cy="360"/>
          </a:xfrm>
        </p:grpSpPr>
        <mc:AlternateContent xmlns:mc="http://schemas.openxmlformats.org/markup-compatibility/2006" xmlns:p14="http://schemas.microsoft.com/office/powerpoint/2010/main">
          <mc:Choice Requires="p14">
            <p:contentPart p14:bwMode="auto" r:id="rId8">
              <p14:nvContentPartPr>
                <p14:cNvPr id="14" name="Ink 13">
                  <a:extLst>
                    <a:ext uri="{FF2B5EF4-FFF2-40B4-BE49-F238E27FC236}">
                      <a16:creationId xmlns:a16="http://schemas.microsoft.com/office/drawing/2014/main" id="{6D23800C-D3AF-7D4B-7E28-A085A02FBFA9}"/>
                    </a:ext>
                  </a:extLst>
                </p14:cNvPr>
                <p14:cNvContentPartPr/>
                <p14:nvPr/>
              </p14:nvContentPartPr>
              <p14:xfrm>
                <a:off x="7630611" y="4528149"/>
                <a:ext cx="360" cy="360"/>
              </p14:xfrm>
            </p:contentPart>
          </mc:Choice>
          <mc:Fallback xmlns="">
            <p:pic>
              <p:nvPicPr>
                <p:cNvPr id="14" name="Ink 13">
                  <a:extLst>
                    <a:ext uri="{FF2B5EF4-FFF2-40B4-BE49-F238E27FC236}">
                      <a16:creationId xmlns:a16="http://schemas.microsoft.com/office/drawing/2014/main" id="{6D23800C-D3AF-7D4B-7E28-A085A02FBFA9}"/>
                    </a:ext>
                  </a:extLst>
                </p:cNvPr>
                <p:cNvPicPr/>
                <p:nvPr/>
              </p:nvPicPr>
              <p:blipFill>
                <a:blip r:embed="rId5"/>
                <a:stretch>
                  <a:fillRect/>
                </a:stretch>
              </p:blipFill>
              <p:spPr>
                <a:xfrm>
                  <a:off x="7624491" y="452202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9">
              <p14:nvContentPartPr>
                <p14:cNvPr id="15" name="Ink 14">
                  <a:extLst>
                    <a:ext uri="{FF2B5EF4-FFF2-40B4-BE49-F238E27FC236}">
                      <a16:creationId xmlns:a16="http://schemas.microsoft.com/office/drawing/2014/main" id="{03663787-7CF9-EC15-31A6-AE8AFB4A81DB}"/>
                    </a:ext>
                  </a:extLst>
                </p14:cNvPr>
                <p14:cNvContentPartPr/>
                <p14:nvPr/>
              </p14:nvContentPartPr>
              <p14:xfrm>
                <a:off x="7630611" y="4528149"/>
                <a:ext cx="360" cy="360"/>
              </p14:xfrm>
            </p:contentPart>
          </mc:Choice>
          <mc:Fallback xmlns="">
            <p:pic>
              <p:nvPicPr>
                <p:cNvPr id="15" name="Ink 14">
                  <a:extLst>
                    <a:ext uri="{FF2B5EF4-FFF2-40B4-BE49-F238E27FC236}">
                      <a16:creationId xmlns:a16="http://schemas.microsoft.com/office/drawing/2014/main" id="{03663787-7CF9-EC15-31A6-AE8AFB4A81DB}"/>
                    </a:ext>
                  </a:extLst>
                </p:cNvPr>
                <p:cNvPicPr/>
                <p:nvPr/>
              </p:nvPicPr>
              <p:blipFill>
                <a:blip r:embed="rId5"/>
                <a:stretch>
                  <a:fillRect/>
                </a:stretch>
              </p:blipFill>
              <p:spPr>
                <a:xfrm>
                  <a:off x="7624491" y="4522029"/>
                  <a:ext cx="12600" cy="12600"/>
                </a:xfrm>
                <a:prstGeom prst="rect">
                  <a:avLst/>
                </a:prstGeom>
              </p:spPr>
            </p:pic>
          </mc:Fallback>
        </mc:AlternateContent>
      </p:grpSp>
      <p:grpSp>
        <p:nvGrpSpPr>
          <p:cNvPr id="18" name="Group 17">
            <a:extLst>
              <a:ext uri="{FF2B5EF4-FFF2-40B4-BE49-F238E27FC236}">
                <a16:creationId xmlns:a16="http://schemas.microsoft.com/office/drawing/2014/main" id="{E4C9C33F-62CD-E7D9-6666-0186F98811A6}"/>
              </a:ext>
            </a:extLst>
          </p:cNvPr>
          <p:cNvGrpSpPr/>
          <p:nvPr/>
        </p:nvGrpSpPr>
        <p:grpSpPr>
          <a:xfrm>
            <a:off x="7402371" y="4538949"/>
            <a:ext cx="360" cy="360"/>
            <a:chOff x="7402371" y="4538949"/>
            <a:chExt cx="360" cy="360"/>
          </a:xfrm>
        </p:grpSpPr>
        <mc:AlternateContent xmlns:mc="http://schemas.openxmlformats.org/markup-compatibility/2006" xmlns:p14="http://schemas.microsoft.com/office/powerpoint/2010/main">
          <mc:Choice Requires="p14">
            <p:contentPart p14:bwMode="auto" r:id="rId10">
              <p14:nvContentPartPr>
                <p14:cNvPr id="16" name="Ink 15">
                  <a:extLst>
                    <a:ext uri="{FF2B5EF4-FFF2-40B4-BE49-F238E27FC236}">
                      <a16:creationId xmlns:a16="http://schemas.microsoft.com/office/drawing/2014/main" id="{E0DEC6D7-5927-C145-4B2B-CDFD1A7FF91A}"/>
                    </a:ext>
                  </a:extLst>
                </p14:cNvPr>
                <p14:cNvContentPartPr/>
                <p14:nvPr/>
              </p14:nvContentPartPr>
              <p14:xfrm>
                <a:off x="7402371" y="4538949"/>
                <a:ext cx="360" cy="360"/>
              </p14:xfrm>
            </p:contentPart>
          </mc:Choice>
          <mc:Fallback xmlns="">
            <p:pic>
              <p:nvPicPr>
                <p:cNvPr id="16" name="Ink 15">
                  <a:extLst>
                    <a:ext uri="{FF2B5EF4-FFF2-40B4-BE49-F238E27FC236}">
                      <a16:creationId xmlns:a16="http://schemas.microsoft.com/office/drawing/2014/main" id="{E0DEC6D7-5927-C145-4B2B-CDFD1A7FF91A}"/>
                    </a:ext>
                  </a:extLst>
                </p:cNvPr>
                <p:cNvPicPr/>
                <p:nvPr/>
              </p:nvPicPr>
              <p:blipFill>
                <a:blip r:embed="rId5"/>
                <a:stretch>
                  <a:fillRect/>
                </a:stretch>
              </p:blipFill>
              <p:spPr>
                <a:xfrm>
                  <a:off x="7396251" y="4532829"/>
                  <a:ext cx="12600" cy="12600"/>
                </a:xfrm>
                <a:prstGeom prst="rect">
                  <a:avLst/>
                </a:prstGeom>
              </p:spPr>
            </p:pic>
          </mc:Fallback>
        </mc:AlternateContent>
        <mc:AlternateContent xmlns:mc="http://schemas.openxmlformats.org/markup-compatibility/2006" xmlns:p14="http://schemas.microsoft.com/office/powerpoint/2010/main">
          <mc:Choice Requires="p14">
            <p:contentPart p14:bwMode="auto" r:id="rId11">
              <p14:nvContentPartPr>
                <p14:cNvPr id="17" name="Ink 16">
                  <a:extLst>
                    <a:ext uri="{FF2B5EF4-FFF2-40B4-BE49-F238E27FC236}">
                      <a16:creationId xmlns:a16="http://schemas.microsoft.com/office/drawing/2014/main" id="{21C67CFB-A9CF-956A-45C1-E16414C19B58}"/>
                    </a:ext>
                  </a:extLst>
                </p14:cNvPr>
                <p14:cNvContentPartPr/>
                <p14:nvPr/>
              </p14:nvContentPartPr>
              <p14:xfrm>
                <a:off x="7402371" y="4538949"/>
                <a:ext cx="360" cy="360"/>
              </p14:xfrm>
            </p:contentPart>
          </mc:Choice>
          <mc:Fallback xmlns="">
            <p:pic>
              <p:nvPicPr>
                <p:cNvPr id="17" name="Ink 16">
                  <a:extLst>
                    <a:ext uri="{FF2B5EF4-FFF2-40B4-BE49-F238E27FC236}">
                      <a16:creationId xmlns:a16="http://schemas.microsoft.com/office/drawing/2014/main" id="{21C67CFB-A9CF-956A-45C1-E16414C19B58}"/>
                    </a:ext>
                  </a:extLst>
                </p:cNvPr>
                <p:cNvPicPr/>
                <p:nvPr/>
              </p:nvPicPr>
              <p:blipFill>
                <a:blip r:embed="rId5"/>
                <a:stretch>
                  <a:fillRect/>
                </a:stretch>
              </p:blipFill>
              <p:spPr>
                <a:xfrm>
                  <a:off x="7396251" y="4532829"/>
                  <a:ext cx="12600" cy="12600"/>
                </a:xfrm>
                <a:prstGeom prst="rect">
                  <a:avLst/>
                </a:prstGeom>
              </p:spPr>
            </p:pic>
          </mc:Fallback>
        </mc:AlternateContent>
      </p:grpSp>
      <p:sp>
        <p:nvSpPr>
          <p:cNvPr id="3" name="TextBox 2">
            <a:extLst>
              <a:ext uri="{FF2B5EF4-FFF2-40B4-BE49-F238E27FC236}">
                <a16:creationId xmlns:a16="http://schemas.microsoft.com/office/drawing/2014/main" id="{0264EBB2-82A5-66EF-EE25-B89051A916BA}"/>
              </a:ext>
            </a:extLst>
          </p:cNvPr>
          <p:cNvSpPr txBox="1"/>
          <p:nvPr/>
        </p:nvSpPr>
        <p:spPr>
          <a:xfrm>
            <a:off x="8839200" y="5236029"/>
            <a:ext cx="2209800" cy="430887"/>
          </a:xfrm>
          <a:prstGeom prst="rect">
            <a:avLst/>
          </a:prstGeom>
          <a:noFill/>
        </p:spPr>
        <p:txBody>
          <a:bodyPr wrap="square" rtlCol="0">
            <a:spAutoFit/>
          </a:bodyPr>
          <a:lstStyle/>
          <a:p>
            <a:r>
              <a:rPr lang="en-GB" sz="2200" b="1" dirty="0">
                <a:solidFill>
                  <a:schemeClr val="accent2">
                    <a:lumMod val="75000"/>
                  </a:schemeClr>
                </a:solidFill>
                <a:hlinkClick r:id="rId12" action="ppaction://hlinksldjump"/>
              </a:rPr>
              <a:t>Next</a:t>
            </a:r>
            <a:endParaRPr lang="en-GB" sz="2200" b="1" dirty="0">
              <a:solidFill>
                <a:schemeClr val="accent2">
                  <a:lumMod val="75000"/>
                </a:schemeClr>
              </a:solidFill>
            </a:endParaRPr>
          </a:p>
        </p:txBody>
      </p:sp>
    </p:spTree>
    <p:extLst>
      <p:ext uri="{BB962C8B-B14F-4D97-AF65-F5344CB8AC3E}">
        <p14:creationId xmlns:p14="http://schemas.microsoft.com/office/powerpoint/2010/main" val="2808409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dirty="0">
                <a:solidFill>
                  <a:srgbClr val="FFCCCC"/>
                </a:solidFill>
                <a:latin typeface="Arial Black" panose="020B0A04020102020204" pitchFamily="34" charset="0"/>
              </a:rPr>
              <a:t>Nexos y Conectores</a:t>
            </a:r>
            <a:endParaRPr lang="es-AR" dirty="0">
              <a:solidFill>
                <a:srgbClr val="FFCCCC"/>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687432241"/>
              </p:ext>
            </p:extLst>
          </p:nvPr>
        </p:nvGraphicFramePr>
        <p:xfrm>
          <a:off x="500744" y="1491343"/>
          <a:ext cx="11027227" cy="3558099"/>
        </p:xfrm>
        <a:graphic>
          <a:graphicData uri="http://schemas.openxmlformats.org/drawingml/2006/table">
            <a:tbl>
              <a:tblPr firstRow="1" bandRow="1">
                <a:tableStyleId>{5C22544A-7EE6-4342-B048-85BDC9FD1C3A}</a:tableStyleId>
              </a:tblPr>
              <a:tblGrid>
                <a:gridCol w="5909496">
                  <a:extLst>
                    <a:ext uri="{9D8B030D-6E8A-4147-A177-3AD203B41FA5}">
                      <a16:colId xmlns:a16="http://schemas.microsoft.com/office/drawing/2014/main" val="3246143695"/>
                    </a:ext>
                  </a:extLst>
                </a:gridCol>
                <a:gridCol w="5117731">
                  <a:extLst>
                    <a:ext uri="{9D8B030D-6E8A-4147-A177-3AD203B41FA5}">
                      <a16:colId xmlns:a16="http://schemas.microsoft.com/office/drawing/2014/main" val="2154706231"/>
                    </a:ext>
                  </a:extLst>
                </a:gridCol>
              </a:tblGrid>
              <a:tr h="454875">
                <a:tc>
                  <a:txBody>
                    <a:bodyPr/>
                    <a:lstStyle/>
                    <a:p>
                      <a:pPr>
                        <a:spcAft>
                          <a:spcPts val="0"/>
                        </a:spcAft>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actually (</a:t>
                      </a:r>
                      <a:r>
                        <a:rPr lang="en-U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adv</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  actual (</a:t>
                      </a:r>
                      <a:r>
                        <a:rPr lang="en-U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adj</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_tradnl"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en realidad, /real </a:t>
                      </a:r>
                      <a:endParaRPr lang="es-AR"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4197644848"/>
                  </a:ext>
                </a:extLst>
              </a:tr>
              <a:tr h="828849">
                <a:tc>
                  <a:txBody>
                    <a:bodyPr/>
                    <a:lstStyle/>
                    <a:p>
                      <a:pPr>
                        <a:spcAft>
                          <a:spcPts val="0"/>
                        </a:spcAft>
                      </a:pPr>
                      <a:r>
                        <a:rPr lang="es-ES" sz="2400" b="1">
                          <a:solidFill>
                            <a:schemeClr val="bg1"/>
                          </a:solidFill>
                          <a:effectLst/>
                          <a:latin typeface="Calibri" panose="020F0502020204030204" pitchFamily="34" charset="0"/>
                          <a:ea typeface="Calibri" panose="020F0502020204030204" pitchFamily="34" charset="0"/>
                          <a:cs typeface="Calibri" panose="020F0502020204030204" pitchFamily="34" charset="0"/>
                        </a:rPr>
                        <a:t>as (</a:t>
                      </a:r>
                      <a:r>
                        <a:rPr lang="es-ES" sz="2400">
                          <a:solidFill>
                            <a:schemeClr val="bg1"/>
                          </a:solidFill>
                          <a:effectLst/>
                          <a:latin typeface="Calibri" panose="020F0502020204030204" pitchFamily="34" charset="0"/>
                          <a:ea typeface="Calibri" panose="020F0502020204030204" pitchFamily="34" charset="0"/>
                          <a:cs typeface="Calibri" panose="020F0502020204030204" pitchFamily="34" charset="0"/>
                        </a:rPr>
                        <a:t>comparativo, temporal, causa-consecuencia)</a:t>
                      </a:r>
                      <a:endParaRPr lang="es-AR"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como, a medida que, mientras, cuando, dado que,  porque                 </a:t>
                      </a:r>
                      <a:r>
                        <a:rPr lang="es-ES" sz="24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ver mas</a:t>
                      </a:r>
                      <a:endParaRPr lang="es-AR" sz="24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135437608"/>
                  </a:ext>
                </a:extLst>
              </a:tr>
              <a:tr h="454875">
                <a:tc>
                  <a:txBody>
                    <a:bodyPr/>
                    <a:lstStyle/>
                    <a:p>
                      <a:pPr>
                        <a:spcAft>
                          <a:spcPts val="0"/>
                        </a:spcAft>
                      </a:pPr>
                      <a:r>
                        <a:rPr lang="en-US" sz="2400" b="1">
                          <a:solidFill>
                            <a:schemeClr val="bg1"/>
                          </a:solidFill>
                          <a:effectLst/>
                          <a:latin typeface="Calibri" panose="020F0502020204030204" pitchFamily="34" charset="0"/>
                          <a:ea typeface="Calibri" panose="020F0502020204030204" pitchFamily="34" charset="0"/>
                          <a:cs typeface="Calibri" panose="020F0502020204030204" pitchFamily="34" charset="0"/>
                        </a:rPr>
                        <a:t>as long as</a:t>
                      </a:r>
                      <a:endParaRPr lang="es-AR"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con tal de que, siempre que</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2700837073"/>
                  </a:ext>
                </a:extLst>
              </a:tr>
              <a:tr h="454875">
                <a:tc>
                  <a:txBody>
                    <a:bodyPr/>
                    <a:lstStyle/>
                    <a:p>
                      <a:pPr>
                        <a:spcAft>
                          <a:spcPts val="0"/>
                        </a:spcAft>
                      </a:pPr>
                      <a:r>
                        <a:rPr lang="es-ES" sz="2400" b="1">
                          <a:solidFill>
                            <a:schemeClr val="bg1"/>
                          </a:solidFill>
                          <a:effectLst/>
                          <a:latin typeface="Calibri" panose="020F0502020204030204" pitchFamily="34" charset="0"/>
                          <a:ea typeface="Calibri" panose="020F0502020204030204" pitchFamily="34" charset="0"/>
                          <a:cs typeface="Calibri" panose="020F0502020204030204" pitchFamily="34" charset="0"/>
                        </a:rPr>
                        <a:t>As many …as </a:t>
                      </a:r>
                      <a:endParaRPr lang="es-AR"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Tantos como</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884152969"/>
                  </a:ext>
                </a:extLst>
              </a:tr>
              <a:tr h="454875">
                <a:tc>
                  <a:txBody>
                    <a:bodyPr/>
                    <a:lstStyle/>
                    <a:p>
                      <a:pPr>
                        <a:spcAft>
                          <a:spcPts val="0"/>
                        </a:spcAft>
                      </a:pPr>
                      <a:r>
                        <a:rPr lang="es-ES" sz="2400" b="1">
                          <a:solidFill>
                            <a:schemeClr val="bg1"/>
                          </a:solidFill>
                          <a:effectLst/>
                          <a:latin typeface="Calibri" panose="020F0502020204030204" pitchFamily="34" charset="0"/>
                          <a:ea typeface="Calibri" panose="020F0502020204030204" pitchFamily="34" charset="0"/>
                          <a:cs typeface="Calibri" panose="020F0502020204030204" pitchFamily="34" charset="0"/>
                        </a:rPr>
                        <a:t>As much …as</a:t>
                      </a:r>
                      <a:endParaRPr lang="es-AR" sz="24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Tanto…como - hasta</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41143451"/>
                  </a:ext>
                </a:extLst>
              </a:tr>
              <a:tr h="454875">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because</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0"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suj</a:t>
                      </a:r>
                      <a:r>
                        <a:rPr lang="es-ES"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 verbo </a:t>
                      </a:r>
                      <a:endParaRPr lang="es-AR"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porque</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108183182"/>
                  </a:ext>
                </a:extLst>
              </a:tr>
              <a:tr h="454875">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because</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of</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sustantivo</a:t>
                      </a:r>
                      <a:endParaRPr lang="es-AR"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debido a</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40000"/>
                        <a:lumOff val="60000"/>
                      </a:schemeClr>
                    </a:solidFill>
                  </a:tcPr>
                </a:tc>
                <a:extLst>
                  <a:ext uri="{0D108BD9-81ED-4DB2-BD59-A6C34878D82A}">
                    <a16:rowId xmlns:a16="http://schemas.microsoft.com/office/drawing/2014/main" val="3500645835"/>
                  </a:ext>
                </a:extLst>
              </a:tr>
            </a:tbl>
          </a:graphicData>
        </a:graphic>
      </p:graphicFrame>
      <p:sp>
        <p:nvSpPr>
          <p:cNvPr id="3" name="TextBox 2">
            <a:extLst>
              <a:ext uri="{FF2B5EF4-FFF2-40B4-BE49-F238E27FC236}">
                <a16:creationId xmlns:a16="http://schemas.microsoft.com/office/drawing/2014/main" id="{93AF3A7B-5EA4-C6F6-2F66-B5A76F85D503}"/>
              </a:ext>
            </a:extLst>
          </p:cNvPr>
          <p:cNvSpPr txBox="1"/>
          <p:nvPr/>
        </p:nvSpPr>
        <p:spPr>
          <a:xfrm>
            <a:off x="9437914" y="5049442"/>
            <a:ext cx="1611085" cy="430887"/>
          </a:xfrm>
          <a:prstGeom prst="rect">
            <a:avLst/>
          </a:prstGeom>
          <a:noFill/>
        </p:spPr>
        <p:txBody>
          <a:bodyPr wrap="square" rtlCol="0">
            <a:spAutoFit/>
          </a:bodyPr>
          <a:lstStyle/>
          <a:p>
            <a:r>
              <a:rPr lang="en-GB" sz="2200" b="1" dirty="0">
                <a:solidFill>
                  <a:schemeClr val="accent2">
                    <a:lumMod val="75000"/>
                  </a:schemeClr>
                </a:solidFill>
                <a:hlinkClick r:id="rId3" action="ppaction://hlinksldjump"/>
              </a:rPr>
              <a:t>Next</a:t>
            </a:r>
            <a:endParaRPr lang="en-GB" sz="2200" b="1" dirty="0">
              <a:solidFill>
                <a:schemeClr val="accent2">
                  <a:lumMod val="75000"/>
                </a:schemeClr>
              </a:solidFill>
            </a:endParaRPr>
          </a:p>
        </p:txBody>
      </p:sp>
    </p:spTree>
    <p:extLst>
      <p:ext uri="{BB962C8B-B14F-4D97-AF65-F5344CB8AC3E}">
        <p14:creationId xmlns:p14="http://schemas.microsoft.com/office/powerpoint/2010/main" val="3027677702"/>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BBC386-3CED-AADE-4AD6-8F1A234FB5AE}"/>
              </a:ext>
            </a:extLst>
          </p:cNvPr>
          <p:cNvSpPr>
            <a:spLocks noGrp="1"/>
          </p:cNvSpPr>
          <p:nvPr>
            <p:ph type="title"/>
          </p:nvPr>
        </p:nvSpPr>
        <p:spPr>
          <a:xfrm>
            <a:off x="218783" y="-304800"/>
            <a:ext cx="3401064" cy="1447800"/>
          </a:xfrm>
        </p:spPr>
        <p:txBody>
          <a:bodyPr/>
          <a:lstStyle/>
          <a:p>
            <a:br>
              <a:rPr lang="en-GB" sz="2800" noProof="0" dirty="0">
                <a:latin typeface="Calibri" panose="020F0502020204030204" pitchFamily="34" charset="0"/>
                <a:ea typeface="Calibri" panose="020F0502020204030204" pitchFamily="34" charset="0"/>
                <a:cs typeface="Calibri" panose="020F0502020204030204" pitchFamily="34" charset="0"/>
              </a:rPr>
            </a:br>
            <a:endParaRPr lang="en-GB" sz="2800" noProof="0" dirty="0">
              <a:latin typeface="Calibri" panose="020F0502020204030204" pitchFamily="34" charset="0"/>
              <a:ea typeface="Calibri" panose="020F0502020204030204" pitchFamily="34" charset="0"/>
              <a:cs typeface="Calibri" panose="020F0502020204030204" pitchFamily="34" charset="0"/>
            </a:endParaRPr>
          </a:p>
        </p:txBody>
      </p:sp>
      <p:sp>
        <p:nvSpPr>
          <p:cNvPr id="3" name="Content Placeholder 2">
            <a:extLst>
              <a:ext uri="{FF2B5EF4-FFF2-40B4-BE49-F238E27FC236}">
                <a16:creationId xmlns:a16="http://schemas.microsoft.com/office/drawing/2014/main" id="{37CF6648-07AB-2B37-D8C4-11EF33000835}"/>
              </a:ext>
            </a:extLst>
          </p:cNvPr>
          <p:cNvSpPr>
            <a:spLocks noGrp="1"/>
          </p:cNvSpPr>
          <p:nvPr>
            <p:ph idx="1"/>
          </p:nvPr>
        </p:nvSpPr>
        <p:spPr>
          <a:xfrm>
            <a:off x="2840625" y="511629"/>
            <a:ext cx="9351375" cy="6705599"/>
          </a:xfrm>
        </p:spPr>
        <p:txBody>
          <a:bodyPr>
            <a:normAutofit/>
          </a:bodyPr>
          <a:lstStyle/>
          <a:p>
            <a:r>
              <a:rPr lang="en-GB" sz="2400" noProof="0" dirty="0"/>
              <a:t>Fixing a leak is not </a:t>
            </a:r>
            <a:r>
              <a:rPr lang="en-GB" sz="2400" b="1" noProof="0" dirty="0">
                <a:solidFill>
                  <a:schemeClr val="accent2">
                    <a:lumMod val="20000"/>
                    <a:lumOff val="80000"/>
                  </a:schemeClr>
                </a:solidFill>
              </a:rPr>
              <a:t>as</a:t>
            </a:r>
            <a:r>
              <a:rPr lang="en-GB" sz="2400" noProof="0" dirty="0"/>
              <a:t> easy </a:t>
            </a:r>
            <a:r>
              <a:rPr lang="en-GB" sz="2400" b="1" noProof="0" dirty="0">
                <a:solidFill>
                  <a:schemeClr val="accent2">
                    <a:lumMod val="20000"/>
                    <a:lumOff val="80000"/>
                  </a:schemeClr>
                </a:solidFill>
              </a:rPr>
              <a:t>as</a:t>
            </a:r>
            <a:r>
              <a:rPr lang="en-GB" sz="2400" noProof="0" dirty="0"/>
              <a:t> it seems.</a:t>
            </a:r>
          </a:p>
          <a:p>
            <a:pPr marL="0" indent="0">
              <a:buNone/>
            </a:pPr>
            <a:r>
              <a:rPr lang="en-GB" sz="2400" noProof="0" dirty="0" err="1"/>
              <a:t>Arreglar</a:t>
            </a:r>
            <a:r>
              <a:rPr lang="en-GB" sz="2400" noProof="0" dirty="0"/>
              <a:t> </a:t>
            </a:r>
            <a:r>
              <a:rPr lang="en-GB" sz="2400" noProof="0" dirty="0" err="1"/>
              <a:t>una</a:t>
            </a:r>
            <a:r>
              <a:rPr lang="en-GB" sz="2400" noProof="0" dirty="0"/>
              <a:t> </a:t>
            </a:r>
            <a:r>
              <a:rPr lang="en-GB" sz="2400" noProof="0" dirty="0" err="1"/>
              <a:t>fuga</a:t>
            </a:r>
            <a:r>
              <a:rPr lang="en-GB" sz="2400" noProof="0" dirty="0"/>
              <a:t> no es</a:t>
            </a:r>
            <a:r>
              <a:rPr lang="en-GB" sz="2400" noProof="0" dirty="0">
                <a:ln w="0"/>
                <a:effectLst>
                  <a:outerShdw blurRad="38100" dist="19050" dir="2700000" algn="tl" rotWithShape="0">
                    <a:schemeClr val="dk1">
                      <a:alpha val="40000"/>
                    </a:schemeClr>
                  </a:outerShdw>
                </a:effectLst>
              </a:rPr>
              <a:t> ............…</a:t>
            </a:r>
            <a:r>
              <a:rPr lang="en-GB" sz="2400" noProof="0" dirty="0" err="1"/>
              <a:t>fácil</a:t>
            </a:r>
            <a:r>
              <a:rPr lang="en-GB" sz="2400" noProof="0" dirty="0"/>
              <a:t> ……......</a:t>
            </a:r>
            <a:r>
              <a:rPr lang="en-GB" sz="2400" noProof="0" dirty="0" err="1"/>
              <a:t>parece</a:t>
            </a:r>
            <a:r>
              <a:rPr lang="en-GB" sz="2400" noProof="0" dirty="0"/>
              <a:t>.</a:t>
            </a:r>
          </a:p>
          <a:p>
            <a:endParaRPr lang="en-GB" sz="2400" noProof="0" dirty="0"/>
          </a:p>
          <a:p>
            <a:r>
              <a:rPr lang="en-GB" sz="2400" noProof="0" dirty="0"/>
              <a:t>Remove surface moisture by gently rubbing it with a dry cloth </a:t>
            </a:r>
            <a:r>
              <a:rPr lang="en-GB" sz="2400" b="1" noProof="0" dirty="0"/>
              <a:t>as</a:t>
            </a:r>
            <a:r>
              <a:rPr lang="en-GB" sz="2400" noProof="0" dirty="0"/>
              <a:t> the adhesive product will not work if there is water on the surface.</a:t>
            </a:r>
          </a:p>
          <a:p>
            <a:pPr marL="0" indent="0">
              <a:buNone/>
            </a:pPr>
            <a:r>
              <a:rPr lang="en-GB" sz="2400" noProof="0" dirty="0"/>
              <a:t>Quite la </a:t>
            </a:r>
            <a:r>
              <a:rPr lang="en-GB" sz="2400" noProof="0" dirty="0" err="1"/>
              <a:t>humedad</a:t>
            </a:r>
            <a:r>
              <a:rPr lang="en-GB" sz="2400" noProof="0" dirty="0"/>
              <a:t> de la </a:t>
            </a:r>
            <a:r>
              <a:rPr lang="en-GB" sz="2400" noProof="0" dirty="0" err="1"/>
              <a:t>superficie</a:t>
            </a:r>
            <a:r>
              <a:rPr lang="en-GB" sz="2400" noProof="0" dirty="0"/>
              <a:t> </a:t>
            </a:r>
            <a:r>
              <a:rPr lang="en-GB" sz="2400" noProof="0" dirty="0" err="1"/>
              <a:t>frotando</a:t>
            </a:r>
            <a:r>
              <a:rPr lang="en-GB" sz="2400" noProof="0" dirty="0"/>
              <a:t> </a:t>
            </a:r>
            <a:r>
              <a:rPr lang="en-GB" sz="2400" noProof="0" dirty="0" err="1"/>
              <a:t>suavemente</a:t>
            </a:r>
            <a:r>
              <a:rPr lang="en-GB" sz="2400" noProof="0" dirty="0"/>
              <a:t> con un </a:t>
            </a:r>
            <a:r>
              <a:rPr lang="en-GB" sz="2400" noProof="0" dirty="0" err="1"/>
              <a:t>paño</a:t>
            </a:r>
            <a:r>
              <a:rPr lang="en-GB" sz="2400" noProof="0" dirty="0"/>
              <a:t> </a:t>
            </a:r>
            <a:r>
              <a:rPr lang="en-GB" sz="2400" dirty="0"/>
              <a:t>s</a:t>
            </a:r>
            <a:r>
              <a:rPr lang="en-GB" sz="2400" noProof="0" dirty="0"/>
              <a:t>eco …………………</a:t>
            </a:r>
            <a:r>
              <a:rPr lang="en-GB" sz="2400" noProof="0" dirty="0" err="1"/>
              <a:t>el</a:t>
            </a:r>
            <a:r>
              <a:rPr lang="en-GB" sz="2400" noProof="0" dirty="0"/>
              <a:t> </a:t>
            </a:r>
            <a:r>
              <a:rPr lang="en-GB" sz="2400" noProof="0" dirty="0" err="1"/>
              <a:t>producto</a:t>
            </a:r>
            <a:r>
              <a:rPr lang="en-GB" sz="2400" noProof="0" dirty="0"/>
              <a:t> </a:t>
            </a:r>
            <a:r>
              <a:rPr lang="en-GB" sz="2400" noProof="0" dirty="0" err="1"/>
              <a:t>adhesivo</a:t>
            </a:r>
            <a:r>
              <a:rPr lang="en-GB" sz="2400" noProof="0" dirty="0"/>
              <a:t> no </a:t>
            </a:r>
            <a:r>
              <a:rPr lang="en-GB" sz="2400" noProof="0" dirty="0" err="1"/>
              <a:t>funcionará</a:t>
            </a:r>
            <a:r>
              <a:rPr lang="en-GB" sz="2400" noProof="0" dirty="0"/>
              <a:t> </a:t>
            </a:r>
            <a:r>
              <a:rPr lang="en-GB" sz="2400" noProof="0" dirty="0" err="1"/>
              <a:t>si</a:t>
            </a:r>
            <a:r>
              <a:rPr lang="en-GB" sz="2400" noProof="0" dirty="0"/>
              <a:t> hay </a:t>
            </a:r>
            <a:r>
              <a:rPr lang="en-GB" sz="2400" noProof="0" dirty="0" err="1"/>
              <a:t>agua</a:t>
            </a:r>
            <a:r>
              <a:rPr lang="en-GB" sz="2400" noProof="0" dirty="0"/>
              <a:t> </a:t>
            </a:r>
            <a:r>
              <a:rPr lang="en-GB" sz="2400" noProof="0" dirty="0" err="1"/>
              <a:t>en</a:t>
            </a:r>
            <a:r>
              <a:rPr lang="en-GB" sz="2400" noProof="0" dirty="0"/>
              <a:t> la </a:t>
            </a:r>
            <a:r>
              <a:rPr lang="en-GB" sz="2400" noProof="0" dirty="0" err="1"/>
              <a:t>superficie</a:t>
            </a:r>
            <a:r>
              <a:rPr lang="en-GB" sz="2400" noProof="0" dirty="0"/>
              <a:t>.</a:t>
            </a:r>
          </a:p>
          <a:p>
            <a:endParaRPr lang="en-GB" sz="2400" dirty="0"/>
          </a:p>
          <a:p>
            <a:r>
              <a:rPr lang="en-GB" sz="2400" dirty="0"/>
              <a:t>As the product dries out, it may turn to a paler shade.</a:t>
            </a:r>
          </a:p>
          <a:p>
            <a:pPr marL="0" indent="0">
              <a:buNone/>
            </a:pPr>
            <a:r>
              <a:rPr lang="en-GB" sz="2400" noProof="0" dirty="0"/>
              <a:t>………………….</a:t>
            </a:r>
            <a:r>
              <a:rPr lang="en-GB" sz="2400" noProof="0" dirty="0" err="1"/>
              <a:t>el</a:t>
            </a:r>
            <a:r>
              <a:rPr lang="en-GB" sz="2400" noProof="0" dirty="0"/>
              <a:t> </a:t>
            </a:r>
            <a:r>
              <a:rPr lang="en-GB" sz="2400" noProof="0" dirty="0" err="1"/>
              <a:t>producto</a:t>
            </a:r>
            <a:r>
              <a:rPr lang="en-GB" sz="2400" noProof="0" dirty="0"/>
              <a:t> se </a:t>
            </a:r>
            <a:r>
              <a:rPr lang="en-GB" sz="2400" noProof="0" dirty="0" err="1"/>
              <a:t>seca</a:t>
            </a:r>
            <a:r>
              <a:rPr lang="en-GB" sz="2400" dirty="0"/>
              <a:t>, </a:t>
            </a:r>
            <a:r>
              <a:rPr lang="en-GB" sz="2400" dirty="0" err="1"/>
              <a:t>puede</a:t>
            </a:r>
            <a:r>
              <a:rPr lang="en-GB" sz="2400" dirty="0"/>
              <a:t> </a:t>
            </a:r>
            <a:r>
              <a:rPr lang="en-GB" sz="2400" dirty="0" err="1"/>
              <a:t>aclararse</a:t>
            </a:r>
            <a:r>
              <a:rPr lang="en-GB" sz="2400" dirty="0"/>
              <a:t>.       </a:t>
            </a:r>
            <a:r>
              <a:rPr lang="en-GB" sz="2400" b="1" dirty="0">
                <a:solidFill>
                  <a:schemeClr val="accent2">
                    <a:lumMod val="75000"/>
                  </a:schemeClr>
                </a:solidFill>
                <a:hlinkClick r:id="rId2" action="ppaction://hlinksldjump"/>
              </a:rPr>
              <a:t>Back</a:t>
            </a:r>
            <a:endParaRPr lang="en-GB" sz="2400" b="1" dirty="0">
              <a:solidFill>
                <a:schemeClr val="accent2">
                  <a:lumMod val="75000"/>
                </a:schemeClr>
              </a:solidFill>
            </a:endParaRPr>
          </a:p>
          <a:p>
            <a:pPr marL="0" indent="0">
              <a:buNone/>
            </a:pPr>
            <a:endParaRPr lang="en-GB" sz="2400" noProof="0" dirty="0"/>
          </a:p>
          <a:p>
            <a:pPr marL="0" indent="0">
              <a:buNone/>
            </a:pPr>
            <a:endParaRPr lang="en-GB" noProof="0" dirty="0"/>
          </a:p>
          <a:p>
            <a:pPr marL="0" indent="0">
              <a:buNone/>
            </a:pPr>
            <a:endParaRPr lang="en-GB" noProof="0" dirty="0"/>
          </a:p>
        </p:txBody>
      </p:sp>
      <p:graphicFrame>
        <p:nvGraphicFramePr>
          <p:cNvPr id="6" name="Diagram 5">
            <a:extLst>
              <a:ext uri="{FF2B5EF4-FFF2-40B4-BE49-F238E27FC236}">
                <a16:creationId xmlns:a16="http://schemas.microsoft.com/office/drawing/2014/main" id="{14F03EC4-67FF-AA3F-6367-98A25625598C}"/>
              </a:ext>
            </a:extLst>
          </p:cNvPr>
          <p:cNvGraphicFramePr/>
          <p:nvPr>
            <p:extLst>
              <p:ext uri="{D42A27DB-BD31-4B8C-83A1-F6EECF244321}">
                <p14:modId xmlns:p14="http://schemas.microsoft.com/office/powerpoint/2010/main" val="1794430876"/>
              </p:ext>
            </p:extLst>
          </p:nvPr>
        </p:nvGraphicFramePr>
        <p:xfrm>
          <a:off x="218783" y="936172"/>
          <a:ext cx="2621842" cy="363232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Rectangle 10">
            <a:extLst>
              <a:ext uri="{FF2B5EF4-FFF2-40B4-BE49-F238E27FC236}">
                <a16:creationId xmlns:a16="http://schemas.microsoft.com/office/drawing/2014/main" id="{C2B43B06-65CB-032D-C6E2-A57F00438457}"/>
              </a:ext>
            </a:extLst>
          </p:cNvPr>
          <p:cNvSpPr/>
          <p:nvPr/>
        </p:nvSpPr>
        <p:spPr>
          <a:xfrm>
            <a:off x="6413514" y="705339"/>
            <a:ext cx="1344386" cy="461665"/>
          </a:xfrm>
          <a:prstGeom prst="rect">
            <a:avLst/>
          </a:prstGeom>
          <a:noFill/>
        </p:spPr>
        <p:txBody>
          <a:bodyPr wrap="square" lIns="91440" tIns="45720" rIns="91440" bIns="45720">
            <a:spAutoFit/>
          </a:bodyPr>
          <a:lstStyle/>
          <a:p>
            <a:pPr algn="ctr"/>
            <a:r>
              <a:rPr lang="en-GB" sz="2400" cap="none" spc="0" noProof="0" dirty="0">
                <a:ln w="0"/>
                <a:solidFill>
                  <a:schemeClr val="accent2">
                    <a:lumMod val="20000"/>
                    <a:lumOff val="80000"/>
                  </a:schemeClr>
                </a:solidFill>
                <a:effectLst/>
              </a:rPr>
              <a:t>tan</a:t>
            </a:r>
            <a:endParaRPr lang="en-GB" sz="2400" cap="none" spc="0" dirty="0">
              <a:ln w="0"/>
              <a:solidFill>
                <a:schemeClr val="accent2">
                  <a:lumMod val="20000"/>
                  <a:lumOff val="80000"/>
                </a:schemeClr>
              </a:solidFill>
              <a:effectLst/>
            </a:endParaRPr>
          </a:p>
        </p:txBody>
      </p:sp>
      <p:sp>
        <p:nvSpPr>
          <p:cNvPr id="12" name="Rectangle 11">
            <a:extLst>
              <a:ext uri="{FF2B5EF4-FFF2-40B4-BE49-F238E27FC236}">
                <a16:creationId xmlns:a16="http://schemas.microsoft.com/office/drawing/2014/main" id="{70E834B0-8F11-AE0D-AD59-9E154F759E84}"/>
              </a:ext>
            </a:extLst>
          </p:cNvPr>
          <p:cNvSpPr/>
          <p:nvPr/>
        </p:nvSpPr>
        <p:spPr>
          <a:xfrm>
            <a:off x="8460922" y="681335"/>
            <a:ext cx="1344386" cy="461665"/>
          </a:xfrm>
          <a:prstGeom prst="rect">
            <a:avLst/>
          </a:prstGeom>
          <a:noFill/>
        </p:spPr>
        <p:txBody>
          <a:bodyPr wrap="square" lIns="91440" tIns="45720" rIns="91440" bIns="45720">
            <a:spAutoFit/>
          </a:bodyPr>
          <a:lstStyle/>
          <a:p>
            <a:pPr algn="ctr"/>
            <a:r>
              <a:rPr lang="en-GB" sz="2400" dirty="0" err="1">
                <a:ln w="0"/>
                <a:solidFill>
                  <a:schemeClr val="accent2">
                    <a:lumMod val="20000"/>
                    <a:lumOff val="80000"/>
                  </a:schemeClr>
                </a:solidFill>
              </a:rPr>
              <a:t>como</a:t>
            </a:r>
            <a:endParaRPr lang="en-GB" sz="2400" cap="none" spc="0" dirty="0">
              <a:ln w="0"/>
              <a:solidFill>
                <a:schemeClr val="accent2">
                  <a:lumMod val="20000"/>
                  <a:lumOff val="80000"/>
                </a:schemeClr>
              </a:solidFill>
              <a:effectLst/>
            </a:endParaRPr>
          </a:p>
        </p:txBody>
      </p:sp>
      <p:sp>
        <p:nvSpPr>
          <p:cNvPr id="13" name="Rectangle 12">
            <a:extLst>
              <a:ext uri="{FF2B5EF4-FFF2-40B4-BE49-F238E27FC236}">
                <a16:creationId xmlns:a16="http://schemas.microsoft.com/office/drawing/2014/main" id="{6E23D0CF-5EBF-3255-E3B7-5C0D06309184}"/>
              </a:ext>
            </a:extLst>
          </p:cNvPr>
          <p:cNvSpPr/>
          <p:nvPr/>
        </p:nvSpPr>
        <p:spPr>
          <a:xfrm>
            <a:off x="5499733" y="3282042"/>
            <a:ext cx="1344386" cy="461665"/>
          </a:xfrm>
          <a:prstGeom prst="rect">
            <a:avLst/>
          </a:prstGeom>
          <a:noFill/>
        </p:spPr>
        <p:txBody>
          <a:bodyPr wrap="square" lIns="91440" tIns="45720" rIns="91440" bIns="45720">
            <a:spAutoFit/>
          </a:bodyPr>
          <a:lstStyle/>
          <a:p>
            <a:pPr algn="ctr"/>
            <a:r>
              <a:rPr lang="en-GB" sz="2400" dirty="0" err="1">
                <a:ln w="0"/>
                <a:solidFill>
                  <a:schemeClr val="accent2">
                    <a:lumMod val="20000"/>
                    <a:lumOff val="80000"/>
                  </a:schemeClr>
                </a:solidFill>
              </a:rPr>
              <a:t>ya</a:t>
            </a:r>
            <a:r>
              <a:rPr lang="en-GB" sz="2400" dirty="0">
                <a:ln w="0"/>
                <a:solidFill>
                  <a:schemeClr val="accent2">
                    <a:lumMod val="20000"/>
                    <a:lumOff val="80000"/>
                  </a:schemeClr>
                </a:solidFill>
              </a:rPr>
              <a:t> que</a:t>
            </a:r>
            <a:endParaRPr lang="en-GB" sz="2400" cap="none" spc="0" dirty="0">
              <a:ln w="0"/>
              <a:solidFill>
                <a:schemeClr val="accent2">
                  <a:lumMod val="20000"/>
                  <a:lumOff val="80000"/>
                </a:schemeClr>
              </a:solidFill>
              <a:effectLst/>
            </a:endParaRPr>
          </a:p>
        </p:txBody>
      </p:sp>
      <p:sp>
        <p:nvSpPr>
          <p:cNvPr id="14" name="Rectangle 13">
            <a:extLst>
              <a:ext uri="{FF2B5EF4-FFF2-40B4-BE49-F238E27FC236}">
                <a16:creationId xmlns:a16="http://schemas.microsoft.com/office/drawing/2014/main" id="{8D217AAB-D5EB-3E28-1014-127447030522}"/>
              </a:ext>
            </a:extLst>
          </p:cNvPr>
          <p:cNvSpPr/>
          <p:nvPr/>
        </p:nvSpPr>
        <p:spPr>
          <a:xfrm>
            <a:off x="1894115" y="5200362"/>
            <a:ext cx="4201885" cy="461665"/>
          </a:xfrm>
          <a:prstGeom prst="rect">
            <a:avLst/>
          </a:prstGeom>
          <a:noFill/>
        </p:spPr>
        <p:txBody>
          <a:bodyPr wrap="square" lIns="91440" tIns="45720" rIns="91440" bIns="45720">
            <a:spAutoFit/>
          </a:bodyPr>
          <a:lstStyle/>
          <a:p>
            <a:pPr algn="ctr"/>
            <a:r>
              <a:rPr lang="en-GB" sz="2400" dirty="0">
                <a:ln w="0"/>
                <a:solidFill>
                  <a:schemeClr val="accent2">
                    <a:lumMod val="20000"/>
                    <a:lumOff val="80000"/>
                  </a:schemeClr>
                </a:solidFill>
              </a:rPr>
              <a:t>a </a:t>
            </a:r>
            <a:r>
              <a:rPr lang="en-GB" sz="2400" dirty="0" err="1">
                <a:ln w="0"/>
                <a:solidFill>
                  <a:schemeClr val="accent2">
                    <a:lumMod val="20000"/>
                    <a:lumOff val="80000"/>
                  </a:schemeClr>
                </a:solidFill>
              </a:rPr>
              <a:t>medida</a:t>
            </a:r>
            <a:r>
              <a:rPr lang="en-GB" sz="2400" dirty="0">
                <a:ln w="0"/>
                <a:solidFill>
                  <a:schemeClr val="accent2">
                    <a:lumMod val="20000"/>
                    <a:lumOff val="80000"/>
                  </a:schemeClr>
                </a:solidFill>
              </a:rPr>
              <a:t> que</a:t>
            </a:r>
            <a:endParaRPr lang="en-GB" sz="2400" cap="none" spc="0" dirty="0">
              <a:ln w="0"/>
              <a:solidFill>
                <a:schemeClr val="accent2">
                  <a:lumMod val="20000"/>
                  <a:lumOff val="80000"/>
                </a:schemeClr>
              </a:solidFill>
              <a:effectLst/>
            </a:endParaRPr>
          </a:p>
        </p:txBody>
      </p:sp>
    </p:spTree>
    <p:extLst>
      <p:ext uri="{BB962C8B-B14F-4D97-AF65-F5344CB8AC3E}">
        <p14:creationId xmlns:p14="http://schemas.microsoft.com/office/powerpoint/2010/main" val="19822722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5" presetClass="entr" presetSubtype="0" fill="hold" nodeType="click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2000"/>
                                        <p:tgtEl>
                                          <p:spTgt spid="11">
                                            <p:txEl>
                                              <p:pRg st="0" end="0"/>
                                            </p:txEl>
                                          </p:spTgt>
                                        </p:tgtEl>
                                      </p:cBhvr>
                                    </p:animEffect>
                                    <p:anim calcmode="lin" valueType="num">
                                      <p:cBhvr>
                                        <p:cTn id="22" dur="2000" fill="hold"/>
                                        <p:tgtEl>
                                          <p:spTgt spid="11">
                                            <p:txEl>
                                              <p:pRg st="0" end="0"/>
                                            </p:txEl>
                                          </p:spTgt>
                                        </p:tgtEl>
                                        <p:attrNameLst>
                                          <p:attrName>ppt_w</p:attrName>
                                        </p:attrNameLst>
                                      </p:cBhvr>
                                      <p:tavLst>
                                        <p:tav tm="0" fmla="#ppt_w*sin(2.5*pi*$)">
                                          <p:val>
                                            <p:fltVal val="0"/>
                                          </p:val>
                                        </p:tav>
                                        <p:tav tm="100000">
                                          <p:val>
                                            <p:fltVal val="1"/>
                                          </p:val>
                                        </p:tav>
                                      </p:tavLst>
                                    </p:anim>
                                    <p:anim calcmode="lin" valueType="num">
                                      <p:cBhvr>
                                        <p:cTn id="23" dur="2000" fill="hold"/>
                                        <p:tgtEl>
                                          <p:spTgt spid="11">
                                            <p:txEl>
                                              <p:pRg st="0" end="0"/>
                                            </p:txEl>
                                          </p:spTgt>
                                        </p:tgtEl>
                                        <p:attrNameLst>
                                          <p:attrName>ppt_h</p:attrName>
                                        </p:attrNameLst>
                                      </p:cBhvr>
                                      <p:tavLst>
                                        <p:tav tm="0">
                                          <p:val>
                                            <p:strVal val="#ppt_h"/>
                                          </p:val>
                                        </p:tav>
                                        <p:tav tm="100000">
                                          <p:val>
                                            <p:strVal val="#ppt_h"/>
                                          </p:val>
                                        </p:tav>
                                      </p:tavLst>
                                    </p:anim>
                                  </p:childTnLst>
                                </p:cTn>
                              </p:par>
                            </p:childTnLst>
                          </p:cTn>
                        </p:par>
                      </p:childTnLst>
                    </p:cTn>
                  </p:par>
                  <p:par>
                    <p:cTn id="24" fill="hold">
                      <p:stCondLst>
                        <p:cond delay="indefinite"/>
                      </p:stCondLst>
                      <p:childTnLst>
                        <p:par>
                          <p:cTn id="25" fill="hold">
                            <p:stCondLst>
                              <p:cond delay="0"/>
                            </p:stCondLst>
                            <p:childTnLst>
                              <p:par>
                                <p:cTn id="26" presetID="14" presetClass="entr" presetSubtype="10" fill="hold" nodeType="clickEffect">
                                  <p:stCondLst>
                                    <p:cond delay="0"/>
                                  </p:stCondLst>
                                  <p:childTnLst>
                                    <p:set>
                                      <p:cBhvr>
                                        <p:cTn id="27" dur="1" fill="hold">
                                          <p:stCondLst>
                                            <p:cond delay="0"/>
                                          </p:stCondLst>
                                        </p:cTn>
                                        <p:tgtEl>
                                          <p:spTgt spid="12">
                                            <p:txEl>
                                              <p:pRg st="0" end="0"/>
                                            </p:txEl>
                                          </p:spTgt>
                                        </p:tgtEl>
                                        <p:attrNameLst>
                                          <p:attrName>style.visibility</p:attrName>
                                        </p:attrNameLst>
                                      </p:cBhvr>
                                      <p:to>
                                        <p:strVal val="visible"/>
                                      </p:to>
                                    </p:set>
                                    <p:animEffect transition="in" filter="randombar(horizontal)">
                                      <p:cBhvr>
                                        <p:cTn id="28" dur="500"/>
                                        <p:tgtEl>
                                          <p:spTgt spid="12">
                                            <p:txEl>
                                              <p:pRg st="0" end="0"/>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42" presetClass="entr" presetSubtype="0" fill="hold" nodeType="clickEffect">
                                  <p:stCondLst>
                                    <p:cond delay="0"/>
                                  </p:stCondLst>
                                  <p:childTnLst>
                                    <p:set>
                                      <p:cBhvr>
                                        <p:cTn id="32" dur="1" fill="hold">
                                          <p:stCondLst>
                                            <p:cond delay="0"/>
                                          </p:stCondLst>
                                        </p:cTn>
                                        <p:tgtEl>
                                          <p:spTgt spid="3">
                                            <p:txEl>
                                              <p:pRg st="3" end="3"/>
                                            </p:txEl>
                                          </p:spTgt>
                                        </p:tgtEl>
                                        <p:attrNameLst>
                                          <p:attrName>style.visibility</p:attrName>
                                        </p:attrNameLst>
                                      </p:cBhvr>
                                      <p:to>
                                        <p:strVal val="visible"/>
                                      </p:to>
                                    </p:set>
                                    <p:animEffect transition="in" filter="fade">
                                      <p:cBhvr>
                                        <p:cTn id="33" dur="1000"/>
                                        <p:tgtEl>
                                          <p:spTgt spid="3">
                                            <p:txEl>
                                              <p:pRg st="3" end="3"/>
                                            </p:txEl>
                                          </p:spTgt>
                                        </p:tgtEl>
                                      </p:cBhvr>
                                    </p:animEffect>
                                    <p:anim calcmode="lin" valueType="num">
                                      <p:cBhvr>
                                        <p:cTn id="34"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35"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6" fill="hold">
                      <p:stCondLst>
                        <p:cond delay="indefinite"/>
                      </p:stCondLst>
                      <p:childTnLst>
                        <p:par>
                          <p:cTn id="37" fill="hold">
                            <p:stCondLst>
                              <p:cond delay="0"/>
                            </p:stCondLst>
                            <p:childTnLst>
                              <p:par>
                                <p:cTn id="38" presetID="42" presetClass="entr" presetSubtype="0" fill="hold" nodeType="clickEffect">
                                  <p:stCondLst>
                                    <p:cond delay="0"/>
                                  </p:stCondLst>
                                  <p:childTnLst>
                                    <p:set>
                                      <p:cBhvr>
                                        <p:cTn id="39" dur="1" fill="hold">
                                          <p:stCondLst>
                                            <p:cond delay="0"/>
                                          </p:stCondLst>
                                        </p:cTn>
                                        <p:tgtEl>
                                          <p:spTgt spid="3">
                                            <p:txEl>
                                              <p:pRg st="4" end="4"/>
                                            </p:txEl>
                                          </p:spTgt>
                                        </p:tgtEl>
                                        <p:attrNameLst>
                                          <p:attrName>style.visibility</p:attrName>
                                        </p:attrNameLst>
                                      </p:cBhvr>
                                      <p:to>
                                        <p:strVal val="visible"/>
                                      </p:to>
                                    </p:set>
                                    <p:animEffect transition="in" filter="fade">
                                      <p:cBhvr>
                                        <p:cTn id="40" dur="1000"/>
                                        <p:tgtEl>
                                          <p:spTgt spid="3">
                                            <p:txEl>
                                              <p:pRg st="4" end="4"/>
                                            </p:txEl>
                                          </p:spTgt>
                                        </p:tgtEl>
                                      </p:cBhvr>
                                    </p:animEffect>
                                    <p:anim calcmode="lin" valueType="num">
                                      <p:cBhvr>
                                        <p:cTn id="41"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42"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6" presetClass="entr" presetSubtype="0" fill="hold" nodeType="clickEffect">
                                  <p:stCondLst>
                                    <p:cond delay="0"/>
                                  </p:stCondLst>
                                  <p:childTnLst>
                                    <p:set>
                                      <p:cBhvr>
                                        <p:cTn id="46" dur="1" fill="hold">
                                          <p:stCondLst>
                                            <p:cond delay="0"/>
                                          </p:stCondLst>
                                        </p:cTn>
                                        <p:tgtEl>
                                          <p:spTgt spid="13">
                                            <p:txEl>
                                              <p:pRg st="0" end="0"/>
                                            </p:txEl>
                                          </p:spTgt>
                                        </p:tgtEl>
                                        <p:attrNameLst>
                                          <p:attrName>style.visibility</p:attrName>
                                        </p:attrNameLst>
                                      </p:cBhvr>
                                      <p:to>
                                        <p:strVal val="visible"/>
                                      </p:to>
                                    </p:set>
                                    <p:animEffect transition="in" filter="wipe(down)">
                                      <p:cBhvr>
                                        <p:cTn id="47" dur="580">
                                          <p:stCondLst>
                                            <p:cond delay="0"/>
                                          </p:stCondLst>
                                        </p:cTn>
                                        <p:tgtEl>
                                          <p:spTgt spid="13">
                                            <p:txEl>
                                              <p:pRg st="0" end="0"/>
                                            </p:txEl>
                                          </p:spTgt>
                                        </p:tgtEl>
                                      </p:cBhvr>
                                    </p:animEffect>
                                    <p:anim calcmode="lin" valueType="num">
                                      <p:cBhvr>
                                        <p:cTn id="48" dur="1822" tmFilter="0,0; 0.14,0.36; 0.43,0.73; 0.71,0.91; 1.0,1.0">
                                          <p:stCondLst>
                                            <p:cond delay="0"/>
                                          </p:stCondLst>
                                        </p:cTn>
                                        <p:tgtEl>
                                          <p:spTgt spid="13">
                                            <p:txEl>
                                              <p:pRg st="0" end="0"/>
                                            </p:txEl>
                                          </p:spTgt>
                                        </p:tgtEl>
                                        <p:attrNameLst>
                                          <p:attrName>ppt_x</p:attrName>
                                        </p:attrNameLst>
                                      </p:cBhvr>
                                      <p:tavLst>
                                        <p:tav tm="0">
                                          <p:val>
                                            <p:strVal val="#ppt_x-0.25"/>
                                          </p:val>
                                        </p:tav>
                                        <p:tav tm="100000">
                                          <p:val>
                                            <p:strVal val="#ppt_x"/>
                                          </p:val>
                                        </p:tav>
                                      </p:tavLst>
                                    </p:anim>
                                    <p:anim calcmode="lin" valueType="num">
                                      <p:cBhvr>
                                        <p:cTn id="49" dur="664" tmFilter="0.0,0.0; 0.25,0.07; 0.50,0.2; 0.75,0.467; 1.0,1.0">
                                          <p:stCondLst>
                                            <p:cond delay="0"/>
                                          </p:stCondLst>
                                        </p:cTn>
                                        <p:tgtEl>
                                          <p:spTgt spid="13">
                                            <p:txEl>
                                              <p:pRg st="0" end="0"/>
                                            </p:txEl>
                                          </p:spTgt>
                                        </p:tgtEl>
                                        <p:attrNameLst>
                                          <p:attrName>ppt_y</p:attrName>
                                        </p:attrNameLst>
                                      </p:cBhvr>
                                      <p:tavLst>
                                        <p:tav tm="0" fmla="#ppt_y-sin(pi*$)/3">
                                          <p:val>
                                            <p:fltVal val="0.5"/>
                                          </p:val>
                                        </p:tav>
                                        <p:tav tm="100000">
                                          <p:val>
                                            <p:fltVal val="1"/>
                                          </p:val>
                                        </p:tav>
                                      </p:tavLst>
                                    </p:anim>
                                    <p:anim calcmode="lin" valueType="num">
                                      <p:cBhvr>
                                        <p:cTn id="50" dur="664" tmFilter="0, 0; 0.125,0.2665; 0.25,0.4; 0.375,0.465; 0.5,0.5;  0.625,0.535; 0.75,0.6; 0.875,0.7335; 1,1">
                                          <p:stCondLst>
                                            <p:cond delay="664"/>
                                          </p:stCondLst>
                                        </p:cTn>
                                        <p:tgtEl>
                                          <p:spTgt spid="13">
                                            <p:txEl>
                                              <p:pRg st="0" end="0"/>
                                            </p:txEl>
                                          </p:spTgt>
                                        </p:tgtEl>
                                        <p:attrNameLst>
                                          <p:attrName>ppt_y</p:attrName>
                                        </p:attrNameLst>
                                      </p:cBhvr>
                                      <p:tavLst>
                                        <p:tav tm="0" fmla="#ppt_y-sin(pi*$)/9">
                                          <p:val>
                                            <p:fltVal val="0"/>
                                          </p:val>
                                        </p:tav>
                                        <p:tav tm="100000">
                                          <p:val>
                                            <p:fltVal val="1"/>
                                          </p:val>
                                        </p:tav>
                                      </p:tavLst>
                                    </p:anim>
                                    <p:anim calcmode="lin" valueType="num">
                                      <p:cBhvr>
                                        <p:cTn id="51" dur="332" tmFilter="0, 0; 0.125,0.2665; 0.25,0.4; 0.375,0.465; 0.5,0.5;  0.625,0.535; 0.75,0.6; 0.875,0.7335; 1,1">
                                          <p:stCondLst>
                                            <p:cond delay="1324"/>
                                          </p:stCondLst>
                                        </p:cTn>
                                        <p:tgtEl>
                                          <p:spTgt spid="13">
                                            <p:txEl>
                                              <p:pRg st="0" end="0"/>
                                            </p:txEl>
                                          </p:spTgt>
                                        </p:tgtEl>
                                        <p:attrNameLst>
                                          <p:attrName>ppt_y</p:attrName>
                                        </p:attrNameLst>
                                      </p:cBhvr>
                                      <p:tavLst>
                                        <p:tav tm="0" fmla="#ppt_y-sin(pi*$)/27">
                                          <p:val>
                                            <p:fltVal val="0"/>
                                          </p:val>
                                        </p:tav>
                                        <p:tav tm="100000">
                                          <p:val>
                                            <p:fltVal val="1"/>
                                          </p:val>
                                        </p:tav>
                                      </p:tavLst>
                                    </p:anim>
                                    <p:anim calcmode="lin" valueType="num">
                                      <p:cBhvr>
                                        <p:cTn id="52" dur="164" tmFilter="0, 0; 0.125,0.2665; 0.25,0.4; 0.375,0.465; 0.5,0.5;  0.625,0.535; 0.75,0.6; 0.875,0.7335; 1,1">
                                          <p:stCondLst>
                                            <p:cond delay="1656"/>
                                          </p:stCondLst>
                                        </p:cTn>
                                        <p:tgtEl>
                                          <p:spTgt spid="13">
                                            <p:txEl>
                                              <p:pRg st="0" end="0"/>
                                            </p:txEl>
                                          </p:spTgt>
                                        </p:tgtEl>
                                        <p:attrNameLst>
                                          <p:attrName>ppt_y</p:attrName>
                                        </p:attrNameLst>
                                      </p:cBhvr>
                                      <p:tavLst>
                                        <p:tav tm="0" fmla="#ppt_y-sin(pi*$)/81">
                                          <p:val>
                                            <p:fltVal val="0"/>
                                          </p:val>
                                        </p:tav>
                                        <p:tav tm="100000">
                                          <p:val>
                                            <p:fltVal val="1"/>
                                          </p:val>
                                        </p:tav>
                                      </p:tavLst>
                                    </p:anim>
                                    <p:animScale>
                                      <p:cBhvr>
                                        <p:cTn id="53" dur="26">
                                          <p:stCondLst>
                                            <p:cond delay="650"/>
                                          </p:stCondLst>
                                        </p:cTn>
                                        <p:tgtEl>
                                          <p:spTgt spid="13">
                                            <p:txEl>
                                              <p:pRg st="0" end="0"/>
                                            </p:txEl>
                                          </p:spTgt>
                                        </p:tgtEl>
                                      </p:cBhvr>
                                      <p:to x="100000" y="60000"/>
                                    </p:animScale>
                                    <p:animScale>
                                      <p:cBhvr>
                                        <p:cTn id="54" dur="166" decel="50000">
                                          <p:stCondLst>
                                            <p:cond delay="676"/>
                                          </p:stCondLst>
                                        </p:cTn>
                                        <p:tgtEl>
                                          <p:spTgt spid="13">
                                            <p:txEl>
                                              <p:pRg st="0" end="0"/>
                                            </p:txEl>
                                          </p:spTgt>
                                        </p:tgtEl>
                                      </p:cBhvr>
                                      <p:to x="100000" y="100000"/>
                                    </p:animScale>
                                    <p:animScale>
                                      <p:cBhvr>
                                        <p:cTn id="55" dur="26">
                                          <p:stCondLst>
                                            <p:cond delay="1312"/>
                                          </p:stCondLst>
                                        </p:cTn>
                                        <p:tgtEl>
                                          <p:spTgt spid="13">
                                            <p:txEl>
                                              <p:pRg st="0" end="0"/>
                                            </p:txEl>
                                          </p:spTgt>
                                        </p:tgtEl>
                                      </p:cBhvr>
                                      <p:to x="100000" y="80000"/>
                                    </p:animScale>
                                    <p:animScale>
                                      <p:cBhvr>
                                        <p:cTn id="56" dur="166" decel="50000">
                                          <p:stCondLst>
                                            <p:cond delay="1338"/>
                                          </p:stCondLst>
                                        </p:cTn>
                                        <p:tgtEl>
                                          <p:spTgt spid="13">
                                            <p:txEl>
                                              <p:pRg st="0" end="0"/>
                                            </p:txEl>
                                          </p:spTgt>
                                        </p:tgtEl>
                                      </p:cBhvr>
                                      <p:to x="100000" y="100000"/>
                                    </p:animScale>
                                    <p:animScale>
                                      <p:cBhvr>
                                        <p:cTn id="57" dur="26">
                                          <p:stCondLst>
                                            <p:cond delay="1642"/>
                                          </p:stCondLst>
                                        </p:cTn>
                                        <p:tgtEl>
                                          <p:spTgt spid="13">
                                            <p:txEl>
                                              <p:pRg st="0" end="0"/>
                                            </p:txEl>
                                          </p:spTgt>
                                        </p:tgtEl>
                                      </p:cBhvr>
                                      <p:to x="100000" y="90000"/>
                                    </p:animScale>
                                    <p:animScale>
                                      <p:cBhvr>
                                        <p:cTn id="58" dur="166" decel="50000">
                                          <p:stCondLst>
                                            <p:cond delay="1668"/>
                                          </p:stCondLst>
                                        </p:cTn>
                                        <p:tgtEl>
                                          <p:spTgt spid="13">
                                            <p:txEl>
                                              <p:pRg st="0" end="0"/>
                                            </p:txEl>
                                          </p:spTgt>
                                        </p:tgtEl>
                                      </p:cBhvr>
                                      <p:to x="100000" y="100000"/>
                                    </p:animScale>
                                    <p:animScale>
                                      <p:cBhvr>
                                        <p:cTn id="59" dur="26">
                                          <p:stCondLst>
                                            <p:cond delay="1808"/>
                                          </p:stCondLst>
                                        </p:cTn>
                                        <p:tgtEl>
                                          <p:spTgt spid="13">
                                            <p:txEl>
                                              <p:pRg st="0" end="0"/>
                                            </p:txEl>
                                          </p:spTgt>
                                        </p:tgtEl>
                                      </p:cBhvr>
                                      <p:to x="100000" y="95000"/>
                                    </p:animScale>
                                    <p:animScale>
                                      <p:cBhvr>
                                        <p:cTn id="60" dur="166" decel="50000">
                                          <p:stCondLst>
                                            <p:cond delay="1834"/>
                                          </p:stCondLst>
                                        </p:cTn>
                                        <p:tgtEl>
                                          <p:spTgt spid="13">
                                            <p:txEl>
                                              <p:pRg st="0" end="0"/>
                                            </p:txEl>
                                          </p:spTgt>
                                        </p:tgtEl>
                                      </p:cBhvr>
                                      <p:to x="100000" y="100000"/>
                                    </p:animScale>
                                  </p:childTnLst>
                                </p:cTn>
                              </p:par>
                            </p:childTnLst>
                          </p:cTn>
                        </p:par>
                      </p:childTnLst>
                    </p:cTn>
                  </p:par>
                  <p:par>
                    <p:cTn id="61" fill="hold">
                      <p:stCondLst>
                        <p:cond delay="indefinite"/>
                      </p:stCondLst>
                      <p:childTnLst>
                        <p:par>
                          <p:cTn id="62" fill="hold">
                            <p:stCondLst>
                              <p:cond delay="0"/>
                            </p:stCondLst>
                            <p:childTnLst>
                              <p:par>
                                <p:cTn id="63" presetID="42" presetClass="entr" presetSubtype="0" fill="hold" nodeType="clickEffect">
                                  <p:stCondLst>
                                    <p:cond delay="0"/>
                                  </p:stCondLst>
                                  <p:childTnLst>
                                    <p:set>
                                      <p:cBhvr>
                                        <p:cTn id="64" dur="1" fill="hold">
                                          <p:stCondLst>
                                            <p:cond delay="0"/>
                                          </p:stCondLst>
                                        </p:cTn>
                                        <p:tgtEl>
                                          <p:spTgt spid="3">
                                            <p:txEl>
                                              <p:pRg st="6" end="6"/>
                                            </p:txEl>
                                          </p:spTgt>
                                        </p:tgtEl>
                                        <p:attrNameLst>
                                          <p:attrName>style.visibility</p:attrName>
                                        </p:attrNameLst>
                                      </p:cBhvr>
                                      <p:to>
                                        <p:strVal val="visible"/>
                                      </p:to>
                                    </p:set>
                                    <p:animEffect transition="in" filter="fade">
                                      <p:cBhvr>
                                        <p:cTn id="65" dur="1000"/>
                                        <p:tgtEl>
                                          <p:spTgt spid="3">
                                            <p:txEl>
                                              <p:pRg st="6" end="6"/>
                                            </p:txEl>
                                          </p:spTgt>
                                        </p:tgtEl>
                                      </p:cBhvr>
                                    </p:animEffect>
                                    <p:anim calcmode="lin" valueType="num">
                                      <p:cBhvr>
                                        <p:cTn id="66"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67"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68" fill="hold">
                      <p:stCondLst>
                        <p:cond delay="indefinite"/>
                      </p:stCondLst>
                      <p:childTnLst>
                        <p:par>
                          <p:cTn id="69" fill="hold">
                            <p:stCondLst>
                              <p:cond delay="0"/>
                            </p:stCondLst>
                            <p:childTnLst>
                              <p:par>
                                <p:cTn id="70" presetID="2" presetClass="entr" presetSubtype="4" fill="hold" nodeType="clickEffect">
                                  <p:stCondLst>
                                    <p:cond delay="0"/>
                                  </p:stCondLst>
                                  <p:childTnLst>
                                    <p:set>
                                      <p:cBhvr>
                                        <p:cTn id="71" dur="1" fill="hold">
                                          <p:stCondLst>
                                            <p:cond delay="0"/>
                                          </p:stCondLst>
                                        </p:cTn>
                                        <p:tgtEl>
                                          <p:spTgt spid="14">
                                            <p:txEl>
                                              <p:pRg st="0" end="0"/>
                                            </p:txEl>
                                          </p:spTgt>
                                        </p:tgtEl>
                                        <p:attrNameLst>
                                          <p:attrName>style.visibility</p:attrName>
                                        </p:attrNameLst>
                                      </p:cBhvr>
                                      <p:to>
                                        <p:strVal val="visible"/>
                                      </p:to>
                                    </p:set>
                                    <p:anim calcmode="lin" valueType="num">
                                      <p:cBhvr additive="base">
                                        <p:cTn id="72" dur="500" fill="hold"/>
                                        <p:tgtEl>
                                          <p:spTgt spid="14">
                                            <p:txEl>
                                              <p:pRg st="0" end="0"/>
                                            </p:txEl>
                                          </p:spTgt>
                                        </p:tgtEl>
                                        <p:attrNameLst>
                                          <p:attrName>ppt_x</p:attrName>
                                        </p:attrNameLst>
                                      </p:cBhvr>
                                      <p:tavLst>
                                        <p:tav tm="0">
                                          <p:val>
                                            <p:strVal val="#ppt_x"/>
                                          </p:val>
                                        </p:tav>
                                        <p:tav tm="100000">
                                          <p:val>
                                            <p:strVal val="#ppt_x"/>
                                          </p:val>
                                        </p:tav>
                                      </p:tavLst>
                                    </p:anim>
                                    <p:anim calcmode="lin" valueType="num">
                                      <p:cBhvr additive="base">
                                        <p:cTn id="73" dur="500" fill="hold"/>
                                        <p:tgtEl>
                                          <p:spTgt spid="1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74" fill="hold">
                      <p:stCondLst>
                        <p:cond delay="indefinite"/>
                      </p:stCondLst>
                      <p:childTnLst>
                        <p:par>
                          <p:cTn id="75" fill="hold">
                            <p:stCondLst>
                              <p:cond delay="0"/>
                            </p:stCondLst>
                            <p:childTnLst>
                              <p:par>
                                <p:cTn id="76" presetID="42" presetClass="entr" presetSubtype="0" fill="hold" nodeType="clickEffect">
                                  <p:stCondLst>
                                    <p:cond delay="0"/>
                                  </p:stCondLst>
                                  <p:childTnLst>
                                    <p:set>
                                      <p:cBhvr>
                                        <p:cTn id="77" dur="1" fill="hold">
                                          <p:stCondLst>
                                            <p:cond delay="0"/>
                                          </p:stCondLst>
                                        </p:cTn>
                                        <p:tgtEl>
                                          <p:spTgt spid="3">
                                            <p:txEl>
                                              <p:pRg st="7" end="7"/>
                                            </p:txEl>
                                          </p:spTgt>
                                        </p:tgtEl>
                                        <p:attrNameLst>
                                          <p:attrName>style.visibility</p:attrName>
                                        </p:attrNameLst>
                                      </p:cBhvr>
                                      <p:to>
                                        <p:strVal val="visible"/>
                                      </p:to>
                                    </p:set>
                                    <p:animEffect transition="in" filter="fade">
                                      <p:cBhvr>
                                        <p:cTn id="78" dur="1000"/>
                                        <p:tgtEl>
                                          <p:spTgt spid="3">
                                            <p:txEl>
                                              <p:pRg st="7" end="7"/>
                                            </p:txEl>
                                          </p:spTgt>
                                        </p:tgtEl>
                                      </p:cBhvr>
                                    </p:animEffect>
                                    <p:anim calcmode="lin" valueType="num">
                                      <p:cBhvr>
                                        <p:cTn id="79"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80"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2F5765-FCCD-0FE1-392D-D6BE9CC8F1DB}"/>
              </a:ext>
            </a:extLst>
          </p:cNvPr>
          <p:cNvSpPr>
            <a:spLocks noGrp="1"/>
          </p:cNvSpPr>
          <p:nvPr>
            <p:ph type="title"/>
          </p:nvPr>
        </p:nvSpPr>
        <p:spPr>
          <a:xfrm>
            <a:off x="646111" y="452718"/>
            <a:ext cx="9404723" cy="733825"/>
          </a:xfrm>
        </p:spPr>
        <p:txBody>
          <a:bodyPr/>
          <a:lstStyle/>
          <a:p>
            <a:r>
              <a:rPr lang="en-GB" dirty="0"/>
              <a:t>As long as</a:t>
            </a:r>
          </a:p>
        </p:txBody>
      </p:sp>
      <p:sp>
        <p:nvSpPr>
          <p:cNvPr id="3" name="Content Placeholder 2">
            <a:extLst>
              <a:ext uri="{FF2B5EF4-FFF2-40B4-BE49-F238E27FC236}">
                <a16:creationId xmlns:a16="http://schemas.microsoft.com/office/drawing/2014/main" id="{ED213ECA-463A-1C45-3DD7-FC652E79301C}"/>
              </a:ext>
            </a:extLst>
          </p:cNvPr>
          <p:cNvSpPr>
            <a:spLocks noGrp="1"/>
          </p:cNvSpPr>
          <p:nvPr>
            <p:ph idx="1"/>
          </p:nvPr>
        </p:nvSpPr>
        <p:spPr>
          <a:xfrm>
            <a:off x="489858" y="1306286"/>
            <a:ext cx="11081656" cy="5098996"/>
          </a:xfrm>
        </p:spPr>
        <p:txBody>
          <a:bodyPr>
            <a:noAutofit/>
          </a:bodyPr>
          <a:lstStyle/>
          <a:p>
            <a:r>
              <a:rPr lang="en-GB" sz="2800" dirty="0"/>
              <a:t>As long as (</a:t>
            </a:r>
            <a:r>
              <a:rPr lang="en-GB" sz="2800" dirty="0" err="1"/>
              <a:t>conector</a:t>
            </a:r>
            <a:r>
              <a:rPr lang="en-GB" sz="2800" dirty="0"/>
              <a:t>) </a:t>
            </a:r>
            <a:r>
              <a:rPr lang="en-GB" sz="2800" dirty="0">
                <a:sym typeface="Wingdings" panose="05000000000000000000" pitchFamily="2" charset="2"/>
              </a:rPr>
              <a:t> </a:t>
            </a:r>
            <a:r>
              <a:rPr lang="en-GB" sz="2800" dirty="0" err="1">
                <a:sym typeface="Wingdings" panose="05000000000000000000" pitchFamily="2" charset="2"/>
              </a:rPr>
              <a:t>siempre</a:t>
            </a:r>
            <a:r>
              <a:rPr lang="en-GB" sz="2800" dirty="0">
                <a:sym typeface="Wingdings" panose="05000000000000000000" pitchFamily="2" charset="2"/>
              </a:rPr>
              <a:t> que/ </a:t>
            </a:r>
            <a:r>
              <a:rPr lang="en-GB" sz="2800" dirty="0" err="1">
                <a:sym typeface="Wingdings" panose="05000000000000000000" pitchFamily="2" charset="2"/>
              </a:rPr>
              <a:t>siempre</a:t>
            </a:r>
            <a:r>
              <a:rPr lang="en-GB" sz="2800" dirty="0">
                <a:sym typeface="Wingdings" panose="05000000000000000000" pitchFamily="2" charset="2"/>
              </a:rPr>
              <a:t> y </a:t>
            </a:r>
            <a:r>
              <a:rPr lang="en-GB" sz="2800" dirty="0" err="1">
                <a:sym typeface="Wingdings" panose="05000000000000000000" pitchFamily="2" charset="2"/>
              </a:rPr>
              <a:t>cuando</a:t>
            </a:r>
            <a:endParaRPr lang="en-GB" sz="2800" dirty="0">
              <a:sym typeface="Wingdings" panose="05000000000000000000" pitchFamily="2" charset="2"/>
            </a:endParaRPr>
          </a:p>
          <a:p>
            <a:r>
              <a:rPr lang="en-US" sz="2800" dirty="0"/>
              <a:t>No problem should arise </a:t>
            </a:r>
            <a:r>
              <a:rPr lang="en-US" sz="2800" b="1" dirty="0"/>
              <a:t>as long as </a:t>
            </a:r>
            <a:r>
              <a:rPr lang="en-US" sz="2800" dirty="0"/>
              <a:t>the well is clean.</a:t>
            </a:r>
          </a:p>
          <a:p>
            <a:pPr marL="0" indent="0">
              <a:buNone/>
            </a:pPr>
            <a:r>
              <a:rPr lang="en-US" sz="2800" dirty="0">
                <a:sym typeface="Wingdings" panose="05000000000000000000" pitchFamily="2" charset="2"/>
              </a:rPr>
              <a:t>El campo </a:t>
            </a:r>
            <a:r>
              <a:rPr lang="en-US" sz="2800" dirty="0" err="1">
                <a:sym typeface="Wingdings" panose="05000000000000000000" pitchFamily="2" charset="2"/>
              </a:rPr>
              <a:t>magnético</a:t>
            </a:r>
            <a:r>
              <a:rPr lang="en-US" sz="2800" dirty="0">
                <a:sym typeface="Wingdings" panose="05000000000000000000" pitchFamily="2" charset="2"/>
              </a:rPr>
              <a:t> del rotor es </a:t>
            </a:r>
            <a:r>
              <a:rPr lang="en-US" sz="2800" dirty="0" err="1">
                <a:sym typeface="Wingdings" panose="05000000000000000000" pitchFamily="2" charset="2"/>
              </a:rPr>
              <a:t>directamente</a:t>
            </a:r>
            <a:r>
              <a:rPr lang="en-US" sz="2800" dirty="0">
                <a:sym typeface="Wingdings" panose="05000000000000000000" pitchFamily="2" charset="2"/>
              </a:rPr>
              <a:t> </a:t>
            </a:r>
            <a:r>
              <a:rPr lang="en-US" sz="2800" dirty="0" err="1">
                <a:sym typeface="Wingdings" panose="05000000000000000000" pitchFamily="2" charset="2"/>
              </a:rPr>
              <a:t>proporcional</a:t>
            </a:r>
            <a:r>
              <a:rPr lang="en-US" sz="2800" dirty="0">
                <a:sym typeface="Wingdings" panose="05000000000000000000" pitchFamily="2" charset="2"/>
              </a:rPr>
              <a:t> a la </a:t>
            </a:r>
            <a:r>
              <a:rPr lang="en-US" sz="2800" dirty="0" err="1">
                <a:sym typeface="Wingdings" panose="05000000000000000000" pitchFamily="2" charset="2"/>
              </a:rPr>
              <a:t>corriente</a:t>
            </a:r>
            <a:r>
              <a:rPr lang="en-US" sz="2800" dirty="0">
                <a:sym typeface="Wingdings" panose="05000000000000000000" pitchFamily="2" charset="2"/>
              </a:rPr>
              <a:t> que </a:t>
            </a:r>
            <a:r>
              <a:rPr lang="en-US" sz="2800" dirty="0" err="1">
                <a:sym typeface="Wingdings" panose="05000000000000000000" pitchFamily="2" charset="2"/>
              </a:rPr>
              <a:t>fluye</a:t>
            </a:r>
            <a:r>
              <a:rPr lang="en-US" sz="2800" dirty="0">
                <a:sym typeface="Wingdings" panose="05000000000000000000" pitchFamily="2" charset="2"/>
              </a:rPr>
              <a:t> </a:t>
            </a:r>
            <a:r>
              <a:rPr lang="en-US" sz="2800" dirty="0" err="1">
                <a:sym typeface="Wingdings" panose="05000000000000000000" pitchFamily="2" charset="2"/>
              </a:rPr>
              <a:t>en</a:t>
            </a:r>
            <a:r>
              <a:rPr lang="en-US" sz="2800" dirty="0">
                <a:sym typeface="Wingdings" panose="05000000000000000000" pitchFamily="2" charset="2"/>
              </a:rPr>
              <a:t> </a:t>
            </a:r>
            <a:r>
              <a:rPr lang="en-US" sz="2800" dirty="0" err="1">
                <a:sym typeface="Wingdings" panose="05000000000000000000" pitchFamily="2" charset="2"/>
              </a:rPr>
              <a:t>el</a:t>
            </a:r>
            <a:r>
              <a:rPr lang="en-US" sz="2800" dirty="0">
                <a:sym typeface="Wingdings" panose="05000000000000000000" pitchFamily="2" charset="2"/>
              </a:rPr>
              <a:t> rotor </a:t>
            </a:r>
            <a:endParaRPr lang="en-GB" sz="2800" dirty="0">
              <a:sym typeface="Wingdings" panose="05000000000000000000" pitchFamily="2" charset="2"/>
            </a:endParaRPr>
          </a:p>
          <a:p>
            <a:endParaRPr lang="en-GB" sz="2800" dirty="0">
              <a:sym typeface="Wingdings" panose="05000000000000000000" pitchFamily="2" charset="2"/>
            </a:endParaRPr>
          </a:p>
          <a:p>
            <a:r>
              <a:rPr lang="en-GB" sz="2800" dirty="0">
                <a:sym typeface="Wingdings" panose="05000000000000000000" pitchFamily="2" charset="2"/>
              </a:rPr>
              <a:t>Measure</a:t>
            </a:r>
          </a:p>
          <a:p>
            <a:r>
              <a:rPr lang="en-US" sz="2800" dirty="0"/>
              <a:t>The greenhouse </a:t>
            </a:r>
            <a:r>
              <a:rPr lang="en-US" sz="2800" b="1" dirty="0"/>
              <a:t>t can be as long as</a:t>
            </a:r>
            <a:r>
              <a:rPr lang="en-US" sz="2800" dirty="0"/>
              <a:t> the building to which it is attached.</a:t>
            </a:r>
          </a:p>
          <a:p>
            <a:pPr marL="0" indent="0">
              <a:buNone/>
            </a:pPr>
            <a:r>
              <a:rPr lang="en-US" sz="2800" dirty="0"/>
              <a:t>El </a:t>
            </a:r>
            <a:r>
              <a:rPr lang="en-US" sz="2800" dirty="0" err="1"/>
              <a:t>invernadero</a:t>
            </a:r>
            <a:r>
              <a:rPr lang="en-US" sz="2800" dirty="0"/>
              <a:t> </a:t>
            </a:r>
            <a:r>
              <a:rPr lang="en-US" sz="2800" dirty="0" err="1"/>
              <a:t>puede</a:t>
            </a:r>
            <a:r>
              <a:rPr lang="en-US" sz="2800" dirty="0"/>
              <a:t> ser tan largo </a:t>
            </a:r>
            <a:r>
              <a:rPr lang="en-US" sz="2800" dirty="0" err="1"/>
              <a:t>como</a:t>
            </a:r>
            <a:r>
              <a:rPr lang="en-US" sz="2800" dirty="0"/>
              <a:t> la </a:t>
            </a:r>
            <a:r>
              <a:rPr lang="en-US" sz="2800" dirty="0" err="1"/>
              <a:t>construcción</a:t>
            </a:r>
            <a:r>
              <a:rPr lang="en-US" sz="2800" dirty="0"/>
              <a:t> a la que </a:t>
            </a:r>
            <a:r>
              <a:rPr lang="en-US" sz="2800" dirty="0" err="1"/>
              <a:t>esté</a:t>
            </a:r>
            <a:r>
              <a:rPr lang="en-US" sz="2800" dirty="0"/>
              <a:t> </a:t>
            </a:r>
            <a:r>
              <a:rPr lang="en-US" sz="2800" dirty="0" err="1"/>
              <a:t>añadida</a:t>
            </a:r>
            <a:r>
              <a:rPr lang="en-US" sz="2800" dirty="0"/>
              <a:t>.</a:t>
            </a:r>
          </a:p>
          <a:p>
            <a:br>
              <a:rPr lang="en-US" sz="2800" dirty="0"/>
            </a:br>
            <a:endParaRPr lang="en-GB" sz="2800" dirty="0"/>
          </a:p>
        </p:txBody>
      </p:sp>
    </p:spTree>
    <p:extLst>
      <p:ext uri="{BB962C8B-B14F-4D97-AF65-F5344CB8AC3E}">
        <p14:creationId xmlns:p14="http://schemas.microsoft.com/office/powerpoint/2010/main" val="2257980051"/>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dirty="0">
                <a:solidFill>
                  <a:schemeClr val="accent4">
                    <a:lumMod val="50000"/>
                  </a:schemeClr>
                </a:solidFill>
                <a:latin typeface="Arial Black" panose="020B0A04020102020204" pitchFamily="34" charset="0"/>
              </a:rPr>
              <a:t>Nexos y Conectores</a:t>
            </a:r>
            <a:endParaRPr lang="es-AR" dirty="0">
              <a:solidFill>
                <a:schemeClr val="accent4">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395005151"/>
              </p:ext>
            </p:extLst>
          </p:nvPr>
        </p:nvGraphicFramePr>
        <p:xfrm>
          <a:off x="489857" y="1164772"/>
          <a:ext cx="11177843" cy="4329306"/>
        </p:xfrm>
        <a:graphic>
          <a:graphicData uri="http://schemas.openxmlformats.org/drawingml/2006/table">
            <a:tbl>
              <a:tblPr firstRow="1" bandRow="1">
                <a:tableStyleId>{5C22544A-7EE6-4342-B048-85BDC9FD1C3A}</a:tableStyleId>
              </a:tblPr>
              <a:tblGrid>
                <a:gridCol w="4746093">
                  <a:extLst>
                    <a:ext uri="{9D8B030D-6E8A-4147-A177-3AD203B41FA5}">
                      <a16:colId xmlns:a16="http://schemas.microsoft.com/office/drawing/2014/main" val="3246143695"/>
                    </a:ext>
                  </a:extLst>
                </a:gridCol>
                <a:gridCol w="6431750">
                  <a:extLst>
                    <a:ext uri="{9D8B030D-6E8A-4147-A177-3AD203B41FA5}">
                      <a16:colId xmlns:a16="http://schemas.microsoft.com/office/drawing/2014/main" val="2154706231"/>
                    </a:ext>
                  </a:extLst>
                </a:gridCol>
              </a:tblGrid>
              <a:tr h="477711">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but</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for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 no haber sido por.../ de no ser  por….</a:t>
                      </a:r>
                      <a:endParaRPr lang="es-AR" sz="24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97644848"/>
                  </a:ext>
                </a:extLst>
              </a:tr>
              <a:tr h="477711">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due</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to</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owing</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to</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debido a, a causa de</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266786484"/>
                  </a:ext>
                </a:extLst>
              </a:tr>
              <a:tr h="477711">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eithe</a:t>
                      </a: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r ... or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ya sea... o .../ o...o/cualquiera de los dos/ </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0837073"/>
                  </a:ext>
                </a:extLst>
              </a:tr>
              <a:tr h="477711">
                <a:tc>
                  <a:txBody>
                    <a:bodyPr/>
                    <a:lstStyle/>
                    <a:p>
                      <a:pPr>
                        <a:spcAft>
                          <a:spcPts val="0"/>
                        </a:spcAft>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for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para/ porque/ debido a  / pues / puesto que</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4152969"/>
                  </a:ext>
                </a:extLst>
              </a:tr>
              <a:tr h="477711">
                <a:tc>
                  <a:txBody>
                    <a:bodyPr/>
                    <a:lstStyle/>
                    <a:p>
                      <a:pPr>
                        <a:spcAft>
                          <a:spcPts val="0"/>
                        </a:spcAft>
                      </a:pPr>
                      <a:r>
                        <a:rPr lang="en-U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too</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También                                            </a:t>
                      </a:r>
                      <a:r>
                        <a:rPr lang="es-ES" sz="24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extLst>
                              <a:ext uri="{A12FA001-AC4F-418D-AE19-62706E023703}">
                                <ahyp:hlinkClr xmlns:ahyp="http://schemas.microsoft.com/office/drawing/2018/hyperlinkcolor" val="tx"/>
                              </a:ext>
                            </a:extLst>
                          </a:hlinkClick>
                        </a:rPr>
                        <a:t>ver más usos</a:t>
                      </a:r>
                      <a:r>
                        <a:rPr lang="es-ES" sz="2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                                   </a:t>
                      </a:r>
                      <a:endParaRPr lang="es-AR" sz="2400"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41143451"/>
                  </a:ext>
                </a:extLst>
              </a:tr>
              <a:tr h="698025">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Ever</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siempre, nunca (si el verbo es negativo) , si es sólo enfático, no se traduce </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8183182"/>
                  </a:ext>
                </a:extLst>
              </a:tr>
              <a:tr h="477711">
                <a:tc>
                  <a: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In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order</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to</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/In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order</a:t>
                      </a:r>
                      <a:r>
                        <a:rPr lang="es-ES"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for</a:t>
                      </a:r>
                      <a:endParaRPr lang="es-AR"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p>
                      <a:pPr>
                        <a:spcAft>
                          <a:spcPts val="0"/>
                        </a:spcAft>
                      </a:pPr>
                      <a:endParaRPr lang="es-AR" sz="24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Para, a fin de, con miras a</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557273989"/>
                  </a:ext>
                </a:extLst>
              </a:tr>
              <a:tr h="477711">
                <a:tc>
                  <a:txBody>
                    <a:bodyPr/>
                    <a:lstStyle/>
                    <a:p>
                      <a:pPr>
                        <a:spcAft>
                          <a:spcPts val="0"/>
                        </a:spcAft>
                      </a:pPr>
                      <a:r>
                        <a:rPr lang="es-ES" sz="24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likely</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posible, posiblemente</a:t>
                      </a:r>
                      <a:endParaRPr lang="es-AR" sz="24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00645835"/>
                  </a:ext>
                </a:extLst>
              </a:tr>
            </a:tbl>
          </a:graphicData>
        </a:graphic>
      </p:graphicFrame>
      <p:sp>
        <p:nvSpPr>
          <p:cNvPr id="3" name="TextBox 2">
            <a:extLst>
              <a:ext uri="{FF2B5EF4-FFF2-40B4-BE49-F238E27FC236}">
                <a16:creationId xmlns:a16="http://schemas.microsoft.com/office/drawing/2014/main" id="{B46E0A0C-4C91-071F-876F-1B11C39C5020}"/>
              </a:ext>
            </a:extLst>
          </p:cNvPr>
          <p:cNvSpPr txBox="1"/>
          <p:nvPr/>
        </p:nvSpPr>
        <p:spPr>
          <a:xfrm>
            <a:off x="9067800" y="5791200"/>
            <a:ext cx="1905000" cy="430887"/>
          </a:xfrm>
          <a:prstGeom prst="rect">
            <a:avLst/>
          </a:prstGeom>
          <a:noFill/>
        </p:spPr>
        <p:txBody>
          <a:bodyPr wrap="square" rtlCol="0">
            <a:spAutoFit/>
          </a:bodyPr>
          <a:lstStyle/>
          <a:p>
            <a:r>
              <a:rPr lang="en-GB" sz="2200" b="1" dirty="0">
                <a:solidFill>
                  <a:schemeClr val="accent2">
                    <a:lumMod val="75000"/>
                  </a:schemeClr>
                </a:solidFill>
                <a:hlinkClick r:id="rId3" action="ppaction://hlinksldjump"/>
              </a:rPr>
              <a:t>Next</a:t>
            </a:r>
            <a:endParaRPr lang="en-GB" sz="2200" b="1" dirty="0">
              <a:solidFill>
                <a:schemeClr val="accent2">
                  <a:lumMod val="75000"/>
                </a:schemeClr>
              </a:solidFill>
            </a:endParaRPr>
          </a:p>
        </p:txBody>
      </p:sp>
    </p:spTree>
    <p:extLst>
      <p:ext uri="{BB962C8B-B14F-4D97-AF65-F5344CB8AC3E}">
        <p14:creationId xmlns:p14="http://schemas.microsoft.com/office/powerpoint/2010/main" val="930132064"/>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dirty="0">
                <a:solidFill>
                  <a:schemeClr val="accent4">
                    <a:lumMod val="50000"/>
                  </a:schemeClr>
                </a:solidFill>
                <a:latin typeface="Arial Black" panose="020B0A04020102020204" pitchFamily="34" charset="0"/>
              </a:rPr>
              <a:t>Nexos y Conectores</a:t>
            </a:r>
            <a:endParaRPr lang="es-AR" dirty="0">
              <a:solidFill>
                <a:schemeClr val="accent4">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209781431"/>
              </p:ext>
            </p:extLst>
          </p:nvPr>
        </p:nvGraphicFramePr>
        <p:xfrm>
          <a:off x="653143" y="1284514"/>
          <a:ext cx="10700657" cy="4451976"/>
        </p:xfrm>
        <a:graphic>
          <a:graphicData uri="http://schemas.openxmlformats.org/drawingml/2006/table">
            <a:tbl>
              <a:tblPr firstRow="1" bandRow="1">
                <a:tableStyleId>{5C22544A-7EE6-4342-B048-85BDC9FD1C3A}</a:tableStyleId>
              </a:tblPr>
              <a:tblGrid>
                <a:gridCol w="4757777">
                  <a:extLst>
                    <a:ext uri="{9D8B030D-6E8A-4147-A177-3AD203B41FA5}">
                      <a16:colId xmlns:a16="http://schemas.microsoft.com/office/drawing/2014/main" val="3246143695"/>
                    </a:ext>
                  </a:extLst>
                </a:gridCol>
                <a:gridCol w="5942880">
                  <a:extLst>
                    <a:ext uri="{9D8B030D-6E8A-4147-A177-3AD203B41FA5}">
                      <a16:colId xmlns:a16="http://schemas.microsoft.com/office/drawing/2014/main" val="2154706231"/>
                    </a:ext>
                  </a:extLst>
                </a:gridCol>
              </a:tblGrid>
              <a:tr h="480297">
                <a:tc>
                  <a:txBody>
                    <a:bodyPr/>
                    <a:lstStyle/>
                    <a:p>
                      <a:pPr>
                        <a:spcAft>
                          <a:spcPts val="0"/>
                        </a:spcAft>
                      </a:pP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longer</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ya no                                                    </a:t>
                      </a:r>
                      <a:r>
                        <a:rPr lang="es-ES"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ver excepciones</a:t>
                      </a:r>
                      <a:endParaRPr lang="es-AR"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4197644848"/>
                  </a:ext>
                </a:extLst>
              </a:tr>
              <a:tr h="480297">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not</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only</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but</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also</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no sólo / no solamente... sino también</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4101022"/>
                  </a:ext>
                </a:extLst>
              </a:tr>
              <a:tr h="480297">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Other</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than</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salvo, excepto, aparte de, que no sea</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135437608"/>
                  </a:ext>
                </a:extLst>
              </a:tr>
              <a:tr h="480297">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Rather</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than</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antes que, más bien que, más que, en lugar de </a:t>
                      </a:r>
                      <a:r>
                        <a:rPr lang="es-ES"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hlinkClick r:id="rId2" action="ppaction://hlinksldjump"/>
                        </a:rPr>
                        <a:t>ver más</a:t>
                      </a:r>
                      <a:endParaRPr lang="es-AR"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2700837073"/>
                  </a:ext>
                </a:extLst>
              </a:tr>
              <a:tr h="480297">
                <a:tc>
                  <a:txBody>
                    <a:bodyPr/>
                    <a:lstStyle/>
                    <a:p>
                      <a:pPr>
                        <a:spcAft>
                          <a:spcPts val="0"/>
                        </a:spcAft>
                      </a:pPr>
                      <a:r>
                        <a:rPr lang="es-ES_tradn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So </a:t>
                      </a:r>
                      <a:r>
                        <a:rPr lang="es-ES_tradnl"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that</a:t>
                      </a:r>
                      <a:r>
                        <a:rPr lang="es-ES_tradn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_tradnl"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 modo tal que, </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884152969"/>
                  </a:ext>
                </a:extLst>
              </a:tr>
              <a:tr h="480297">
                <a:tc>
                  <a:txBody>
                    <a:bodyPr/>
                    <a:lstStyle/>
                    <a:p>
                      <a:pPr>
                        <a:spcAft>
                          <a:spcPts val="0"/>
                        </a:spcAft>
                      </a:pPr>
                      <a:r>
                        <a:rPr lang="es-ES_tradnl"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So + adjetivo + </a:t>
                      </a:r>
                      <a:r>
                        <a:rPr lang="es-ES_tradnl"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that</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_tradnl"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Tan adjetivo que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41143451"/>
                  </a:ext>
                </a:extLst>
              </a:tr>
              <a:tr h="480297">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Unlike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_tradnl"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distinto de , diferente, diferente de, a diferencia de..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08183182"/>
                  </a:ext>
                </a:extLst>
              </a:tr>
              <a:tr h="480297">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What</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(pronombre)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ES_tradnl"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lo que</a:t>
                      </a:r>
                      <a:endParaRPr lang="es-AR"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3500645835"/>
                  </a:ext>
                </a:extLst>
              </a:tr>
              <a:tr h="480297">
                <a:tc>
                  <a:txBody>
                    <a:bodyPr/>
                    <a:lstStyle/>
                    <a:p>
                      <a:pPr>
                        <a:spcAft>
                          <a:spcPts val="0"/>
                        </a:spcAft>
                      </a:pPr>
                      <a:r>
                        <a:rPr lang="es-AR"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Since</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tc>
                  <a:txBody>
                    <a:bodyPr/>
                    <a:lstStyle/>
                    <a:p>
                      <a:pPr>
                        <a:spcAft>
                          <a:spcPts val="0"/>
                        </a:spcAft>
                      </a:pPr>
                      <a:r>
                        <a:rPr lang="es-AR"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Desde </a:t>
                      </a:r>
                    </a:p>
                    <a:p>
                      <a:pPr>
                        <a:spcAft>
                          <a:spcPts val="0"/>
                        </a:spcAft>
                      </a:pPr>
                      <a:r>
                        <a:rPr lang="es-AR" sz="2000" b="0" dirty="0">
                          <a:solidFill>
                            <a:schemeClr val="bg1"/>
                          </a:solidFill>
                          <a:effectLst/>
                          <a:latin typeface="Calibri" panose="020F0502020204030204" pitchFamily="34" charset="0"/>
                          <a:ea typeface="Calibri" panose="020F0502020204030204" pitchFamily="34" charset="0"/>
                          <a:cs typeface="Calibri" panose="020F0502020204030204" pitchFamily="34" charset="0"/>
                        </a:rPr>
                        <a:t>Ya que                                                   </a:t>
                      </a:r>
                      <a:r>
                        <a:rPr lang="es-AR" sz="2000" b="1" dirty="0" err="1">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eg</a:t>
                      </a:r>
                      <a:r>
                        <a:rPr lang="es-AR" sz="2000" b="1" dirty="0">
                          <a:solidFill>
                            <a:schemeClr val="accent2">
                              <a:lumMod val="75000"/>
                            </a:schemeClr>
                          </a:solidFill>
                          <a:effectLst/>
                          <a:latin typeface="Calibri" panose="020F0502020204030204" pitchFamily="34" charset="0"/>
                          <a:ea typeface="Calibri" panose="020F0502020204030204" pitchFamily="34" charset="0"/>
                          <a:cs typeface="Calibri" panose="020F0502020204030204" pitchFamily="34" charset="0"/>
                        </a:rPr>
                        <a:t>.</a:t>
                      </a: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5">
                        <a:lumMod val="20000"/>
                        <a:lumOff val="80000"/>
                      </a:schemeClr>
                    </a:solidFill>
                  </a:tcPr>
                </a:tc>
                <a:extLst>
                  <a:ext uri="{0D108BD9-81ED-4DB2-BD59-A6C34878D82A}">
                    <a16:rowId xmlns:a16="http://schemas.microsoft.com/office/drawing/2014/main" val="1954969680"/>
                  </a:ext>
                </a:extLst>
              </a:tr>
            </a:tbl>
          </a:graphicData>
        </a:graphic>
      </p:graphicFrame>
      <p:sp>
        <p:nvSpPr>
          <p:cNvPr id="4" name="TextBox 3">
            <a:extLst>
              <a:ext uri="{FF2B5EF4-FFF2-40B4-BE49-F238E27FC236}">
                <a16:creationId xmlns:a16="http://schemas.microsoft.com/office/drawing/2014/main" id="{0B9DC785-CEB9-AE01-4B8E-1BB9B26664C2}"/>
              </a:ext>
            </a:extLst>
          </p:cNvPr>
          <p:cNvSpPr txBox="1"/>
          <p:nvPr/>
        </p:nvSpPr>
        <p:spPr>
          <a:xfrm>
            <a:off x="8828314" y="6128657"/>
            <a:ext cx="1828800" cy="369332"/>
          </a:xfrm>
          <a:prstGeom prst="rect">
            <a:avLst/>
          </a:prstGeom>
          <a:noFill/>
        </p:spPr>
        <p:txBody>
          <a:bodyPr wrap="square" rtlCol="0">
            <a:spAutoFit/>
          </a:bodyPr>
          <a:lstStyle/>
          <a:p>
            <a:r>
              <a:rPr lang="en-GB" b="1" dirty="0">
                <a:solidFill>
                  <a:schemeClr val="accent2">
                    <a:lumMod val="75000"/>
                  </a:schemeClr>
                </a:solidFill>
                <a:hlinkClick r:id="rId3" action="ppaction://hlinksldjump"/>
              </a:rPr>
              <a:t>Next</a:t>
            </a:r>
            <a:endParaRPr lang="en-GB" b="1" dirty="0">
              <a:solidFill>
                <a:schemeClr val="accent2">
                  <a:lumMod val="75000"/>
                </a:schemeClr>
              </a:solidFill>
            </a:endParaRPr>
          </a:p>
        </p:txBody>
      </p:sp>
    </p:spTree>
    <p:extLst>
      <p:ext uri="{BB962C8B-B14F-4D97-AF65-F5344CB8AC3E}">
        <p14:creationId xmlns:p14="http://schemas.microsoft.com/office/powerpoint/2010/main" val="3340207692"/>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A412B1-7AA0-81D5-9F35-60442D4F36DF}"/>
              </a:ext>
            </a:extLst>
          </p:cNvPr>
          <p:cNvSpPr>
            <a:spLocks noGrp="1"/>
          </p:cNvSpPr>
          <p:nvPr>
            <p:ph type="title"/>
          </p:nvPr>
        </p:nvSpPr>
        <p:spPr/>
        <p:txBody>
          <a:bodyPr/>
          <a:lstStyle/>
          <a:p>
            <a:r>
              <a:rPr lang="en-GB" dirty="0"/>
              <a:t>No longer</a:t>
            </a:r>
          </a:p>
        </p:txBody>
      </p:sp>
      <p:sp>
        <p:nvSpPr>
          <p:cNvPr id="3" name="Content Placeholder 2">
            <a:extLst>
              <a:ext uri="{FF2B5EF4-FFF2-40B4-BE49-F238E27FC236}">
                <a16:creationId xmlns:a16="http://schemas.microsoft.com/office/drawing/2014/main" id="{2784BF57-5375-FADC-E344-6CE93A6B21B5}"/>
              </a:ext>
            </a:extLst>
          </p:cNvPr>
          <p:cNvSpPr>
            <a:spLocks noGrp="1"/>
          </p:cNvSpPr>
          <p:nvPr>
            <p:ph idx="1"/>
          </p:nvPr>
        </p:nvSpPr>
        <p:spPr>
          <a:xfrm>
            <a:off x="645133" y="1219200"/>
            <a:ext cx="10752210" cy="5186082"/>
          </a:xfrm>
        </p:spPr>
        <p:txBody>
          <a:bodyPr>
            <a:noAutofit/>
          </a:bodyPr>
          <a:lstStyle/>
          <a:p>
            <a:pPr marL="0" indent="0">
              <a:buNone/>
            </a:pPr>
            <a:r>
              <a:rPr lang="en-US" sz="2400" b="1" dirty="0">
                <a:solidFill>
                  <a:schemeClr val="accent2">
                    <a:lumMod val="75000"/>
                  </a:schemeClr>
                </a:solidFill>
              </a:rPr>
              <a:t>No longer +verb </a:t>
            </a:r>
            <a:r>
              <a:rPr lang="en-US" sz="2400" b="1" dirty="0">
                <a:solidFill>
                  <a:schemeClr val="accent2">
                    <a:lumMod val="75000"/>
                  </a:schemeClr>
                </a:solidFill>
                <a:sym typeface="Wingdings" panose="05000000000000000000" pitchFamily="2" charset="2"/>
              </a:rPr>
              <a:t></a:t>
            </a:r>
            <a:r>
              <a:rPr lang="en-US" sz="2400" b="1" dirty="0" err="1">
                <a:solidFill>
                  <a:schemeClr val="accent2">
                    <a:lumMod val="75000"/>
                  </a:schemeClr>
                </a:solidFill>
                <a:sym typeface="Wingdings" panose="05000000000000000000" pitchFamily="2" charset="2"/>
              </a:rPr>
              <a:t>ya</a:t>
            </a:r>
            <a:r>
              <a:rPr lang="en-US" sz="2400" b="1" dirty="0">
                <a:solidFill>
                  <a:schemeClr val="accent2">
                    <a:lumMod val="75000"/>
                  </a:schemeClr>
                </a:solidFill>
                <a:sym typeface="Wingdings" panose="05000000000000000000" pitchFamily="2" charset="2"/>
              </a:rPr>
              <a:t> no</a:t>
            </a:r>
            <a:endParaRPr lang="en-US" sz="2400" b="1" dirty="0">
              <a:solidFill>
                <a:schemeClr val="accent2">
                  <a:lumMod val="75000"/>
                </a:schemeClr>
              </a:solidFill>
            </a:endParaRPr>
          </a:p>
          <a:p>
            <a:pPr marL="0" indent="0">
              <a:buNone/>
            </a:pPr>
            <a:r>
              <a:rPr lang="en-US" sz="2400" dirty="0"/>
              <a:t>Gasoline will </a:t>
            </a:r>
            <a:r>
              <a:rPr lang="en-US" sz="2400" b="1" dirty="0"/>
              <a:t>no longer be</a:t>
            </a:r>
            <a:r>
              <a:rPr lang="en-US" sz="2400" dirty="0"/>
              <a:t> needed as a new energy option.</a:t>
            </a:r>
          </a:p>
          <a:p>
            <a:pPr marL="0" indent="0">
              <a:buNone/>
            </a:pPr>
            <a:r>
              <a:rPr lang="en-US" sz="2400" dirty="0"/>
              <a:t>	La </a:t>
            </a:r>
            <a:r>
              <a:rPr lang="en-US" sz="2400" dirty="0" err="1"/>
              <a:t>nafta</a:t>
            </a:r>
            <a:r>
              <a:rPr lang="en-US" sz="2400" dirty="0"/>
              <a:t> </a:t>
            </a:r>
            <a:r>
              <a:rPr lang="en-US" sz="2400" b="1" dirty="0" err="1"/>
              <a:t>ya</a:t>
            </a:r>
            <a:r>
              <a:rPr lang="en-US" sz="2400" b="1" dirty="0"/>
              <a:t> no</a:t>
            </a:r>
            <a:r>
              <a:rPr lang="en-US" sz="2400" dirty="0"/>
              <a:t> se </a:t>
            </a:r>
            <a:r>
              <a:rPr lang="en-US" sz="2400" dirty="0" err="1"/>
              <a:t>necesitará</a:t>
            </a:r>
            <a:r>
              <a:rPr lang="en-US" sz="2400" dirty="0"/>
              <a:t> </a:t>
            </a:r>
            <a:r>
              <a:rPr lang="en-US" sz="2400" dirty="0" err="1"/>
              <a:t>como</a:t>
            </a:r>
            <a:r>
              <a:rPr lang="en-US" sz="2400" dirty="0"/>
              <a:t> </a:t>
            </a:r>
            <a:r>
              <a:rPr lang="en-US" sz="2400" dirty="0" err="1"/>
              <a:t>nueva</a:t>
            </a:r>
            <a:r>
              <a:rPr lang="en-US" sz="2400" dirty="0"/>
              <a:t> </a:t>
            </a:r>
            <a:r>
              <a:rPr lang="en-US" sz="2400" dirty="0" err="1"/>
              <a:t>opción</a:t>
            </a:r>
            <a:r>
              <a:rPr lang="en-US" sz="2400" dirty="0"/>
              <a:t> de </a:t>
            </a:r>
            <a:r>
              <a:rPr lang="en-US" sz="2400" dirty="0" err="1"/>
              <a:t>energía</a:t>
            </a:r>
            <a:r>
              <a:rPr lang="en-US" sz="2400" dirty="0"/>
              <a:t>.</a:t>
            </a:r>
          </a:p>
          <a:p>
            <a:pPr marL="0" indent="0">
              <a:buNone/>
            </a:pPr>
            <a:endParaRPr lang="en-US" sz="2400" b="1" dirty="0"/>
          </a:p>
          <a:p>
            <a:pPr marL="0" indent="0">
              <a:buNone/>
            </a:pPr>
            <a:endParaRPr lang="en-US" sz="2400" b="1" dirty="0"/>
          </a:p>
          <a:p>
            <a:pPr marL="0" indent="0">
              <a:buNone/>
            </a:pPr>
            <a:r>
              <a:rPr lang="en-US" sz="2400" b="1" dirty="0"/>
              <a:t>Pero…..</a:t>
            </a:r>
          </a:p>
          <a:p>
            <a:pPr marL="0" indent="0">
              <a:buNone/>
            </a:pPr>
            <a:r>
              <a:rPr lang="en-US" sz="2400" b="1" dirty="0">
                <a:solidFill>
                  <a:schemeClr val="tx1">
                    <a:lumMod val="75000"/>
                  </a:schemeClr>
                </a:solidFill>
              </a:rPr>
              <a:t>Measure: </a:t>
            </a:r>
          </a:p>
          <a:p>
            <a:pPr marL="0" indent="0">
              <a:buNone/>
            </a:pPr>
            <a:r>
              <a:rPr lang="en-US" sz="2400" dirty="0"/>
              <a:t>Branches and logs taken to the facility </a:t>
            </a:r>
            <a:r>
              <a:rPr lang="en-US" sz="2400" b="1" dirty="0"/>
              <a:t>must be no longer than</a:t>
            </a:r>
            <a:r>
              <a:rPr lang="en-US" sz="2400" dirty="0"/>
              <a:t> 3 feet in length.</a:t>
            </a:r>
          </a:p>
          <a:p>
            <a:pPr marL="0" indent="0">
              <a:buNone/>
            </a:pPr>
            <a:r>
              <a:rPr lang="en-US" sz="2400" dirty="0"/>
              <a:t>	Las </a:t>
            </a:r>
            <a:r>
              <a:rPr lang="en-US" sz="2400" dirty="0" err="1"/>
              <a:t>ramas</a:t>
            </a:r>
            <a:r>
              <a:rPr lang="en-US" sz="2400" dirty="0"/>
              <a:t> y </a:t>
            </a:r>
            <a:r>
              <a:rPr lang="en-US" sz="2400" dirty="0" err="1"/>
              <a:t>los</a:t>
            </a:r>
            <a:r>
              <a:rPr lang="en-US" sz="2400" dirty="0"/>
              <a:t> </a:t>
            </a:r>
            <a:r>
              <a:rPr lang="en-US" sz="2400" dirty="0" err="1"/>
              <a:t>troncos</a:t>
            </a:r>
            <a:r>
              <a:rPr lang="en-US" sz="2400" dirty="0"/>
              <a:t> </a:t>
            </a:r>
            <a:r>
              <a:rPr lang="en-US" sz="2400" dirty="0" err="1"/>
              <a:t>llevadas</a:t>
            </a:r>
            <a:r>
              <a:rPr lang="en-US" sz="2400" dirty="0"/>
              <a:t> a la </a:t>
            </a:r>
            <a:r>
              <a:rPr lang="en-US" sz="2400" dirty="0" err="1"/>
              <a:t>instalación</a:t>
            </a:r>
            <a:r>
              <a:rPr lang="en-US" sz="2400" dirty="0"/>
              <a:t> </a:t>
            </a:r>
            <a:r>
              <a:rPr lang="en-US" sz="2400" b="1" dirty="0"/>
              <a:t>no </a:t>
            </a:r>
            <a:r>
              <a:rPr lang="en-US" sz="2400" b="1" dirty="0" err="1"/>
              <a:t>deben</a:t>
            </a:r>
            <a:r>
              <a:rPr lang="en-US" sz="2400" b="1" dirty="0"/>
              <a:t> ser de </a:t>
            </a:r>
            <a:r>
              <a:rPr lang="en-US" sz="2400" b="1" dirty="0" err="1"/>
              <a:t>más</a:t>
            </a:r>
            <a:r>
              <a:rPr lang="en-US" sz="2400" b="1" dirty="0"/>
              <a:t> de 3 pies </a:t>
            </a:r>
            <a:r>
              <a:rPr lang="en-US" sz="2400" dirty="0"/>
              <a:t>(90 cm) de </a:t>
            </a:r>
            <a:r>
              <a:rPr lang="en-US" sz="2400" dirty="0" err="1"/>
              <a:t>longitud</a:t>
            </a:r>
            <a:r>
              <a:rPr lang="en-US" sz="2400" dirty="0"/>
              <a:t>.</a:t>
            </a:r>
          </a:p>
          <a:p>
            <a:pPr marL="0" indent="0">
              <a:buNone/>
            </a:pPr>
            <a:r>
              <a:rPr lang="en-US" sz="2400" dirty="0"/>
              <a:t>																		</a:t>
            </a:r>
            <a:endParaRPr lang="en-US" sz="2400" b="1" dirty="0">
              <a:solidFill>
                <a:schemeClr val="accent2">
                  <a:lumMod val="75000"/>
                </a:schemeClr>
              </a:solidFill>
            </a:endParaRPr>
          </a:p>
          <a:p>
            <a:pPr marL="0" indent="0">
              <a:buNone/>
            </a:pPr>
            <a:endParaRPr lang="en-GB" sz="2400" dirty="0"/>
          </a:p>
        </p:txBody>
      </p:sp>
      <p:pic>
        <p:nvPicPr>
          <p:cNvPr id="5" name="Picture 4">
            <a:extLst>
              <a:ext uri="{FF2B5EF4-FFF2-40B4-BE49-F238E27FC236}">
                <a16:creationId xmlns:a16="http://schemas.microsoft.com/office/drawing/2014/main" id="{3D5127A9-713B-411E-4CB1-32B8BBCDAD60}"/>
              </a:ext>
            </a:extLst>
          </p:cNvPr>
          <p:cNvPicPr>
            <a:picLocks noChangeAspect="1"/>
          </p:cNvPicPr>
          <p:nvPr/>
        </p:nvPicPr>
        <p:blipFill>
          <a:blip r:embed="rId2"/>
          <a:stretch>
            <a:fillRect/>
          </a:stretch>
        </p:blipFill>
        <p:spPr>
          <a:xfrm>
            <a:off x="2986429" y="3222719"/>
            <a:ext cx="2322058" cy="1545224"/>
          </a:xfrm>
          <a:prstGeom prst="rect">
            <a:avLst/>
          </a:prstGeom>
        </p:spPr>
      </p:pic>
    </p:spTree>
    <p:extLst>
      <p:ext uri="{BB962C8B-B14F-4D97-AF65-F5344CB8AC3E}">
        <p14:creationId xmlns:p14="http://schemas.microsoft.com/office/powerpoint/2010/main" val="951232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5" end="5"/>
                                            </p:txEl>
                                          </p:spTgt>
                                        </p:tgtEl>
                                        <p:attrNameLst>
                                          <p:attrName>style.visibility</p:attrName>
                                        </p:attrNameLst>
                                      </p:cBhvr>
                                      <p:to>
                                        <p:strVal val="visible"/>
                                      </p:to>
                                    </p:set>
                                    <p:animEffect transition="in" filter="fade">
                                      <p:cBhvr>
                                        <p:cTn id="7" dur="1000"/>
                                        <p:tgtEl>
                                          <p:spTgt spid="3">
                                            <p:txEl>
                                              <p:pRg st="5" end="5"/>
                                            </p:txEl>
                                          </p:spTgt>
                                        </p:tgtEl>
                                      </p:cBhvr>
                                    </p:animEffect>
                                    <p:anim calcmode="lin" valueType="num">
                                      <p:cBhvr>
                                        <p:cTn id="8"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7" end="7"/>
                                            </p:txEl>
                                          </p:spTgt>
                                        </p:tgtEl>
                                        <p:attrNameLst>
                                          <p:attrName>style.visibility</p:attrName>
                                        </p:attrNameLst>
                                      </p:cBhvr>
                                      <p:to>
                                        <p:strVal val="visible"/>
                                      </p:to>
                                    </p:set>
                                    <p:animEffect transition="in" filter="fade">
                                      <p:cBhvr>
                                        <p:cTn id="14" dur="1000"/>
                                        <p:tgtEl>
                                          <p:spTgt spid="3">
                                            <p:txEl>
                                              <p:pRg st="7" end="7"/>
                                            </p:txEl>
                                          </p:spTgt>
                                        </p:tgtEl>
                                      </p:cBhvr>
                                    </p:animEffect>
                                    <p:anim calcmode="lin" valueType="num">
                                      <p:cBhvr>
                                        <p:cTn id="1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barn(inVertical)">
                                      <p:cBhvr>
                                        <p:cTn id="21" dur="500"/>
                                        <p:tgtEl>
                                          <p:spTgt spid="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nodeType="clickEffect">
                                  <p:stCondLst>
                                    <p:cond delay="0"/>
                                  </p:stCondLst>
                                  <p:childTnLst>
                                    <p:set>
                                      <p:cBhvr>
                                        <p:cTn id="25" dur="1" fill="hold">
                                          <p:stCondLst>
                                            <p:cond delay="0"/>
                                          </p:stCondLst>
                                        </p:cTn>
                                        <p:tgtEl>
                                          <p:spTgt spid="3">
                                            <p:txEl>
                                              <p:pRg st="8" end="8"/>
                                            </p:txEl>
                                          </p:spTgt>
                                        </p:tgtEl>
                                        <p:attrNameLst>
                                          <p:attrName>style.visibility</p:attrName>
                                        </p:attrNameLst>
                                      </p:cBhvr>
                                      <p:to>
                                        <p:strVal val="visible"/>
                                      </p:to>
                                    </p:set>
                                    <p:animEffect transition="in" filter="fade">
                                      <p:cBhvr>
                                        <p:cTn id="26" dur="1000"/>
                                        <p:tgtEl>
                                          <p:spTgt spid="3">
                                            <p:txEl>
                                              <p:pRg st="8" end="8"/>
                                            </p:txEl>
                                          </p:spTgt>
                                        </p:tgtEl>
                                      </p:cBhvr>
                                    </p:animEffect>
                                    <p:anim calcmode="lin" valueType="num">
                                      <p:cBhvr>
                                        <p:cTn id="27" dur="1000" fill="hold"/>
                                        <p:tgtEl>
                                          <p:spTgt spid="3">
                                            <p:txEl>
                                              <p:pRg st="8" end="8"/>
                                            </p:txEl>
                                          </p:spTgt>
                                        </p:tgtEl>
                                        <p:attrNameLst>
                                          <p:attrName>ppt_x</p:attrName>
                                        </p:attrNameLst>
                                      </p:cBhvr>
                                      <p:tavLst>
                                        <p:tav tm="0">
                                          <p:val>
                                            <p:strVal val="#ppt_x"/>
                                          </p:val>
                                        </p:tav>
                                        <p:tav tm="100000">
                                          <p:val>
                                            <p:strVal val="#ppt_x"/>
                                          </p:val>
                                        </p:tav>
                                      </p:tavLst>
                                    </p:anim>
                                    <p:anim calcmode="lin" valueType="num">
                                      <p:cBhvr>
                                        <p:cTn id="28" dur="1000" fill="hold"/>
                                        <p:tgtEl>
                                          <p:spTgt spid="3">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3">
                                            <p:txEl>
                                              <p:pRg st="6" end="6"/>
                                            </p:txEl>
                                          </p:spTgt>
                                        </p:tgtEl>
                                        <p:attrNameLst>
                                          <p:attrName>style.visibility</p:attrName>
                                        </p:attrNameLst>
                                      </p:cBhvr>
                                      <p:to>
                                        <p:strVal val="visible"/>
                                      </p:to>
                                    </p:set>
                                    <p:animEffect transition="in" filter="wipe(down)">
                                      <p:cBhvr>
                                        <p:cTn id="33"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2702781-99E5-AA56-69AF-FAC61A9225AC}"/>
              </a:ext>
            </a:extLst>
          </p:cNvPr>
          <p:cNvSpPr>
            <a:spLocks noGrp="1"/>
          </p:cNvSpPr>
          <p:nvPr>
            <p:ph type="title"/>
          </p:nvPr>
        </p:nvSpPr>
        <p:spPr/>
        <p:txBody>
          <a:bodyPr/>
          <a:lstStyle/>
          <a:p>
            <a:endParaRPr lang="en-GB"/>
          </a:p>
        </p:txBody>
      </p:sp>
      <p:pic>
        <p:nvPicPr>
          <p:cNvPr id="4" name="Content Placeholder 3">
            <a:extLst>
              <a:ext uri="{FF2B5EF4-FFF2-40B4-BE49-F238E27FC236}">
                <a16:creationId xmlns:a16="http://schemas.microsoft.com/office/drawing/2014/main" id="{E30F1086-D0D0-C5B0-6FD5-175F32F9A0C4}"/>
              </a:ext>
            </a:extLst>
          </p:cNvPr>
          <p:cNvPicPr>
            <a:picLocks noGrp="1" noChangeAspect="1"/>
          </p:cNvPicPr>
          <p:nvPr>
            <p:ph idx="1"/>
          </p:nvPr>
        </p:nvPicPr>
        <p:blipFill>
          <a:blip r:embed="rId2"/>
          <a:stretch>
            <a:fillRect/>
          </a:stretch>
        </p:blipFill>
        <p:spPr>
          <a:xfrm>
            <a:off x="1437293" y="707571"/>
            <a:ext cx="9676190" cy="5442857"/>
          </a:xfrm>
          <a:prstGeom prst="rect">
            <a:avLst/>
          </a:prstGeom>
        </p:spPr>
      </p:pic>
      <p:sp>
        <p:nvSpPr>
          <p:cNvPr id="6" name="TextBox 5">
            <a:extLst>
              <a:ext uri="{FF2B5EF4-FFF2-40B4-BE49-F238E27FC236}">
                <a16:creationId xmlns:a16="http://schemas.microsoft.com/office/drawing/2014/main" id="{5BB61EE5-2B0A-4C2A-DC02-CABF2A80AB3C}"/>
              </a:ext>
            </a:extLst>
          </p:cNvPr>
          <p:cNvSpPr txBox="1"/>
          <p:nvPr/>
        </p:nvSpPr>
        <p:spPr>
          <a:xfrm>
            <a:off x="9339942" y="6035949"/>
            <a:ext cx="1975758" cy="369332"/>
          </a:xfrm>
          <a:prstGeom prst="rect">
            <a:avLst/>
          </a:prstGeom>
          <a:noFill/>
        </p:spPr>
        <p:txBody>
          <a:bodyPr wrap="square">
            <a:spAutoFit/>
          </a:bodyPr>
          <a:lstStyle/>
          <a:p>
            <a:r>
              <a:rPr lang="en-US" sz="1800" b="1" dirty="0">
                <a:solidFill>
                  <a:schemeClr val="accent2">
                    <a:lumMod val="75000"/>
                  </a:schemeClr>
                </a:solidFill>
                <a:hlinkClick r:id="rId3" action="ppaction://hlinksldjump"/>
              </a:rPr>
              <a:t>Back</a:t>
            </a:r>
            <a:endParaRPr lang="en-GB" dirty="0"/>
          </a:p>
        </p:txBody>
      </p:sp>
    </p:spTree>
    <p:extLst>
      <p:ext uri="{BB962C8B-B14F-4D97-AF65-F5344CB8AC3E}">
        <p14:creationId xmlns:p14="http://schemas.microsoft.com/office/powerpoint/2010/main" val="28457637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86E577-A4EF-0483-5120-346755CDA77D}"/>
              </a:ext>
            </a:extLst>
          </p:cNvPr>
          <p:cNvSpPr>
            <a:spLocks noGrp="1"/>
          </p:cNvSpPr>
          <p:nvPr>
            <p:ph type="title"/>
          </p:nvPr>
        </p:nvSpPr>
        <p:spPr/>
        <p:txBody>
          <a:bodyPr/>
          <a:lstStyle/>
          <a:p>
            <a:r>
              <a:rPr lang="en-GB" dirty="0"/>
              <a:t>Since</a:t>
            </a:r>
          </a:p>
        </p:txBody>
      </p:sp>
      <p:sp>
        <p:nvSpPr>
          <p:cNvPr id="3" name="Content Placeholder 2">
            <a:extLst>
              <a:ext uri="{FF2B5EF4-FFF2-40B4-BE49-F238E27FC236}">
                <a16:creationId xmlns:a16="http://schemas.microsoft.com/office/drawing/2014/main" id="{BA57FD37-4CED-1F18-2AD2-0E096D1C701C}"/>
              </a:ext>
            </a:extLst>
          </p:cNvPr>
          <p:cNvSpPr>
            <a:spLocks noGrp="1"/>
          </p:cNvSpPr>
          <p:nvPr>
            <p:ph idx="1"/>
          </p:nvPr>
        </p:nvSpPr>
        <p:spPr>
          <a:xfrm>
            <a:off x="500743" y="1371600"/>
            <a:ext cx="10951027" cy="4876799"/>
          </a:xfrm>
        </p:spPr>
        <p:txBody>
          <a:bodyPr/>
          <a:lstStyle/>
          <a:p>
            <a:r>
              <a:rPr lang="en-GB" sz="2400" b="1" dirty="0"/>
              <a:t>Since + time </a:t>
            </a:r>
            <a:r>
              <a:rPr lang="en-GB" sz="2400" b="1" dirty="0">
                <a:sym typeface="Wingdings" panose="05000000000000000000" pitchFamily="2" charset="2"/>
              </a:rPr>
              <a:t> </a:t>
            </a:r>
            <a:r>
              <a:rPr lang="en-GB" sz="2400" b="1" dirty="0" err="1">
                <a:sym typeface="Wingdings" panose="05000000000000000000" pitchFamily="2" charset="2"/>
              </a:rPr>
              <a:t>desde</a:t>
            </a:r>
            <a:endParaRPr lang="en-GB" sz="2400" b="1" dirty="0"/>
          </a:p>
          <a:p>
            <a:pPr marL="0" indent="0">
              <a:buNone/>
            </a:pPr>
            <a:r>
              <a:rPr lang="en-GB" sz="2400" dirty="0"/>
              <a:t>The company has been operating </a:t>
            </a:r>
            <a:r>
              <a:rPr lang="en-GB" sz="2400" dirty="0">
                <a:solidFill>
                  <a:schemeClr val="accent2">
                    <a:lumMod val="60000"/>
                    <a:lumOff val="40000"/>
                  </a:schemeClr>
                </a:solidFill>
              </a:rPr>
              <a:t>since</a:t>
            </a:r>
            <a:r>
              <a:rPr lang="en-GB" sz="2400" dirty="0"/>
              <a:t> 2002.</a:t>
            </a:r>
          </a:p>
          <a:p>
            <a:pPr marL="0" indent="0">
              <a:buNone/>
            </a:pPr>
            <a:r>
              <a:rPr lang="en-GB" sz="2400" dirty="0"/>
              <a:t>La </a:t>
            </a:r>
            <a:r>
              <a:rPr lang="en-GB" sz="2400" dirty="0" err="1"/>
              <a:t>empresa</a:t>
            </a:r>
            <a:r>
              <a:rPr lang="en-GB" sz="2400" dirty="0"/>
              <a:t> ha </a:t>
            </a:r>
            <a:r>
              <a:rPr lang="en-GB" sz="2400" dirty="0" err="1"/>
              <a:t>estado</a:t>
            </a:r>
            <a:r>
              <a:rPr lang="en-GB" sz="2400" dirty="0"/>
              <a:t> operando </a:t>
            </a:r>
            <a:r>
              <a:rPr lang="en-GB" sz="2400" dirty="0" err="1">
                <a:solidFill>
                  <a:schemeClr val="accent2">
                    <a:lumMod val="60000"/>
                    <a:lumOff val="40000"/>
                  </a:schemeClr>
                </a:solidFill>
              </a:rPr>
              <a:t>desde</a:t>
            </a:r>
            <a:r>
              <a:rPr lang="en-GB" sz="2400" dirty="0"/>
              <a:t> 2002</a:t>
            </a:r>
          </a:p>
          <a:p>
            <a:endParaRPr lang="en-GB" sz="2400" b="1" dirty="0"/>
          </a:p>
          <a:p>
            <a:r>
              <a:rPr lang="en-GB" sz="2400" b="1" dirty="0"/>
              <a:t>Since + subject –verb </a:t>
            </a:r>
            <a:r>
              <a:rPr lang="en-GB" sz="2400" b="1" dirty="0">
                <a:sym typeface="Wingdings" panose="05000000000000000000" pitchFamily="2" charset="2"/>
              </a:rPr>
              <a:t> </a:t>
            </a:r>
            <a:r>
              <a:rPr lang="en-GB" sz="2400" b="1" dirty="0" err="1">
                <a:sym typeface="Wingdings" panose="05000000000000000000" pitchFamily="2" charset="2"/>
              </a:rPr>
              <a:t>ya</a:t>
            </a:r>
            <a:r>
              <a:rPr lang="en-GB" sz="2400" b="1" dirty="0">
                <a:sym typeface="Wingdings" panose="05000000000000000000" pitchFamily="2" charset="2"/>
              </a:rPr>
              <a:t> que (</a:t>
            </a:r>
            <a:r>
              <a:rPr lang="en-GB" sz="2400" b="1" dirty="0" err="1">
                <a:sym typeface="Wingdings" panose="05000000000000000000" pitchFamily="2" charset="2"/>
              </a:rPr>
              <a:t>razón</a:t>
            </a:r>
            <a:r>
              <a:rPr lang="en-GB" sz="2400" b="1" dirty="0">
                <a:sym typeface="Wingdings" panose="05000000000000000000" pitchFamily="2" charset="2"/>
              </a:rPr>
              <a:t>)</a:t>
            </a:r>
            <a:endParaRPr lang="en-GB" sz="2400" b="1" dirty="0"/>
          </a:p>
          <a:p>
            <a:pPr marL="0" indent="0">
              <a:buNone/>
            </a:pPr>
            <a:r>
              <a:rPr lang="en-GB" sz="2400" dirty="0"/>
              <a:t>The company has been shut down </a:t>
            </a:r>
            <a:r>
              <a:rPr lang="en-GB" sz="2400" dirty="0">
                <a:solidFill>
                  <a:srgbClr val="FFEFEF"/>
                </a:solidFill>
              </a:rPr>
              <a:t>since</a:t>
            </a:r>
            <a:r>
              <a:rPr lang="en-GB" sz="2400" dirty="0"/>
              <a:t> founds were not granted.</a:t>
            </a:r>
          </a:p>
          <a:p>
            <a:endParaRPr lang="en-GB" sz="2400" dirty="0"/>
          </a:p>
          <a:p>
            <a:pPr marL="0" indent="0">
              <a:buNone/>
            </a:pPr>
            <a:r>
              <a:rPr lang="en-GB" sz="2400" dirty="0"/>
              <a:t>La </a:t>
            </a:r>
            <a:r>
              <a:rPr lang="en-GB" sz="2400" dirty="0" err="1"/>
              <a:t>empresa</a:t>
            </a:r>
            <a:r>
              <a:rPr lang="en-GB" sz="2400" dirty="0"/>
              <a:t> se ha </a:t>
            </a:r>
            <a:r>
              <a:rPr lang="en-GB" sz="2400" dirty="0" err="1"/>
              <a:t>cerrado</a:t>
            </a:r>
            <a:r>
              <a:rPr lang="en-GB" sz="2400" dirty="0"/>
              <a:t> </a:t>
            </a:r>
            <a:r>
              <a:rPr lang="en-GB" sz="2400" dirty="0" err="1">
                <a:solidFill>
                  <a:srgbClr val="FFEFEF"/>
                </a:solidFill>
              </a:rPr>
              <a:t>ya</a:t>
            </a:r>
            <a:r>
              <a:rPr lang="en-GB" sz="2400" dirty="0">
                <a:solidFill>
                  <a:srgbClr val="FFEFEF"/>
                </a:solidFill>
              </a:rPr>
              <a:t> que </a:t>
            </a:r>
            <a:r>
              <a:rPr lang="en-GB" sz="2400" dirty="0"/>
              <a:t>no se </a:t>
            </a:r>
            <a:r>
              <a:rPr lang="en-GB" sz="2400" dirty="0" err="1"/>
              <a:t>otorgaron</a:t>
            </a:r>
            <a:r>
              <a:rPr lang="en-GB" sz="2400" dirty="0"/>
              <a:t> </a:t>
            </a:r>
            <a:r>
              <a:rPr lang="en-GB" sz="2400" dirty="0" err="1"/>
              <a:t>los</a:t>
            </a:r>
            <a:r>
              <a:rPr lang="en-GB" sz="2400" dirty="0"/>
              <a:t> </a:t>
            </a:r>
            <a:r>
              <a:rPr lang="en-GB" sz="2400" dirty="0" err="1"/>
              <a:t>fondos</a:t>
            </a:r>
            <a:r>
              <a:rPr lang="en-GB" sz="2400" dirty="0"/>
              <a:t>.</a:t>
            </a:r>
          </a:p>
          <a:p>
            <a:endParaRPr lang="en-GB" sz="2400" dirty="0"/>
          </a:p>
          <a:p>
            <a:pPr marL="3657600" lvl="8" indent="0">
              <a:buNone/>
            </a:pPr>
            <a:r>
              <a:rPr lang="en-GB" sz="1800" b="1" dirty="0">
                <a:solidFill>
                  <a:schemeClr val="accent2">
                    <a:lumMod val="75000"/>
                  </a:schemeClr>
                </a:solidFill>
                <a:hlinkClick r:id="rId2" action="ppaction://hlinksldjump"/>
              </a:rPr>
              <a:t>Back</a:t>
            </a:r>
            <a:endParaRPr lang="en-GB" sz="1800" b="1" dirty="0">
              <a:solidFill>
                <a:schemeClr val="accent2">
                  <a:lumMod val="75000"/>
                </a:schemeClr>
              </a:solidFill>
            </a:endParaRPr>
          </a:p>
        </p:txBody>
      </p:sp>
      <p:pic>
        <p:nvPicPr>
          <p:cNvPr id="4" name="Picture 3">
            <a:extLst>
              <a:ext uri="{FF2B5EF4-FFF2-40B4-BE49-F238E27FC236}">
                <a16:creationId xmlns:a16="http://schemas.microsoft.com/office/drawing/2014/main" id="{3ECBACC7-7CEA-C9C9-76C3-9D2CC0D69FC0}"/>
              </a:ext>
            </a:extLst>
          </p:cNvPr>
          <p:cNvPicPr>
            <a:picLocks noChangeAspect="1"/>
          </p:cNvPicPr>
          <p:nvPr/>
        </p:nvPicPr>
        <p:blipFill>
          <a:blip r:embed="rId3"/>
          <a:stretch>
            <a:fillRect/>
          </a:stretch>
        </p:blipFill>
        <p:spPr>
          <a:xfrm>
            <a:off x="9572625" y="4233862"/>
            <a:ext cx="2619375" cy="1743075"/>
          </a:xfrm>
          <a:prstGeom prst="rect">
            <a:avLst/>
          </a:prstGeom>
        </p:spPr>
      </p:pic>
      <p:pic>
        <p:nvPicPr>
          <p:cNvPr id="5" name="Picture 4">
            <a:extLst>
              <a:ext uri="{FF2B5EF4-FFF2-40B4-BE49-F238E27FC236}">
                <a16:creationId xmlns:a16="http://schemas.microsoft.com/office/drawing/2014/main" id="{F677B9CF-FDEB-0357-F7D4-4E45A1E322E2}"/>
              </a:ext>
            </a:extLst>
          </p:cNvPr>
          <p:cNvPicPr>
            <a:picLocks noChangeAspect="1"/>
          </p:cNvPicPr>
          <p:nvPr/>
        </p:nvPicPr>
        <p:blipFill>
          <a:blip r:embed="rId4"/>
          <a:stretch>
            <a:fillRect/>
          </a:stretch>
        </p:blipFill>
        <p:spPr>
          <a:xfrm>
            <a:off x="8223176" y="1371600"/>
            <a:ext cx="2619375" cy="1743075"/>
          </a:xfrm>
          <a:prstGeom prst="rect">
            <a:avLst/>
          </a:prstGeom>
        </p:spPr>
      </p:pic>
    </p:spTree>
    <p:extLst>
      <p:ext uri="{BB962C8B-B14F-4D97-AF65-F5344CB8AC3E}">
        <p14:creationId xmlns:p14="http://schemas.microsoft.com/office/powerpoint/2010/main" val="23547412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1000"/>
                                        <p:tgtEl>
                                          <p:spTgt spid="3">
                                            <p:txEl>
                                              <p:pRg st="1" end="1"/>
                                            </p:txEl>
                                          </p:spTgt>
                                        </p:tgtEl>
                                      </p:cBhvr>
                                    </p:animEffect>
                                    <p:anim calcmode="lin" valueType="num">
                                      <p:cBhvr>
                                        <p:cTn id="13"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4"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1000"/>
                                        <p:tgtEl>
                                          <p:spTgt spid="3">
                                            <p:txEl>
                                              <p:pRg st="2" end="2"/>
                                            </p:txEl>
                                          </p:spTgt>
                                        </p:tgtEl>
                                      </p:cBhvr>
                                    </p:animEffect>
                                    <p:anim calcmode="lin" valueType="num">
                                      <p:cBhvr>
                                        <p:cTn id="1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3">
                                            <p:txEl>
                                              <p:pRg st="4" end="4"/>
                                            </p:txEl>
                                          </p:spTgt>
                                        </p:tgtEl>
                                        <p:attrNameLst>
                                          <p:attrName>style.visibility</p:attrName>
                                        </p:attrNameLst>
                                      </p:cBhvr>
                                      <p:to>
                                        <p:strVal val="visible"/>
                                      </p:to>
                                    </p:set>
                                    <p:animEffect transition="in" filter="fade">
                                      <p:cBhvr>
                                        <p:cTn id="24" dur="1000"/>
                                        <p:tgtEl>
                                          <p:spTgt spid="3">
                                            <p:txEl>
                                              <p:pRg st="4" end="4"/>
                                            </p:txEl>
                                          </p:spTgt>
                                        </p:tgtEl>
                                      </p:cBhvr>
                                    </p:animEffect>
                                    <p:anim calcmode="lin" valueType="num">
                                      <p:cBhvr>
                                        <p:cTn id="25"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4" end="4"/>
                                            </p:txEl>
                                          </p:spTgt>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3">
                                            <p:txEl>
                                              <p:pRg st="5" end="5"/>
                                            </p:txEl>
                                          </p:spTgt>
                                        </p:tgtEl>
                                        <p:attrNameLst>
                                          <p:attrName>style.visibility</p:attrName>
                                        </p:attrNameLst>
                                      </p:cBhvr>
                                      <p:to>
                                        <p:strVal val="visible"/>
                                      </p:to>
                                    </p:set>
                                    <p:animEffect transition="in" filter="fade">
                                      <p:cBhvr>
                                        <p:cTn id="29" dur="1000"/>
                                        <p:tgtEl>
                                          <p:spTgt spid="3">
                                            <p:txEl>
                                              <p:pRg st="5" end="5"/>
                                            </p:txEl>
                                          </p:spTgt>
                                        </p:tgtEl>
                                      </p:cBhvr>
                                    </p:animEffect>
                                    <p:anim calcmode="lin" valueType="num">
                                      <p:cBhvr>
                                        <p:cTn id="30"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1" dur="1000" fill="hold"/>
                                        <p:tgtEl>
                                          <p:spTgt spid="3">
                                            <p:txEl>
                                              <p:pRg st="5" end="5"/>
                                            </p:txEl>
                                          </p:spTgt>
                                        </p:tgtEl>
                                        <p:attrNameLst>
                                          <p:attrName>ppt_y</p:attrName>
                                        </p:attrNameLst>
                                      </p:cBhvr>
                                      <p:tavLst>
                                        <p:tav tm="0">
                                          <p:val>
                                            <p:strVal val="#ppt_y+.1"/>
                                          </p:val>
                                        </p:tav>
                                        <p:tav tm="100000">
                                          <p:val>
                                            <p:strVal val="#ppt_y"/>
                                          </p:val>
                                        </p:tav>
                                      </p:tavLst>
                                    </p:anim>
                                  </p:childTnLst>
                                </p:cTn>
                              </p:par>
                              <p:par>
                                <p:cTn id="32" presetID="42" presetClass="entr" presetSubtype="0" fill="hold" nodeType="withEffect">
                                  <p:stCondLst>
                                    <p:cond delay="0"/>
                                  </p:stCondLst>
                                  <p:childTnLst>
                                    <p:set>
                                      <p:cBhvr>
                                        <p:cTn id="33" dur="1" fill="hold">
                                          <p:stCondLst>
                                            <p:cond delay="0"/>
                                          </p:stCondLst>
                                        </p:cTn>
                                        <p:tgtEl>
                                          <p:spTgt spid="3">
                                            <p:txEl>
                                              <p:pRg st="7" end="7"/>
                                            </p:txEl>
                                          </p:spTgt>
                                        </p:tgtEl>
                                        <p:attrNameLst>
                                          <p:attrName>style.visibility</p:attrName>
                                        </p:attrNameLst>
                                      </p:cBhvr>
                                      <p:to>
                                        <p:strVal val="visible"/>
                                      </p:to>
                                    </p:set>
                                    <p:animEffect transition="in" filter="fade">
                                      <p:cBhvr>
                                        <p:cTn id="34" dur="1000"/>
                                        <p:tgtEl>
                                          <p:spTgt spid="3">
                                            <p:txEl>
                                              <p:pRg st="7" end="7"/>
                                            </p:txEl>
                                          </p:spTgt>
                                        </p:tgtEl>
                                      </p:cBhvr>
                                    </p:animEffect>
                                    <p:anim calcmode="lin" valueType="num">
                                      <p:cBhvr>
                                        <p:cTn id="35" dur="1000" fill="hold"/>
                                        <p:tgtEl>
                                          <p:spTgt spid="3">
                                            <p:txEl>
                                              <p:pRg st="7" end="7"/>
                                            </p:txEl>
                                          </p:spTgt>
                                        </p:tgtEl>
                                        <p:attrNameLst>
                                          <p:attrName>ppt_x</p:attrName>
                                        </p:attrNameLst>
                                      </p:cBhvr>
                                      <p:tavLst>
                                        <p:tav tm="0">
                                          <p:val>
                                            <p:strVal val="#ppt_x"/>
                                          </p:val>
                                        </p:tav>
                                        <p:tav tm="100000">
                                          <p:val>
                                            <p:strVal val="#ppt_x"/>
                                          </p:val>
                                        </p:tav>
                                      </p:tavLst>
                                    </p:anim>
                                    <p:anim calcmode="lin" valueType="num">
                                      <p:cBhvr>
                                        <p:cTn id="36" dur="1000" fill="hold"/>
                                        <p:tgtEl>
                                          <p:spTgt spid="3">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4"/>
                                        </p:tgtEl>
                                        <p:attrNameLst>
                                          <p:attrName>style.visibility</p:attrName>
                                        </p:attrNameLst>
                                      </p:cBhvr>
                                      <p:to>
                                        <p:strVal val="visible"/>
                                      </p:to>
                                    </p:set>
                                    <p:animEffect transition="in" filter="fade">
                                      <p:cBhvr>
                                        <p:cTn id="41" dur="1000"/>
                                        <p:tgtEl>
                                          <p:spTgt spid="4"/>
                                        </p:tgtEl>
                                      </p:cBhvr>
                                    </p:animEffect>
                                    <p:anim calcmode="lin" valueType="num">
                                      <p:cBhvr>
                                        <p:cTn id="42" dur="1000" fill="hold"/>
                                        <p:tgtEl>
                                          <p:spTgt spid="4"/>
                                        </p:tgtEl>
                                        <p:attrNameLst>
                                          <p:attrName>ppt_x</p:attrName>
                                        </p:attrNameLst>
                                      </p:cBhvr>
                                      <p:tavLst>
                                        <p:tav tm="0">
                                          <p:val>
                                            <p:strVal val="#ppt_x"/>
                                          </p:val>
                                        </p:tav>
                                        <p:tav tm="100000">
                                          <p:val>
                                            <p:strVal val="#ppt_x"/>
                                          </p:val>
                                        </p:tav>
                                      </p:tavLst>
                                    </p:anim>
                                    <p:anim calcmode="lin" valueType="num">
                                      <p:cBhvr>
                                        <p:cTn id="43"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F9C4FB-1B28-5F3E-9DBF-57AC0D9563AE}"/>
              </a:ext>
            </a:extLst>
          </p:cNvPr>
          <p:cNvSpPr>
            <a:spLocks noGrp="1"/>
          </p:cNvSpPr>
          <p:nvPr>
            <p:ph type="title"/>
          </p:nvPr>
        </p:nvSpPr>
        <p:spPr>
          <a:xfrm>
            <a:off x="773954" y="267064"/>
            <a:ext cx="3401064" cy="566057"/>
          </a:xfrm>
        </p:spPr>
        <p:txBody>
          <a:bodyPr/>
          <a:lstStyle/>
          <a:p>
            <a:r>
              <a:rPr lang="en-GB" sz="2800" dirty="0"/>
              <a:t>Be likely to</a:t>
            </a:r>
          </a:p>
        </p:txBody>
      </p:sp>
      <p:sp>
        <p:nvSpPr>
          <p:cNvPr id="6" name="TextBox 5">
            <a:extLst>
              <a:ext uri="{FF2B5EF4-FFF2-40B4-BE49-F238E27FC236}">
                <a16:creationId xmlns:a16="http://schemas.microsoft.com/office/drawing/2014/main" id="{C8C5B790-A132-5B2D-3E28-736EAFCD1AA0}"/>
              </a:ext>
            </a:extLst>
          </p:cNvPr>
          <p:cNvSpPr txBox="1"/>
          <p:nvPr/>
        </p:nvSpPr>
        <p:spPr>
          <a:xfrm>
            <a:off x="566057" y="1088571"/>
            <a:ext cx="11386457" cy="3108543"/>
          </a:xfrm>
          <a:prstGeom prst="rect">
            <a:avLst/>
          </a:prstGeom>
          <a:noFill/>
        </p:spPr>
        <p:txBody>
          <a:bodyPr wrap="square" rtlCol="0">
            <a:spAutoFit/>
          </a:bodyPr>
          <a:lstStyle/>
          <a:p>
            <a:endParaRPr lang="en-GB" dirty="0"/>
          </a:p>
          <a:p>
            <a:r>
              <a:rPr lang="en-GB" sz="2800" dirty="0">
                <a:latin typeface="Calibri" panose="020F0502020204030204" pitchFamily="34" charset="0"/>
                <a:ea typeface="Calibri" panose="020F0502020204030204" pitchFamily="34" charset="0"/>
                <a:cs typeface="Calibri" panose="020F0502020204030204" pitchFamily="34" charset="0"/>
              </a:rPr>
              <a:t>The situation </a:t>
            </a:r>
            <a:r>
              <a:rPr lang="en-GB" sz="2800" b="1" dirty="0">
                <a:solidFill>
                  <a:schemeClr val="accent2">
                    <a:lumMod val="60000"/>
                    <a:lumOff val="40000"/>
                  </a:schemeClr>
                </a:solidFill>
                <a:latin typeface="Calibri" panose="020F0502020204030204" pitchFamily="34" charset="0"/>
                <a:ea typeface="Calibri" panose="020F0502020204030204" pitchFamily="34" charset="0"/>
                <a:cs typeface="Calibri" panose="020F0502020204030204" pitchFamily="34" charset="0"/>
              </a:rPr>
              <a:t>is likely</a:t>
            </a:r>
            <a:r>
              <a:rPr lang="en-GB" sz="2800" b="1" dirty="0">
                <a:solidFill>
                  <a:schemeClr val="accent3">
                    <a:lumMod val="40000"/>
                    <a:lumOff val="60000"/>
                  </a:schemeClr>
                </a:solidFill>
                <a:latin typeface="Calibri" panose="020F0502020204030204" pitchFamily="34" charset="0"/>
                <a:ea typeface="Calibri" panose="020F0502020204030204" pitchFamily="34" charset="0"/>
                <a:cs typeface="Calibri" panose="020F0502020204030204" pitchFamily="34" charset="0"/>
              </a:rPr>
              <a:t> to change</a:t>
            </a:r>
            <a:r>
              <a:rPr lang="en-GB" sz="2800" dirty="0">
                <a:latin typeface="Calibri" panose="020F0502020204030204" pitchFamily="34" charset="0"/>
                <a:ea typeface="Calibri" panose="020F0502020204030204" pitchFamily="34" charset="0"/>
                <a:cs typeface="Calibri" panose="020F0502020204030204" pitchFamily="34" charset="0"/>
              </a:rPr>
              <a:t>.</a:t>
            </a:r>
          </a:p>
          <a:p>
            <a:endParaRPr lang="en-GB" sz="2400" dirty="0"/>
          </a:p>
          <a:p>
            <a:endParaRPr lang="en-GB" sz="2400" dirty="0"/>
          </a:p>
          <a:p>
            <a:r>
              <a:rPr lang="en-GB" sz="2400" dirty="0"/>
              <a:t> </a:t>
            </a:r>
          </a:p>
          <a:p>
            <a:endParaRPr lang="en-GB" dirty="0"/>
          </a:p>
          <a:p>
            <a:endParaRPr lang="en-GB" dirty="0"/>
          </a:p>
          <a:p>
            <a:endParaRPr lang="en-GB" dirty="0"/>
          </a:p>
          <a:p>
            <a:pPr algn="r"/>
            <a:r>
              <a:rPr lang="en-GB" sz="2400" b="1" dirty="0">
                <a:solidFill>
                  <a:schemeClr val="accent1"/>
                </a:solidFill>
                <a:latin typeface="Calibri" panose="020F0502020204030204" pitchFamily="34" charset="0"/>
                <a:ea typeface="Calibri" panose="020F0502020204030204" pitchFamily="34" charset="0"/>
                <a:cs typeface="Calibri" panose="020F0502020204030204" pitchFamily="34" charset="0"/>
                <a:hlinkClick r:id="rId2" action="ppaction://hlinksldjump"/>
              </a:rPr>
              <a:t>Back</a:t>
            </a:r>
            <a:endParaRPr lang="en-GB" sz="2400" b="1" dirty="0">
              <a:solidFill>
                <a:schemeClr val="accent1"/>
              </a:solidFill>
              <a:latin typeface="Calibri" panose="020F0502020204030204" pitchFamily="34" charset="0"/>
              <a:ea typeface="Calibri" panose="020F0502020204030204" pitchFamily="34" charset="0"/>
              <a:cs typeface="Calibri" panose="020F0502020204030204" pitchFamily="34" charset="0"/>
            </a:endParaRPr>
          </a:p>
        </p:txBody>
      </p:sp>
      <p:sp>
        <p:nvSpPr>
          <p:cNvPr id="7" name="Rectangle 6">
            <a:extLst>
              <a:ext uri="{FF2B5EF4-FFF2-40B4-BE49-F238E27FC236}">
                <a16:creationId xmlns:a16="http://schemas.microsoft.com/office/drawing/2014/main" id="{0FB70579-52D1-CB23-E61F-6C63889AEE83}"/>
              </a:ext>
            </a:extLst>
          </p:cNvPr>
          <p:cNvSpPr/>
          <p:nvPr/>
        </p:nvSpPr>
        <p:spPr>
          <a:xfrm>
            <a:off x="239486" y="2873829"/>
            <a:ext cx="2548143" cy="461665"/>
          </a:xfrm>
          <a:prstGeom prst="rect">
            <a:avLst/>
          </a:prstGeom>
          <a:noFill/>
        </p:spPr>
        <p:txBody>
          <a:bodyPr wrap="square" lIns="91440" tIns="45720" rIns="91440" bIns="45720">
            <a:spAutoFit/>
          </a:bodyPr>
          <a:lstStyle/>
          <a:p>
            <a:pPr algn="ctr"/>
            <a:r>
              <a:rPr lang="en-GB" sz="2400" b="0" cap="none" spc="0" dirty="0">
                <a:ln w="0"/>
                <a:solidFill>
                  <a:schemeClr val="accent2">
                    <a:lumMod val="60000"/>
                    <a:lumOff val="40000"/>
                  </a:schemeClr>
                </a:solidFill>
                <a:effectLst>
                  <a:outerShdw blurRad="38100" dist="25400" dir="5400000" algn="ctr" rotWithShape="0">
                    <a:srgbClr val="6E747A">
                      <a:alpha val="43000"/>
                    </a:srgbClr>
                  </a:outerShdw>
                </a:effectLst>
              </a:rPr>
              <a:t>Es probable</a:t>
            </a:r>
          </a:p>
        </p:txBody>
      </p:sp>
      <p:sp>
        <p:nvSpPr>
          <p:cNvPr id="9" name="Rectangle 8">
            <a:extLst>
              <a:ext uri="{FF2B5EF4-FFF2-40B4-BE49-F238E27FC236}">
                <a16:creationId xmlns:a16="http://schemas.microsoft.com/office/drawing/2014/main" id="{A201F914-D2A1-3EFA-647B-0205BEDBFB8F}"/>
              </a:ext>
            </a:extLst>
          </p:cNvPr>
          <p:cNvSpPr/>
          <p:nvPr/>
        </p:nvSpPr>
        <p:spPr>
          <a:xfrm>
            <a:off x="2242458" y="2873829"/>
            <a:ext cx="1197428" cy="461665"/>
          </a:xfrm>
          <a:prstGeom prst="rect">
            <a:avLst/>
          </a:prstGeom>
          <a:noFill/>
        </p:spPr>
        <p:txBody>
          <a:bodyPr wrap="square" lIns="91440" tIns="45720" rIns="91440" bIns="45720">
            <a:spAutoFit/>
          </a:bodyPr>
          <a:lstStyle/>
          <a:p>
            <a:pPr algn="ctr"/>
            <a:r>
              <a:rPr lang="en-GB" sz="2400" b="0" cap="none" spc="0" dirty="0">
                <a:ln w="0"/>
                <a:solidFill>
                  <a:schemeClr val="accent1"/>
                </a:solidFill>
                <a:effectLst>
                  <a:outerShdw blurRad="38100" dist="25400" dir="5400000" algn="ctr" rotWithShape="0">
                    <a:srgbClr val="6E747A">
                      <a:alpha val="43000"/>
                    </a:srgbClr>
                  </a:outerShdw>
                </a:effectLst>
              </a:rPr>
              <a:t>que</a:t>
            </a:r>
          </a:p>
        </p:txBody>
      </p:sp>
      <p:sp>
        <p:nvSpPr>
          <p:cNvPr id="10" name="Rectangle 9">
            <a:extLst>
              <a:ext uri="{FF2B5EF4-FFF2-40B4-BE49-F238E27FC236}">
                <a16:creationId xmlns:a16="http://schemas.microsoft.com/office/drawing/2014/main" id="{08C0C4EA-39AD-F765-AC6B-61F6DB6CBBAC}"/>
              </a:ext>
            </a:extLst>
          </p:cNvPr>
          <p:cNvSpPr/>
          <p:nvPr/>
        </p:nvSpPr>
        <p:spPr>
          <a:xfrm>
            <a:off x="2787629" y="2873827"/>
            <a:ext cx="2548143" cy="461665"/>
          </a:xfrm>
          <a:prstGeom prst="rect">
            <a:avLst/>
          </a:prstGeom>
          <a:noFill/>
        </p:spPr>
        <p:txBody>
          <a:bodyPr wrap="square" lIns="91440" tIns="45720" rIns="91440" bIns="45720">
            <a:spAutoFit/>
          </a:bodyPr>
          <a:lstStyle/>
          <a:p>
            <a:pPr algn="ctr"/>
            <a:r>
              <a:rPr lang="en-GB" sz="2400" dirty="0">
                <a:ln w="0"/>
                <a:effectLst>
                  <a:outerShdw blurRad="38100" dist="25400" dir="5400000" algn="ctr" rotWithShape="0">
                    <a:srgbClr val="6E747A">
                      <a:alpha val="43000"/>
                    </a:srgbClr>
                  </a:outerShdw>
                </a:effectLst>
              </a:rPr>
              <a:t>la </a:t>
            </a:r>
            <a:r>
              <a:rPr lang="en-GB" sz="2400" dirty="0" err="1">
                <a:ln w="0"/>
                <a:effectLst>
                  <a:outerShdw blurRad="38100" dist="25400" dir="5400000" algn="ctr" rotWithShape="0">
                    <a:srgbClr val="6E747A">
                      <a:alpha val="43000"/>
                    </a:srgbClr>
                  </a:outerShdw>
                </a:effectLst>
              </a:rPr>
              <a:t>situación</a:t>
            </a:r>
            <a:endParaRPr lang="en-GB" sz="2400" b="0" cap="none" spc="0" dirty="0">
              <a:ln w="0"/>
              <a:effectLst>
                <a:outerShdw blurRad="38100" dist="25400" dir="5400000" algn="ctr" rotWithShape="0">
                  <a:srgbClr val="6E747A">
                    <a:alpha val="43000"/>
                  </a:srgbClr>
                </a:outerShdw>
              </a:effectLst>
            </a:endParaRPr>
          </a:p>
        </p:txBody>
      </p:sp>
      <p:sp>
        <p:nvSpPr>
          <p:cNvPr id="11" name="Rectangle 10">
            <a:extLst>
              <a:ext uri="{FF2B5EF4-FFF2-40B4-BE49-F238E27FC236}">
                <a16:creationId xmlns:a16="http://schemas.microsoft.com/office/drawing/2014/main" id="{8C3BAEBF-F233-5A39-05D9-F5DC14F900D9}"/>
              </a:ext>
            </a:extLst>
          </p:cNvPr>
          <p:cNvSpPr/>
          <p:nvPr/>
        </p:nvSpPr>
        <p:spPr>
          <a:xfrm>
            <a:off x="4878589" y="2873828"/>
            <a:ext cx="1663725" cy="461665"/>
          </a:xfrm>
          <a:prstGeom prst="rect">
            <a:avLst/>
          </a:prstGeom>
          <a:noFill/>
        </p:spPr>
        <p:txBody>
          <a:bodyPr wrap="square" lIns="91440" tIns="45720" rIns="91440" bIns="45720">
            <a:spAutoFit/>
          </a:bodyPr>
          <a:lstStyle/>
          <a:p>
            <a:pPr algn="ctr"/>
            <a:r>
              <a:rPr lang="en-GB" sz="2400" b="0" cap="none" spc="0" dirty="0" err="1">
                <a:ln w="0"/>
                <a:solidFill>
                  <a:schemeClr val="accent3">
                    <a:lumMod val="40000"/>
                    <a:lumOff val="60000"/>
                  </a:schemeClr>
                </a:solidFill>
                <a:effectLst>
                  <a:outerShdw blurRad="38100" dist="25400" dir="5400000" algn="ctr" rotWithShape="0">
                    <a:srgbClr val="6E747A">
                      <a:alpha val="43000"/>
                    </a:srgbClr>
                  </a:outerShdw>
                </a:effectLst>
              </a:rPr>
              <a:t>cambie</a:t>
            </a:r>
            <a:r>
              <a:rPr lang="en-GB" sz="2400" b="0" cap="none" spc="0" dirty="0">
                <a:ln w="0"/>
                <a:solidFill>
                  <a:schemeClr val="accent3">
                    <a:lumMod val="40000"/>
                    <a:lumOff val="60000"/>
                  </a:schemeClr>
                </a:solidFill>
                <a:effectLst>
                  <a:outerShdw blurRad="38100" dist="25400" dir="5400000" algn="ctr" rotWithShape="0">
                    <a:srgbClr val="6E747A">
                      <a:alpha val="43000"/>
                    </a:srgbClr>
                  </a:outerShdw>
                </a:effectLst>
              </a:rPr>
              <a:t>.</a:t>
            </a:r>
          </a:p>
        </p:txBody>
      </p:sp>
      <p:cxnSp>
        <p:nvCxnSpPr>
          <p:cNvPr id="13" name="Straight Arrow Connector 12">
            <a:extLst>
              <a:ext uri="{FF2B5EF4-FFF2-40B4-BE49-F238E27FC236}">
                <a16:creationId xmlns:a16="http://schemas.microsoft.com/office/drawing/2014/main" id="{C5A24880-D32C-5E0A-EB7F-87909CF818C3}"/>
              </a:ext>
            </a:extLst>
          </p:cNvPr>
          <p:cNvCxnSpPr/>
          <p:nvPr/>
        </p:nvCxnSpPr>
        <p:spPr>
          <a:xfrm flipH="1">
            <a:off x="1828800" y="1785257"/>
            <a:ext cx="1360714" cy="1088570"/>
          </a:xfrm>
          <a:prstGeom prst="straightConnector1">
            <a:avLst/>
          </a:prstGeom>
          <a:ln>
            <a:solidFill>
              <a:schemeClr val="accent2">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5" name="Straight Arrow Connector 14">
            <a:extLst>
              <a:ext uri="{FF2B5EF4-FFF2-40B4-BE49-F238E27FC236}">
                <a16:creationId xmlns:a16="http://schemas.microsoft.com/office/drawing/2014/main" id="{B9F4409E-1145-6116-0C8B-24DD0D768548}"/>
              </a:ext>
            </a:extLst>
          </p:cNvPr>
          <p:cNvCxnSpPr>
            <a:cxnSpLocks/>
          </p:cNvCxnSpPr>
          <p:nvPr/>
        </p:nvCxnSpPr>
        <p:spPr>
          <a:xfrm>
            <a:off x="1828800" y="1785257"/>
            <a:ext cx="2422957" cy="1208314"/>
          </a:xfrm>
          <a:prstGeom prst="straightConnector1">
            <a:avLst/>
          </a:prstGeom>
          <a:ln>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8" name="Straight Arrow Connector 17">
            <a:extLst>
              <a:ext uri="{FF2B5EF4-FFF2-40B4-BE49-F238E27FC236}">
                <a16:creationId xmlns:a16="http://schemas.microsoft.com/office/drawing/2014/main" id="{031CA90A-3C13-5BA7-5886-29041F9DFBED}"/>
              </a:ext>
            </a:extLst>
          </p:cNvPr>
          <p:cNvCxnSpPr/>
          <p:nvPr/>
        </p:nvCxnSpPr>
        <p:spPr>
          <a:xfrm>
            <a:off x="4767943" y="1785257"/>
            <a:ext cx="783771" cy="1088570"/>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1431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1" end="1"/>
                                            </p:txEl>
                                          </p:spTgt>
                                        </p:tgtEl>
                                        <p:attrNameLst>
                                          <p:attrName>style.visibility</p:attrName>
                                        </p:attrNameLst>
                                      </p:cBhvr>
                                      <p:to>
                                        <p:strVal val="visible"/>
                                      </p:to>
                                    </p:set>
                                    <p:animEffect transition="in" filter="fade">
                                      <p:cBhvr>
                                        <p:cTn id="7" dur="1000"/>
                                        <p:tgtEl>
                                          <p:spTgt spid="6">
                                            <p:txEl>
                                              <p:pRg st="1" end="1"/>
                                            </p:txEl>
                                          </p:spTgt>
                                        </p:tgtEl>
                                      </p:cBhvr>
                                    </p:animEffect>
                                    <p:anim calcmode="lin" valueType="num">
                                      <p:cBhvr>
                                        <p:cTn id="8" dur="1000" fill="hold"/>
                                        <p:tgtEl>
                                          <p:spTgt spid="6">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1" presetClass="entr" presetSubtype="1" fill="hold" nodeType="clickEffect">
                                  <p:stCondLst>
                                    <p:cond delay="0"/>
                                  </p:stCondLst>
                                  <p:childTnLst>
                                    <p:set>
                                      <p:cBhvr>
                                        <p:cTn id="13" dur="1" fill="hold">
                                          <p:stCondLst>
                                            <p:cond delay="0"/>
                                          </p:stCondLst>
                                        </p:cTn>
                                        <p:tgtEl>
                                          <p:spTgt spid="13"/>
                                        </p:tgtEl>
                                        <p:attrNameLst>
                                          <p:attrName>style.visibility</p:attrName>
                                        </p:attrNameLst>
                                      </p:cBhvr>
                                      <p:to>
                                        <p:strVal val="visible"/>
                                      </p:to>
                                    </p:set>
                                    <p:animEffect transition="in" filter="wheel(1)">
                                      <p:cBhvr>
                                        <p:cTn id="14" dur="2000"/>
                                        <p:tgtEl>
                                          <p:spTgt spid="13"/>
                                        </p:tgtEl>
                                      </p:cBhvr>
                                    </p:animEffec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45" presetClass="entr" presetSubtype="0" fill="hold" grpId="0" nodeType="click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2000"/>
                                        <p:tgtEl>
                                          <p:spTgt spid="9"/>
                                        </p:tgtEl>
                                      </p:cBhvr>
                                    </p:animEffect>
                                    <p:anim calcmode="lin" valueType="num">
                                      <p:cBhvr>
                                        <p:cTn id="25" dur="2000" fill="hold"/>
                                        <p:tgtEl>
                                          <p:spTgt spid="9"/>
                                        </p:tgtEl>
                                        <p:attrNameLst>
                                          <p:attrName>ppt_w</p:attrName>
                                        </p:attrNameLst>
                                      </p:cBhvr>
                                      <p:tavLst>
                                        <p:tav tm="0" fmla="#ppt_w*sin(2.5*pi*$)">
                                          <p:val>
                                            <p:fltVal val="0"/>
                                          </p:val>
                                        </p:tav>
                                        <p:tav tm="100000">
                                          <p:val>
                                            <p:fltVal val="1"/>
                                          </p:val>
                                        </p:tav>
                                      </p:tavLst>
                                    </p:anim>
                                    <p:anim calcmode="lin" valueType="num">
                                      <p:cBhvr>
                                        <p:cTn id="26" dur="2000" fill="hold"/>
                                        <p:tgtEl>
                                          <p:spTgt spid="9"/>
                                        </p:tgtEl>
                                        <p:attrNameLst>
                                          <p:attrName>ppt_h</p:attrName>
                                        </p:attrNameLst>
                                      </p:cBhvr>
                                      <p:tavLst>
                                        <p:tav tm="0">
                                          <p:val>
                                            <p:strVal val="#ppt_h"/>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15"/>
                                        </p:tgtEl>
                                        <p:attrNameLst>
                                          <p:attrName>style.visibility</p:attrName>
                                        </p:attrNameLst>
                                      </p:cBhvr>
                                      <p:to>
                                        <p:strVal val="visible"/>
                                      </p:to>
                                    </p:set>
                                    <p:animEffect transition="in" filter="fade">
                                      <p:cBhvr>
                                        <p:cTn id="31" dur="500"/>
                                        <p:tgtEl>
                                          <p:spTgt spid="1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10"/>
                                        </p:tgtEl>
                                        <p:attrNameLst>
                                          <p:attrName>style.visibility</p:attrName>
                                        </p:attrNameLst>
                                      </p:cBhvr>
                                      <p:to>
                                        <p:strVal val="visible"/>
                                      </p:to>
                                    </p:set>
                                    <p:animEffect transition="in" filter="barn(inVertical)">
                                      <p:cBhvr>
                                        <p:cTn id="36" dur="500"/>
                                        <p:tgtEl>
                                          <p:spTgt spid="10"/>
                                        </p:tgtEl>
                                      </p:cBhvr>
                                    </p:animEffect>
                                  </p:childTnLst>
                                </p:cTn>
                              </p:par>
                            </p:childTnLst>
                          </p:cTn>
                        </p:par>
                      </p:childTnLst>
                    </p:cTn>
                  </p:par>
                  <p:par>
                    <p:cTn id="37" fill="hold">
                      <p:stCondLst>
                        <p:cond delay="indefinite"/>
                      </p:stCondLst>
                      <p:childTnLst>
                        <p:par>
                          <p:cTn id="38" fill="hold">
                            <p:stCondLst>
                              <p:cond delay="0"/>
                            </p:stCondLst>
                            <p:childTnLst>
                              <p:par>
                                <p:cTn id="39" presetID="14" presetClass="entr" presetSubtype="10" fill="hold" nodeType="clickEffect">
                                  <p:stCondLst>
                                    <p:cond delay="0"/>
                                  </p:stCondLst>
                                  <p:childTnLst>
                                    <p:set>
                                      <p:cBhvr>
                                        <p:cTn id="40" dur="1" fill="hold">
                                          <p:stCondLst>
                                            <p:cond delay="0"/>
                                          </p:stCondLst>
                                        </p:cTn>
                                        <p:tgtEl>
                                          <p:spTgt spid="18"/>
                                        </p:tgtEl>
                                        <p:attrNameLst>
                                          <p:attrName>style.visibility</p:attrName>
                                        </p:attrNameLst>
                                      </p:cBhvr>
                                      <p:to>
                                        <p:strVal val="visible"/>
                                      </p:to>
                                    </p:set>
                                    <p:animEffect transition="in" filter="randombar(horizontal)">
                                      <p:cBhvr>
                                        <p:cTn id="41" dur="500"/>
                                        <p:tgtEl>
                                          <p:spTgt spid="18"/>
                                        </p:tgtEl>
                                      </p:cBhvr>
                                    </p:animEffect>
                                  </p:childTnLst>
                                </p:cTn>
                              </p:par>
                            </p:childTnLst>
                          </p:cTn>
                        </p:par>
                      </p:childTnLst>
                    </p:cTn>
                  </p:par>
                  <p:par>
                    <p:cTn id="42" fill="hold">
                      <p:stCondLst>
                        <p:cond delay="indefinite"/>
                      </p:stCondLst>
                      <p:childTnLst>
                        <p:par>
                          <p:cTn id="43" fill="hold">
                            <p:stCondLst>
                              <p:cond delay="0"/>
                            </p:stCondLst>
                            <p:childTnLst>
                              <p:par>
                                <p:cTn id="44" presetID="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 calcmode="lin" valueType="num">
                                      <p:cBhvr additive="base">
                                        <p:cTn id="46" dur="500" fill="hold"/>
                                        <p:tgtEl>
                                          <p:spTgt spid="11"/>
                                        </p:tgtEl>
                                        <p:attrNameLst>
                                          <p:attrName>ppt_x</p:attrName>
                                        </p:attrNameLst>
                                      </p:cBhvr>
                                      <p:tavLst>
                                        <p:tav tm="0">
                                          <p:val>
                                            <p:strVal val="#ppt_x"/>
                                          </p:val>
                                        </p:tav>
                                        <p:tav tm="100000">
                                          <p:val>
                                            <p:strVal val="#ppt_x"/>
                                          </p:val>
                                        </p:tav>
                                      </p:tavLst>
                                    </p:anim>
                                    <p:anim calcmode="lin" valueType="num">
                                      <p:cBhvr additive="base">
                                        <p:cTn id="47"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9" grpId="0"/>
      <p:bldP spid="10" grpId="0"/>
      <p:bldP spid="11"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A road with a fork in the middle&#10;&#10;AI-generated content may be incorrect.">
            <a:extLst>
              <a:ext uri="{FF2B5EF4-FFF2-40B4-BE49-F238E27FC236}">
                <a16:creationId xmlns:a16="http://schemas.microsoft.com/office/drawing/2014/main" id="{02CC5A92-D600-715A-EE02-B26CBE584638}"/>
              </a:ext>
            </a:extLst>
          </p:cNvPr>
          <p:cNvPicPr>
            <a:picLocks noGrp="1" noChangeAspect="1"/>
          </p:cNvPicPr>
          <p:nvPr>
            <p:ph idx="1"/>
          </p:nvPr>
        </p:nvPicPr>
        <p:blipFill>
          <a:blip r:embed="rId2"/>
          <a:stretch>
            <a:fillRect/>
          </a:stretch>
        </p:blipFill>
        <p:spPr>
          <a:xfrm>
            <a:off x="9016748" y="694180"/>
            <a:ext cx="2612458" cy="2612458"/>
          </a:xfrm>
        </p:spPr>
      </p:pic>
      <p:pic>
        <p:nvPicPr>
          <p:cNvPr id="7" name="Picture 6" descr="A fire with a black cloth over it&#10;&#10;AI-generated content may be incorrect.">
            <a:extLst>
              <a:ext uri="{FF2B5EF4-FFF2-40B4-BE49-F238E27FC236}">
                <a16:creationId xmlns:a16="http://schemas.microsoft.com/office/drawing/2014/main" id="{DC5725A2-7A26-1719-3F42-13A55B83165A}"/>
              </a:ext>
            </a:extLst>
          </p:cNvPr>
          <p:cNvPicPr>
            <a:picLocks noChangeAspect="1"/>
          </p:cNvPicPr>
          <p:nvPr/>
        </p:nvPicPr>
        <p:blipFill>
          <a:blip r:embed="rId3"/>
          <a:stretch>
            <a:fillRect/>
          </a:stretch>
        </p:blipFill>
        <p:spPr>
          <a:xfrm>
            <a:off x="9533791" y="4257794"/>
            <a:ext cx="2612458" cy="2612458"/>
          </a:xfrm>
          <a:prstGeom prst="rect">
            <a:avLst/>
          </a:prstGeom>
        </p:spPr>
      </p:pic>
      <p:sp>
        <p:nvSpPr>
          <p:cNvPr id="10" name="TextBox 9">
            <a:extLst>
              <a:ext uri="{FF2B5EF4-FFF2-40B4-BE49-F238E27FC236}">
                <a16:creationId xmlns:a16="http://schemas.microsoft.com/office/drawing/2014/main" id="{722957FD-A9AD-7BAC-3783-84AB3EDE9BC2}"/>
              </a:ext>
            </a:extLst>
          </p:cNvPr>
          <p:cNvSpPr txBox="1"/>
          <p:nvPr/>
        </p:nvSpPr>
        <p:spPr>
          <a:xfrm>
            <a:off x="489857" y="947057"/>
            <a:ext cx="9448800" cy="5693866"/>
          </a:xfrm>
          <a:prstGeom prst="rect">
            <a:avLst/>
          </a:prstGeom>
          <a:noFill/>
        </p:spPr>
        <p:txBody>
          <a:bodyPr wrap="square" rtlCol="0">
            <a:spAutoFit/>
          </a:bodyPr>
          <a:lstStyle/>
          <a:p>
            <a:r>
              <a:rPr lang="en-US" sz="2600" dirty="0"/>
              <a:t>The road will </a:t>
            </a:r>
            <a:r>
              <a:rPr lang="en-US" sz="2600" b="1" dirty="0"/>
              <a:t>fork</a:t>
            </a:r>
            <a:r>
              <a:rPr lang="en-US" sz="2600" dirty="0"/>
              <a:t> just past the old factory.</a:t>
            </a:r>
          </a:p>
          <a:p>
            <a:br>
              <a:rPr lang="en-US" sz="2600" dirty="0"/>
            </a:br>
            <a:r>
              <a:rPr lang="en-US" sz="2600" dirty="0"/>
              <a:t>	El </a:t>
            </a:r>
            <a:r>
              <a:rPr lang="en-US" sz="2600" dirty="0" err="1"/>
              <a:t>camino</a:t>
            </a:r>
            <a:r>
              <a:rPr lang="en-US" sz="2600" dirty="0"/>
              <a:t> </a:t>
            </a:r>
            <a:r>
              <a:rPr lang="en-US" sz="2600" b="1" dirty="0"/>
              <a:t>…………………….</a:t>
            </a:r>
            <a:r>
              <a:rPr lang="en-US" sz="2600" dirty="0" err="1"/>
              <a:t>pasando</a:t>
            </a:r>
            <a:r>
              <a:rPr lang="en-US" sz="2600" dirty="0"/>
              <a:t> </a:t>
            </a:r>
            <a:r>
              <a:rPr lang="en-US" sz="2600" dirty="0" err="1"/>
              <a:t>el</a:t>
            </a:r>
            <a:r>
              <a:rPr lang="en-US" sz="2600" dirty="0"/>
              <a:t> </a:t>
            </a:r>
            <a:r>
              <a:rPr lang="en-US" sz="2600" dirty="0" err="1"/>
              <a:t>vieja</a:t>
            </a:r>
            <a:r>
              <a:rPr lang="en-US" sz="2600" dirty="0"/>
              <a:t> </a:t>
            </a:r>
            <a:r>
              <a:rPr lang="en-US" sz="2600" dirty="0" err="1"/>
              <a:t>fábrica</a:t>
            </a:r>
            <a:r>
              <a:rPr lang="en-US" sz="2600" dirty="0"/>
              <a:t>.</a:t>
            </a:r>
            <a:br>
              <a:rPr lang="en-US" sz="2600" dirty="0"/>
            </a:br>
            <a:br>
              <a:rPr lang="en-US" sz="2600" dirty="0"/>
            </a:br>
            <a:endParaRPr lang="en-US" sz="2600" dirty="0"/>
          </a:p>
          <a:p>
            <a:br>
              <a:rPr lang="en-US" sz="2600" dirty="0"/>
            </a:br>
            <a:br>
              <a:rPr lang="en-US" sz="2600" dirty="0"/>
            </a:br>
            <a:r>
              <a:rPr lang="en-US" sz="2600" dirty="0"/>
              <a:t>A layer of carbon monoxide from the extinguisher </a:t>
            </a:r>
            <a:r>
              <a:rPr lang="en-US" sz="2600" b="1" dirty="0"/>
              <a:t>blankets </a:t>
            </a:r>
            <a:r>
              <a:rPr lang="en-US" sz="2600" dirty="0"/>
              <a:t>the flames.</a:t>
            </a:r>
          </a:p>
          <a:p>
            <a:br>
              <a:rPr lang="en-US" sz="2600" dirty="0"/>
            </a:br>
            <a:r>
              <a:rPr lang="en-US" sz="2600" dirty="0"/>
              <a:t>Una </a:t>
            </a:r>
            <a:r>
              <a:rPr lang="en-US" sz="2600" dirty="0" err="1"/>
              <a:t>capa</a:t>
            </a:r>
            <a:r>
              <a:rPr lang="en-US" sz="2600" dirty="0"/>
              <a:t> de </a:t>
            </a:r>
            <a:r>
              <a:rPr lang="en-US" sz="2600" dirty="0" err="1"/>
              <a:t>monóxido</a:t>
            </a:r>
            <a:r>
              <a:rPr lang="en-US" sz="2600" dirty="0"/>
              <a:t> de </a:t>
            </a:r>
            <a:r>
              <a:rPr lang="en-US" sz="2600" dirty="0" err="1"/>
              <a:t>carbono</a:t>
            </a:r>
            <a:r>
              <a:rPr lang="en-US" sz="2600" dirty="0"/>
              <a:t> del </a:t>
            </a:r>
            <a:r>
              <a:rPr lang="en-US" sz="2600" dirty="0" err="1"/>
              <a:t>extintor</a:t>
            </a:r>
            <a:r>
              <a:rPr lang="en-US" sz="2600" dirty="0"/>
              <a:t> ……………….. las llamas.</a:t>
            </a:r>
            <a:br>
              <a:rPr lang="en-US" sz="2600" dirty="0"/>
            </a:br>
            <a:br>
              <a:rPr lang="en-US" sz="2600" dirty="0"/>
            </a:br>
            <a:endParaRPr lang="en-GB" sz="2600" dirty="0"/>
          </a:p>
        </p:txBody>
      </p:sp>
      <p:sp>
        <p:nvSpPr>
          <p:cNvPr id="11" name="TextBox 10">
            <a:extLst>
              <a:ext uri="{FF2B5EF4-FFF2-40B4-BE49-F238E27FC236}">
                <a16:creationId xmlns:a16="http://schemas.microsoft.com/office/drawing/2014/main" id="{C94E9FC9-1D83-84A7-5767-5CDCCC9E192A}"/>
              </a:ext>
            </a:extLst>
          </p:cNvPr>
          <p:cNvSpPr txBox="1"/>
          <p:nvPr/>
        </p:nvSpPr>
        <p:spPr>
          <a:xfrm>
            <a:off x="2764972" y="1652848"/>
            <a:ext cx="2612458" cy="461665"/>
          </a:xfrm>
          <a:prstGeom prst="rect">
            <a:avLst/>
          </a:prstGeom>
          <a:noFill/>
        </p:spPr>
        <p:txBody>
          <a:bodyPr wrap="square" rtlCol="0">
            <a:spAutoFit/>
          </a:bodyPr>
          <a:lstStyle/>
          <a:p>
            <a:r>
              <a:rPr lang="en-GB" sz="2400" dirty="0"/>
              <a:t>se </a:t>
            </a:r>
            <a:r>
              <a:rPr lang="en-GB" sz="2400" dirty="0" err="1"/>
              <a:t>bifurcará</a:t>
            </a:r>
            <a:endParaRPr lang="en-GB" sz="2400" dirty="0"/>
          </a:p>
        </p:txBody>
      </p:sp>
      <p:sp>
        <p:nvSpPr>
          <p:cNvPr id="12" name="TextBox 11">
            <a:extLst>
              <a:ext uri="{FF2B5EF4-FFF2-40B4-BE49-F238E27FC236}">
                <a16:creationId xmlns:a16="http://schemas.microsoft.com/office/drawing/2014/main" id="{9F454703-18DB-7D22-928A-890A71958A35}"/>
              </a:ext>
            </a:extLst>
          </p:cNvPr>
          <p:cNvSpPr txBox="1"/>
          <p:nvPr/>
        </p:nvSpPr>
        <p:spPr>
          <a:xfrm>
            <a:off x="947114" y="5205152"/>
            <a:ext cx="2612458" cy="461665"/>
          </a:xfrm>
          <a:prstGeom prst="rect">
            <a:avLst/>
          </a:prstGeom>
          <a:noFill/>
        </p:spPr>
        <p:txBody>
          <a:bodyPr wrap="square" rtlCol="0">
            <a:spAutoFit/>
          </a:bodyPr>
          <a:lstStyle/>
          <a:p>
            <a:r>
              <a:rPr lang="en-GB" sz="2400" dirty="0" err="1"/>
              <a:t>cubre</a:t>
            </a:r>
            <a:endParaRPr lang="en-GB" sz="2400" dirty="0"/>
          </a:p>
        </p:txBody>
      </p:sp>
    </p:spTree>
    <p:extLst>
      <p:ext uri="{BB962C8B-B14F-4D97-AF65-F5344CB8AC3E}">
        <p14:creationId xmlns:p14="http://schemas.microsoft.com/office/powerpoint/2010/main" val="36666773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1000"/>
                                        <p:tgtEl>
                                          <p:spTgt spid="10">
                                            <p:txEl>
                                              <p:pRg st="0" end="0"/>
                                            </p:txEl>
                                          </p:spTgt>
                                        </p:tgtEl>
                                      </p:cBhvr>
                                    </p:animEffect>
                                    <p:anim calcmode="lin" valueType="num">
                                      <p:cBhvr>
                                        <p:cTn id="8" dur="1000" fill="hold"/>
                                        <p:tgtEl>
                                          <p:spTgt spid="1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10">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xEl>
                                              <p:pRg st="1" end="1"/>
                                            </p:txEl>
                                          </p:spTgt>
                                        </p:tgtEl>
                                        <p:attrNameLst>
                                          <p:attrName>style.visibility</p:attrName>
                                        </p:attrNameLst>
                                      </p:cBhvr>
                                      <p:to>
                                        <p:strVal val="visible"/>
                                      </p:to>
                                    </p:set>
                                    <p:animEffect transition="in" filter="fade">
                                      <p:cBhvr>
                                        <p:cTn id="14" dur="1000"/>
                                        <p:tgtEl>
                                          <p:spTgt spid="10">
                                            <p:txEl>
                                              <p:pRg st="1" end="1"/>
                                            </p:txEl>
                                          </p:spTgt>
                                        </p:tgtEl>
                                      </p:cBhvr>
                                    </p:animEffect>
                                    <p:anim calcmode="lin" valueType="num">
                                      <p:cBhvr>
                                        <p:cTn id="15" dur="1000" fill="hold"/>
                                        <p:tgtEl>
                                          <p:spTgt spid="10">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1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
                                            <p:txEl>
                                              <p:pRg st="2" end="2"/>
                                            </p:txEl>
                                          </p:spTgt>
                                        </p:tgtEl>
                                        <p:attrNameLst>
                                          <p:attrName>style.visibility</p:attrName>
                                        </p:attrNameLst>
                                      </p:cBhvr>
                                      <p:to>
                                        <p:strVal val="visible"/>
                                      </p:to>
                                    </p:set>
                                    <p:animEffect transition="in" filter="fade">
                                      <p:cBhvr>
                                        <p:cTn id="28" dur="1000"/>
                                        <p:tgtEl>
                                          <p:spTgt spid="10">
                                            <p:txEl>
                                              <p:pRg st="2" end="2"/>
                                            </p:txEl>
                                          </p:spTgt>
                                        </p:tgtEl>
                                      </p:cBhvr>
                                    </p:animEffect>
                                    <p:anim calcmode="lin" valueType="num">
                                      <p:cBhvr>
                                        <p:cTn id="29" dur="1000" fill="hold"/>
                                        <p:tgtEl>
                                          <p:spTgt spid="10">
                                            <p:txEl>
                                              <p:pRg st="2" end="2"/>
                                            </p:txEl>
                                          </p:spTgt>
                                        </p:tgtEl>
                                        <p:attrNameLst>
                                          <p:attrName>ppt_x</p:attrName>
                                        </p:attrNameLst>
                                      </p:cBhvr>
                                      <p:tavLst>
                                        <p:tav tm="0">
                                          <p:val>
                                            <p:strVal val="#ppt_x"/>
                                          </p:val>
                                        </p:tav>
                                        <p:tav tm="100000">
                                          <p:val>
                                            <p:strVal val="#ppt_x"/>
                                          </p:val>
                                        </p:tav>
                                      </p:tavLst>
                                    </p:anim>
                                    <p:anim calcmode="lin" valueType="num">
                                      <p:cBhvr>
                                        <p:cTn id="30" dur="1000" fill="hold"/>
                                        <p:tgtEl>
                                          <p:spTgt spid="10">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10">
                                            <p:txEl>
                                              <p:pRg st="3" end="3"/>
                                            </p:txEl>
                                          </p:spTgt>
                                        </p:tgtEl>
                                        <p:attrNameLst>
                                          <p:attrName>style.visibility</p:attrName>
                                        </p:attrNameLst>
                                      </p:cBhvr>
                                      <p:to>
                                        <p:strVal val="visible"/>
                                      </p:to>
                                    </p:set>
                                    <p:animEffect transition="in" filter="fade">
                                      <p:cBhvr>
                                        <p:cTn id="35" dur="1000"/>
                                        <p:tgtEl>
                                          <p:spTgt spid="10">
                                            <p:txEl>
                                              <p:pRg st="3" end="3"/>
                                            </p:txEl>
                                          </p:spTgt>
                                        </p:tgtEl>
                                      </p:cBhvr>
                                    </p:animEffect>
                                    <p:anim calcmode="lin" valueType="num">
                                      <p:cBhvr>
                                        <p:cTn id="36" dur="1000" fill="hold"/>
                                        <p:tgtEl>
                                          <p:spTgt spid="10">
                                            <p:txEl>
                                              <p:pRg st="3" end="3"/>
                                            </p:txEl>
                                          </p:spTgt>
                                        </p:tgtEl>
                                        <p:attrNameLst>
                                          <p:attrName>ppt_x</p:attrName>
                                        </p:attrNameLst>
                                      </p:cBhvr>
                                      <p:tavLst>
                                        <p:tav tm="0">
                                          <p:val>
                                            <p:strVal val="#ppt_x"/>
                                          </p:val>
                                        </p:tav>
                                        <p:tav tm="100000">
                                          <p:val>
                                            <p:strVal val="#ppt_x"/>
                                          </p:val>
                                        </p:tav>
                                      </p:tavLst>
                                    </p:anim>
                                    <p:anim calcmode="lin" valueType="num">
                                      <p:cBhvr>
                                        <p:cTn id="37" dur="1000" fill="hold"/>
                                        <p:tgtEl>
                                          <p:spTgt spid="10">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sz="3200" dirty="0">
                <a:solidFill>
                  <a:schemeClr val="accent3">
                    <a:lumMod val="75000"/>
                  </a:schemeClr>
                </a:solidFill>
                <a:latin typeface="Arial Black" panose="020B0A04020102020204" pitchFamily="34" charset="0"/>
              </a:rPr>
              <a:t>Sustantivos y Adjetivos Usados Como Verbos</a:t>
            </a:r>
            <a:endParaRPr lang="es-AR" sz="3200" dirty="0">
              <a:solidFill>
                <a:schemeClr val="accent3">
                  <a:lumMod val="75000"/>
                </a:schemeClr>
              </a:solidFill>
              <a:latin typeface="Arial Black" panose="020B0A04020102020204" pitchFamily="34" charset="0"/>
            </a:endParaRPr>
          </a:p>
        </p:txBody>
      </p:sp>
      <p:sp>
        <p:nvSpPr>
          <p:cNvPr id="4" name="Content Placeholder 3">
            <a:extLst>
              <a:ext uri="{FF2B5EF4-FFF2-40B4-BE49-F238E27FC236}">
                <a16:creationId xmlns:a16="http://schemas.microsoft.com/office/drawing/2014/main" id="{124F0FA9-AF3A-10D6-E52C-F3B0F5C1E254}"/>
              </a:ext>
            </a:extLst>
          </p:cNvPr>
          <p:cNvSpPr>
            <a:spLocks noGrp="1"/>
          </p:cNvSpPr>
          <p:nvPr>
            <p:ph idx="1"/>
          </p:nvPr>
        </p:nvSpPr>
        <p:spPr/>
        <p:txBody>
          <a:bodyPr/>
          <a:lstStyle/>
          <a:p>
            <a:endParaRPr lang="en-GB"/>
          </a:p>
        </p:txBody>
      </p:sp>
      <p:graphicFrame>
        <p:nvGraphicFramePr>
          <p:cNvPr id="6" name="Tabla 5"/>
          <p:cNvGraphicFramePr>
            <a:graphicFrameLocks noGrp="1"/>
          </p:cNvGraphicFramePr>
          <p:nvPr>
            <p:extLst>
              <p:ext uri="{D42A27DB-BD31-4B8C-83A1-F6EECF244321}">
                <p14:modId xmlns:p14="http://schemas.microsoft.com/office/powerpoint/2010/main" val="3650070249"/>
              </p:ext>
            </p:extLst>
          </p:nvPr>
        </p:nvGraphicFramePr>
        <p:xfrm>
          <a:off x="544286" y="1262743"/>
          <a:ext cx="11136084" cy="5230129"/>
        </p:xfrm>
        <a:graphic>
          <a:graphicData uri="http://schemas.openxmlformats.org/drawingml/2006/table">
            <a:tbl>
              <a:tblPr firstRow="1" bandRow="1">
                <a:tableStyleId>{5C22544A-7EE6-4342-B048-85BDC9FD1C3A}</a:tableStyleId>
              </a:tblPr>
              <a:tblGrid>
                <a:gridCol w="1265846">
                  <a:extLst>
                    <a:ext uri="{9D8B030D-6E8A-4147-A177-3AD203B41FA5}">
                      <a16:colId xmlns:a16="http://schemas.microsoft.com/office/drawing/2014/main" val="3246143695"/>
                    </a:ext>
                  </a:extLst>
                </a:gridCol>
                <a:gridCol w="5168494">
                  <a:extLst>
                    <a:ext uri="{9D8B030D-6E8A-4147-A177-3AD203B41FA5}">
                      <a16:colId xmlns:a16="http://schemas.microsoft.com/office/drawing/2014/main" val="2154706231"/>
                    </a:ext>
                  </a:extLst>
                </a:gridCol>
                <a:gridCol w="4701744">
                  <a:extLst>
                    <a:ext uri="{9D8B030D-6E8A-4147-A177-3AD203B41FA5}">
                      <a16:colId xmlns:a16="http://schemas.microsoft.com/office/drawing/2014/main" val="3460638108"/>
                    </a:ext>
                  </a:extLst>
                </a:gridCol>
              </a:tblGrid>
              <a:tr h="703216">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Blanket</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Frazada, capa de, (</a:t>
                      </a:r>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adj</a:t>
                      </a:r>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general, global</a:t>
                      </a:r>
                    </a:p>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expr</a:t>
                      </a:r>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blanket</a:t>
                      </a:r>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a:t>
                      </a:r>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ban</a:t>
                      </a:r>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a:t>
                      </a:r>
                      <a:r>
                        <a:rPr lang="es-ES"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prohibición total</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Cubrir, envolver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97644848"/>
                  </a:ext>
                </a:extLst>
              </a:tr>
              <a:tr h="445783">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Bracket</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Soporte, horquilla, brida, abrazadera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Asociar algo, unir, agrupar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72848746"/>
                  </a:ext>
                </a:extLst>
              </a:tr>
              <a:tr h="445783">
                <a:tc>
                  <a:txBody>
                    <a:bodyPr/>
                    <a:lstStyle/>
                    <a:p>
                      <a:pPr>
                        <a:spcAft>
                          <a:spcPts val="0"/>
                        </a:spcAft>
                      </a:pP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Bridge</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Puente, pasarela, bridge (juego)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Salvar, unir, superar, subsanar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01022"/>
                  </a:ext>
                </a:extLst>
              </a:tr>
              <a:tr h="445783">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Chair</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Silla, presidente, presidencia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presidir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437608"/>
                  </a:ext>
                </a:extLst>
              </a:tr>
              <a:tr h="703216">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Coat</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Capa, revestimiento, abrigo, pelaje, tapado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Cubrir, revestir, bañar (con una capa de algo)</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786484"/>
                  </a:ext>
                </a:extLst>
              </a:tr>
              <a:tr h="445783">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Dwarf </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Enano, gnomo, (</a:t>
                      </a:r>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adj</a:t>
                      </a:r>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 diminuto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Achicar, empequeñecer, eclipsar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0837073"/>
                  </a:ext>
                </a:extLst>
              </a:tr>
              <a:tr h="445783">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Engineer</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Ingeniero/a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Diseñar, idear, gestionar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52969"/>
                  </a:ext>
                </a:extLst>
              </a:tr>
              <a:tr h="445783">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Even</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Llano, parejo, a</a:t>
                      </a:r>
                      <a:r>
                        <a:rPr lang="es-ES"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nivel, regular, homogéneo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Aplanar, igualar, allanar, uniformar, alisar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143451"/>
                  </a:ext>
                </a:extLst>
              </a:tr>
              <a:tr h="703216">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Face</a:t>
                      </a:r>
                      <a:endParaRPr lang="es-AR" sz="2000" b="1">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Cara, lado, superficie, fachada, pared, fisonomía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Enfrentar, abordar, encarar,</a:t>
                      </a:r>
                      <a:r>
                        <a:rPr lang="es-ES" sz="20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soportar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08183182"/>
                  </a:ext>
                </a:extLst>
              </a:tr>
              <a:tr h="445783">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Fork</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Horquilla, bifurcación, tenedor</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Bifurcarse, </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00645835"/>
                  </a:ext>
                </a:extLst>
              </a:tr>
            </a:tbl>
          </a:graphicData>
        </a:graphic>
      </p:graphicFrame>
    </p:spTree>
    <p:extLst>
      <p:ext uri="{BB962C8B-B14F-4D97-AF65-F5344CB8AC3E}">
        <p14:creationId xmlns:p14="http://schemas.microsoft.com/office/powerpoint/2010/main" val="2966397008"/>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sz="3200" dirty="0">
                <a:solidFill>
                  <a:schemeClr val="accent4">
                    <a:lumMod val="50000"/>
                  </a:schemeClr>
                </a:solidFill>
                <a:latin typeface="Arial Black" panose="020B0A04020102020204" pitchFamily="34" charset="0"/>
              </a:rPr>
              <a:t>Sustantivos y Adjetivos Usados Como Verbos</a:t>
            </a:r>
            <a:endParaRPr lang="es-AR" sz="3200" dirty="0">
              <a:solidFill>
                <a:schemeClr val="accent4">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3665849472"/>
              </p:ext>
            </p:extLst>
          </p:nvPr>
        </p:nvGraphicFramePr>
        <p:xfrm>
          <a:off x="620486" y="1153886"/>
          <a:ext cx="11212284" cy="5225143"/>
        </p:xfrm>
        <a:graphic>
          <a:graphicData uri="http://schemas.openxmlformats.org/drawingml/2006/table">
            <a:tbl>
              <a:tblPr firstRow="1" bandRow="1">
                <a:tableStyleId>{5C22544A-7EE6-4342-B048-85BDC9FD1C3A}</a:tableStyleId>
              </a:tblPr>
              <a:tblGrid>
                <a:gridCol w="1172645">
                  <a:extLst>
                    <a:ext uri="{9D8B030D-6E8A-4147-A177-3AD203B41FA5}">
                      <a16:colId xmlns:a16="http://schemas.microsoft.com/office/drawing/2014/main" val="3246143695"/>
                    </a:ext>
                  </a:extLst>
                </a:gridCol>
                <a:gridCol w="5020426">
                  <a:extLst>
                    <a:ext uri="{9D8B030D-6E8A-4147-A177-3AD203B41FA5}">
                      <a16:colId xmlns:a16="http://schemas.microsoft.com/office/drawing/2014/main" val="2154706231"/>
                    </a:ext>
                  </a:extLst>
                </a:gridCol>
                <a:gridCol w="5019213">
                  <a:extLst>
                    <a:ext uri="{9D8B030D-6E8A-4147-A177-3AD203B41FA5}">
                      <a16:colId xmlns:a16="http://schemas.microsoft.com/office/drawing/2014/main" val="902859772"/>
                    </a:ext>
                  </a:extLst>
                </a:gridCol>
              </a:tblGrid>
              <a:tr h="790115">
                <a:tc>
                  <a:txBody>
                    <a:bodyPr/>
                    <a:lstStyle/>
                    <a:p>
                      <a:pPr>
                        <a:spcAft>
                          <a:spcPts val="0"/>
                        </a:spcAft>
                      </a:pP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Fuel</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Combustible, carburante, gasolina, energía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Alimentar, reponer (combustible) provocar, exacerbar, estimular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97644848"/>
                  </a:ext>
                </a:extLst>
              </a:tr>
              <a:tr h="790115">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House</a:t>
                      </a: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 </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Casa, vivienda, domicilio, inmueble</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Albergar, alojar, guardar,</a:t>
                      </a:r>
                      <a:r>
                        <a:rPr lang="es-ES" sz="20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encajar, almacenar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072848746"/>
                  </a:ext>
                </a:extLst>
              </a:tr>
              <a:tr h="790115">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Image</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Fotografía, diseño,</a:t>
                      </a:r>
                      <a:r>
                        <a:rPr lang="es-ES"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ilustración</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Representar, imaginar/se, hacer una imagen</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01022"/>
                  </a:ext>
                </a:extLst>
              </a:tr>
              <a:tr h="790115">
                <a:tc>
                  <a:txBody>
                    <a:bodyPr/>
                    <a:lstStyle/>
                    <a:p>
                      <a:pPr>
                        <a:spcAft>
                          <a:spcPts val="0"/>
                        </a:spcAft>
                      </a:pP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Jet</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Chorro, avión, jet, inyector</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Propulsar, empujar,</a:t>
                      </a:r>
                      <a:r>
                        <a:rPr lang="es-ES" sz="20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lanzar o echar en chorro</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437608"/>
                  </a:ext>
                </a:extLst>
              </a:tr>
              <a:tr h="484453">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Level</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Nivel, grado, medida, plano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Nivelar, igualar,</a:t>
                      </a:r>
                      <a:r>
                        <a:rPr lang="es-ES" sz="20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estabilizar.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786484"/>
                  </a:ext>
                </a:extLst>
              </a:tr>
              <a:tr h="790115">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Lower</a:t>
                      </a:r>
                      <a:endParaRPr lang="es-AR"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Inferior, menor, más bajo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Bajar, rebajar, disminuir, reducir, atenuar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0837073"/>
                  </a:ext>
                </a:extLst>
              </a:tr>
              <a:tr h="790115">
                <a:tc>
                  <a:txBody>
                    <a:bodyPr/>
                    <a:lstStyle/>
                    <a:p>
                      <a:r>
                        <a:rPr lang="es-ES"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P</a:t>
                      </a:r>
                      <a:r>
                        <a:rPr lang="es-ES" sz="2000" b="1">
                          <a:solidFill>
                            <a:schemeClr val="bg1"/>
                          </a:solidFill>
                          <a:latin typeface="Calibri" panose="020F0502020204030204" pitchFamily="34" charset="0"/>
                          <a:ea typeface="Calibri" panose="020F0502020204030204" pitchFamily="34" charset="0"/>
                          <a:cs typeface="Calibri" panose="020F0502020204030204" pitchFamily="34" charset="0"/>
                        </a:rPr>
                        <a:t>lug</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Enchufe, tapón, bujía, clavija, conector</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Tapar, llenar, introducir, (</a:t>
                      </a:r>
                      <a:r>
                        <a:rPr lang="es-ES" sz="2000" b="0" dirty="0" err="1">
                          <a:solidFill>
                            <a:schemeClr val="bg1"/>
                          </a:solidFill>
                          <a:latin typeface="Calibri" panose="020F0502020204030204" pitchFamily="34" charset="0"/>
                          <a:ea typeface="Calibri" panose="020F0502020204030204" pitchFamily="34" charset="0"/>
                          <a:cs typeface="Calibri" panose="020F0502020204030204" pitchFamily="34" charset="0"/>
                        </a:rPr>
                        <a:t>plug</a:t>
                      </a:r>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 in) enchufar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52969"/>
                  </a:ext>
                </a:extLst>
              </a:tr>
            </a:tbl>
          </a:graphicData>
        </a:graphic>
      </p:graphicFrame>
    </p:spTree>
    <p:extLst>
      <p:ext uri="{BB962C8B-B14F-4D97-AF65-F5344CB8AC3E}">
        <p14:creationId xmlns:p14="http://schemas.microsoft.com/office/powerpoint/2010/main" val="15521253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sz="3200" dirty="0">
                <a:solidFill>
                  <a:schemeClr val="accent4">
                    <a:lumMod val="50000"/>
                  </a:schemeClr>
                </a:solidFill>
                <a:latin typeface="Arial Black" panose="020B0A04020102020204" pitchFamily="34" charset="0"/>
              </a:rPr>
              <a:t>Sustantivos y Adjetivos Usados Como Verbos</a:t>
            </a:r>
            <a:endParaRPr lang="es-AR" sz="3200" dirty="0">
              <a:solidFill>
                <a:schemeClr val="accent4">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283860922"/>
              </p:ext>
            </p:extLst>
          </p:nvPr>
        </p:nvGraphicFramePr>
        <p:xfrm>
          <a:off x="435428" y="1164771"/>
          <a:ext cx="11288486" cy="4952999"/>
        </p:xfrm>
        <a:graphic>
          <a:graphicData uri="http://schemas.openxmlformats.org/drawingml/2006/table">
            <a:tbl>
              <a:tblPr firstRow="1" bandRow="1">
                <a:tableStyleId>{5C22544A-7EE6-4342-B048-85BDC9FD1C3A}</a:tableStyleId>
              </a:tblPr>
              <a:tblGrid>
                <a:gridCol w="1554212">
                  <a:extLst>
                    <a:ext uri="{9D8B030D-6E8A-4147-A177-3AD203B41FA5}">
                      <a16:colId xmlns:a16="http://schemas.microsoft.com/office/drawing/2014/main" val="3246143695"/>
                    </a:ext>
                  </a:extLst>
                </a:gridCol>
                <a:gridCol w="4867137">
                  <a:extLst>
                    <a:ext uri="{9D8B030D-6E8A-4147-A177-3AD203B41FA5}">
                      <a16:colId xmlns:a16="http://schemas.microsoft.com/office/drawing/2014/main" val="2154706231"/>
                    </a:ext>
                  </a:extLst>
                </a:gridCol>
                <a:gridCol w="4867137">
                  <a:extLst>
                    <a:ext uri="{9D8B030D-6E8A-4147-A177-3AD203B41FA5}">
                      <a16:colId xmlns:a16="http://schemas.microsoft.com/office/drawing/2014/main" val="3150838018"/>
                    </a:ext>
                  </a:extLst>
                </a:gridCol>
              </a:tblGrid>
              <a:tr h="808436">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Power</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Poder, potencia, energía,</a:t>
                      </a:r>
                      <a:r>
                        <a:rPr lang="es-ES"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luz</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Alimentar, impulsar, accionar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347041884"/>
                  </a:ext>
                </a:extLst>
              </a:tr>
              <a:tr h="808436">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Sandwich</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AR"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Sandwich</a:t>
                      </a:r>
                      <a:r>
                        <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rPr>
                        <a:t>, sándwich, </a:t>
                      </a:r>
                      <a:r>
                        <a:rPr lang="es-AR" sz="2000" b="1" dirty="0" err="1">
                          <a:solidFill>
                            <a:schemeClr val="bg1"/>
                          </a:solidFill>
                          <a:latin typeface="Calibri" panose="020F0502020204030204" pitchFamily="34" charset="0"/>
                          <a:ea typeface="Calibri" panose="020F0502020204030204" pitchFamily="34" charset="0"/>
                          <a:cs typeface="Calibri" panose="020F0502020204030204" pitchFamily="34" charset="0"/>
                        </a:rPr>
                        <a:t>sánguche</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Intercalar, encerrar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156808192"/>
                  </a:ext>
                </a:extLst>
              </a:tr>
              <a:tr h="808436">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School</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rPr>
                        <a:t>Escuela, colegio, facultad,</a:t>
                      </a:r>
                      <a:r>
                        <a:rPr lang="es-AR"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academia, centro educativo/de enseñanza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educar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437608"/>
                  </a:ext>
                </a:extLst>
              </a:tr>
              <a:tr h="826653">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Shape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Forma, figura,</a:t>
                      </a:r>
                      <a:r>
                        <a:rPr lang="es-ES" sz="2000" b="1" baseline="0" dirty="0">
                          <a:solidFill>
                            <a:schemeClr val="bg1"/>
                          </a:solidFill>
                          <a:latin typeface="Calibri" panose="020F0502020204030204" pitchFamily="34" charset="0"/>
                          <a:ea typeface="Calibri" panose="020F0502020204030204" pitchFamily="34" charset="0"/>
                          <a:cs typeface="Calibri" panose="020F0502020204030204" pitchFamily="34" charset="0"/>
                        </a:rPr>
                        <a:t> aspecto, condición, perfil</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Formar, moldear, determinar, configurar, trazar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786484"/>
                  </a:ext>
                </a:extLst>
              </a:tr>
              <a:tr h="1134025">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Smooth</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Suave, liso, tranquilo, fluido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Alisar, suavizar,</a:t>
                      </a:r>
                      <a:r>
                        <a:rPr lang="es-ES" sz="2000" b="0" baseline="0" dirty="0">
                          <a:solidFill>
                            <a:schemeClr val="bg1"/>
                          </a:solidFill>
                          <a:latin typeface="Calibri" panose="020F0502020204030204" pitchFamily="34" charset="0"/>
                          <a:ea typeface="Calibri" panose="020F0502020204030204" pitchFamily="34" charset="0"/>
                          <a:cs typeface="Calibri" panose="020F0502020204030204" pitchFamily="34" charset="0"/>
                        </a:rPr>
                        <a:t> arreglar, pulir, allanar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0837073"/>
                  </a:ext>
                </a:extLst>
              </a:tr>
              <a:tr h="567013">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Sort</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Tipo, especie, clase</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Organizar, arreglar, clasificar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52969"/>
                  </a:ext>
                </a:extLst>
              </a:tr>
            </a:tbl>
          </a:graphicData>
        </a:graphic>
      </p:graphicFrame>
    </p:spTree>
    <p:extLst>
      <p:ext uri="{BB962C8B-B14F-4D97-AF65-F5344CB8AC3E}">
        <p14:creationId xmlns:p14="http://schemas.microsoft.com/office/powerpoint/2010/main" val="1782447397"/>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838200" y="365126"/>
            <a:ext cx="10515600" cy="576570"/>
          </a:xfrm>
        </p:spPr>
        <p:txBody>
          <a:bodyPr>
            <a:normAutofit fontScale="90000"/>
          </a:bodyPr>
          <a:lstStyle/>
          <a:p>
            <a:r>
              <a:rPr lang="es-ES" sz="3200" dirty="0">
                <a:solidFill>
                  <a:schemeClr val="accent4">
                    <a:lumMod val="50000"/>
                  </a:schemeClr>
                </a:solidFill>
                <a:latin typeface="Arial Black" panose="020B0A04020102020204" pitchFamily="34" charset="0"/>
              </a:rPr>
              <a:t>Sustantivos y Adjetivos Usados Como Verbos</a:t>
            </a:r>
            <a:endParaRPr lang="es-AR" sz="3200" dirty="0">
              <a:solidFill>
                <a:schemeClr val="accent4">
                  <a:lumMod val="50000"/>
                </a:schemeClr>
              </a:solidFill>
              <a:latin typeface="Arial Black" panose="020B0A04020102020204" pitchFamily="34" charset="0"/>
            </a:endParaRPr>
          </a:p>
        </p:txBody>
      </p:sp>
      <p:graphicFrame>
        <p:nvGraphicFramePr>
          <p:cNvPr id="6" name="Tabla 5"/>
          <p:cNvGraphicFramePr>
            <a:graphicFrameLocks noGrp="1"/>
          </p:cNvGraphicFramePr>
          <p:nvPr>
            <p:extLst>
              <p:ext uri="{D42A27DB-BD31-4B8C-83A1-F6EECF244321}">
                <p14:modId xmlns:p14="http://schemas.microsoft.com/office/powerpoint/2010/main" val="1331077071"/>
              </p:ext>
            </p:extLst>
          </p:nvPr>
        </p:nvGraphicFramePr>
        <p:xfrm>
          <a:off x="838200" y="1556008"/>
          <a:ext cx="10515600" cy="4449008"/>
        </p:xfrm>
        <a:graphic>
          <a:graphicData uri="http://schemas.openxmlformats.org/drawingml/2006/table">
            <a:tbl>
              <a:tblPr firstRow="1" bandRow="1">
                <a:tableStyleId>{5C22544A-7EE6-4342-B048-85BDC9FD1C3A}</a:tableStyleId>
              </a:tblPr>
              <a:tblGrid>
                <a:gridCol w="1447800">
                  <a:extLst>
                    <a:ext uri="{9D8B030D-6E8A-4147-A177-3AD203B41FA5}">
                      <a16:colId xmlns:a16="http://schemas.microsoft.com/office/drawing/2014/main" val="3246143695"/>
                    </a:ext>
                  </a:extLst>
                </a:gridCol>
                <a:gridCol w="4533900">
                  <a:extLst>
                    <a:ext uri="{9D8B030D-6E8A-4147-A177-3AD203B41FA5}">
                      <a16:colId xmlns:a16="http://schemas.microsoft.com/office/drawing/2014/main" val="2154706231"/>
                    </a:ext>
                  </a:extLst>
                </a:gridCol>
                <a:gridCol w="4533900">
                  <a:extLst>
                    <a:ext uri="{9D8B030D-6E8A-4147-A177-3AD203B41FA5}">
                      <a16:colId xmlns:a16="http://schemas.microsoft.com/office/drawing/2014/main" val="3150838018"/>
                    </a:ext>
                  </a:extLst>
                </a:gridCol>
              </a:tblGrid>
              <a:tr h="747002">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Square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Cuadrado, plaza, escuadra, casilla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Cuadrar, encuadrarse</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4197644848"/>
                  </a:ext>
                </a:extLst>
              </a:tr>
              <a:tr h="747002">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Tailor</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Sastre, costurero/a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Adaptar, personalizar, confeccionar, ajustar, hacer a medida o a pedido</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135437608"/>
                  </a:ext>
                </a:extLst>
              </a:tr>
              <a:tr h="747002">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Time</a:t>
                      </a:r>
                      <a:endParaRPr lang="es-AR"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Tiempo, momento, vez, hora, plazo</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Programar, cronometrar, calcular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266786484"/>
                  </a:ext>
                </a:extLst>
              </a:tr>
              <a:tr h="747002">
                <a:tc>
                  <a:txBody>
                    <a:bodyPr/>
                    <a:lstStyle/>
                    <a:p>
                      <a:pPr>
                        <a:spcAft>
                          <a:spcPts val="0"/>
                        </a:spcAft>
                      </a:pPr>
                      <a:r>
                        <a:rPr lang="es-ES" sz="20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Total</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Total, monto, suma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Sumar, totalizar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2700837073"/>
                  </a:ext>
                </a:extLst>
              </a:tr>
              <a:tr h="747002">
                <a:tc>
                  <a:txBody>
                    <a:bodyPr/>
                    <a:lstStyle/>
                    <a:p>
                      <a:pPr>
                        <a:spcAft>
                          <a:spcPts val="0"/>
                        </a:spcAft>
                      </a:pPr>
                      <a:r>
                        <a:rPr lang="es-ES" sz="2000" b="1">
                          <a:solidFill>
                            <a:schemeClr val="bg1"/>
                          </a:solidFill>
                          <a:effectLst/>
                          <a:latin typeface="Calibri" panose="020F0502020204030204" pitchFamily="34" charset="0"/>
                          <a:ea typeface="Calibri" panose="020F0502020204030204" pitchFamily="34" charset="0"/>
                          <a:cs typeface="Calibri" panose="020F0502020204030204" pitchFamily="34" charset="0"/>
                        </a:rPr>
                        <a:t>Tune</a:t>
                      </a:r>
                      <a:endParaRPr lang="es-AR" sz="200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Canción, sintonía, tonada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Sintonizar, afinar, ajustar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884152969"/>
                  </a:ext>
                </a:extLst>
              </a:tr>
              <a:tr h="713998">
                <a:tc>
                  <a:txBody>
                    <a:bodyPr/>
                    <a:lstStyle/>
                    <a:p>
                      <a:pPr>
                        <a:spcAft>
                          <a:spcPts val="0"/>
                        </a:spcAft>
                      </a:pPr>
                      <a:r>
                        <a:rPr lang="es-ES" sz="2000" b="1" dirty="0" err="1">
                          <a:solidFill>
                            <a:schemeClr val="bg1"/>
                          </a:solidFill>
                          <a:effectLst/>
                          <a:latin typeface="Calibri" panose="020F0502020204030204" pitchFamily="34" charset="0"/>
                          <a:ea typeface="Calibri" panose="020F0502020204030204" pitchFamily="34" charset="0"/>
                          <a:cs typeface="Calibri" panose="020F0502020204030204" pitchFamily="34" charset="0"/>
                        </a:rPr>
                        <a:t>Update</a:t>
                      </a:r>
                      <a:endParaRPr lang="es-AR" sz="2000" dirty="0">
                        <a:solidFill>
                          <a:schemeClr val="bg1"/>
                        </a:solidFill>
                        <a:effectLst/>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1" dirty="0">
                          <a:solidFill>
                            <a:schemeClr val="bg1"/>
                          </a:solidFill>
                          <a:latin typeface="Calibri" panose="020F0502020204030204" pitchFamily="34" charset="0"/>
                          <a:ea typeface="Calibri" panose="020F0502020204030204" pitchFamily="34" charset="0"/>
                          <a:cs typeface="Calibri" panose="020F0502020204030204" pitchFamily="34" charset="0"/>
                        </a:rPr>
                        <a:t>Actualización, novedad, puesta al día</a:t>
                      </a:r>
                      <a:endParaRPr lang="es-AR" sz="2000" b="1"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tc>
                  <a:txBody>
                    <a:bodyPr/>
                    <a:lstStyle/>
                    <a:p>
                      <a:r>
                        <a:rPr lang="es-ES" sz="2000" b="0" dirty="0">
                          <a:solidFill>
                            <a:schemeClr val="bg1"/>
                          </a:solidFill>
                          <a:latin typeface="Calibri" panose="020F0502020204030204" pitchFamily="34" charset="0"/>
                          <a:ea typeface="Calibri" panose="020F0502020204030204" pitchFamily="34" charset="0"/>
                          <a:cs typeface="Calibri" panose="020F0502020204030204" pitchFamily="34" charset="0"/>
                        </a:rPr>
                        <a:t>Actualizar, poner al día/al corriente, informar, modernizar</a:t>
                      </a:r>
                      <a:endParaRPr lang="es-AR" sz="2000" b="0" dirty="0">
                        <a:solidFill>
                          <a:schemeClr val="bg1"/>
                        </a:solidFill>
                        <a:latin typeface="Calibri" panose="020F0502020204030204" pitchFamily="34" charset="0"/>
                        <a:ea typeface="Calibri" panose="020F0502020204030204" pitchFamily="34" charset="0"/>
                        <a:cs typeface="Calibri" panose="020F0502020204030204" pitchFamily="34"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6">
                        <a:lumMod val="20000"/>
                        <a:lumOff val="80000"/>
                      </a:schemeClr>
                    </a:solidFill>
                  </a:tcPr>
                </a:tc>
                <a:extLst>
                  <a:ext uri="{0D108BD9-81ED-4DB2-BD59-A6C34878D82A}">
                    <a16:rowId xmlns:a16="http://schemas.microsoft.com/office/drawing/2014/main" val="3541143451"/>
                  </a:ext>
                </a:extLst>
              </a:tr>
            </a:tbl>
          </a:graphicData>
        </a:graphic>
      </p:graphicFrame>
    </p:spTree>
    <p:extLst>
      <p:ext uri="{BB962C8B-B14F-4D97-AF65-F5344CB8AC3E}">
        <p14:creationId xmlns:p14="http://schemas.microsoft.com/office/powerpoint/2010/main" val="3252640342"/>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DB38FD-EC5E-BB6A-D8A9-16C4DEF2F2BC}"/>
              </a:ext>
            </a:extLst>
          </p:cNvPr>
          <p:cNvSpPr>
            <a:spLocks noGrp="1"/>
          </p:cNvSpPr>
          <p:nvPr>
            <p:ph type="title"/>
          </p:nvPr>
        </p:nvSpPr>
        <p:spPr>
          <a:xfrm>
            <a:off x="646111" y="452718"/>
            <a:ext cx="10870975" cy="657625"/>
          </a:xfrm>
        </p:spPr>
        <p:txBody>
          <a:bodyPr/>
          <a:lstStyle/>
          <a:p>
            <a:r>
              <a:rPr lang="en-GB" sz="3600" dirty="0" err="1"/>
              <a:t>Practiquemos</a:t>
            </a:r>
            <a:r>
              <a:rPr lang="en-GB" sz="3600" dirty="0"/>
              <a:t> (</a:t>
            </a:r>
            <a:r>
              <a:rPr lang="en-GB" sz="3600" dirty="0" err="1"/>
              <a:t>siempre</a:t>
            </a:r>
            <a:r>
              <a:rPr lang="en-GB" sz="3600" dirty="0"/>
              <a:t> </a:t>
            </a:r>
            <a:r>
              <a:rPr lang="en-GB" sz="3600" dirty="0" err="1"/>
              <a:t>volviendo</a:t>
            </a:r>
            <a:r>
              <a:rPr lang="en-GB" sz="3600" dirty="0"/>
              <a:t> a la </a:t>
            </a:r>
            <a:r>
              <a:rPr lang="en-GB" sz="3600" dirty="0" err="1"/>
              <a:t>teoría</a:t>
            </a:r>
            <a:r>
              <a:rPr lang="en-GB" sz="3600" dirty="0"/>
              <a:t>)</a:t>
            </a:r>
          </a:p>
        </p:txBody>
      </p:sp>
      <p:sp>
        <p:nvSpPr>
          <p:cNvPr id="3" name="Content Placeholder 2">
            <a:extLst>
              <a:ext uri="{FF2B5EF4-FFF2-40B4-BE49-F238E27FC236}">
                <a16:creationId xmlns:a16="http://schemas.microsoft.com/office/drawing/2014/main" id="{633677E1-8865-806B-49E8-BB65B142D3B9}"/>
              </a:ext>
            </a:extLst>
          </p:cNvPr>
          <p:cNvSpPr>
            <a:spLocks noGrp="1"/>
          </p:cNvSpPr>
          <p:nvPr>
            <p:ph idx="1"/>
          </p:nvPr>
        </p:nvSpPr>
        <p:spPr>
          <a:xfrm>
            <a:off x="370114" y="1262743"/>
            <a:ext cx="11495315" cy="5312227"/>
          </a:xfrm>
        </p:spPr>
        <p:txBody>
          <a:bodyPr>
            <a:normAutofit fontScale="92500" lnSpcReduction="10000"/>
          </a:bodyPr>
          <a:lstStyle/>
          <a:p>
            <a:pPr>
              <a:lnSpc>
                <a:spcPct val="150000"/>
              </a:lnSpc>
            </a:pPr>
            <a:r>
              <a:rPr lang="en-US" b="1" dirty="0"/>
              <a:t>The layers are sandwiched</a:t>
            </a:r>
            <a:r>
              <a:rPr lang="en-US" dirty="0"/>
              <a:t> between sheets of insulating material to prevent electrical interference from damaging them.   					</a:t>
            </a:r>
            <a:r>
              <a:rPr lang="en-US" b="1" dirty="0">
                <a:solidFill>
                  <a:schemeClr val="accent2">
                    <a:lumMod val="75000"/>
                  </a:schemeClr>
                </a:solidFill>
                <a:hlinkClick r:id="rId2" action="ppaction://hlinksldjump"/>
              </a:rPr>
              <a:t>Volver a la </a:t>
            </a:r>
            <a:r>
              <a:rPr lang="en-US" b="1" dirty="0" err="1">
                <a:solidFill>
                  <a:schemeClr val="accent2">
                    <a:lumMod val="75000"/>
                  </a:schemeClr>
                </a:solidFill>
                <a:hlinkClick r:id="rId2" action="ppaction://hlinksldjump"/>
              </a:rPr>
              <a:t>teoría</a:t>
            </a:r>
            <a:endParaRPr lang="en-US" dirty="0"/>
          </a:p>
          <a:p>
            <a:pPr>
              <a:lnSpc>
                <a:spcPct val="150000"/>
              </a:lnSpc>
            </a:pPr>
            <a:r>
              <a:rPr lang="en-US" dirty="0"/>
              <a:t>58% of EU citizens, 49% of Americans and 7% of Chinese respondents think their country </a:t>
            </a:r>
            <a:r>
              <a:rPr lang="en-US" b="1" dirty="0"/>
              <a:t>will fail to</a:t>
            </a:r>
            <a:r>
              <a:rPr lang="en-US" dirty="0"/>
              <a:t> meet its reduced carbon emission targets by 2050. </a:t>
            </a:r>
            <a:r>
              <a:rPr lang="en-US" b="1" dirty="0">
                <a:solidFill>
                  <a:schemeClr val="accent2">
                    <a:lumMod val="75000"/>
                  </a:schemeClr>
                </a:solidFill>
                <a:hlinkClick r:id="rId3" action="ppaction://hlinksldjump"/>
              </a:rPr>
              <a:t>Volver a la </a:t>
            </a:r>
            <a:r>
              <a:rPr lang="en-US" b="1" dirty="0" err="1">
                <a:solidFill>
                  <a:schemeClr val="accent2">
                    <a:lumMod val="75000"/>
                  </a:schemeClr>
                </a:solidFill>
                <a:hlinkClick r:id="rId3" action="ppaction://hlinksldjump"/>
              </a:rPr>
              <a:t>teoría</a:t>
            </a:r>
            <a:endParaRPr lang="en-US" dirty="0"/>
          </a:p>
          <a:p>
            <a:pPr>
              <a:lnSpc>
                <a:spcPct val="150000"/>
              </a:lnSpc>
            </a:pPr>
            <a:r>
              <a:rPr lang="en-US" dirty="0"/>
              <a:t> So, even though </a:t>
            </a:r>
            <a:r>
              <a:rPr lang="en-US" b="1" dirty="0"/>
              <a:t>AI may substitute for</a:t>
            </a:r>
            <a:r>
              <a:rPr lang="en-US" dirty="0"/>
              <a:t> workers in certain tasks, it also appears to create job opportunities in occupations that require digital skills. </a:t>
            </a:r>
            <a:r>
              <a:rPr lang="en-US" b="1" dirty="0">
                <a:solidFill>
                  <a:schemeClr val="accent2">
                    <a:lumMod val="75000"/>
                  </a:schemeClr>
                </a:solidFill>
                <a:hlinkClick r:id="rId4" action="ppaction://hlinksldjump"/>
              </a:rPr>
              <a:t>Volver a la </a:t>
            </a:r>
            <a:r>
              <a:rPr lang="en-US" b="1" dirty="0" err="1">
                <a:solidFill>
                  <a:schemeClr val="accent2">
                    <a:lumMod val="75000"/>
                  </a:schemeClr>
                </a:solidFill>
                <a:hlinkClick r:id="rId4" action="ppaction://hlinksldjump"/>
              </a:rPr>
              <a:t>teoría</a:t>
            </a:r>
            <a:endParaRPr lang="en-US" dirty="0"/>
          </a:p>
          <a:p>
            <a:pPr>
              <a:lnSpc>
                <a:spcPct val="150000"/>
              </a:lnSpc>
            </a:pPr>
            <a:r>
              <a:rPr lang="en-US" dirty="0"/>
              <a:t>Changing the array configuration so that the disks are </a:t>
            </a:r>
            <a:r>
              <a:rPr lang="en-US" b="1" dirty="0"/>
              <a:t>no longer</a:t>
            </a:r>
            <a:r>
              <a:rPr lang="en-US" dirty="0"/>
              <a:t> in a </a:t>
            </a:r>
            <a:r>
              <a:rPr lang="en-US" dirty="0" err="1"/>
              <a:t>a</a:t>
            </a:r>
            <a:r>
              <a:rPr lang="en-US" dirty="0"/>
              <a:t> RAID-</a:t>
            </a:r>
            <a:r>
              <a:rPr lang="en-US" b="1" dirty="0"/>
              <a:t>0</a:t>
            </a:r>
            <a:r>
              <a:rPr lang="en-US" dirty="0"/>
              <a:t> (stripe) array does not return your data.  </a:t>
            </a:r>
            <a:r>
              <a:rPr lang="en-US" b="1" dirty="0">
                <a:solidFill>
                  <a:schemeClr val="accent2">
                    <a:lumMod val="75000"/>
                  </a:schemeClr>
                </a:solidFill>
                <a:hlinkClick r:id="rId5" action="ppaction://hlinksldjump"/>
              </a:rPr>
              <a:t>Volver a la </a:t>
            </a:r>
            <a:r>
              <a:rPr lang="en-US" b="1" dirty="0" err="1">
                <a:solidFill>
                  <a:schemeClr val="accent2">
                    <a:lumMod val="75000"/>
                  </a:schemeClr>
                </a:solidFill>
                <a:hlinkClick r:id="rId5" action="ppaction://hlinksldjump"/>
              </a:rPr>
              <a:t>teoría</a:t>
            </a:r>
            <a:endParaRPr lang="en-US" dirty="0"/>
          </a:p>
          <a:p>
            <a:pPr>
              <a:lnSpc>
                <a:spcPct val="150000"/>
              </a:lnSpc>
            </a:pPr>
            <a:r>
              <a:rPr lang="en-US" dirty="0">
                <a:solidFill>
                  <a:schemeClr val="tx2"/>
                </a:solidFill>
              </a:rPr>
              <a:t>Tubes made of usual materials </a:t>
            </a:r>
            <a:r>
              <a:rPr lang="en-US" b="1" dirty="0">
                <a:solidFill>
                  <a:schemeClr val="tx2"/>
                </a:solidFill>
              </a:rPr>
              <a:t>other than</a:t>
            </a:r>
            <a:r>
              <a:rPr lang="en-US" dirty="0">
                <a:solidFill>
                  <a:schemeClr val="tx2"/>
                </a:solidFill>
              </a:rPr>
              <a:t> glass do not break when first bent. </a:t>
            </a:r>
            <a:r>
              <a:rPr lang="en-US" b="1" dirty="0">
                <a:solidFill>
                  <a:schemeClr val="accent2">
                    <a:lumMod val="75000"/>
                  </a:schemeClr>
                </a:solidFill>
                <a:hlinkClick r:id="rId6" action="ppaction://hlinksldjump"/>
              </a:rPr>
              <a:t>Volver a la </a:t>
            </a:r>
            <a:r>
              <a:rPr lang="en-US" b="1" dirty="0" err="1">
                <a:solidFill>
                  <a:schemeClr val="accent2">
                    <a:lumMod val="75000"/>
                  </a:schemeClr>
                </a:solidFill>
                <a:hlinkClick r:id="rId6" action="ppaction://hlinksldjump"/>
              </a:rPr>
              <a:t>teoría</a:t>
            </a:r>
            <a:endParaRPr lang="en-US" b="1" dirty="0">
              <a:solidFill>
                <a:schemeClr val="accent2">
                  <a:lumMod val="75000"/>
                </a:schemeClr>
              </a:solidFill>
            </a:endParaRPr>
          </a:p>
          <a:p>
            <a:pPr>
              <a:lnSpc>
                <a:spcPct val="150000"/>
              </a:lnSpc>
            </a:pPr>
            <a:r>
              <a:rPr lang="en-US" dirty="0"/>
              <a:t>The rotor magnetic field is directly proportional to the current flowing in the rotor, </a:t>
            </a:r>
            <a:r>
              <a:rPr lang="en-US" b="1" dirty="0"/>
              <a:t>as long as the rotor</a:t>
            </a:r>
            <a:r>
              <a:rPr lang="en-US" dirty="0"/>
              <a:t> is unsaturated.</a:t>
            </a:r>
          </a:p>
          <a:p>
            <a:pPr>
              <a:lnSpc>
                <a:spcPct val="150000"/>
              </a:lnSpc>
            </a:pPr>
            <a:endParaRPr lang="en-US" dirty="0">
              <a:solidFill>
                <a:schemeClr val="tx2"/>
              </a:solidFill>
            </a:endParaRPr>
          </a:p>
          <a:p>
            <a:endParaRPr lang="en-GB" dirty="0"/>
          </a:p>
        </p:txBody>
      </p:sp>
    </p:spTree>
    <p:extLst>
      <p:ext uri="{BB962C8B-B14F-4D97-AF65-F5344CB8AC3E}">
        <p14:creationId xmlns:p14="http://schemas.microsoft.com/office/powerpoint/2010/main" val="98367689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179A2B9B-0DCB-4628-92E2-A7E43F5CCC24}"/>
              </a:ext>
            </a:extLst>
          </p:cNvPr>
          <p:cNvSpPr/>
          <p:nvPr/>
        </p:nvSpPr>
        <p:spPr>
          <a:xfrm>
            <a:off x="1099751" y="1000897"/>
            <a:ext cx="9823622" cy="5262979"/>
          </a:xfrm>
          <a:prstGeom prst="rect">
            <a:avLst/>
          </a:prstGeom>
          <a:ln w="57150">
            <a:solidFill>
              <a:srgbClr val="FFC000"/>
            </a:solidFill>
          </a:ln>
        </p:spPr>
        <p:txBody>
          <a:bodyPr wrap="square">
            <a:spAutoFit/>
          </a:bodyPr>
          <a:lstStyle/>
          <a:p>
            <a:r>
              <a:rPr lang="en-US" sz="2800" dirty="0"/>
              <a:t>The road will fork just past the old oak tree.</a:t>
            </a:r>
          </a:p>
          <a:p>
            <a:endParaRPr lang="en-US" sz="2800" dirty="0"/>
          </a:p>
          <a:p>
            <a:r>
              <a:rPr lang="en-US" sz="2800" dirty="0"/>
              <a:t>34. His statement about oil production </a:t>
            </a:r>
            <a:r>
              <a:rPr lang="en-US" sz="2800" b="1" dirty="0"/>
              <a:t>does not square </a:t>
            </a:r>
            <a:r>
              <a:rPr lang="en-US" sz="2800" dirty="0"/>
              <a:t>with the facts.</a:t>
            </a:r>
          </a:p>
          <a:p>
            <a:endParaRPr lang="en-US" sz="2800" dirty="0"/>
          </a:p>
          <a:p>
            <a:r>
              <a:rPr lang="en-US" sz="2800" dirty="0"/>
              <a:t>35. The huge equipment was </a:t>
            </a:r>
            <a:r>
              <a:rPr lang="en-US" sz="2800" b="1" dirty="0"/>
              <a:t>housed </a:t>
            </a:r>
            <a:r>
              <a:rPr lang="en-US" sz="2800" dirty="0"/>
              <a:t>to prevent rusting.</a:t>
            </a:r>
          </a:p>
          <a:p>
            <a:endParaRPr lang="en-US" sz="2800" dirty="0"/>
          </a:p>
          <a:p>
            <a:r>
              <a:rPr lang="en-US" sz="2800" dirty="0"/>
              <a:t>36. The insulation material is </a:t>
            </a:r>
            <a:r>
              <a:rPr lang="en-US" sz="2800" b="1" dirty="0"/>
              <a:t>sandwiched </a:t>
            </a:r>
            <a:r>
              <a:rPr lang="en-US" sz="2800" dirty="0"/>
              <a:t>between two steel sheets.</a:t>
            </a:r>
          </a:p>
          <a:p>
            <a:endParaRPr lang="en-US" sz="2800" dirty="0"/>
          </a:p>
          <a:p>
            <a:r>
              <a:rPr lang="en-US" sz="2800" dirty="0"/>
              <a:t>37. A layer of carbon monoxide from the extinguisher </a:t>
            </a:r>
            <a:r>
              <a:rPr lang="en-US" sz="2800" b="1" dirty="0"/>
              <a:t>blankets </a:t>
            </a:r>
            <a:r>
              <a:rPr lang="en-US" sz="2800" dirty="0"/>
              <a:t>the flames.</a:t>
            </a:r>
          </a:p>
        </p:txBody>
      </p:sp>
      <p:sp>
        <p:nvSpPr>
          <p:cNvPr id="2" name="AutoShape 2">
            <a:extLst>
              <a:ext uri="{FF2B5EF4-FFF2-40B4-BE49-F238E27FC236}">
                <a16:creationId xmlns:a16="http://schemas.microsoft.com/office/drawing/2014/main" id="{B273300B-6FCB-8BF6-9DF5-C84982C8851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GB"/>
          </a:p>
        </p:txBody>
      </p:sp>
    </p:spTree>
    <p:extLst>
      <p:ext uri="{BB962C8B-B14F-4D97-AF65-F5344CB8AC3E}">
        <p14:creationId xmlns:p14="http://schemas.microsoft.com/office/powerpoint/2010/main" val="1653231394"/>
      </p:ext>
    </p:extLst>
  </p:cSld>
  <p:clrMapOvr>
    <a:masterClrMapping/>
  </p:clrMapOvr>
  <mc:AlternateContent xmlns:mc="http://schemas.openxmlformats.org/markup-compatibility/2006" xmlns:p14="http://schemas.microsoft.com/office/powerpoint/2010/main">
    <mc:Choice Requires="p14">
      <p:transition spd="slow" p14:dur="2000" advTm="63940"/>
    </mc:Choice>
    <mc:Fallback xmlns="">
      <p:transition spd="slow" advTm="63940"/>
    </mc:Fallback>
  </mc:AlternateContent>
</p:sld>
</file>

<file path=ppt/slides/slide3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587829" y="803189"/>
            <a:ext cx="10580913" cy="5271039"/>
          </a:xfrm>
          <a:ln w="38100">
            <a:solidFill>
              <a:srgbClr val="FFC000"/>
            </a:solidFill>
          </a:ln>
        </p:spPr>
        <p:txBody>
          <a:bodyPr>
            <a:normAutofit/>
          </a:bodyPr>
          <a:lstStyle/>
          <a:p>
            <a:pPr marL="0" indent="0">
              <a:buNone/>
            </a:pPr>
            <a:r>
              <a:rPr lang="en-US" dirty="0"/>
              <a:t>3</a:t>
            </a:r>
            <a:r>
              <a:rPr lang="en-US" sz="3000" dirty="0"/>
              <a:t>8. The engine </a:t>
            </a:r>
            <a:r>
              <a:rPr lang="en-US" sz="3000" b="1" dirty="0"/>
              <a:t>is powered </a:t>
            </a:r>
            <a:r>
              <a:rPr lang="en-US" sz="3000" dirty="0"/>
              <a:t>by fuel.</a:t>
            </a:r>
          </a:p>
          <a:p>
            <a:pPr marL="0" indent="0">
              <a:buNone/>
            </a:pPr>
            <a:r>
              <a:rPr lang="en-US" sz="3000" dirty="0"/>
              <a:t>39. </a:t>
            </a:r>
            <a:r>
              <a:rPr lang="en-US" sz="3000" b="1" dirty="0"/>
              <a:t>Coat </a:t>
            </a:r>
            <a:r>
              <a:rPr lang="en-US" sz="3000" dirty="0"/>
              <a:t>the case with lubricant.</a:t>
            </a:r>
          </a:p>
          <a:p>
            <a:pPr marL="0" indent="0">
              <a:buNone/>
            </a:pPr>
            <a:r>
              <a:rPr lang="en-US" sz="3000" dirty="0"/>
              <a:t>40. The road </a:t>
            </a:r>
            <a:r>
              <a:rPr lang="en-US" sz="3000" b="1" dirty="0"/>
              <a:t>forks </a:t>
            </a:r>
            <a:r>
              <a:rPr lang="en-US" sz="3000" dirty="0"/>
              <a:t>into a central section and two ramps.</a:t>
            </a:r>
          </a:p>
          <a:p>
            <a:pPr marL="0" indent="0">
              <a:buNone/>
            </a:pPr>
            <a:r>
              <a:rPr lang="en-US" sz="3000" dirty="0"/>
              <a:t>41. The mechanism </a:t>
            </a:r>
            <a:r>
              <a:rPr lang="en-US" sz="3000" b="1" dirty="0"/>
              <a:t>was timed </a:t>
            </a:r>
            <a:r>
              <a:rPr lang="en-US" sz="3000" dirty="0"/>
              <a:t>to operate at the proper moment.</a:t>
            </a:r>
          </a:p>
          <a:p>
            <a:pPr marL="0" indent="0">
              <a:buNone/>
            </a:pPr>
            <a:r>
              <a:rPr lang="en-US" sz="3000" dirty="0"/>
              <a:t>42. These additives show ability </a:t>
            </a:r>
            <a:r>
              <a:rPr lang="en-US" sz="3000" b="1" dirty="0"/>
              <a:t>to lower </a:t>
            </a:r>
            <a:r>
              <a:rPr lang="en-US" sz="3000" dirty="0"/>
              <a:t>resin costs.</a:t>
            </a:r>
          </a:p>
          <a:p>
            <a:pPr marL="0" indent="0">
              <a:buNone/>
            </a:pPr>
            <a:r>
              <a:rPr lang="en-US" sz="3000" dirty="0"/>
              <a:t>43. You </a:t>
            </a:r>
            <a:r>
              <a:rPr lang="en-US" sz="3000" b="1" dirty="0"/>
              <a:t>can tailor </a:t>
            </a:r>
            <a:r>
              <a:rPr lang="en-US" sz="3000" dirty="0"/>
              <a:t>your voltage starter to your needs.</a:t>
            </a:r>
            <a:endParaRPr lang="es-AR" sz="3000" dirty="0"/>
          </a:p>
        </p:txBody>
      </p:sp>
    </p:spTree>
    <p:extLst>
      <p:ext uri="{BB962C8B-B14F-4D97-AF65-F5344CB8AC3E}">
        <p14:creationId xmlns:p14="http://schemas.microsoft.com/office/powerpoint/2010/main" val="2150316252"/>
      </p:ext>
    </p:extLst>
  </p:cSld>
  <p:clrMapOvr>
    <a:masterClrMapping/>
  </p:clrMapOvr>
  <mc:AlternateContent xmlns:mc="http://schemas.openxmlformats.org/markup-compatibility/2006" xmlns:p14="http://schemas.microsoft.com/office/powerpoint/2010/main">
    <mc:Choice Requires="p14">
      <p:transition spd="slow" p14:dur="2000" advTm="72675"/>
    </mc:Choice>
    <mc:Fallback xmlns="">
      <p:transition spd="slow" advTm="72675"/>
    </mc:Fallback>
  </mc:AlternateContent>
</p:sld>
</file>

<file path=ppt/slides/slide3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47106" name="Rectangle 3"/>
          <p:cNvSpPr>
            <a:spLocks noGrp="1" noChangeArrowheads="1"/>
          </p:cNvSpPr>
          <p:nvPr>
            <p:ph idx="1"/>
          </p:nvPr>
        </p:nvSpPr>
        <p:spPr>
          <a:xfrm>
            <a:off x="1643449" y="1365937"/>
            <a:ext cx="8760939" cy="4911296"/>
          </a:xfrm>
        </p:spPr>
        <p:txBody>
          <a:bodyPr>
            <a:normAutofit/>
          </a:bodyPr>
          <a:lstStyle/>
          <a:p>
            <a:pPr marL="609600" indent="-609600">
              <a:buFontTx/>
              <a:buAutoNum type="arabicPeriod"/>
            </a:pPr>
            <a:r>
              <a:rPr lang="en-US" sz="2900" dirty="0">
                <a:solidFill>
                  <a:schemeClr val="tx2"/>
                </a:solidFill>
              </a:rPr>
              <a:t>The machine will operate properly </a:t>
            </a:r>
            <a:r>
              <a:rPr lang="en-US" sz="2900" b="1" dirty="0">
                <a:solidFill>
                  <a:schemeClr val="tx2"/>
                </a:solidFill>
              </a:rPr>
              <a:t>as long as</a:t>
            </a:r>
            <a:r>
              <a:rPr lang="en-US" sz="2900" dirty="0">
                <a:solidFill>
                  <a:schemeClr val="tx2"/>
                </a:solidFill>
              </a:rPr>
              <a:t> the maintenance is kept.</a:t>
            </a:r>
          </a:p>
          <a:p>
            <a:pPr marL="609600" indent="-609600">
              <a:buFontTx/>
              <a:buAutoNum type="arabicPeriod"/>
            </a:pPr>
            <a:r>
              <a:rPr lang="en-US" sz="2900" dirty="0">
                <a:solidFill>
                  <a:schemeClr val="tx2"/>
                </a:solidFill>
              </a:rPr>
              <a:t>The method is </a:t>
            </a:r>
            <a:r>
              <a:rPr lang="en-US" sz="2900" b="1" dirty="0">
                <a:solidFill>
                  <a:schemeClr val="tx2"/>
                </a:solidFill>
              </a:rPr>
              <a:t>no longer</a:t>
            </a:r>
            <a:r>
              <a:rPr lang="en-US" sz="2900" dirty="0">
                <a:solidFill>
                  <a:schemeClr val="tx2"/>
                </a:solidFill>
              </a:rPr>
              <a:t> used in industry.</a:t>
            </a:r>
          </a:p>
          <a:p>
            <a:pPr marL="609600" indent="-609600">
              <a:buFontTx/>
              <a:buAutoNum type="arabicPeriod"/>
            </a:pPr>
            <a:r>
              <a:rPr lang="en-US" sz="2900" dirty="0">
                <a:solidFill>
                  <a:schemeClr val="tx2"/>
                </a:solidFill>
              </a:rPr>
              <a:t>The above instructions </a:t>
            </a:r>
            <a:r>
              <a:rPr lang="en-US" sz="2900" b="1" dirty="0">
                <a:solidFill>
                  <a:schemeClr val="tx2"/>
                </a:solidFill>
              </a:rPr>
              <a:t>no longer</a:t>
            </a:r>
            <a:r>
              <a:rPr lang="en-US" sz="2900" dirty="0">
                <a:solidFill>
                  <a:schemeClr val="tx2"/>
                </a:solidFill>
              </a:rPr>
              <a:t> apply in this case.</a:t>
            </a:r>
          </a:p>
          <a:p>
            <a:pPr marL="609600" indent="-609600">
              <a:buFontTx/>
              <a:buAutoNum type="arabicPeriod"/>
            </a:pPr>
            <a:r>
              <a:rPr lang="en-US" sz="2800" dirty="0"/>
              <a:t>When solids plug the discharge port of a </a:t>
            </a:r>
            <a:r>
              <a:rPr lang="en-US" sz="2800" dirty="0" err="1"/>
              <a:t>desilter</a:t>
            </a:r>
            <a:r>
              <a:rPr lang="en-US" sz="2800" dirty="0"/>
              <a:t>, that </a:t>
            </a:r>
            <a:r>
              <a:rPr lang="en-US" sz="2800" dirty="0" err="1"/>
              <a:t>desilter</a:t>
            </a:r>
            <a:r>
              <a:rPr lang="en-US" sz="2800" dirty="0"/>
              <a:t> </a:t>
            </a:r>
            <a:r>
              <a:rPr lang="en-US" sz="2800" dirty="0">
                <a:effectLst>
                  <a:outerShdw blurRad="38100" dist="38100" dir="2700000" algn="tl">
                    <a:srgbClr val="000000">
                      <a:alpha val="43137"/>
                    </a:srgbClr>
                  </a:outerShdw>
                </a:effectLst>
              </a:rPr>
              <a:t>no longer </a:t>
            </a:r>
            <a:r>
              <a:rPr lang="en-US" sz="2800" dirty="0"/>
              <a:t>removes solids.</a:t>
            </a:r>
          </a:p>
          <a:p>
            <a:pPr marL="0" indent="0">
              <a:buNone/>
            </a:pPr>
            <a:endParaRPr lang="en-US" sz="2900" dirty="0"/>
          </a:p>
        </p:txBody>
      </p:sp>
    </p:spTree>
    <p:extLst>
      <p:ext uri="{BB962C8B-B14F-4D97-AF65-F5344CB8AC3E}">
        <p14:creationId xmlns:p14="http://schemas.microsoft.com/office/powerpoint/2010/main" val="2714672732"/>
      </p:ext>
    </p:extLst>
  </p:cSld>
  <p:clrMapOvr>
    <a:masterClrMapping/>
  </p:clrMapOvr>
  <mc:AlternateContent xmlns:mc="http://schemas.openxmlformats.org/markup-compatibility/2006" xmlns:p14="http://schemas.microsoft.com/office/powerpoint/2010/main">
    <mc:Choice Requires="p14">
      <p:transition spd="slow" p14:dur="2000" advTm="85387"/>
    </mc:Choice>
    <mc:Fallback xmlns="">
      <p:transition spd="slow" advTm="85387"/>
    </mc:Fallback>
  </mc:AlternateContent>
</p:sld>
</file>

<file path=ppt/slides/slide3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EE73B88B-6F5C-4CC9-8450-05815ABBE2A4}"/>
              </a:ext>
            </a:extLst>
          </p:cNvPr>
          <p:cNvSpPr>
            <a:spLocks noGrp="1"/>
          </p:cNvSpPr>
          <p:nvPr>
            <p:ph idx="1"/>
          </p:nvPr>
        </p:nvSpPr>
        <p:spPr>
          <a:xfrm>
            <a:off x="1458096" y="1600201"/>
            <a:ext cx="9131645" cy="4525963"/>
          </a:xfrm>
        </p:spPr>
        <p:txBody>
          <a:bodyPr>
            <a:normAutofit/>
          </a:bodyPr>
          <a:lstStyle/>
          <a:p>
            <a:pPr marL="609600" indent="-609600">
              <a:buFontTx/>
              <a:buAutoNum type="arabicPeriod"/>
            </a:pPr>
            <a:r>
              <a:rPr lang="en-US" sz="2800" dirty="0">
                <a:solidFill>
                  <a:schemeClr val="tx2"/>
                </a:solidFill>
              </a:rPr>
              <a:t>Tubes made of usual materials </a:t>
            </a:r>
            <a:r>
              <a:rPr lang="en-US" sz="2800" b="1" dirty="0">
                <a:solidFill>
                  <a:schemeClr val="tx2"/>
                </a:solidFill>
              </a:rPr>
              <a:t>other than</a:t>
            </a:r>
            <a:r>
              <a:rPr lang="en-US" sz="2800" dirty="0">
                <a:solidFill>
                  <a:schemeClr val="tx2"/>
                </a:solidFill>
              </a:rPr>
              <a:t> glass do not break when first bent.</a:t>
            </a:r>
          </a:p>
          <a:p>
            <a:pPr marL="609600" indent="-609600">
              <a:buFontTx/>
              <a:buAutoNum type="arabicPeriod"/>
            </a:pPr>
            <a:r>
              <a:rPr lang="en-US" sz="2800" dirty="0">
                <a:solidFill>
                  <a:schemeClr val="tx2"/>
                </a:solidFill>
              </a:rPr>
              <a:t>The joint is considered unsafe for </a:t>
            </a:r>
            <a:r>
              <a:rPr lang="en-US" sz="2800" b="1" dirty="0">
                <a:solidFill>
                  <a:schemeClr val="tx2"/>
                </a:solidFill>
              </a:rPr>
              <a:t>other than</a:t>
            </a:r>
            <a:r>
              <a:rPr lang="en-US" sz="2800" dirty="0">
                <a:solidFill>
                  <a:schemeClr val="tx2"/>
                </a:solidFill>
              </a:rPr>
              <a:t> very low pressure.</a:t>
            </a:r>
          </a:p>
          <a:p>
            <a:endParaRPr lang="es-AR" sz="2800" dirty="0"/>
          </a:p>
        </p:txBody>
      </p:sp>
    </p:spTree>
    <p:extLst>
      <p:ext uri="{BB962C8B-B14F-4D97-AF65-F5344CB8AC3E}">
        <p14:creationId xmlns:p14="http://schemas.microsoft.com/office/powerpoint/2010/main" val="296915289"/>
      </p:ext>
    </p:extLst>
  </p:cSld>
  <p:clrMapOvr>
    <a:masterClrMapping/>
  </p:clrMapOvr>
  <mc:AlternateContent xmlns:mc="http://schemas.openxmlformats.org/markup-compatibility/2006" xmlns:p14="http://schemas.microsoft.com/office/powerpoint/2010/main">
    <mc:Choice Requires="p14">
      <p:transition spd="slow" p14:dur="2000" advTm="30459"/>
    </mc:Choice>
    <mc:Fallback xmlns="">
      <p:transition spd="slow" advTm="30459"/>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369C61A9-E47A-25B7-11D1-9E7B56A8D1C9}"/>
              </a:ext>
            </a:extLst>
          </p:cNvPr>
          <p:cNvSpPr>
            <a:spLocks noGrp="1"/>
          </p:cNvSpPr>
          <p:nvPr>
            <p:ph type="title"/>
          </p:nvPr>
        </p:nvSpPr>
        <p:spPr/>
        <p:txBody>
          <a:bodyPr/>
          <a:lstStyle/>
          <a:p>
            <a:r>
              <a:rPr lang="en-GB" dirty="0"/>
              <a:t>Fail to </a:t>
            </a:r>
            <a:r>
              <a:rPr lang="en-GB" dirty="0">
                <a:sym typeface="Wingdings" panose="05000000000000000000" pitchFamily="2" charset="2"/>
              </a:rPr>
              <a:t> No + verbo </a:t>
            </a:r>
            <a:r>
              <a:rPr lang="en-GB" dirty="0" err="1">
                <a:sym typeface="Wingdings" panose="05000000000000000000" pitchFamily="2" charset="2"/>
              </a:rPr>
              <a:t>conjugado</a:t>
            </a:r>
            <a:endParaRPr lang="en-GB" dirty="0"/>
          </a:p>
        </p:txBody>
      </p:sp>
      <p:sp>
        <p:nvSpPr>
          <p:cNvPr id="6" name="Content Placeholder 5">
            <a:extLst>
              <a:ext uri="{FF2B5EF4-FFF2-40B4-BE49-F238E27FC236}">
                <a16:creationId xmlns:a16="http://schemas.microsoft.com/office/drawing/2014/main" id="{3B3CCEE5-EB58-1FA0-2BD2-33E563963D81}"/>
              </a:ext>
            </a:extLst>
          </p:cNvPr>
          <p:cNvSpPr>
            <a:spLocks noGrp="1"/>
          </p:cNvSpPr>
          <p:nvPr>
            <p:ph idx="1"/>
          </p:nvPr>
        </p:nvSpPr>
        <p:spPr>
          <a:xfrm>
            <a:off x="489857" y="1426030"/>
            <a:ext cx="10842171" cy="4979252"/>
          </a:xfrm>
        </p:spPr>
        <p:txBody>
          <a:bodyPr>
            <a:normAutofit/>
          </a:bodyPr>
          <a:lstStyle/>
          <a:p>
            <a:r>
              <a:rPr lang="en-GB" sz="2600" dirty="0"/>
              <a:t>The supplier </a:t>
            </a:r>
            <a:r>
              <a:rPr lang="en-GB" sz="2600" b="1" dirty="0">
                <a:solidFill>
                  <a:schemeClr val="accent1"/>
                </a:solidFill>
              </a:rPr>
              <a:t>has failed to comply </a:t>
            </a:r>
            <a:r>
              <a:rPr lang="en-GB" sz="2600" dirty="0"/>
              <a:t>with some legal requirements.</a:t>
            </a:r>
          </a:p>
          <a:p>
            <a:endParaRPr lang="en-GB" sz="2600" dirty="0"/>
          </a:p>
          <a:p>
            <a:pPr marL="0" indent="0">
              <a:buNone/>
            </a:pPr>
            <a:r>
              <a:rPr lang="en-GB" sz="2600" dirty="0"/>
              <a:t> El </a:t>
            </a:r>
            <a:r>
              <a:rPr lang="en-GB" sz="2600" dirty="0" err="1"/>
              <a:t>proveedor</a:t>
            </a:r>
            <a:r>
              <a:rPr lang="en-GB" sz="2600" dirty="0"/>
              <a:t> </a:t>
            </a:r>
            <a:r>
              <a:rPr lang="en-GB" sz="2600" dirty="0">
                <a:solidFill>
                  <a:schemeClr val="accent1"/>
                </a:solidFill>
              </a:rPr>
              <a:t>ha </a:t>
            </a:r>
            <a:r>
              <a:rPr lang="en-GB" sz="2600" dirty="0" err="1">
                <a:solidFill>
                  <a:schemeClr val="accent1"/>
                </a:solidFill>
              </a:rPr>
              <a:t>fallado</a:t>
            </a:r>
            <a:r>
              <a:rPr lang="en-GB" sz="2600" dirty="0">
                <a:solidFill>
                  <a:schemeClr val="accent1"/>
                </a:solidFill>
              </a:rPr>
              <a:t> </a:t>
            </a:r>
            <a:r>
              <a:rPr lang="en-GB" sz="2600" dirty="0" err="1">
                <a:solidFill>
                  <a:schemeClr val="accent1"/>
                </a:solidFill>
              </a:rPr>
              <a:t>en</a:t>
            </a:r>
            <a:r>
              <a:rPr lang="en-GB" sz="2600" dirty="0">
                <a:solidFill>
                  <a:schemeClr val="accent1"/>
                </a:solidFill>
              </a:rPr>
              <a:t> </a:t>
            </a:r>
            <a:r>
              <a:rPr lang="en-GB" sz="2600" dirty="0" err="1">
                <a:solidFill>
                  <a:schemeClr val="accent1"/>
                </a:solidFill>
              </a:rPr>
              <a:t>cumplir</a:t>
            </a:r>
            <a:r>
              <a:rPr lang="en-GB" sz="2600" dirty="0">
                <a:solidFill>
                  <a:schemeClr val="accent1"/>
                </a:solidFill>
              </a:rPr>
              <a:t> </a:t>
            </a:r>
            <a:r>
              <a:rPr lang="en-GB" sz="2600" dirty="0"/>
              <a:t>con </a:t>
            </a:r>
            <a:r>
              <a:rPr lang="en-GB" sz="2600" dirty="0" err="1"/>
              <a:t>algunos</a:t>
            </a:r>
            <a:r>
              <a:rPr lang="en-GB" sz="2600" dirty="0"/>
              <a:t> </a:t>
            </a:r>
            <a:r>
              <a:rPr lang="en-GB" sz="2600" dirty="0" err="1"/>
              <a:t>requisitos</a:t>
            </a:r>
            <a:r>
              <a:rPr lang="en-GB" sz="2600" dirty="0"/>
              <a:t> </a:t>
            </a:r>
            <a:r>
              <a:rPr lang="en-GB" sz="2600" dirty="0" err="1"/>
              <a:t>legales</a:t>
            </a:r>
            <a:r>
              <a:rPr lang="en-GB" sz="2600" dirty="0"/>
              <a:t>.</a:t>
            </a:r>
          </a:p>
          <a:p>
            <a:pPr marL="0" indent="0">
              <a:buNone/>
            </a:pPr>
            <a:endParaRPr lang="en-GB" sz="2600" dirty="0"/>
          </a:p>
          <a:p>
            <a:pPr marL="0" indent="0">
              <a:buNone/>
            </a:pPr>
            <a:r>
              <a:rPr lang="en-GB" sz="2600" dirty="0"/>
              <a:t>El </a:t>
            </a:r>
            <a:r>
              <a:rPr lang="en-GB" sz="2600" dirty="0" err="1"/>
              <a:t>proveedor</a:t>
            </a:r>
            <a:r>
              <a:rPr lang="en-GB" sz="2600" dirty="0"/>
              <a:t>  </a:t>
            </a:r>
            <a:r>
              <a:rPr lang="en-GB" sz="2600" b="1" dirty="0">
                <a:solidFill>
                  <a:schemeClr val="accent1"/>
                </a:solidFill>
              </a:rPr>
              <a:t>no ha  </a:t>
            </a:r>
            <a:r>
              <a:rPr lang="en-GB" sz="2600" b="1" dirty="0" err="1">
                <a:solidFill>
                  <a:schemeClr val="accent1"/>
                </a:solidFill>
              </a:rPr>
              <a:t>cumplido</a:t>
            </a:r>
            <a:r>
              <a:rPr lang="en-GB" sz="2600" b="1" dirty="0">
                <a:solidFill>
                  <a:schemeClr val="accent1"/>
                </a:solidFill>
              </a:rPr>
              <a:t> </a:t>
            </a:r>
            <a:r>
              <a:rPr lang="en-GB" sz="2600" dirty="0"/>
              <a:t>con </a:t>
            </a:r>
            <a:r>
              <a:rPr lang="en-GB" sz="2600" dirty="0" err="1"/>
              <a:t>algunos</a:t>
            </a:r>
            <a:r>
              <a:rPr lang="en-GB" sz="2600" dirty="0"/>
              <a:t> </a:t>
            </a:r>
            <a:r>
              <a:rPr lang="en-GB" sz="2600" dirty="0" err="1"/>
              <a:t>requisitos</a:t>
            </a:r>
            <a:r>
              <a:rPr lang="en-GB" sz="2600" dirty="0"/>
              <a:t> </a:t>
            </a:r>
            <a:r>
              <a:rPr lang="en-GB" sz="2600" dirty="0" err="1"/>
              <a:t>legales</a:t>
            </a:r>
            <a:r>
              <a:rPr lang="en-GB" sz="2600" dirty="0"/>
              <a:t>.</a:t>
            </a:r>
          </a:p>
          <a:p>
            <a:pPr marL="0" indent="0">
              <a:buNone/>
            </a:pPr>
            <a:endParaRPr lang="en-GB" sz="2600" dirty="0"/>
          </a:p>
          <a:p>
            <a:pPr marL="0" indent="0">
              <a:buNone/>
            </a:pPr>
            <a:endParaRPr lang="en-GB" sz="2600" dirty="0"/>
          </a:p>
          <a:p>
            <a:pPr marL="0" indent="0">
              <a:buNone/>
            </a:pPr>
            <a:r>
              <a:rPr lang="en-GB" sz="2600" dirty="0"/>
              <a:t>																		</a:t>
            </a:r>
            <a:r>
              <a:rPr lang="en-GB" sz="2600" b="1" dirty="0">
                <a:solidFill>
                  <a:schemeClr val="accent2">
                    <a:lumMod val="75000"/>
                  </a:schemeClr>
                </a:solidFill>
                <a:hlinkClick r:id="rId2" action="ppaction://hlinksldjump"/>
              </a:rPr>
              <a:t>back</a:t>
            </a:r>
            <a:endParaRPr lang="en-GB" sz="2600" b="1" dirty="0">
              <a:solidFill>
                <a:schemeClr val="accent2">
                  <a:lumMod val="75000"/>
                </a:schemeClr>
              </a:solidFill>
            </a:endParaRPr>
          </a:p>
          <a:p>
            <a:pPr marL="0" indent="0">
              <a:buNone/>
            </a:pPr>
            <a:endParaRPr lang="en-GB" sz="2600" dirty="0"/>
          </a:p>
        </p:txBody>
      </p:sp>
      <p:cxnSp>
        <p:nvCxnSpPr>
          <p:cNvPr id="8" name="Straight Connector 7">
            <a:extLst>
              <a:ext uri="{FF2B5EF4-FFF2-40B4-BE49-F238E27FC236}">
                <a16:creationId xmlns:a16="http://schemas.microsoft.com/office/drawing/2014/main" id="{CC6DD1B1-75A7-FF4D-CDEC-18ED6ABC2F2F}"/>
              </a:ext>
            </a:extLst>
          </p:cNvPr>
          <p:cNvCxnSpPr/>
          <p:nvPr/>
        </p:nvCxnSpPr>
        <p:spPr>
          <a:xfrm>
            <a:off x="489857" y="2739474"/>
            <a:ext cx="11038114" cy="87086"/>
          </a:xfrm>
          <a:prstGeom prst="line">
            <a:avLst/>
          </a:prstGeom>
          <a:ln w="28575">
            <a:solidFill>
              <a:schemeClr val="accent3">
                <a:lumMod val="50000"/>
              </a:schemeClr>
            </a:solidFill>
          </a:ln>
        </p:spPr>
        <p:style>
          <a:lnRef idx="1">
            <a:schemeClr val="accent1"/>
          </a:lnRef>
          <a:fillRef idx="0">
            <a:schemeClr val="accent1"/>
          </a:fillRef>
          <a:effectRef idx="0">
            <a:schemeClr val="accent1"/>
          </a:effectRef>
          <a:fontRef idx="minor">
            <a:schemeClr val="tx1"/>
          </a:fontRef>
        </p:style>
      </p:cxnSp>
      <p:pic>
        <p:nvPicPr>
          <p:cNvPr id="2" name="Picture 1">
            <a:extLst>
              <a:ext uri="{FF2B5EF4-FFF2-40B4-BE49-F238E27FC236}">
                <a16:creationId xmlns:a16="http://schemas.microsoft.com/office/drawing/2014/main" id="{B2123D41-F4A4-A95A-F870-F7E790740316}"/>
              </a:ext>
            </a:extLst>
          </p:cNvPr>
          <p:cNvPicPr>
            <a:picLocks noChangeAspect="1"/>
          </p:cNvPicPr>
          <p:nvPr/>
        </p:nvPicPr>
        <p:blipFill>
          <a:blip r:embed="rId3"/>
          <a:stretch>
            <a:fillRect/>
          </a:stretch>
        </p:blipFill>
        <p:spPr>
          <a:xfrm>
            <a:off x="5965371" y="4140004"/>
            <a:ext cx="2571750" cy="1771650"/>
          </a:xfrm>
          <a:prstGeom prst="rect">
            <a:avLst/>
          </a:prstGeom>
        </p:spPr>
      </p:pic>
    </p:spTree>
    <p:extLst>
      <p:ext uri="{BB962C8B-B14F-4D97-AF65-F5344CB8AC3E}">
        <p14:creationId xmlns:p14="http://schemas.microsoft.com/office/powerpoint/2010/main" val="7060188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1000"/>
                                        <p:tgtEl>
                                          <p:spTgt spid="6">
                                            <p:txEl>
                                              <p:pRg st="0" end="0"/>
                                            </p:txEl>
                                          </p:spTgt>
                                        </p:tgtEl>
                                      </p:cBhvr>
                                    </p:animEffect>
                                    <p:anim calcmode="lin" valueType="num">
                                      <p:cBhvr>
                                        <p:cTn id="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6">
                                            <p:txEl>
                                              <p:pRg st="7" end="7"/>
                                            </p:txEl>
                                          </p:spTgt>
                                        </p:tgtEl>
                                        <p:attrNameLst>
                                          <p:attrName>style.visibility</p:attrName>
                                        </p:attrNameLst>
                                      </p:cBhvr>
                                      <p:to>
                                        <p:strVal val="visible"/>
                                      </p:to>
                                    </p:set>
                                    <p:animEffect transition="in" filter="circle(in)">
                                      <p:cBhvr>
                                        <p:cTn id="14" dur="2000"/>
                                        <p:tgtEl>
                                          <p:spTgt spid="6">
                                            <p:txEl>
                                              <p:pRg st="7" end="7"/>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nodeType="clickEffect">
                                  <p:stCondLst>
                                    <p:cond delay="0"/>
                                  </p:stCondLst>
                                  <p:childTnLst>
                                    <p:set>
                                      <p:cBhvr>
                                        <p:cTn id="18" dur="1" fill="hold">
                                          <p:stCondLst>
                                            <p:cond delay="0"/>
                                          </p:stCondLst>
                                        </p:cTn>
                                        <p:tgtEl>
                                          <p:spTgt spid="6">
                                            <p:txEl>
                                              <p:pRg st="2" end="2"/>
                                            </p:txEl>
                                          </p:spTgt>
                                        </p:tgtEl>
                                        <p:attrNameLst>
                                          <p:attrName>style.visibility</p:attrName>
                                        </p:attrNameLst>
                                      </p:cBhvr>
                                      <p:to>
                                        <p:strVal val="visible"/>
                                      </p:to>
                                    </p:set>
                                    <p:animEffect transition="in" filter="fade">
                                      <p:cBhvr>
                                        <p:cTn id="19" dur="1000"/>
                                        <p:tgtEl>
                                          <p:spTgt spid="6">
                                            <p:txEl>
                                              <p:pRg st="2" end="2"/>
                                            </p:txEl>
                                          </p:spTgt>
                                        </p:tgtEl>
                                      </p:cBhvr>
                                    </p:animEffect>
                                    <p:anim calcmode="lin" valueType="num">
                                      <p:cBhvr>
                                        <p:cTn id="20" dur="1000" fill="hold"/>
                                        <p:tgtEl>
                                          <p:spTgt spid="6">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6">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ipe(down)">
                                      <p:cBhvr>
                                        <p:cTn id="26" dur="5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xEl>
                                              <p:pRg st="4" end="4"/>
                                            </p:txEl>
                                          </p:spTgt>
                                        </p:tgtEl>
                                        <p:attrNameLst>
                                          <p:attrName>style.visibility</p:attrName>
                                        </p:attrNameLst>
                                      </p:cBhvr>
                                      <p:to>
                                        <p:strVal val="visible"/>
                                      </p:to>
                                    </p:set>
                                    <p:animEffect transition="in" filter="circle(in)">
                                      <p:cBhvr>
                                        <p:cTn id="31" dur="2000"/>
                                        <p:tgtEl>
                                          <p:spTgt spid="6">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609600" y="315687"/>
            <a:ext cx="10700657" cy="5998616"/>
          </a:xfrm>
          <a:ln w="57150">
            <a:solidFill>
              <a:srgbClr val="FFC000"/>
            </a:solidFill>
          </a:ln>
        </p:spPr>
        <p:txBody>
          <a:bodyPr>
            <a:normAutofit/>
          </a:bodyPr>
          <a:lstStyle/>
          <a:p>
            <a:pPr marL="0" indent="0">
              <a:buNone/>
            </a:pPr>
            <a:r>
              <a:rPr lang="en-US" dirty="0"/>
              <a:t>8. They predict a steady </a:t>
            </a:r>
            <a:r>
              <a:rPr lang="en-US" b="1" dirty="0"/>
              <a:t>rather than </a:t>
            </a:r>
            <a:r>
              <a:rPr lang="en-US" dirty="0"/>
              <a:t>spectacular growth in this industry.</a:t>
            </a:r>
          </a:p>
          <a:p>
            <a:pPr marL="0" indent="0">
              <a:buNone/>
            </a:pPr>
            <a:r>
              <a:rPr lang="en-US" dirty="0"/>
              <a:t>9. This operation is </a:t>
            </a:r>
            <a:r>
              <a:rPr lang="en-US" b="1" dirty="0"/>
              <a:t>rather </a:t>
            </a:r>
            <a:r>
              <a:rPr lang="en-US" dirty="0"/>
              <a:t>difficult to perform. (</a:t>
            </a:r>
            <a:r>
              <a:rPr lang="en-US" dirty="0" err="1"/>
              <a:t>cuantificador</a:t>
            </a:r>
            <a:r>
              <a:rPr lang="en-US" dirty="0"/>
              <a:t> del </a:t>
            </a:r>
            <a:r>
              <a:rPr lang="en-US" dirty="0" err="1"/>
              <a:t>adjetivo</a:t>
            </a:r>
            <a:r>
              <a:rPr lang="en-US" dirty="0"/>
              <a:t>)</a:t>
            </a:r>
          </a:p>
          <a:p>
            <a:pPr marL="0" indent="0">
              <a:buNone/>
            </a:pPr>
            <a:r>
              <a:rPr lang="en-US" dirty="0"/>
              <a:t>10. This is not a complicated process; </a:t>
            </a:r>
            <a:r>
              <a:rPr lang="en-US" b="1" dirty="0"/>
              <a:t>rather</a:t>
            </a:r>
            <a:r>
              <a:rPr lang="en-US" dirty="0"/>
              <a:t>, it is easy to understand and simple to use.</a:t>
            </a:r>
          </a:p>
          <a:p>
            <a:pPr marL="0" indent="0">
              <a:buNone/>
            </a:pPr>
            <a:r>
              <a:rPr lang="es-AR" dirty="0"/>
              <a:t>(conector)</a:t>
            </a:r>
          </a:p>
        </p:txBody>
      </p:sp>
    </p:spTree>
    <p:extLst>
      <p:ext uri="{BB962C8B-B14F-4D97-AF65-F5344CB8AC3E}">
        <p14:creationId xmlns:p14="http://schemas.microsoft.com/office/powerpoint/2010/main" val="1238480573"/>
      </p:ext>
    </p:extLst>
  </p:cSld>
  <p:clrMapOvr>
    <a:masterClrMapping/>
  </p:clrMapOvr>
  <mc:AlternateContent xmlns:mc="http://schemas.openxmlformats.org/markup-compatibility/2006" xmlns:p14="http://schemas.microsoft.com/office/powerpoint/2010/main">
    <mc:Choice Requires="p14">
      <p:transition spd="slow" p14:dur="2000" advTm="45362"/>
    </mc:Choice>
    <mc:Fallback xmlns="">
      <p:transition spd="slow" advTm="45362"/>
    </mc:Fallback>
  </mc:AlternateContent>
</p:sld>
</file>

<file path=ppt/slides/slide4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5" name="Rectángulo 4">
            <a:extLst>
              <a:ext uri="{FF2B5EF4-FFF2-40B4-BE49-F238E27FC236}">
                <a16:creationId xmlns:a16="http://schemas.microsoft.com/office/drawing/2014/main" id="{A28F3688-5FB7-4B0E-98FF-8EBC1004158D}"/>
              </a:ext>
            </a:extLst>
          </p:cNvPr>
          <p:cNvSpPr/>
          <p:nvPr/>
        </p:nvSpPr>
        <p:spPr>
          <a:xfrm>
            <a:off x="446314" y="685800"/>
            <a:ext cx="10625339" cy="4862870"/>
          </a:xfrm>
          <a:prstGeom prst="rect">
            <a:avLst/>
          </a:prstGeom>
          <a:ln w="38100">
            <a:solidFill>
              <a:srgbClr val="FFC000"/>
            </a:solidFill>
          </a:ln>
        </p:spPr>
        <p:txBody>
          <a:bodyPr wrap="square">
            <a:spAutoFit/>
          </a:bodyPr>
          <a:lstStyle/>
          <a:p>
            <a:pPr marL="342900" lvl="0" indent="-342900">
              <a:spcAft>
                <a:spcPts val="0"/>
              </a:spcAft>
              <a:buFont typeface="+mj-lt"/>
              <a:buAutoNum type="arabicPeriod"/>
              <a:tabLst>
                <a:tab pos="342900" algn="l"/>
              </a:tabLst>
            </a:pPr>
            <a:r>
              <a:rPr lang="en-US" sz="2800" dirty="0">
                <a:latin typeface="Times New Roman" panose="02020603050405020304" pitchFamily="18" charset="0"/>
                <a:ea typeface="Times New Roman" panose="02020603050405020304" pitchFamily="18" charset="0"/>
              </a:rPr>
              <a:t>There are, however,  a number of differences between one system and the other </a:t>
            </a:r>
            <a:r>
              <a:rPr lang="en-US" sz="2800" b="1" dirty="0">
                <a:latin typeface="Times New Roman" panose="02020603050405020304" pitchFamily="18" charset="0"/>
                <a:ea typeface="Times New Roman" panose="02020603050405020304" pitchFamily="18" charset="0"/>
              </a:rPr>
              <a:t>owing to </a:t>
            </a:r>
            <a:r>
              <a:rPr lang="en-US" sz="2800" dirty="0">
                <a:latin typeface="Times New Roman" panose="02020603050405020304" pitchFamily="18" charset="0"/>
                <a:ea typeface="Times New Roman" panose="02020603050405020304" pitchFamily="18" charset="0"/>
              </a:rPr>
              <a:t>their type and the environment in which they operate.</a:t>
            </a:r>
          </a:p>
          <a:p>
            <a:pPr marL="342900" lvl="0" indent="-342900">
              <a:spcAft>
                <a:spcPts val="0"/>
              </a:spcAft>
              <a:buFont typeface="+mj-lt"/>
              <a:buAutoNum type="arabicPeriod"/>
              <a:tabLst>
                <a:tab pos="342900" algn="l"/>
              </a:tabLst>
            </a:pPr>
            <a:endParaRPr lang="en-US" sz="1000" dirty="0">
              <a:latin typeface="Times New Roman" panose="02020603050405020304" pitchFamily="18" charset="0"/>
              <a:ea typeface="Times New Roman" panose="02020603050405020304" pitchFamily="18" charset="0"/>
            </a:endParaRPr>
          </a:p>
          <a:p>
            <a:pPr marL="342900" indent="-342900">
              <a:buFont typeface="+mj-lt"/>
              <a:buAutoNum type="arabicPeriod"/>
              <a:tabLst>
                <a:tab pos="342900" algn="l"/>
              </a:tabLst>
            </a:pPr>
            <a:r>
              <a:rPr lang="en-US" sz="2800" b="1" dirty="0"/>
              <a:t>Due to</a:t>
            </a:r>
            <a:r>
              <a:rPr lang="en-US" sz="2800" dirty="0"/>
              <a:t> their different existing network infrastructures and operation policies, the telephone and cable TV industries propose different technologies. </a:t>
            </a:r>
            <a:r>
              <a:rPr lang="es-AR" sz="1400" dirty="0"/>
              <a:t>Debido a sus diferentes infraestructuras de red existentes y a las políticas de operación, las industrias de la telefonía y la televisión por cable proponen diferentes tecnologías.</a:t>
            </a:r>
            <a:endParaRPr lang="en-US" sz="1400" dirty="0">
              <a:latin typeface="Times New Roman" panose="02020603050405020304" pitchFamily="18" charset="0"/>
            </a:endParaRPr>
          </a:p>
          <a:p>
            <a:pPr marL="342900" indent="-342900">
              <a:buFont typeface="+mj-lt"/>
              <a:buAutoNum type="arabicPeriod"/>
              <a:tabLst>
                <a:tab pos="342900" algn="l"/>
              </a:tabLst>
            </a:pPr>
            <a:endParaRPr lang="en-US" sz="1000" dirty="0">
              <a:latin typeface="Times New Roman" panose="02020603050405020304" pitchFamily="18" charset="0"/>
              <a:ea typeface="Times New Roman" panose="02020603050405020304" pitchFamily="18" charset="0"/>
            </a:endParaRPr>
          </a:p>
          <a:p>
            <a:pPr marL="342900" lvl="0" indent="-342900">
              <a:spcAft>
                <a:spcPts val="0"/>
              </a:spcAft>
              <a:buFont typeface="+mj-lt"/>
              <a:buAutoNum type="arabicPeriod"/>
              <a:tabLst>
                <a:tab pos="342900" algn="l"/>
              </a:tabLst>
            </a:pPr>
            <a:r>
              <a:rPr lang="en-US" sz="2800" i="1" dirty="0"/>
              <a:t>His accident was </a:t>
            </a:r>
            <a:r>
              <a:rPr lang="en-US" sz="2800" b="1" i="1" dirty="0"/>
              <a:t>due to </a:t>
            </a:r>
            <a:r>
              <a:rPr lang="en-US" sz="2800" i="1" dirty="0"/>
              <a:t>excessive alcohol consumption.</a:t>
            </a:r>
          </a:p>
          <a:p>
            <a:pPr marL="342900" lvl="0" indent="-342900">
              <a:spcAft>
                <a:spcPts val="0"/>
              </a:spcAft>
              <a:buFont typeface="+mj-lt"/>
              <a:buAutoNum type="arabicPeriod"/>
              <a:tabLst>
                <a:tab pos="342900" algn="l"/>
              </a:tabLst>
            </a:pPr>
            <a:endParaRPr lang="en-US" sz="1000" i="1" dirty="0"/>
          </a:p>
          <a:p>
            <a:pPr marL="342900" lvl="0" indent="-342900">
              <a:spcAft>
                <a:spcPts val="0"/>
              </a:spcAft>
              <a:buFont typeface="+mj-lt"/>
              <a:buAutoNum type="arabicPeriod"/>
              <a:tabLst>
                <a:tab pos="342900" algn="l"/>
              </a:tabLst>
            </a:pPr>
            <a:r>
              <a:rPr lang="en-US" sz="2800" i="1" dirty="0"/>
              <a:t>His accident occurred </a:t>
            </a:r>
            <a:r>
              <a:rPr lang="en-US" sz="2800" b="1" i="1" dirty="0"/>
              <a:t>owing to </a:t>
            </a:r>
            <a:r>
              <a:rPr lang="en-US" sz="2800" i="1" dirty="0"/>
              <a:t>the fact that he was talking on his cell phone.</a:t>
            </a:r>
            <a:endParaRPr lang="es-AR" sz="2800"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val="293637531"/>
      </p:ext>
    </p:extLst>
  </p:cSld>
  <p:clrMapOvr>
    <a:masterClrMapping/>
  </p:clrMapOvr>
  <mc:AlternateContent xmlns:mc="http://schemas.openxmlformats.org/markup-compatibility/2006" xmlns:p14="http://schemas.microsoft.com/office/powerpoint/2010/main">
    <mc:Choice Requires="p14">
      <p:transition spd="slow" p14:dur="2000" advTm="76975"/>
    </mc:Choice>
    <mc:Fallback xmlns="">
      <p:transition spd="slow" advTm="76975"/>
    </mc:Fallback>
  </mc:AlternateContent>
</p:sld>
</file>

<file path=ppt/slides/slide42.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49086" y="718458"/>
            <a:ext cx="9495386" cy="5022452"/>
          </a:xfrm>
          <a:ln w="57150">
            <a:solidFill>
              <a:schemeClr val="tx2">
                <a:lumMod val="20000"/>
                <a:lumOff val="80000"/>
              </a:schemeClr>
            </a:solidFill>
          </a:ln>
        </p:spPr>
        <p:txBody>
          <a:bodyPr>
            <a:normAutofit/>
          </a:bodyPr>
          <a:lstStyle/>
          <a:p>
            <a:pPr marL="0" indent="0">
              <a:buNone/>
            </a:pPr>
            <a:endParaRPr lang="en-US" dirty="0"/>
          </a:p>
          <a:p>
            <a:pPr marL="0" indent="0">
              <a:buNone/>
            </a:pPr>
            <a:r>
              <a:rPr lang="en-US" dirty="0"/>
              <a:t>13. Water quality was poor </a:t>
            </a:r>
            <a:r>
              <a:rPr lang="en-US" b="1" dirty="0"/>
              <a:t>because of </a:t>
            </a:r>
            <a:r>
              <a:rPr lang="en-US" dirty="0"/>
              <a:t>high turbidity.</a:t>
            </a:r>
          </a:p>
          <a:p>
            <a:pPr marL="0" indent="0">
              <a:buNone/>
            </a:pPr>
            <a:endParaRPr lang="en-US" dirty="0"/>
          </a:p>
          <a:p>
            <a:pPr marL="0" indent="0">
              <a:buNone/>
            </a:pPr>
            <a:r>
              <a:rPr lang="en-US" dirty="0"/>
              <a:t>14. Water quality was poor </a:t>
            </a:r>
            <a:r>
              <a:rPr lang="en-US" b="1" dirty="0"/>
              <a:t>because </a:t>
            </a:r>
            <a:r>
              <a:rPr lang="en-US" dirty="0"/>
              <a:t>it was very turbid.</a:t>
            </a:r>
            <a:endParaRPr lang="es-AR" dirty="0"/>
          </a:p>
        </p:txBody>
      </p:sp>
    </p:spTree>
    <p:extLst>
      <p:ext uri="{BB962C8B-B14F-4D97-AF65-F5344CB8AC3E}">
        <p14:creationId xmlns:p14="http://schemas.microsoft.com/office/powerpoint/2010/main" val="2791973102"/>
      </p:ext>
    </p:extLst>
  </p:cSld>
  <p:clrMapOvr>
    <a:masterClrMapping/>
  </p:clrMapOvr>
  <mc:AlternateContent xmlns:mc="http://schemas.openxmlformats.org/markup-compatibility/2006" xmlns:p14="http://schemas.microsoft.com/office/powerpoint/2010/main">
    <mc:Choice Requires="p14">
      <p:transition spd="slow" p14:dur="2000" advTm="90762"/>
    </mc:Choice>
    <mc:Fallback xmlns="">
      <p:transition spd="slow" advTm="90762"/>
    </mc:Fallback>
  </mc:AlternateContent>
</p:sld>
</file>

<file path=ppt/slides/slide43.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740229" y="892629"/>
            <a:ext cx="10306712" cy="5645071"/>
          </a:xfrm>
          <a:ln w="38100">
            <a:solidFill>
              <a:srgbClr val="FF0000"/>
            </a:solidFill>
          </a:ln>
        </p:spPr>
        <p:txBody>
          <a:bodyPr>
            <a:normAutofit/>
          </a:bodyPr>
          <a:lstStyle/>
          <a:p>
            <a:pPr marL="0" indent="0">
              <a:buNone/>
            </a:pPr>
            <a:r>
              <a:rPr lang="en-US" dirty="0"/>
              <a:t>15. The mixture reacted </a:t>
            </a:r>
            <a:r>
              <a:rPr lang="en-US" b="1" dirty="0"/>
              <a:t>as </a:t>
            </a:r>
            <a:r>
              <a:rPr lang="en-US" dirty="0"/>
              <a:t>boiling oil. </a:t>
            </a:r>
            <a:r>
              <a:rPr lang="en-US" sz="2400" dirty="0"/>
              <a:t>(</a:t>
            </a:r>
            <a:r>
              <a:rPr lang="en-US" sz="2400" dirty="0" err="1"/>
              <a:t>conjunción</a:t>
            </a:r>
            <a:r>
              <a:rPr lang="en-US" sz="2400" dirty="0"/>
              <a:t> </a:t>
            </a:r>
            <a:r>
              <a:rPr lang="en-US" sz="2400" dirty="0" err="1"/>
              <a:t>comparativa</a:t>
            </a:r>
            <a:r>
              <a:rPr lang="en-US" sz="2400" dirty="0"/>
              <a:t>)</a:t>
            </a:r>
          </a:p>
          <a:p>
            <a:pPr marL="0" indent="0">
              <a:buNone/>
            </a:pPr>
            <a:endParaRPr lang="en-US" dirty="0"/>
          </a:p>
          <a:p>
            <a:pPr marL="0" indent="0">
              <a:buNone/>
            </a:pPr>
            <a:r>
              <a:rPr lang="en-US" dirty="0"/>
              <a:t>16. The reaction appeared </a:t>
            </a:r>
            <a:r>
              <a:rPr lang="en-US" b="1" dirty="0"/>
              <a:t>as </a:t>
            </a:r>
            <a:r>
              <a:rPr lang="en-US" dirty="0"/>
              <a:t>one substance began to dissolve.</a:t>
            </a:r>
          </a:p>
          <a:p>
            <a:pPr marL="0" indent="0">
              <a:buNone/>
            </a:pPr>
            <a:endParaRPr lang="en-US" dirty="0"/>
          </a:p>
          <a:p>
            <a:pPr marL="0" indent="0">
              <a:buNone/>
            </a:pPr>
            <a:r>
              <a:rPr lang="en-US" dirty="0"/>
              <a:t>17. </a:t>
            </a:r>
            <a:r>
              <a:rPr lang="en-US" b="1" dirty="0"/>
              <a:t>As </a:t>
            </a:r>
            <a:r>
              <a:rPr lang="en-US" dirty="0"/>
              <a:t>the reaction was not the one expected, the experiment was repeated.</a:t>
            </a:r>
          </a:p>
          <a:p>
            <a:pPr marL="0" indent="0">
              <a:buNone/>
            </a:pPr>
            <a:endParaRPr lang="en-US" dirty="0"/>
          </a:p>
        </p:txBody>
      </p:sp>
    </p:spTree>
    <p:extLst>
      <p:ext uri="{BB962C8B-B14F-4D97-AF65-F5344CB8AC3E}">
        <p14:creationId xmlns:p14="http://schemas.microsoft.com/office/powerpoint/2010/main" val="1487254579"/>
      </p:ext>
    </p:extLst>
  </p:cSld>
  <p:clrMapOvr>
    <a:masterClrMapping/>
  </p:clrMapOvr>
  <mc:AlternateContent xmlns:mc="http://schemas.openxmlformats.org/markup-compatibility/2006" xmlns:p14="http://schemas.microsoft.com/office/powerpoint/2010/main">
    <mc:Choice Requires="p14">
      <p:transition spd="slow" p14:dur="2000" advTm="33651"/>
    </mc:Choice>
    <mc:Fallback xmlns="">
      <p:transition spd="slow" advTm="33651"/>
    </mc:Fallback>
  </mc:AlternateContent>
</p:sld>
</file>

<file path=ppt/slides/slide4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Marcador de contenido 2">
            <a:extLst>
              <a:ext uri="{FF2B5EF4-FFF2-40B4-BE49-F238E27FC236}">
                <a16:creationId xmlns:a16="http://schemas.microsoft.com/office/drawing/2014/main" id="{6263FD7B-B79C-432D-81B0-6644BF8D5A91}"/>
              </a:ext>
            </a:extLst>
          </p:cNvPr>
          <p:cNvSpPr>
            <a:spLocks noGrp="1"/>
          </p:cNvSpPr>
          <p:nvPr>
            <p:ph idx="1"/>
          </p:nvPr>
        </p:nvSpPr>
        <p:spPr>
          <a:xfrm>
            <a:off x="609600" y="3002692"/>
            <a:ext cx="10972800" cy="3123472"/>
          </a:xfrm>
        </p:spPr>
        <p:txBody>
          <a:bodyPr/>
          <a:lstStyle/>
          <a:p>
            <a:pPr marL="0" indent="0">
              <a:buNone/>
            </a:pPr>
            <a:r>
              <a:rPr lang="en-US" dirty="0"/>
              <a:t>18. The problem was complicated, </a:t>
            </a:r>
            <a:r>
              <a:rPr lang="en-US" b="1" dirty="0"/>
              <a:t>so that </a:t>
            </a:r>
            <a:r>
              <a:rPr lang="en-US" dirty="0"/>
              <a:t>it was useless to insist.</a:t>
            </a:r>
          </a:p>
          <a:p>
            <a:pPr marL="0" indent="0">
              <a:buNone/>
            </a:pPr>
            <a:endParaRPr lang="en-US" dirty="0"/>
          </a:p>
          <a:p>
            <a:pPr marL="0" indent="0">
              <a:buNone/>
            </a:pPr>
            <a:r>
              <a:rPr lang="en-US" dirty="0"/>
              <a:t>19. The problem was </a:t>
            </a:r>
            <a:r>
              <a:rPr lang="en-US" b="1" dirty="0"/>
              <a:t>so </a:t>
            </a:r>
            <a:r>
              <a:rPr lang="en-US" dirty="0"/>
              <a:t>complicated </a:t>
            </a:r>
            <a:r>
              <a:rPr lang="en-US" b="1" dirty="0"/>
              <a:t>that </a:t>
            </a:r>
            <a:r>
              <a:rPr lang="en-US" dirty="0"/>
              <a:t>we decided to use a different device.</a:t>
            </a:r>
            <a:endParaRPr lang="es-AR" dirty="0"/>
          </a:p>
          <a:p>
            <a:endParaRPr lang="es-AR" dirty="0"/>
          </a:p>
        </p:txBody>
      </p:sp>
    </p:spTree>
    <p:extLst>
      <p:ext uri="{BB962C8B-B14F-4D97-AF65-F5344CB8AC3E}">
        <p14:creationId xmlns:p14="http://schemas.microsoft.com/office/powerpoint/2010/main" val="1134907775"/>
      </p:ext>
    </p:extLst>
  </p:cSld>
  <p:clrMapOvr>
    <a:masterClrMapping/>
  </p:clrMapOvr>
  <mc:AlternateContent xmlns:mc="http://schemas.openxmlformats.org/markup-compatibility/2006" xmlns:p14="http://schemas.microsoft.com/office/powerpoint/2010/main">
    <mc:Choice Requires="p14">
      <p:transition spd="slow" p14:dur="2000" advTm="26587"/>
    </mc:Choice>
    <mc:Fallback xmlns="">
      <p:transition spd="slow" advTm="26587"/>
    </mc:Fallback>
  </mc:AlternateContent>
</p:sld>
</file>

<file path=ppt/slides/slide4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087394" y="1600201"/>
            <a:ext cx="10070757" cy="4525963"/>
          </a:xfrm>
        </p:spPr>
        <p:txBody>
          <a:bodyPr/>
          <a:lstStyle/>
          <a:p>
            <a:pPr marL="0" indent="0">
              <a:buNone/>
            </a:pPr>
            <a:r>
              <a:rPr lang="en-US" dirty="0"/>
              <a:t>20. We couldn´t determine the responsibilities of the participants. The cause of the accident was difficult to determine, </a:t>
            </a:r>
            <a:r>
              <a:rPr lang="en-US" b="1" dirty="0"/>
              <a:t>too</a:t>
            </a:r>
            <a:r>
              <a:rPr lang="en-US" dirty="0"/>
              <a:t>. (</a:t>
            </a:r>
            <a:r>
              <a:rPr lang="en-US" dirty="0" err="1"/>
              <a:t>conector</a:t>
            </a:r>
            <a:r>
              <a:rPr lang="en-US" dirty="0"/>
              <a:t>)</a:t>
            </a:r>
          </a:p>
          <a:p>
            <a:pPr marL="0" indent="0">
              <a:buNone/>
            </a:pPr>
            <a:endParaRPr lang="en-US" dirty="0"/>
          </a:p>
          <a:p>
            <a:pPr marL="0" indent="0">
              <a:buNone/>
            </a:pPr>
            <a:r>
              <a:rPr lang="en-US" dirty="0"/>
              <a:t>21. The cause of the accident was </a:t>
            </a:r>
            <a:r>
              <a:rPr lang="en-US" b="1" dirty="0"/>
              <a:t>too </a:t>
            </a:r>
            <a:r>
              <a:rPr lang="en-US" dirty="0"/>
              <a:t>difficult to determine. (</a:t>
            </a:r>
            <a:r>
              <a:rPr lang="en-US" dirty="0" err="1"/>
              <a:t>intensificador</a:t>
            </a:r>
            <a:r>
              <a:rPr lang="en-US" dirty="0"/>
              <a:t> del </a:t>
            </a:r>
            <a:r>
              <a:rPr lang="en-US" dirty="0" err="1"/>
              <a:t>adjetivo</a:t>
            </a:r>
            <a:r>
              <a:rPr lang="en-US" dirty="0"/>
              <a:t>)</a:t>
            </a:r>
          </a:p>
          <a:p>
            <a:pPr marL="0" indent="0">
              <a:buNone/>
            </a:pPr>
            <a:endParaRPr lang="en-US" dirty="0"/>
          </a:p>
        </p:txBody>
      </p:sp>
    </p:spTree>
    <p:extLst>
      <p:ext uri="{BB962C8B-B14F-4D97-AF65-F5344CB8AC3E}">
        <p14:creationId xmlns:p14="http://schemas.microsoft.com/office/powerpoint/2010/main" val="2662930908"/>
      </p:ext>
    </p:extLst>
  </p:cSld>
  <p:clrMapOvr>
    <a:masterClrMapping/>
  </p:clrMapOvr>
  <mc:AlternateContent xmlns:mc="http://schemas.openxmlformats.org/markup-compatibility/2006" xmlns:p14="http://schemas.microsoft.com/office/powerpoint/2010/main">
    <mc:Choice Requires="p14">
      <p:transition spd="slow" p14:dur="2000" advTm="55529"/>
    </mc:Choice>
    <mc:Fallback xmlns="">
      <p:transition spd="slow" advTm="55529"/>
    </mc:Fallback>
  </mc:AlternateContent>
</p:sld>
</file>

<file path=ppt/slides/slide4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889687" y="1791730"/>
            <a:ext cx="10330248" cy="4589598"/>
          </a:xfrm>
          <a:ln w="76200">
            <a:solidFill>
              <a:srgbClr val="FF0000"/>
            </a:solidFill>
          </a:ln>
        </p:spPr>
        <p:txBody>
          <a:bodyPr>
            <a:normAutofit fontScale="85000" lnSpcReduction="10000"/>
          </a:bodyPr>
          <a:lstStyle/>
          <a:p>
            <a:pPr marL="0" indent="0">
              <a:lnSpc>
                <a:spcPts val="4100"/>
              </a:lnSpc>
              <a:buNone/>
            </a:pPr>
            <a:r>
              <a:rPr lang="en-US" sz="3100" dirty="0"/>
              <a:t>22. This condition is important </a:t>
            </a:r>
            <a:r>
              <a:rPr lang="en-US" sz="3100" b="1" dirty="0"/>
              <a:t>for </a:t>
            </a:r>
            <a:r>
              <a:rPr lang="en-US" sz="3100" dirty="0"/>
              <a:t>a correct welding operation</a:t>
            </a:r>
          </a:p>
          <a:p>
            <a:pPr marL="0" indent="0">
              <a:lnSpc>
                <a:spcPts val="4100"/>
              </a:lnSpc>
              <a:buNone/>
            </a:pPr>
            <a:r>
              <a:rPr lang="en-US" sz="3100" dirty="0"/>
              <a:t>23. The material must be </a:t>
            </a:r>
            <a:r>
              <a:rPr lang="en-US" sz="3100" b="1" dirty="0"/>
              <a:t>checked for </a:t>
            </a:r>
            <a:r>
              <a:rPr lang="en-US" sz="3100" dirty="0"/>
              <a:t>possible defects.</a:t>
            </a:r>
          </a:p>
          <a:p>
            <a:pPr marL="0" indent="0">
              <a:lnSpc>
                <a:spcPts val="4100"/>
              </a:lnSpc>
              <a:buNone/>
            </a:pPr>
            <a:r>
              <a:rPr lang="en-US" sz="3100" dirty="0"/>
              <a:t>24. Lubricated metal parts wear slowly, </a:t>
            </a:r>
            <a:r>
              <a:rPr lang="en-US" sz="3100" b="1" dirty="0"/>
              <a:t>for </a:t>
            </a:r>
            <a:r>
              <a:rPr lang="en-US" sz="3100" dirty="0"/>
              <a:t>a film of the lubricant protects them all the time.</a:t>
            </a:r>
          </a:p>
          <a:p>
            <a:pPr marL="0" indent="0">
              <a:lnSpc>
                <a:spcPts val="4100"/>
              </a:lnSpc>
              <a:buNone/>
            </a:pPr>
            <a:r>
              <a:rPr lang="en-US" sz="3100" dirty="0"/>
              <a:t>25. The device must be </a:t>
            </a:r>
            <a:r>
              <a:rPr lang="en-US" sz="3100" b="1" dirty="0"/>
              <a:t>checked for </a:t>
            </a:r>
            <a:r>
              <a:rPr lang="en-US" sz="3100" dirty="0"/>
              <a:t>humidity every other day.</a:t>
            </a:r>
          </a:p>
          <a:p>
            <a:pPr marL="0" indent="0">
              <a:lnSpc>
                <a:spcPts val="4100"/>
              </a:lnSpc>
              <a:buNone/>
            </a:pPr>
            <a:r>
              <a:rPr lang="en-US" sz="3100" dirty="0"/>
              <a:t>26. </a:t>
            </a:r>
            <a:r>
              <a:rPr lang="en-US" sz="3100" b="1" dirty="0"/>
              <a:t>Check for </a:t>
            </a:r>
            <a:r>
              <a:rPr lang="en-US" sz="3100" dirty="0"/>
              <a:t>holes in screens. Wash screens during a connection for this examination.</a:t>
            </a:r>
            <a:endParaRPr lang="es-AR" sz="3100" dirty="0"/>
          </a:p>
        </p:txBody>
      </p:sp>
    </p:spTree>
    <p:extLst>
      <p:ext uri="{BB962C8B-B14F-4D97-AF65-F5344CB8AC3E}">
        <p14:creationId xmlns:p14="http://schemas.microsoft.com/office/powerpoint/2010/main" val="809405497"/>
      </p:ext>
    </p:extLst>
  </p:cSld>
  <p:clrMapOvr>
    <a:masterClrMapping/>
  </p:clrMapOvr>
  <mc:AlternateContent xmlns:mc="http://schemas.openxmlformats.org/markup-compatibility/2006" xmlns:p14="http://schemas.microsoft.com/office/powerpoint/2010/main">
    <mc:Choice Requires="p14">
      <p:transition spd="slow" p14:dur="2000" advTm="152583"/>
    </mc:Choice>
    <mc:Fallback xmlns="">
      <p:transition spd="slow" advTm="152583"/>
    </mc:Fallback>
  </mc:AlternateContent>
</p:sld>
</file>

<file path=ppt/slides/slide4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2706130" y="1620459"/>
            <a:ext cx="8357287" cy="4597282"/>
          </a:xfrm>
          <a:ln w="76200">
            <a:solidFill>
              <a:srgbClr val="00B0F0"/>
            </a:solidFill>
          </a:ln>
        </p:spPr>
        <p:txBody>
          <a:bodyPr>
            <a:normAutofit/>
          </a:bodyPr>
          <a:lstStyle/>
          <a:p>
            <a:pPr marL="0" indent="0">
              <a:buNone/>
            </a:pPr>
            <a:r>
              <a:rPr lang="en-US" dirty="0"/>
              <a:t>27. The instrument might be damaged if you </a:t>
            </a:r>
            <a:r>
              <a:rPr lang="en-US" b="1" dirty="0"/>
              <a:t>fail to </a:t>
            </a:r>
            <a:r>
              <a:rPr lang="en-US" dirty="0"/>
              <a:t>observe the above instructions.</a:t>
            </a:r>
          </a:p>
          <a:p>
            <a:pPr marL="0" indent="0">
              <a:buNone/>
            </a:pPr>
            <a:endParaRPr lang="en-US" dirty="0"/>
          </a:p>
          <a:p>
            <a:pPr marL="0" indent="0">
              <a:buNone/>
            </a:pPr>
            <a:r>
              <a:rPr lang="en-US" dirty="0"/>
              <a:t>28. The new device </a:t>
            </a:r>
            <a:r>
              <a:rPr lang="en-US" b="1" dirty="0"/>
              <a:t>has failed to </a:t>
            </a:r>
            <a:r>
              <a:rPr lang="en-US" dirty="0"/>
              <a:t>reduce the flow and transfer of heat.</a:t>
            </a:r>
          </a:p>
          <a:p>
            <a:pPr marL="0" indent="0">
              <a:buNone/>
            </a:pPr>
            <a:endParaRPr lang="en-US" dirty="0"/>
          </a:p>
          <a:p>
            <a:pPr marL="0" indent="0">
              <a:buNone/>
            </a:pPr>
            <a:r>
              <a:rPr lang="en-US" dirty="0"/>
              <a:t>29. The problem with this equation is that it </a:t>
            </a:r>
            <a:r>
              <a:rPr lang="en-US" b="1" dirty="0"/>
              <a:t>fails to account for </a:t>
            </a:r>
            <a:r>
              <a:rPr lang="en-US" dirty="0"/>
              <a:t>other rheological variables.</a:t>
            </a:r>
            <a:endParaRPr lang="es-AR" dirty="0"/>
          </a:p>
        </p:txBody>
      </p:sp>
    </p:spTree>
    <p:extLst>
      <p:ext uri="{BB962C8B-B14F-4D97-AF65-F5344CB8AC3E}">
        <p14:creationId xmlns:p14="http://schemas.microsoft.com/office/powerpoint/2010/main" val="1635406727"/>
      </p:ext>
    </p:extLst>
  </p:cSld>
  <p:clrMapOvr>
    <a:masterClrMapping/>
  </p:clrMapOvr>
  <mc:AlternateContent xmlns:mc="http://schemas.openxmlformats.org/markup-compatibility/2006" xmlns:p14="http://schemas.microsoft.com/office/powerpoint/2010/main">
    <mc:Choice Requires="p14">
      <p:transition spd="slow" p14:dur="2000" advTm="38874"/>
    </mc:Choice>
    <mc:Fallback xmlns="">
      <p:transition spd="slow" advTm="38874"/>
    </mc:Fallback>
  </mc:AlternateContent>
</p:sld>
</file>

<file path=ppt/slides/slide48.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260389" y="1507523"/>
            <a:ext cx="9378779" cy="4618641"/>
          </a:xfrm>
          <a:ln w="76200">
            <a:solidFill>
              <a:srgbClr val="00B050"/>
            </a:solidFill>
          </a:ln>
        </p:spPr>
        <p:txBody>
          <a:bodyPr/>
          <a:lstStyle/>
          <a:p>
            <a:pPr marL="0" indent="0">
              <a:buNone/>
            </a:pPr>
            <a:endParaRPr lang="en-US" sz="900" dirty="0"/>
          </a:p>
          <a:p>
            <a:pPr marL="0" indent="0">
              <a:buNone/>
            </a:pPr>
            <a:r>
              <a:rPr lang="en-US" dirty="0"/>
              <a:t>30. Other forms of energy must be </a:t>
            </a:r>
            <a:r>
              <a:rPr lang="en-US" b="1" dirty="0"/>
              <a:t>substituted for </a:t>
            </a:r>
            <a:r>
              <a:rPr lang="en-US" dirty="0"/>
              <a:t>oil in the near future.</a:t>
            </a:r>
          </a:p>
          <a:p>
            <a:pPr marL="0" indent="0">
              <a:buNone/>
            </a:pPr>
            <a:endParaRPr lang="en-US" dirty="0"/>
          </a:p>
          <a:p>
            <a:pPr marL="0" indent="0">
              <a:buNone/>
            </a:pPr>
            <a:r>
              <a:rPr lang="en-US" dirty="0"/>
              <a:t>31. Democracy is the </a:t>
            </a:r>
            <a:r>
              <a:rPr lang="en-US" b="1" dirty="0"/>
              <a:t>substitution </a:t>
            </a:r>
            <a:r>
              <a:rPr lang="en-US" dirty="0"/>
              <a:t>of ballots </a:t>
            </a:r>
            <a:r>
              <a:rPr lang="en-US" b="1" dirty="0"/>
              <a:t>for </a:t>
            </a:r>
            <a:r>
              <a:rPr lang="en-US" dirty="0"/>
              <a:t>bullets.</a:t>
            </a:r>
          </a:p>
          <a:p>
            <a:pPr marL="0" indent="0">
              <a:buNone/>
            </a:pPr>
            <a:endParaRPr lang="en-US" dirty="0"/>
          </a:p>
          <a:p>
            <a:pPr marL="0" indent="0">
              <a:buNone/>
            </a:pPr>
            <a:r>
              <a:rPr lang="en-US" dirty="0"/>
              <a:t>32. Engineers will </a:t>
            </a:r>
            <a:r>
              <a:rPr lang="en-US" b="1" dirty="0"/>
              <a:t>substitute </a:t>
            </a:r>
            <a:r>
              <a:rPr lang="en-US" dirty="0"/>
              <a:t>a new metal structure </a:t>
            </a:r>
            <a:r>
              <a:rPr lang="en-US" b="1" dirty="0"/>
              <a:t>for </a:t>
            </a:r>
            <a:r>
              <a:rPr lang="en-US" dirty="0"/>
              <a:t>the old wooden frame.</a:t>
            </a:r>
            <a:endParaRPr lang="es-AR" dirty="0"/>
          </a:p>
        </p:txBody>
      </p:sp>
    </p:spTree>
    <p:extLst>
      <p:ext uri="{BB962C8B-B14F-4D97-AF65-F5344CB8AC3E}">
        <p14:creationId xmlns:p14="http://schemas.microsoft.com/office/powerpoint/2010/main" val="2651267630"/>
      </p:ext>
    </p:extLst>
  </p:cSld>
  <p:clrMapOvr>
    <a:masterClrMapping/>
  </p:clrMapOvr>
  <mc:AlternateContent xmlns:mc="http://schemas.openxmlformats.org/markup-compatibility/2006" xmlns:p14="http://schemas.microsoft.com/office/powerpoint/2010/main">
    <mc:Choice Requires="p14">
      <p:transition spd="slow" p14:dur="2000" advTm="187971"/>
    </mc:Choice>
    <mc:Fallback xmlns="">
      <p:transition spd="slow" advTm="187971"/>
    </mc:Fallback>
  </mc:AlternateContent>
</p:sld>
</file>

<file path=ppt/slides/slide49.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1828800"/>
            <a:ext cx="8229600" cy="4297364"/>
          </a:xfrm>
          <a:ln w="76200">
            <a:solidFill>
              <a:srgbClr val="FFFF00"/>
            </a:solidFill>
          </a:ln>
        </p:spPr>
        <p:txBody>
          <a:bodyPr>
            <a:normAutofit/>
          </a:bodyPr>
          <a:lstStyle/>
          <a:p>
            <a:pPr marL="0" indent="0">
              <a:buNone/>
            </a:pPr>
            <a:endParaRPr lang="en-US" dirty="0"/>
          </a:p>
          <a:p>
            <a:pPr marL="0" indent="0">
              <a:buNone/>
            </a:pPr>
            <a:r>
              <a:rPr lang="en-US" dirty="0"/>
              <a:t>47. You will find the fire extinguisher </a:t>
            </a:r>
            <a:r>
              <a:rPr lang="en-US" b="1" u="sng" dirty="0"/>
              <a:t>close to </a:t>
            </a:r>
            <a:r>
              <a:rPr lang="en-US" dirty="0"/>
              <a:t>the door. (</a:t>
            </a:r>
            <a:r>
              <a:rPr lang="en-US" dirty="0" err="1"/>
              <a:t>preposición</a:t>
            </a:r>
            <a:r>
              <a:rPr lang="en-US" dirty="0"/>
              <a:t> de </a:t>
            </a:r>
            <a:r>
              <a:rPr lang="en-US" dirty="0" err="1"/>
              <a:t>lugar</a:t>
            </a:r>
            <a:r>
              <a:rPr lang="en-US" dirty="0"/>
              <a:t>)</a:t>
            </a:r>
          </a:p>
          <a:p>
            <a:pPr marL="0" indent="0">
              <a:buNone/>
            </a:pPr>
            <a:endParaRPr lang="en-US" dirty="0"/>
          </a:p>
          <a:p>
            <a:pPr marL="0" indent="0">
              <a:buNone/>
            </a:pPr>
            <a:r>
              <a:rPr lang="en-US" dirty="0"/>
              <a:t>48. Be sure </a:t>
            </a:r>
            <a:r>
              <a:rPr lang="en-US" u="sng" dirty="0"/>
              <a:t>to </a:t>
            </a:r>
            <a:r>
              <a:rPr lang="en-US" b="1" u="sng" dirty="0"/>
              <a:t>close </a:t>
            </a:r>
            <a:r>
              <a:rPr lang="en-US" dirty="0"/>
              <a:t>the door behind you.(</a:t>
            </a:r>
            <a:r>
              <a:rPr lang="en-US" dirty="0" err="1"/>
              <a:t>verbo</a:t>
            </a:r>
            <a:r>
              <a:rPr lang="en-US" dirty="0"/>
              <a:t>)</a:t>
            </a:r>
          </a:p>
          <a:p>
            <a:pPr marL="0" indent="0">
              <a:buNone/>
            </a:pPr>
            <a:endParaRPr lang="en-US" dirty="0"/>
          </a:p>
          <a:p>
            <a:pPr marL="0" indent="0">
              <a:buNone/>
            </a:pPr>
            <a:r>
              <a:rPr lang="en-US" dirty="0"/>
              <a:t>49. They should make </a:t>
            </a:r>
            <a:r>
              <a:rPr lang="en-US" i="1" u="sng" dirty="0"/>
              <a:t>a </a:t>
            </a:r>
            <a:r>
              <a:rPr lang="en-US" b="1" i="1" u="sng" dirty="0"/>
              <a:t>close </a:t>
            </a:r>
            <a:r>
              <a:rPr lang="en-US" i="1" u="sng" dirty="0"/>
              <a:t>inspection </a:t>
            </a:r>
            <a:r>
              <a:rPr lang="en-US" dirty="0"/>
              <a:t>of the area. (</a:t>
            </a:r>
            <a:r>
              <a:rPr lang="en-US" dirty="0" err="1"/>
              <a:t>adjetivo</a:t>
            </a:r>
            <a:r>
              <a:rPr lang="en-US" dirty="0"/>
              <a:t>)</a:t>
            </a:r>
            <a:endParaRPr lang="es-AR" dirty="0"/>
          </a:p>
        </p:txBody>
      </p:sp>
    </p:spTree>
    <p:extLst>
      <p:ext uri="{BB962C8B-B14F-4D97-AF65-F5344CB8AC3E}">
        <p14:creationId xmlns:p14="http://schemas.microsoft.com/office/powerpoint/2010/main" val="3832282671"/>
      </p:ext>
    </p:extLst>
  </p:cSld>
  <p:clrMapOvr>
    <a:masterClrMapping/>
  </p:clrMapOvr>
  <mc:AlternateContent xmlns:mc="http://schemas.openxmlformats.org/markup-compatibility/2006" xmlns:p14="http://schemas.microsoft.com/office/powerpoint/2010/main">
    <mc:Choice Requires="p14">
      <p:transition spd="slow" p14:dur="2000" advTm="29281"/>
    </mc:Choice>
    <mc:Fallback xmlns="">
      <p:transition spd="slow" advTm="29281"/>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8B87948-FA3F-D719-1303-480E799ACECF}"/>
              </a:ext>
            </a:extLst>
          </p:cNvPr>
          <p:cNvSpPr>
            <a:spLocks noGrp="1"/>
          </p:cNvSpPr>
          <p:nvPr>
            <p:ph type="title"/>
          </p:nvPr>
        </p:nvSpPr>
        <p:spPr>
          <a:xfrm>
            <a:off x="602569" y="199144"/>
            <a:ext cx="9404723" cy="820911"/>
          </a:xfrm>
        </p:spPr>
        <p:txBody>
          <a:bodyPr/>
          <a:lstStyle/>
          <a:p>
            <a:r>
              <a:rPr lang="en-GB" dirty="0"/>
              <a:t>Substitute for </a:t>
            </a:r>
            <a:r>
              <a:rPr lang="en-GB" dirty="0">
                <a:sym typeface="Wingdings" panose="05000000000000000000" pitchFamily="2" charset="2"/>
              </a:rPr>
              <a:t>= </a:t>
            </a:r>
            <a:r>
              <a:rPr lang="en-GB" dirty="0" err="1">
                <a:sym typeface="Wingdings" panose="05000000000000000000" pitchFamily="2" charset="2"/>
              </a:rPr>
              <a:t>sustituir</a:t>
            </a:r>
            <a:r>
              <a:rPr lang="en-GB" dirty="0">
                <a:sym typeface="Wingdings" panose="05000000000000000000" pitchFamily="2" charset="2"/>
              </a:rPr>
              <a:t> a</a:t>
            </a:r>
            <a:endParaRPr lang="en-GB" dirty="0"/>
          </a:p>
        </p:txBody>
      </p:sp>
      <p:sp>
        <p:nvSpPr>
          <p:cNvPr id="3" name="Content Placeholder 2">
            <a:extLst>
              <a:ext uri="{FF2B5EF4-FFF2-40B4-BE49-F238E27FC236}">
                <a16:creationId xmlns:a16="http://schemas.microsoft.com/office/drawing/2014/main" id="{4FDC280B-FC98-380B-30BB-2B8A8ABE048B}"/>
              </a:ext>
            </a:extLst>
          </p:cNvPr>
          <p:cNvSpPr>
            <a:spLocks noGrp="1"/>
          </p:cNvSpPr>
          <p:nvPr>
            <p:ph idx="1"/>
          </p:nvPr>
        </p:nvSpPr>
        <p:spPr>
          <a:xfrm>
            <a:off x="206829" y="1099456"/>
            <a:ext cx="11914413" cy="5638801"/>
          </a:xfrm>
        </p:spPr>
        <p:txBody>
          <a:bodyPr>
            <a:normAutofit/>
          </a:bodyPr>
          <a:lstStyle/>
          <a:p>
            <a:pPr marL="0" indent="0">
              <a:buNone/>
            </a:pPr>
            <a:r>
              <a:rPr lang="es-ES" sz="2800" dirty="0">
                <a:solidFill>
                  <a:srgbClr val="92D050"/>
                </a:solidFill>
              </a:rPr>
              <a:t>Voz Activa</a:t>
            </a:r>
            <a:r>
              <a:rPr lang="es-ES" sz="2800" dirty="0"/>
              <a:t>:      A substitutes </a:t>
            </a:r>
            <a:r>
              <a:rPr lang="es-ES" sz="2800" dirty="0" err="1"/>
              <a:t>for</a:t>
            </a:r>
            <a:r>
              <a:rPr lang="es-ES" sz="2800" dirty="0"/>
              <a:t> B </a:t>
            </a:r>
          </a:p>
          <a:p>
            <a:pPr marL="0" indent="0">
              <a:buNone/>
            </a:pPr>
            <a:endParaRPr lang="es-ES" sz="2800" dirty="0">
              <a:solidFill>
                <a:schemeClr val="accent1">
                  <a:lumMod val="40000"/>
                  <a:lumOff val="60000"/>
                </a:schemeClr>
              </a:solidFill>
            </a:endParaRPr>
          </a:p>
          <a:p>
            <a:pPr marL="0" indent="0">
              <a:buNone/>
            </a:pPr>
            <a:r>
              <a:rPr lang="es-ES" sz="2800" dirty="0" err="1">
                <a:solidFill>
                  <a:schemeClr val="accent1">
                    <a:lumMod val="40000"/>
                    <a:lumOff val="60000"/>
                  </a:schemeClr>
                </a:solidFill>
              </a:rPr>
              <a:t>Biofuels</a:t>
            </a:r>
            <a:r>
              <a:rPr lang="es-ES" sz="2800" dirty="0"/>
              <a:t> can </a:t>
            </a:r>
            <a:r>
              <a:rPr lang="es-ES" sz="2800" b="1" dirty="0"/>
              <a:t>substitute </a:t>
            </a:r>
            <a:r>
              <a:rPr lang="es-ES" sz="2800" b="1" dirty="0" err="1"/>
              <a:t>for</a:t>
            </a:r>
            <a:r>
              <a:rPr lang="es-ES" sz="2800" b="1" dirty="0"/>
              <a:t> </a:t>
            </a:r>
            <a:r>
              <a:rPr lang="es-ES" sz="2800" dirty="0" err="1"/>
              <a:t>traditional</a:t>
            </a:r>
            <a:r>
              <a:rPr lang="es-ES" sz="2800" dirty="0"/>
              <a:t> </a:t>
            </a:r>
            <a:r>
              <a:rPr lang="es-ES" sz="2800" dirty="0" err="1">
                <a:solidFill>
                  <a:schemeClr val="accent3">
                    <a:lumMod val="40000"/>
                    <a:lumOff val="60000"/>
                  </a:schemeClr>
                </a:solidFill>
              </a:rPr>
              <a:t>diesel</a:t>
            </a:r>
            <a:r>
              <a:rPr lang="es-ES" sz="2800" dirty="0"/>
              <a:t> in </a:t>
            </a:r>
            <a:r>
              <a:rPr lang="es-ES" sz="2800" dirty="0" err="1"/>
              <a:t>certain</a:t>
            </a:r>
            <a:r>
              <a:rPr lang="es-ES" sz="2800" dirty="0"/>
              <a:t> </a:t>
            </a:r>
            <a:r>
              <a:rPr lang="es-ES" sz="2800" dirty="0" err="1"/>
              <a:t>engines</a:t>
            </a:r>
            <a:r>
              <a:rPr lang="es-ES" sz="2800" dirty="0"/>
              <a:t>.</a:t>
            </a:r>
          </a:p>
          <a:p>
            <a:pPr marL="0" indent="0">
              <a:buNone/>
            </a:pPr>
            <a:endParaRPr lang="es-ES" sz="2800" dirty="0"/>
          </a:p>
          <a:p>
            <a:pPr marL="0" indent="0">
              <a:buNone/>
            </a:pPr>
            <a:r>
              <a:rPr lang="es-ES" sz="2800" dirty="0">
                <a:solidFill>
                  <a:schemeClr val="accent1">
                    <a:lumMod val="40000"/>
                    <a:lumOff val="60000"/>
                  </a:schemeClr>
                </a:solidFill>
              </a:rPr>
              <a:t>Los biocombustibles </a:t>
            </a:r>
            <a:r>
              <a:rPr lang="es-ES" sz="2800" dirty="0"/>
              <a:t>pueden </a:t>
            </a:r>
            <a:r>
              <a:rPr lang="es-ES" sz="2800" b="1" dirty="0"/>
              <a:t>sustituir al</a:t>
            </a:r>
            <a:r>
              <a:rPr lang="es-ES" sz="2800" dirty="0"/>
              <a:t> </a:t>
            </a:r>
            <a:r>
              <a:rPr lang="es-ES" sz="2800" b="1" dirty="0">
                <a:solidFill>
                  <a:schemeClr val="accent3">
                    <a:lumMod val="40000"/>
                    <a:lumOff val="60000"/>
                  </a:schemeClr>
                </a:solidFill>
              </a:rPr>
              <a:t>diésel</a:t>
            </a:r>
            <a:r>
              <a:rPr lang="es-ES" sz="2800" dirty="0"/>
              <a:t> tradicional en ciertos motores.</a:t>
            </a:r>
          </a:p>
          <a:p>
            <a:pPr marL="0" indent="0">
              <a:buNone/>
            </a:pPr>
            <a:endParaRPr lang="es-ES" sz="2800" dirty="0"/>
          </a:p>
          <a:p>
            <a:endParaRPr lang="en-GB" sz="2800" dirty="0"/>
          </a:p>
        </p:txBody>
      </p:sp>
      <p:cxnSp>
        <p:nvCxnSpPr>
          <p:cNvPr id="6" name="Straight Arrow Connector 5">
            <a:extLst>
              <a:ext uri="{FF2B5EF4-FFF2-40B4-BE49-F238E27FC236}">
                <a16:creationId xmlns:a16="http://schemas.microsoft.com/office/drawing/2014/main" id="{0FF23B3E-4928-4A1E-7C09-7550421BC4C6}"/>
              </a:ext>
            </a:extLst>
          </p:cNvPr>
          <p:cNvCxnSpPr>
            <a:cxnSpLocks/>
          </p:cNvCxnSpPr>
          <p:nvPr/>
        </p:nvCxnSpPr>
        <p:spPr>
          <a:xfrm>
            <a:off x="950910" y="2601686"/>
            <a:ext cx="638404" cy="664033"/>
          </a:xfrm>
          <a:prstGeom prst="straightConnector1">
            <a:avLst/>
          </a:prstGeom>
          <a:ln>
            <a:solidFill>
              <a:schemeClr val="accent1">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6094D2A5-8757-1424-F828-BA71E8B088F0}"/>
              </a:ext>
            </a:extLst>
          </p:cNvPr>
          <p:cNvCxnSpPr>
            <a:cxnSpLocks/>
          </p:cNvCxnSpPr>
          <p:nvPr/>
        </p:nvCxnSpPr>
        <p:spPr>
          <a:xfrm>
            <a:off x="7173751" y="2601686"/>
            <a:ext cx="223025" cy="664033"/>
          </a:xfrm>
          <a:prstGeom prst="straightConnector1">
            <a:avLst/>
          </a:prstGeom>
          <a:ln>
            <a:solidFill>
              <a:schemeClr val="accent3">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79559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 presetClass="entr" presetSubtype="0" fill="hold" nodeType="clickEffect">
                                  <p:stCondLst>
                                    <p:cond delay="0"/>
                                  </p:stCondLst>
                                  <p:childTnLst>
                                    <p:set>
                                      <p:cBhvr>
                                        <p:cTn id="13"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wheel(1)">
                                      <p:cBhvr>
                                        <p:cTn id="22" dur="20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circle(in)">
                                      <p:cBhvr>
                                        <p:cTn id="27"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199" y="620688"/>
            <a:ext cx="8979243" cy="5904656"/>
          </a:xfrm>
          <a:ln w="76200">
            <a:solidFill>
              <a:schemeClr val="accent2">
                <a:lumMod val="60000"/>
                <a:lumOff val="40000"/>
              </a:schemeClr>
            </a:solidFill>
          </a:ln>
        </p:spPr>
        <p:txBody>
          <a:bodyPr>
            <a:normAutofit/>
          </a:bodyPr>
          <a:lstStyle/>
          <a:p>
            <a:pPr marL="0" indent="0">
              <a:buNone/>
            </a:pPr>
            <a:r>
              <a:rPr lang="en-US" dirty="0"/>
              <a:t>50. The new engine was </a:t>
            </a:r>
            <a:r>
              <a:rPr lang="en-US" b="1" u="sng" dirty="0"/>
              <a:t>four times as </a:t>
            </a:r>
            <a:r>
              <a:rPr lang="en-US" u="sng" dirty="0"/>
              <a:t>efficient as </a:t>
            </a:r>
            <a:r>
              <a:rPr lang="en-US" dirty="0"/>
              <a:t>the old one.</a:t>
            </a:r>
          </a:p>
          <a:p>
            <a:pPr marL="0" indent="0">
              <a:buNone/>
            </a:pPr>
            <a:endParaRPr lang="en-US" dirty="0"/>
          </a:p>
          <a:p>
            <a:pPr marL="0" indent="0">
              <a:buNone/>
            </a:pPr>
            <a:r>
              <a:rPr lang="en-US" dirty="0"/>
              <a:t>51. Although they become colloidal, they are still </a:t>
            </a:r>
            <a:r>
              <a:rPr lang="en-US" b="1" u="sng" dirty="0"/>
              <a:t>1000 times larger </a:t>
            </a:r>
            <a:r>
              <a:rPr lang="en-US" dirty="0"/>
              <a:t>than bentonite platelets.</a:t>
            </a:r>
          </a:p>
          <a:p>
            <a:pPr marL="0" indent="0">
              <a:buNone/>
            </a:pPr>
            <a:endParaRPr lang="en-US" dirty="0"/>
          </a:p>
          <a:p>
            <a:pPr marL="0" indent="0">
              <a:buNone/>
            </a:pPr>
            <a:r>
              <a:rPr lang="en-US" dirty="0"/>
              <a:t>52. Conductivity. Measure of the quantity of electricity transferred across unit area per unit potential </a:t>
            </a:r>
            <a:r>
              <a:rPr lang="es-AR" dirty="0"/>
              <a:t>per </a:t>
            </a:r>
            <a:r>
              <a:rPr lang="es-AR" b="1" dirty="0" err="1"/>
              <a:t>unit</a:t>
            </a:r>
            <a:r>
              <a:rPr lang="es-AR" b="1" dirty="0"/>
              <a:t> time.</a:t>
            </a:r>
          </a:p>
        </p:txBody>
      </p:sp>
    </p:spTree>
    <p:extLst>
      <p:ext uri="{BB962C8B-B14F-4D97-AF65-F5344CB8AC3E}">
        <p14:creationId xmlns:p14="http://schemas.microsoft.com/office/powerpoint/2010/main" val="476305925"/>
      </p:ext>
    </p:extLst>
  </p:cSld>
  <p:clrMapOvr>
    <a:masterClrMapping/>
  </p:clrMapOvr>
  <mc:AlternateContent xmlns:mc="http://schemas.openxmlformats.org/markup-compatibility/2006" xmlns:p14="http://schemas.microsoft.com/office/powerpoint/2010/main">
    <mc:Choice Requires="p14">
      <p:transition spd="slow" p14:dur="2000" advTm="191106"/>
    </mc:Choice>
    <mc:Fallback xmlns="">
      <p:transition spd="slow" advTm="191106"/>
    </mc:Fallback>
  </mc:AlternateContent>
</p:sld>
</file>

<file path=ppt/slides/slide51.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3" name="2 Marcador de contenido"/>
          <p:cNvSpPr>
            <a:spLocks noGrp="1"/>
          </p:cNvSpPr>
          <p:nvPr>
            <p:ph idx="1"/>
          </p:nvPr>
        </p:nvSpPr>
        <p:spPr>
          <a:xfrm>
            <a:off x="1981200" y="548681"/>
            <a:ext cx="8229600" cy="5577483"/>
          </a:xfrm>
          <a:ln w="76200">
            <a:solidFill>
              <a:schemeClr val="tx2">
                <a:lumMod val="60000"/>
                <a:lumOff val="40000"/>
              </a:schemeClr>
            </a:solidFill>
          </a:ln>
        </p:spPr>
        <p:txBody>
          <a:bodyPr>
            <a:normAutofit/>
          </a:bodyPr>
          <a:lstStyle/>
          <a:p>
            <a:pPr marL="0" indent="0">
              <a:buNone/>
            </a:pPr>
            <a:r>
              <a:rPr lang="en-US" dirty="0"/>
              <a:t>54. This car costs </a:t>
            </a:r>
            <a:r>
              <a:rPr lang="en-US" b="1" dirty="0"/>
              <a:t>twice as much as </a:t>
            </a:r>
            <a:r>
              <a:rPr lang="en-US" dirty="0"/>
              <a:t>the other one.</a:t>
            </a:r>
          </a:p>
          <a:p>
            <a:pPr marL="0" indent="0">
              <a:buNone/>
            </a:pPr>
            <a:r>
              <a:rPr lang="en-US" dirty="0"/>
              <a:t>55. Today, there are </a:t>
            </a:r>
            <a:r>
              <a:rPr lang="en-US" b="1" dirty="0"/>
              <a:t>three times as many </a:t>
            </a:r>
            <a:r>
              <a:rPr lang="en-US" dirty="0"/>
              <a:t>new industries </a:t>
            </a:r>
            <a:r>
              <a:rPr lang="en-US" b="1" dirty="0"/>
              <a:t>as </a:t>
            </a:r>
            <a:r>
              <a:rPr lang="en-US" dirty="0"/>
              <a:t>at the end of the last century.</a:t>
            </a:r>
          </a:p>
          <a:p>
            <a:pPr marL="0" indent="0">
              <a:buNone/>
            </a:pPr>
            <a:r>
              <a:rPr lang="en-US" dirty="0"/>
              <a:t>56. Our company has </a:t>
            </a:r>
            <a:r>
              <a:rPr lang="en-US" b="1" dirty="0"/>
              <a:t>half as much </a:t>
            </a:r>
            <a:r>
              <a:rPr lang="en-US" dirty="0"/>
              <a:t>capital as our competitors.</a:t>
            </a:r>
          </a:p>
          <a:p>
            <a:pPr marL="0" indent="0">
              <a:buNone/>
            </a:pPr>
            <a:r>
              <a:rPr lang="en-US" dirty="0"/>
              <a:t>57. The action inside the </a:t>
            </a:r>
            <a:r>
              <a:rPr lang="en-US" dirty="0" err="1"/>
              <a:t>hydrocyclone</a:t>
            </a:r>
            <a:r>
              <a:rPr lang="en-US" dirty="0"/>
              <a:t> can multiply gravitational force by </a:t>
            </a:r>
            <a:r>
              <a:rPr lang="en-US" b="1" dirty="0"/>
              <a:t>as much as </a:t>
            </a:r>
            <a:r>
              <a:rPr lang="en-US" dirty="0"/>
              <a:t>200 times.</a:t>
            </a:r>
          </a:p>
          <a:p>
            <a:pPr marL="0" indent="0">
              <a:buNone/>
            </a:pPr>
            <a:r>
              <a:rPr lang="en-US" dirty="0"/>
              <a:t>58. Eight </a:t>
            </a:r>
            <a:r>
              <a:rPr lang="en-US" b="1" dirty="0"/>
              <a:t>out of every </a:t>
            </a:r>
            <a:r>
              <a:rPr lang="en-US" dirty="0"/>
              <a:t>ten glass factory workers suffer from this disease.</a:t>
            </a:r>
            <a:endParaRPr lang="es-AR" dirty="0"/>
          </a:p>
        </p:txBody>
      </p:sp>
    </p:spTree>
    <p:extLst>
      <p:ext uri="{BB962C8B-B14F-4D97-AF65-F5344CB8AC3E}">
        <p14:creationId xmlns:p14="http://schemas.microsoft.com/office/powerpoint/2010/main" val="1542376913"/>
      </p:ext>
    </p:extLst>
  </p:cSld>
  <p:clrMapOvr>
    <a:masterClrMapping/>
  </p:clrMapOvr>
  <mc:AlternateContent xmlns:mc="http://schemas.openxmlformats.org/markup-compatibility/2006" xmlns:p14="http://schemas.microsoft.com/office/powerpoint/2010/main">
    <mc:Choice Requires="p14">
      <p:transition spd="slow" p14:dur="2000" advTm="75936"/>
    </mc:Choice>
    <mc:Fallback xmlns="">
      <p:transition spd="slow" advTm="75936"/>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2A7EF7-F0A8-92C3-DE6A-BF63C78FC2E4}"/>
              </a:ext>
            </a:extLst>
          </p:cNvPr>
          <p:cNvSpPr>
            <a:spLocks noGrp="1"/>
          </p:cNvSpPr>
          <p:nvPr>
            <p:ph type="title"/>
          </p:nvPr>
        </p:nvSpPr>
        <p:spPr>
          <a:xfrm>
            <a:off x="468086" y="202347"/>
            <a:ext cx="9404723" cy="886224"/>
          </a:xfrm>
        </p:spPr>
        <p:txBody>
          <a:bodyPr/>
          <a:lstStyle/>
          <a:p>
            <a:r>
              <a:rPr lang="en-GB" dirty="0"/>
              <a:t>What’s new in material </a:t>
            </a:r>
            <a:r>
              <a:rPr lang="en-GB" dirty="0" err="1"/>
              <a:t>cience</a:t>
            </a:r>
            <a:r>
              <a:rPr lang="en-GB" dirty="0"/>
              <a:t>?</a:t>
            </a:r>
          </a:p>
        </p:txBody>
      </p:sp>
      <p:sp>
        <p:nvSpPr>
          <p:cNvPr id="3" name="Content Placeholder 2">
            <a:extLst>
              <a:ext uri="{FF2B5EF4-FFF2-40B4-BE49-F238E27FC236}">
                <a16:creationId xmlns:a16="http://schemas.microsoft.com/office/drawing/2014/main" id="{6148F23B-3A6F-E399-B84A-BAC450B7DC44}"/>
              </a:ext>
            </a:extLst>
          </p:cNvPr>
          <p:cNvSpPr>
            <a:spLocks noGrp="1"/>
          </p:cNvSpPr>
          <p:nvPr>
            <p:ph idx="1"/>
          </p:nvPr>
        </p:nvSpPr>
        <p:spPr>
          <a:xfrm>
            <a:off x="468086" y="642257"/>
            <a:ext cx="11451771" cy="5921829"/>
          </a:xfrm>
        </p:spPr>
        <p:txBody>
          <a:bodyPr>
            <a:noAutofit/>
          </a:bodyPr>
          <a:lstStyle/>
          <a:p>
            <a:pPr>
              <a:lnSpc>
                <a:spcPct val="150000"/>
              </a:lnSpc>
            </a:pPr>
            <a:r>
              <a:rPr lang="en-GB" sz="2600" dirty="0">
                <a:latin typeface="Calibri" panose="020F0502020204030204" pitchFamily="34" charset="0"/>
                <a:ea typeface="Calibri" panose="020F0502020204030204" pitchFamily="34" charset="0"/>
                <a:cs typeface="Calibri" panose="020F0502020204030204" pitchFamily="34" charset="0"/>
              </a:rPr>
              <a:t>"The pursuit of advanced materials is central to modern engineering. Scientists constantly experiment with new compounds, aiming to </a:t>
            </a:r>
            <a:r>
              <a:rPr lang="en-GB" sz="2600" b="1" dirty="0">
                <a:latin typeface="Calibri" panose="020F0502020204030204" pitchFamily="34" charset="0"/>
                <a:ea typeface="Calibri" panose="020F0502020204030204" pitchFamily="34" charset="0"/>
                <a:cs typeface="Calibri" panose="020F0502020204030204" pitchFamily="34" charset="0"/>
              </a:rPr>
              <a:t>engineer</a:t>
            </a:r>
            <a:r>
              <a:rPr lang="en-GB" sz="2600" dirty="0">
                <a:latin typeface="Calibri" panose="020F0502020204030204" pitchFamily="34" charset="0"/>
                <a:ea typeface="Calibri" panose="020F0502020204030204" pitchFamily="34" charset="0"/>
                <a:cs typeface="Calibri" panose="020F0502020204030204" pitchFamily="34" charset="0"/>
              </a:rPr>
              <a:t> solutions that surpass current capabilities. However, even with rigorous testing, some novel alloys </a:t>
            </a:r>
            <a:r>
              <a:rPr lang="en-GB" sz="2600" b="1" dirty="0">
                <a:latin typeface="Calibri" panose="020F0502020204030204" pitchFamily="34" charset="0"/>
                <a:ea typeface="Calibri" panose="020F0502020204030204" pitchFamily="34" charset="0"/>
                <a:cs typeface="Calibri" panose="020F0502020204030204" pitchFamily="34" charset="0"/>
              </a:rPr>
              <a:t>fail to meet</a:t>
            </a:r>
            <a:r>
              <a:rPr lang="en-GB" sz="2600" dirty="0">
                <a:latin typeface="Calibri" panose="020F0502020204030204" pitchFamily="34" charset="0"/>
                <a:ea typeface="Calibri" panose="020F0502020204030204" pitchFamily="34" charset="0"/>
                <a:cs typeface="Calibri" panose="020F0502020204030204" pitchFamily="34" charset="0"/>
              </a:rPr>
              <a:t> the stringent durability requirements for aerospace applications, often exhibiting unexpected fatigue under stress. This necessitates ongoing research into material science. Furthermore, in the realm of robotics, developers increasingly seek versatile components. While specialized parts are common, the trend is to find standardized modules that can easily </a:t>
            </a:r>
            <a:r>
              <a:rPr lang="en-GB" sz="2600" b="1" dirty="0">
                <a:latin typeface="Calibri" panose="020F0502020204030204" pitchFamily="34" charset="0"/>
                <a:ea typeface="Calibri" panose="020F0502020204030204" pitchFamily="34" charset="0"/>
                <a:cs typeface="Calibri" panose="020F0502020204030204" pitchFamily="34" charset="0"/>
              </a:rPr>
              <a:t>substitute for</a:t>
            </a:r>
            <a:r>
              <a:rPr lang="en-GB" sz="2600" dirty="0">
                <a:latin typeface="Calibri" panose="020F0502020204030204" pitchFamily="34" charset="0"/>
                <a:ea typeface="Calibri" panose="020F0502020204030204" pitchFamily="34" charset="0"/>
                <a:cs typeface="Calibri" panose="020F0502020204030204" pitchFamily="34" charset="0"/>
              </a:rPr>
              <a:t> custom-made elements, streamlining production and maintenance. The goal is to design systems where a single adaptable component can </a:t>
            </a:r>
            <a:r>
              <a:rPr lang="en-GB" sz="2600" b="1" dirty="0">
                <a:latin typeface="Calibri" panose="020F0502020204030204" pitchFamily="34" charset="0"/>
                <a:ea typeface="Calibri" panose="020F0502020204030204" pitchFamily="34" charset="0"/>
                <a:cs typeface="Calibri" panose="020F0502020204030204" pitchFamily="34" charset="0"/>
              </a:rPr>
              <a:t>task</a:t>
            </a:r>
            <a:r>
              <a:rPr lang="en-GB" sz="2600" dirty="0">
                <a:latin typeface="Calibri" panose="020F0502020204030204" pitchFamily="34" charset="0"/>
                <a:ea typeface="Calibri" panose="020F0502020204030204" pitchFamily="34" charset="0"/>
                <a:cs typeface="Calibri" panose="020F0502020204030204" pitchFamily="34" charset="0"/>
              </a:rPr>
              <a:t> multiple functions, reducing complexity and cost."</a:t>
            </a:r>
            <a:endParaRPr lang="es-AR" sz="26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GB"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01034197"/>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ontent Placeholder 2">
            <a:extLst>
              <a:ext uri="{FF2B5EF4-FFF2-40B4-BE49-F238E27FC236}">
                <a16:creationId xmlns:a16="http://schemas.microsoft.com/office/drawing/2014/main" id="{DE125DF4-3691-ECE6-3AE3-85A49BF02A17}"/>
              </a:ext>
            </a:extLst>
          </p:cNvPr>
          <p:cNvSpPr>
            <a:spLocks noGrp="1"/>
          </p:cNvSpPr>
          <p:nvPr>
            <p:ph idx="1"/>
          </p:nvPr>
        </p:nvSpPr>
        <p:spPr>
          <a:xfrm>
            <a:off x="174172" y="0"/>
            <a:ext cx="11397342" cy="5889172"/>
          </a:xfrm>
        </p:spPr>
        <p:txBody>
          <a:bodyPr>
            <a:noAutofit/>
          </a:bodyPr>
          <a:lstStyle/>
          <a:p>
            <a:pPr marL="0" indent="0">
              <a:lnSpc>
                <a:spcPct val="150000"/>
              </a:lnSpc>
              <a:buNone/>
            </a:pPr>
            <a:r>
              <a:rPr lang="en-GB" sz="2600" dirty="0">
                <a:latin typeface="Calibri" panose="020F0502020204030204" pitchFamily="34" charset="0"/>
                <a:ea typeface="Calibri" panose="020F0502020204030204" pitchFamily="34" charset="0"/>
                <a:cs typeface="Calibri" panose="020F0502020204030204" pitchFamily="34" charset="0"/>
              </a:rPr>
              <a:t>"The pursuit of advanced materials is central to modern engineering. Scientists constantly experiment with new compounds, aiming to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engineer</a:t>
            </a:r>
            <a:r>
              <a:rPr lang="en-GB" sz="2600" dirty="0">
                <a:latin typeface="Calibri" panose="020F0502020204030204" pitchFamily="34" charset="0"/>
                <a:ea typeface="Calibri" panose="020F0502020204030204" pitchFamily="34" charset="0"/>
                <a:cs typeface="Calibri" panose="020F0502020204030204" pitchFamily="34" charset="0"/>
              </a:rPr>
              <a:t> solutions that surpass current capabilities. However, </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even</a:t>
            </a:r>
            <a:r>
              <a:rPr lang="en-GB" sz="2600" dirty="0">
                <a:latin typeface="Calibri" panose="020F0502020204030204" pitchFamily="34" charset="0"/>
                <a:ea typeface="Calibri" panose="020F0502020204030204" pitchFamily="34" charset="0"/>
                <a:cs typeface="Calibri" panose="020F0502020204030204" pitchFamily="34" charset="0"/>
              </a:rPr>
              <a:t> with rigorous testing, some novel alloys</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fail to meet</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dirty="0">
                <a:latin typeface="Calibri" panose="020F0502020204030204" pitchFamily="34" charset="0"/>
                <a:ea typeface="Calibri" panose="020F0502020204030204" pitchFamily="34" charset="0"/>
                <a:cs typeface="Calibri" panose="020F0502020204030204" pitchFamily="34" charset="0"/>
              </a:rPr>
              <a:t>the stringent durability requirements for aerospace applications, often exhibiting unexpected fatigue under stress. This necessitates ongoing research into material science. Furthermore, in the realm of robotics, developers increasingly seek versatile components. While specialized parts are common, the trend is to find standardized modules that can easily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substitute for</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dirty="0">
                <a:latin typeface="Calibri" panose="020F0502020204030204" pitchFamily="34" charset="0"/>
                <a:ea typeface="Calibri" panose="020F0502020204030204" pitchFamily="34" charset="0"/>
                <a:cs typeface="Calibri" panose="020F0502020204030204" pitchFamily="34" charset="0"/>
              </a:rPr>
              <a:t>custom-made elements, streamlining production and maintenance. The goal is to design systems where a single adaptable component can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task</a:t>
            </a:r>
            <a:r>
              <a:rPr lang="en-GB" sz="2600" dirty="0">
                <a:latin typeface="Calibri" panose="020F0502020204030204" pitchFamily="34" charset="0"/>
                <a:ea typeface="Calibri" panose="020F0502020204030204" pitchFamily="34" charset="0"/>
                <a:cs typeface="Calibri" panose="020F0502020204030204" pitchFamily="34" charset="0"/>
              </a:rPr>
              <a:t> multiple functions, reducing complexity and cost."</a:t>
            </a:r>
            <a:endParaRPr lang="es-AR" sz="2600" dirty="0">
              <a:latin typeface="Calibri" panose="020F0502020204030204" pitchFamily="34" charset="0"/>
              <a:ea typeface="Calibri" panose="020F0502020204030204" pitchFamily="34" charset="0"/>
              <a:cs typeface="Calibri" panose="020F0502020204030204" pitchFamily="34" charset="0"/>
            </a:endParaRPr>
          </a:p>
          <a:p>
            <a:pPr>
              <a:lnSpc>
                <a:spcPct val="150000"/>
              </a:lnSpc>
            </a:pPr>
            <a:endParaRPr lang="en-GB" sz="2600" dirty="0">
              <a:latin typeface="Calibri" panose="020F0502020204030204" pitchFamily="34" charset="0"/>
              <a:ea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375209965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31A259CA-2FC0-AA28-C975-F711CBC29A25}"/>
              </a:ext>
            </a:extLst>
          </p:cNvPr>
          <p:cNvSpPr>
            <a:spLocks noGrp="1"/>
          </p:cNvSpPr>
          <p:nvPr>
            <p:ph idx="1"/>
          </p:nvPr>
        </p:nvSpPr>
        <p:spPr>
          <a:xfrm>
            <a:off x="272143" y="217714"/>
            <a:ext cx="11669485" cy="6237515"/>
          </a:xfrm>
        </p:spPr>
        <p:txBody>
          <a:bodyPr>
            <a:noAutofit/>
          </a:bodyPr>
          <a:lstStyle/>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The pursuit of advanced materials is central to modern engineering. Scientists constantly experiment with new compounds, aiming to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engineer</a:t>
            </a:r>
            <a:r>
              <a:rPr lang="en-GB" sz="2600" dirty="0">
                <a:latin typeface="Calibri" panose="020F0502020204030204" pitchFamily="34" charset="0"/>
                <a:ea typeface="Calibri" panose="020F0502020204030204" pitchFamily="34" charset="0"/>
                <a:cs typeface="Calibri" panose="020F0502020204030204" pitchFamily="34" charset="0"/>
              </a:rPr>
              <a:t> solutions that surpass c</a:t>
            </a:r>
            <a:r>
              <a:rPr lang="en-GB" sz="2600" u="sng" dirty="0">
                <a:latin typeface="Calibri" panose="020F0502020204030204" pitchFamily="34" charset="0"/>
                <a:ea typeface="Calibri" panose="020F0502020204030204" pitchFamily="34" charset="0"/>
                <a:cs typeface="Calibri" panose="020F0502020204030204" pitchFamily="34" charset="0"/>
              </a:rPr>
              <a:t>urrent</a:t>
            </a:r>
            <a:r>
              <a:rPr lang="en-GB" sz="2600" dirty="0">
                <a:latin typeface="Calibri" panose="020F0502020204030204" pitchFamily="34" charset="0"/>
                <a:ea typeface="Calibri" panose="020F0502020204030204" pitchFamily="34" charset="0"/>
                <a:cs typeface="Calibri" panose="020F0502020204030204" pitchFamily="34" charset="0"/>
              </a:rPr>
              <a:t> capabilities. However, </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even</a:t>
            </a:r>
            <a:r>
              <a:rPr lang="en-GB" sz="2600" dirty="0">
                <a:latin typeface="Calibri" panose="020F0502020204030204" pitchFamily="34" charset="0"/>
                <a:ea typeface="Calibri" panose="020F0502020204030204" pitchFamily="34" charset="0"/>
                <a:cs typeface="Calibri" panose="020F0502020204030204" pitchFamily="34" charset="0"/>
              </a:rPr>
              <a:t> with rigorous testing, some novel alloys</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fail to meet</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dirty="0">
                <a:latin typeface="Calibri" panose="020F0502020204030204" pitchFamily="34" charset="0"/>
                <a:ea typeface="Calibri" panose="020F0502020204030204" pitchFamily="34" charset="0"/>
                <a:cs typeface="Calibri" panose="020F0502020204030204" pitchFamily="34" charset="0"/>
              </a:rPr>
              <a:t>the stringent durability requirements for aerospace applications, often exhibiting unexpected fatigue under stress. This necessitates ongoing research into material science.</a:t>
            </a:r>
          </a:p>
          <a:p>
            <a:pPr marL="0" indent="0">
              <a:buNone/>
            </a:pP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La </a:t>
            </a:r>
            <a:r>
              <a:rPr lang="en-GB" sz="2600" dirty="0" err="1">
                <a:latin typeface="Calibri" panose="020F0502020204030204" pitchFamily="34" charset="0"/>
                <a:ea typeface="Calibri" panose="020F0502020204030204" pitchFamily="34" charset="0"/>
                <a:cs typeface="Calibri" panose="020F0502020204030204" pitchFamily="34" charset="0"/>
              </a:rPr>
              <a:t>búsqueda</a:t>
            </a:r>
            <a:r>
              <a:rPr lang="en-GB" sz="2600" dirty="0">
                <a:latin typeface="Calibri" panose="020F0502020204030204" pitchFamily="34" charset="0"/>
                <a:ea typeface="Calibri" panose="020F0502020204030204" pitchFamily="34" charset="0"/>
                <a:cs typeface="Calibri" panose="020F0502020204030204" pitchFamily="34" charset="0"/>
              </a:rPr>
              <a:t> de </a:t>
            </a:r>
            <a:r>
              <a:rPr lang="en-GB" sz="2600" dirty="0" err="1">
                <a:latin typeface="Calibri" panose="020F0502020204030204" pitchFamily="34" charset="0"/>
                <a:ea typeface="Calibri" panose="020F0502020204030204" pitchFamily="34" charset="0"/>
                <a:cs typeface="Calibri" panose="020F0502020204030204" pitchFamily="34" charset="0"/>
              </a:rPr>
              <a:t>materiales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avanzados</a:t>
            </a:r>
            <a:r>
              <a:rPr lang="en-GB" sz="2600" dirty="0">
                <a:latin typeface="Calibri" panose="020F0502020204030204" pitchFamily="34" charset="0"/>
                <a:ea typeface="Calibri" panose="020F0502020204030204" pitchFamily="34" charset="0"/>
                <a:cs typeface="Calibri" panose="020F0502020204030204" pitchFamily="34" charset="0"/>
              </a:rPr>
              <a:t> es central para la </a:t>
            </a:r>
            <a:r>
              <a:rPr lang="en-GB" sz="2600" dirty="0" err="1">
                <a:latin typeface="Calibri" panose="020F0502020204030204" pitchFamily="34" charset="0"/>
                <a:ea typeface="Calibri" panose="020F0502020204030204" pitchFamily="34" charset="0"/>
                <a:cs typeface="Calibri" panose="020F0502020204030204" pitchFamily="34" charset="0"/>
              </a:rPr>
              <a:t>ingeniería</a:t>
            </a:r>
            <a:r>
              <a:rPr lang="en-GB" sz="2600" dirty="0">
                <a:latin typeface="Calibri" panose="020F0502020204030204" pitchFamily="34" charset="0"/>
                <a:ea typeface="Calibri" panose="020F0502020204030204" pitchFamily="34" charset="0"/>
                <a:cs typeface="Calibri" panose="020F0502020204030204" pitchFamily="34" charset="0"/>
              </a:rPr>
              <a:t> moderna. </a:t>
            </a: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Los </a:t>
            </a:r>
            <a:r>
              <a:rPr lang="en-GB" sz="2600" dirty="0" err="1">
                <a:latin typeface="Calibri" panose="020F0502020204030204" pitchFamily="34" charset="0"/>
                <a:ea typeface="Calibri" panose="020F0502020204030204" pitchFamily="34" charset="0"/>
                <a:cs typeface="Calibri" panose="020F0502020204030204" pitchFamily="34" charset="0"/>
              </a:rPr>
              <a:t>científicos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experimentan</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constantemente</a:t>
            </a:r>
            <a:r>
              <a:rPr lang="en-GB" sz="2600" dirty="0">
                <a:latin typeface="Calibri" panose="020F0502020204030204" pitchFamily="34" charset="0"/>
                <a:ea typeface="Calibri" panose="020F0502020204030204" pitchFamily="34" charset="0"/>
                <a:cs typeface="Calibri" panose="020F0502020204030204" pitchFamily="34" charset="0"/>
              </a:rPr>
              <a:t> con </a:t>
            </a:r>
            <a:r>
              <a:rPr lang="en-GB" sz="2600" dirty="0" err="1">
                <a:latin typeface="Calibri" panose="020F0502020204030204" pitchFamily="34" charset="0"/>
                <a:ea typeface="Calibri" panose="020F0502020204030204" pitchFamily="34" charset="0"/>
                <a:cs typeface="Calibri" panose="020F0502020204030204" pitchFamily="34" charset="0"/>
              </a:rPr>
              <a:t>nuevos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compuestos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apuntando</a:t>
            </a:r>
            <a:r>
              <a:rPr lang="en-GB" sz="2600" dirty="0">
                <a:latin typeface="Calibri" panose="020F0502020204030204" pitchFamily="34" charset="0"/>
                <a:ea typeface="Calibri" panose="020F0502020204030204" pitchFamily="34" charset="0"/>
                <a:cs typeface="Calibri" panose="020F0502020204030204" pitchFamily="34" charset="0"/>
              </a:rPr>
              <a:t> a </a:t>
            </a:r>
            <a:r>
              <a:rPr lang="en-GB" sz="2600" dirty="0" err="1">
                <a:latin typeface="Calibri" panose="020F0502020204030204" pitchFamily="34" charset="0"/>
                <a:ea typeface="Calibri" panose="020F0502020204030204" pitchFamily="34" charset="0"/>
                <a:cs typeface="Calibri" panose="020F0502020204030204" pitchFamily="34" charset="0"/>
              </a:rPr>
              <a:t>diseñar</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soluciones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ingenieriles</a:t>
            </a:r>
            <a:r>
              <a:rPr lang="en-GB" sz="2600" dirty="0">
                <a:latin typeface="Calibri" panose="020F0502020204030204" pitchFamily="34" charset="0"/>
                <a:ea typeface="Calibri" panose="020F0502020204030204" pitchFamily="34" charset="0"/>
                <a:cs typeface="Calibri" panose="020F0502020204030204" pitchFamily="34" charset="0"/>
              </a:rPr>
              <a:t> que </a:t>
            </a:r>
            <a:r>
              <a:rPr lang="en-GB" sz="2600" dirty="0" err="1">
                <a:latin typeface="Calibri" panose="020F0502020204030204" pitchFamily="34" charset="0"/>
                <a:ea typeface="Calibri" panose="020F0502020204030204" pitchFamily="34" charset="0"/>
                <a:cs typeface="Calibri" panose="020F0502020204030204" pitchFamily="34" charset="0"/>
              </a:rPr>
              <a:t>superen</a:t>
            </a:r>
            <a:r>
              <a:rPr lang="en-GB" sz="2600" dirty="0">
                <a:latin typeface="Calibri" panose="020F0502020204030204" pitchFamily="34" charset="0"/>
                <a:ea typeface="Calibri" panose="020F0502020204030204" pitchFamily="34" charset="0"/>
                <a:cs typeface="Calibri" panose="020F0502020204030204" pitchFamily="34" charset="0"/>
              </a:rPr>
              <a:t> las </a:t>
            </a:r>
            <a:r>
              <a:rPr lang="en-GB" sz="2600" dirty="0" err="1">
                <a:latin typeface="Calibri" panose="020F0502020204030204" pitchFamily="34" charset="0"/>
                <a:ea typeface="Calibri" panose="020F0502020204030204" pitchFamily="34" charset="0"/>
                <a:cs typeface="Calibri" panose="020F0502020204030204" pitchFamily="34" charset="0"/>
              </a:rPr>
              <a:t>capacidades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actuales</a:t>
            </a:r>
            <a:r>
              <a:rPr lang="en-GB"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Sin embargo, con </a:t>
            </a:r>
            <a:r>
              <a:rPr lang="en-GB" sz="2600" dirty="0" err="1">
                <a:latin typeface="Calibri" panose="020F0502020204030204" pitchFamily="34" charset="0"/>
                <a:ea typeface="Calibri" panose="020F0502020204030204" pitchFamily="34" charset="0"/>
                <a:cs typeface="Calibri" panose="020F0502020204030204" pitchFamily="34" charset="0"/>
              </a:rPr>
              <a:t>algunas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pruebas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rigurosas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algunas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aleaciones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nuevas</a:t>
            </a:r>
            <a:r>
              <a:rPr lang="en-GB" sz="2600" dirty="0">
                <a:latin typeface="Calibri" panose="020F0502020204030204" pitchFamily="34" charset="0"/>
                <a:ea typeface="Calibri" panose="020F0502020204030204" pitchFamily="34" charset="0"/>
                <a:cs typeface="Calibri" panose="020F0502020204030204" pitchFamily="34" charset="0"/>
              </a:rPr>
              <a:t> no </a:t>
            </a:r>
            <a:r>
              <a:rPr lang="en-GB" sz="2600" dirty="0" err="1">
                <a:latin typeface="Calibri" panose="020F0502020204030204" pitchFamily="34" charset="0"/>
                <a:ea typeface="Calibri" panose="020F0502020204030204" pitchFamily="34" charset="0"/>
                <a:cs typeface="Calibri" panose="020F0502020204030204" pitchFamily="34" charset="0"/>
              </a:rPr>
              <a:t>cumplen</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los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requerimientos</a:t>
            </a:r>
            <a:r>
              <a:rPr lang="en-GB" sz="2600" dirty="0">
                <a:latin typeface="Calibri" panose="020F0502020204030204" pitchFamily="34" charset="0"/>
                <a:ea typeface="Calibri" panose="020F0502020204030204" pitchFamily="34" charset="0"/>
                <a:cs typeface="Calibri" panose="020F0502020204030204" pitchFamily="34" charset="0"/>
              </a:rPr>
              <a:t> de </a:t>
            </a:r>
            <a:r>
              <a:rPr lang="en-GB" sz="2600" dirty="0" err="1">
                <a:latin typeface="Calibri" panose="020F0502020204030204" pitchFamily="34" charset="0"/>
                <a:ea typeface="Calibri" panose="020F0502020204030204" pitchFamily="34" charset="0"/>
                <a:cs typeface="Calibri" panose="020F0502020204030204" pitchFamily="34" charset="0"/>
              </a:rPr>
              <a:t>durabilidad</a:t>
            </a:r>
            <a:r>
              <a:rPr lang="en-GB" sz="2600" dirty="0">
                <a:latin typeface="Calibri" panose="020F0502020204030204" pitchFamily="34" charset="0"/>
                <a:ea typeface="Calibri" panose="020F0502020204030204" pitchFamily="34" charset="0"/>
                <a:cs typeface="Calibri" panose="020F0502020204030204" pitchFamily="34" charset="0"/>
              </a:rPr>
              <a:t> de </a:t>
            </a:r>
            <a:r>
              <a:rPr lang="en-GB" sz="2600" dirty="0" err="1">
                <a:latin typeface="Calibri" panose="020F0502020204030204" pitchFamily="34" charset="0"/>
                <a:ea typeface="Calibri" panose="020F0502020204030204" pitchFamily="34" charset="0"/>
                <a:cs typeface="Calibri" panose="020F0502020204030204" pitchFamily="34" charset="0"/>
              </a:rPr>
              <a:t>astringencia</a:t>
            </a:r>
            <a:r>
              <a:rPr lang="en-GB" sz="2600" dirty="0">
                <a:latin typeface="Calibri" panose="020F0502020204030204" pitchFamily="34" charset="0"/>
                <a:ea typeface="Calibri" panose="020F0502020204030204" pitchFamily="34" charset="0"/>
                <a:cs typeface="Calibri" panose="020F0502020204030204" pitchFamily="34" charset="0"/>
              </a:rPr>
              <a:t> para </a:t>
            </a:r>
            <a:r>
              <a:rPr lang="en-GB" sz="2600" dirty="0" err="1">
                <a:latin typeface="Calibri" panose="020F0502020204030204" pitchFamily="34" charset="0"/>
                <a:ea typeface="Calibri" panose="020F0502020204030204" pitchFamily="34" charset="0"/>
                <a:cs typeface="Calibri" panose="020F0502020204030204" pitchFamily="34" charset="0"/>
              </a:rPr>
              <a:t>aplicaciones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aeroespaciaales</a:t>
            </a:r>
            <a:r>
              <a:rPr lang="en-GB" sz="2600" dirty="0">
                <a:latin typeface="Calibri" panose="020F0502020204030204" pitchFamily="34" charset="0"/>
                <a:ea typeface="Calibri" panose="020F0502020204030204" pitchFamily="34" charset="0"/>
                <a:cs typeface="Calibri" panose="020F0502020204030204" pitchFamily="34" charset="0"/>
              </a:rPr>
              <a:t>, a menudo </a:t>
            </a:r>
            <a:r>
              <a:rPr lang="en-GB" sz="2600" dirty="0" err="1">
                <a:latin typeface="Calibri" panose="020F0502020204030204" pitchFamily="34" charset="0"/>
                <a:ea typeface="Calibri" panose="020F0502020204030204" pitchFamily="34" charset="0"/>
                <a:cs typeface="Calibri" panose="020F0502020204030204" pitchFamily="34" charset="0"/>
              </a:rPr>
              <a:t>exhibiendo</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fatiga</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inesperada</a:t>
            </a:r>
            <a:r>
              <a:rPr lang="en-GB" sz="2600" dirty="0">
                <a:latin typeface="Calibri" panose="020F0502020204030204" pitchFamily="34" charset="0"/>
                <a:ea typeface="Calibri" panose="020F0502020204030204" pitchFamily="34" charset="0"/>
                <a:cs typeface="Calibri" panose="020F0502020204030204" pitchFamily="34" charset="0"/>
              </a:rPr>
              <a:t> bajo tension. </a:t>
            </a: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Esto </a:t>
            </a:r>
            <a:r>
              <a:rPr lang="en-GB" sz="2600" dirty="0" err="1">
                <a:latin typeface="Calibri" panose="020F0502020204030204" pitchFamily="34" charset="0"/>
                <a:ea typeface="Calibri" panose="020F0502020204030204" pitchFamily="34" charset="0"/>
                <a:cs typeface="Calibri" panose="020F0502020204030204" pitchFamily="34" charset="0"/>
              </a:rPr>
              <a:t>requiere</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investigación</a:t>
            </a:r>
            <a:r>
              <a:rPr lang="en-GB" sz="2600" dirty="0">
                <a:latin typeface="Calibri" panose="020F0502020204030204" pitchFamily="34" charset="0"/>
                <a:ea typeface="Calibri" panose="020F0502020204030204" pitchFamily="34" charset="0"/>
                <a:cs typeface="Calibri" panose="020F0502020204030204" pitchFamily="34" charset="0"/>
              </a:rPr>
              <a:t> continua </a:t>
            </a:r>
            <a:r>
              <a:rPr lang="en-GB" sz="2600" dirty="0" err="1">
                <a:latin typeface="Calibri" panose="020F0502020204030204" pitchFamily="34" charset="0"/>
                <a:ea typeface="Calibri" panose="020F0502020204030204" pitchFamily="34" charset="0"/>
                <a:cs typeface="Calibri" panose="020F0502020204030204" pitchFamily="34" charset="0"/>
              </a:rPr>
              <a:t>dentro</a:t>
            </a:r>
            <a:r>
              <a:rPr lang="en-GB" sz="2600" dirty="0">
                <a:latin typeface="Calibri" panose="020F0502020204030204" pitchFamily="34" charset="0"/>
                <a:ea typeface="Calibri" panose="020F0502020204030204" pitchFamily="34" charset="0"/>
                <a:cs typeface="Calibri" panose="020F0502020204030204" pitchFamily="34" charset="0"/>
              </a:rPr>
              <a:t> de la Ciencia de </a:t>
            </a:r>
            <a:r>
              <a:rPr lang="en-GB" sz="2600" dirty="0" err="1">
                <a:latin typeface="Calibri" panose="020F0502020204030204" pitchFamily="34" charset="0"/>
                <a:ea typeface="Calibri" panose="020F0502020204030204" pitchFamily="34" charset="0"/>
                <a:cs typeface="Calibri" panose="020F0502020204030204" pitchFamily="34" charset="0"/>
              </a:rPr>
              <a:t>materiales</a:t>
            </a:r>
            <a:r>
              <a:rPr lang="en-GB" sz="2600" dirty="0">
                <a:latin typeface="Calibri" panose="020F0502020204030204" pitchFamily="34" charset="0"/>
                <a:ea typeface="Calibri" panose="020F0502020204030204" pitchFamily="34" charset="0"/>
                <a:cs typeface="Calibri" panose="020F0502020204030204" pitchFamily="34" charset="0"/>
              </a:rPr>
              <a:t>.</a:t>
            </a:r>
            <a:endParaRPr lang="en-GB" sz="2600" dirty="0"/>
          </a:p>
        </p:txBody>
      </p:sp>
    </p:spTree>
    <p:extLst>
      <p:ext uri="{BB962C8B-B14F-4D97-AF65-F5344CB8AC3E}">
        <p14:creationId xmlns:p14="http://schemas.microsoft.com/office/powerpoint/2010/main" val="1720325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circle(in)">
                                      <p:cBhvr>
                                        <p:cTn id="7" dur="20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1000"/>
                                        <p:tgtEl>
                                          <p:spTgt spid="3">
                                            <p:txEl>
                                              <p:pRg st="4" end="4"/>
                                            </p:txEl>
                                          </p:spTgt>
                                        </p:tgtEl>
                                      </p:cBhvr>
                                    </p:animEffect>
                                    <p:anim calcmode="lin" valueType="num">
                                      <p:cBhvr>
                                        <p:cTn id="18"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19"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3">
                                            <p:txEl>
                                              <p:pRg st="5" end="5"/>
                                            </p:txEl>
                                          </p:spTgt>
                                        </p:tgtEl>
                                        <p:attrNameLst>
                                          <p:attrName>style.visibility</p:attrName>
                                        </p:attrNameLst>
                                      </p:cBhvr>
                                      <p:to>
                                        <p:strVal val="visible"/>
                                      </p:to>
                                    </p:set>
                                    <p:animEffect transition="in" filter="fade">
                                      <p:cBhvr>
                                        <p:cTn id="24"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052D633B-32D6-8EF7-943C-C52F881488C3}"/>
              </a:ext>
            </a:extLst>
          </p:cNvPr>
          <p:cNvSpPr>
            <a:spLocks noGrp="1"/>
          </p:cNvSpPr>
          <p:nvPr>
            <p:ph idx="1"/>
          </p:nvPr>
        </p:nvSpPr>
        <p:spPr>
          <a:xfrm>
            <a:off x="304800" y="452718"/>
            <a:ext cx="11440886" cy="6046053"/>
          </a:xfrm>
        </p:spPr>
        <p:txBody>
          <a:bodyPr>
            <a:normAutofit/>
          </a:bodyPr>
          <a:lstStyle/>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Furthermore, in the realm of robotics, developers increasingly seek versatile components. While specialized parts are common, the trend is to find standardized modules that can easily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substitute for</a:t>
            </a:r>
            <a:r>
              <a:rPr lang="en-GB" sz="2600" dirty="0">
                <a:highlight>
                  <a:srgbClr val="000080"/>
                </a:highlight>
                <a:latin typeface="Calibri" panose="020F0502020204030204" pitchFamily="34" charset="0"/>
                <a:ea typeface="Calibri" panose="020F0502020204030204" pitchFamily="34" charset="0"/>
                <a:cs typeface="Calibri" panose="020F0502020204030204" pitchFamily="34" charset="0"/>
              </a:rPr>
              <a:t> </a:t>
            </a:r>
            <a:r>
              <a:rPr lang="en-GB" sz="2600" dirty="0">
                <a:latin typeface="Calibri" panose="020F0502020204030204" pitchFamily="34" charset="0"/>
                <a:ea typeface="Calibri" panose="020F0502020204030204" pitchFamily="34" charset="0"/>
                <a:cs typeface="Calibri" panose="020F0502020204030204" pitchFamily="34" charset="0"/>
              </a:rPr>
              <a:t>custom-made elements. The goal is to design systems where a single adaptable component can </a:t>
            </a:r>
            <a:r>
              <a:rPr lang="en-GB" sz="2600" b="1" dirty="0">
                <a:highlight>
                  <a:srgbClr val="000080"/>
                </a:highlight>
                <a:latin typeface="Calibri" panose="020F0502020204030204" pitchFamily="34" charset="0"/>
                <a:ea typeface="Calibri" panose="020F0502020204030204" pitchFamily="34" charset="0"/>
                <a:cs typeface="Calibri" panose="020F0502020204030204" pitchFamily="34" charset="0"/>
              </a:rPr>
              <a:t>task</a:t>
            </a:r>
            <a:r>
              <a:rPr lang="en-GB" sz="2600" dirty="0">
                <a:latin typeface="Calibri" panose="020F0502020204030204" pitchFamily="34" charset="0"/>
                <a:ea typeface="Calibri" panose="020F0502020204030204" pitchFamily="34" charset="0"/>
                <a:cs typeface="Calibri" panose="020F0502020204030204" pitchFamily="34" charset="0"/>
              </a:rPr>
              <a:t> multiple functions, reducing complexity and cost.“</a:t>
            </a:r>
          </a:p>
          <a:p>
            <a:pPr marL="0" indent="0">
              <a:buNone/>
            </a:pPr>
            <a:endParaRPr lang="en-GB" sz="2600" dirty="0">
              <a:latin typeface="Calibri" panose="020F0502020204030204" pitchFamily="34" charset="0"/>
              <a:ea typeface="Calibri" panose="020F0502020204030204" pitchFamily="34" charset="0"/>
              <a:cs typeface="Calibri" panose="020F0502020204030204" pitchFamily="34" charset="0"/>
            </a:endParaRPr>
          </a:p>
          <a:p>
            <a:pPr marL="0" indent="0">
              <a:buNone/>
            </a:pPr>
            <a:r>
              <a:rPr lang="en-GB" sz="2600" dirty="0" err="1">
                <a:latin typeface="Calibri" panose="020F0502020204030204" pitchFamily="34" charset="0"/>
                <a:ea typeface="Calibri" panose="020F0502020204030204" pitchFamily="34" charset="0"/>
                <a:cs typeface="Calibri" panose="020F0502020204030204" pitchFamily="34" charset="0"/>
              </a:rPr>
              <a:t>Aún</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más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en</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el</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ámbito</a:t>
            </a:r>
            <a:r>
              <a:rPr lang="en-GB" sz="2600" dirty="0">
                <a:latin typeface="Calibri" panose="020F0502020204030204" pitchFamily="34" charset="0"/>
                <a:ea typeface="Calibri" panose="020F0502020204030204" pitchFamily="34" charset="0"/>
                <a:cs typeface="Calibri" panose="020F0502020204030204" pitchFamily="34" charset="0"/>
              </a:rPr>
              <a:t> de la </a:t>
            </a:r>
            <a:r>
              <a:rPr lang="en-GB" sz="2600" dirty="0" err="1">
                <a:latin typeface="Calibri" panose="020F0502020204030204" pitchFamily="34" charset="0"/>
                <a:ea typeface="Calibri" panose="020F0502020204030204" pitchFamily="34" charset="0"/>
                <a:cs typeface="Calibri" panose="020F0502020204030204" pitchFamily="34" charset="0"/>
              </a:rPr>
              <a:t>robótica</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los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desarrolladores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cada</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vez</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más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buscan</a:t>
            </a:r>
            <a:r>
              <a:rPr lang="en-GB" sz="2600" dirty="0">
                <a:latin typeface="Calibri" panose="020F0502020204030204" pitchFamily="34" charset="0"/>
                <a:ea typeface="Calibri" panose="020F0502020204030204" pitchFamily="34" charset="0"/>
                <a:cs typeface="Calibri" panose="020F0502020204030204" pitchFamily="34" charset="0"/>
              </a:rPr>
              <a:t> components </a:t>
            </a:r>
            <a:r>
              <a:rPr lang="en-GB" sz="2600" dirty="0" err="1">
                <a:latin typeface="Calibri" panose="020F0502020204030204" pitchFamily="34" charset="0"/>
                <a:ea typeface="Calibri" panose="020F0502020204030204" pitchFamily="34" charset="0"/>
                <a:cs typeface="Calibri" panose="020F0502020204030204" pitchFamily="34" charset="0"/>
              </a:rPr>
              <a:t>versátiles</a:t>
            </a:r>
            <a:r>
              <a:rPr lang="en-GB"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600" dirty="0" err="1">
                <a:latin typeface="Calibri" panose="020F0502020204030204" pitchFamily="34" charset="0"/>
                <a:ea typeface="Calibri" panose="020F0502020204030204" pitchFamily="34" charset="0"/>
                <a:cs typeface="Calibri" panose="020F0502020204030204" pitchFamily="34" charset="0"/>
              </a:rPr>
              <a:t>Mientras</a:t>
            </a:r>
            <a:r>
              <a:rPr lang="en-GB" sz="2600" dirty="0">
                <a:latin typeface="Calibri" panose="020F0502020204030204" pitchFamily="34" charset="0"/>
                <a:ea typeface="Calibri" panose="020F0502020204030204" pitchFamily="34" charset="0"/>
                <a:cs typeface="Calibri" panose="020F0502020204030204" pitchFamily="34" charset="0"/>
              </a:rPr>
              <a:t> las partes </a:t>
            </a:r>
            <a:r>
              <a:rPr lang="en-GB" sz="2600" dirty="0" err="1">
                <a:latin typeface="Calibri" panose="020F0502020204030204" pitchFamily="34" charset="0"/>
                <a:ea typeface="Calibri" panose="020F0502020204030204" pitchFamily="34" charset="0"/>
                <a:cs typeface="Calibri" panose="020F0502020204030204" pitchFamily="34" charset="0"/>
              </a:rPr>
              <a:t>especializadas</a:t>
            </a:r>
            <a:r>
              <a:rPr lang="en-GB" sz="2600" dirty="0">
                <a:latin typeface="Calibri" panose="020F0502020204030204" pitchFamily="34" charset="0"/>
                <a:ea typeface="Calibri" panose="020F0502020204030204" pitchFamily="34" charset="0"/>
                <a:cs typeface="Calibri" panose="020F0502020204030204" pitchFamily="34" charset="0"/>
              </a:rPr>
              <a:t> son communes, la </a:t>
            </a:r>
            <a:r>
              <a:rPr lang="en-GB" sz="2600" dirty="0" err="1">
                <a:latin typeface="Calibri" panose="020F0502020204030204" pitchFamily="34" charset="0"/>
                <a:ea typeface="Calibri" panose="020F0502020204030204" pitchFamily="34" charset="0"/>
                <a:cs typeface="Calibri" panose="020F0502020204030204" pitchFamily="34" charset="0"/>
              </a:rPr>
              <a:t>tendencia</a:t>
            </a:r>
            <a:r>
              <a:rPr lang="en-GB" sz="2600" dirty="0">
                <a:latin typeface="Calibri" panose="020F0502020204030204" pitchFamily="34" charset="0"/>
                <a:ea typeface="Calibri" panose="020F0502020204030204" pitchFamily="34" charset="0"/>
                <a:cs typeface="Calibri" panose="020F0502020204030204" pitchFamily="34" charset="0"/>
              </a:rPr>
              <a:t> es </a:t>
            </a:r>
            <a:r>
              <a:rPr lang="en-GB" sz="2600" dirty="0" err="1">
                <a:latin typeface="Calibri" panose="020F0502020204030204" pitchFamily="34" charset="0"/>
                <a:ea typeface="Calibri" panose="020F0502020204030204" pitchFamily="34" charset="0"/>
                <a:cs typeface="Calibri" panose="020F0502020204030204" pitchFamily="34" charset="0"/>
              </a:rPr>
              <a:t>encontrar</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módulos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estandarizados</a:t>
            </a:r>
            <a:r>
              <a:rPr lang="en-GB" sz="2600" dirty="0">
                <a:latin typeface="Calibri" panose="020F0502020204030204" pitchFamily="34" charset="0"/>
                <a:ea typeface="Calibri" panose="020F0502020204030204" pitchFamily="34" charset="0"/>
                <a:cs typeface="Calibri" panose="020F0502020204030204" pitchFamily="34" charset="0"/>
              </a:rPr>
              <a:t> que </a:t>
            </a:r>
            <a:r>
              <a:rPr lang="en-GB" sz="2600" dirty="0" err="1">
                <a:latin typeface="Calibri" panose="020F0502020204030204" pitchFamily="34" charset="0"/>
                <a:ea typeface="Calibri" panose="020F0502020204030204" pitchFamily="34" charset="0"/>
                <a:cs typeface="Calibri" panose="020F0502020204030204" pitchFamily="34" charset="0"/>
              </a:rPr>
              <a:t>fácilmente</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puedan</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sustituir</a:t>
            </a:r>
            <a:r>
              <a:rPr lang="en-GB" sz="2600" dirty="0">
                <a:latin typeface="Calibri" panose="020F0502020204030204" pitchFamily="34" charset="0"/>
                <a:ea typeface="Calibri" panose="020F0502020204030204" pitchFamily="34" charset="0"/>
                <a:cs typeface="Calibri" panose="020F0502020204030204" pitchFamily="34" charset="0"/>
              </a:rPr>
              <a:t> a </a:t>
            </a:r>
            <a:r>
              <a:rPr lang="en-GB" sz="2600" dirty="0" err="1">
                <a:latin typeface="Calibri" panose="020F0502020204030204" pitchFamily="34" charset="0"/>
                <a:ea typeface="Calibri" panose="020F0502020204030204" pitchFamily="34" charset="0"/>
                <a:cs typeface="Calibri" panose="020F0502020204030204" pitchFamily="34" charset="0"/>
              </a:rPr>
              <a:t>los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productos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hechos</a:t>
            </a:r>
            <a:r>
              <a:rPr lang="en-GB" sz="2600" dirty="0">
                <a:latin typeface="Calibri" panose="020F0502020204030204" pitchFamily="34" charset="0"/>
                <a:ea typeface="Calibri" panose="020F0502020204030204" pitchFamily="34" charset="0"/>
                <a:cs typeface="Calibri" panose="020F0502020204030204" pitchFamily="34" charset="0"/>
              </a:rPr>
              <a:t> a </a:t>
            </a:r>
            <a:r>
              <a:rPr lang="en-GB" sz="2600" dirty="0" err="1">
                <a:latin typeface="Calibri" panose="020F0502020204030204" pitchFamily="34" charset="0"/>
                <a:ea typeface="Calibri" panose="020F0502020204030204" pitchFamily="34" charset="0"/>
                <a:cs typeface="Calibri" panose="020F0502020204030204" pitchFamily="34" charset="0"/>
              </a:rPr>
              <a:t>pedido</a:t>
            </a:r>
            <a:r>
              <a:rPr lang="en-GB" sz="2600" dirty="0">
                <a:latin typeface="Calibri" panose="020F0502020204030204" pitchFamily="34" charset="0"/>
                <a:ea typeface="Calibri" panose="020F0502020204030204" pitchFamily="34" charset="0"/>
                <a:cs typeface="Calibri" panose="020F0502020204030204" pitchFamily="34" charset="0"/>
              </a:rPr>
              <a:t>. </a:t>
            </a:r>
          </a:p>
          <a:p>
            <a:pPr marL="0" indent="0">
              <a:buNone/>
            </a:pPr>
            <a:r>
              <a:rPr lang="en-GB" sz="2600" dirty="0">
                <a:latin typeface="Calibri" panose="020F0502020204030204" pitchFamily="34" charset="0"/>
                <a:ea typeface="Calibri" panose="020F0502020204030204" pitchFamily="34" charset="0"/>
                <a:cs typeface="Calibri" panose="020F0502020204030204" pitchFamily="34" charset="0"/>
              </a:rPr>
              <a:t>El </a:t>
            </a:r>
            <a:r>
              <a:rPr lang="en-GB" sz="2600" dirty="0" err="1">
                <a:latin typeface="Calibri" panose="020F0502020204030204" pitchFamily="34" charset="0"/>
                <a:ea typeface="Calibri" panose="020F0502020204030204" pitchFamily="34" charset="0"/>
                <a:cs typeface="Calibri" panose="020F0502020204030204" pitchFamily="34" charset="0"/>
              </a:rPr>
              <a:t>objetivo</a:t>
            </a:r>
            <a:r>
              <a:rPr lang="en-GB" sz="2600" dirty="0">
                <a:latin typeface="Calibri" panose="020F0502020204030204" pitchFamily="34" charset="0"/>
                <a:ea typeface="Calibri" panose="020F0502020204030204" pitchFamily="34" charset="0"/>
                <a:cs typeface="Calibri" panose="020F0502020204030204" pitchFamily="34" charset="0"/>
              </a:rPr>
              <a:t> es </a:t>
            </a:r>
            <a:r>
              <a:rPr lang="en-GB" sz="2600" dirty="0" err="1">
                <a:latin typeface="Calibri" panose="020F0502020204030204" pitchFamily="34" charset="0"/>
                <a:ea typeface="Calibri" panose="020F0502020204030204" pitchFamily="34" charset="0"/>
                <a:cs typeface="Calibri" panose="020F0502020204030204" pitchFamily="34" charset="0"/>
              </a:rPr>
              <a:t>diseñar</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sistemas</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donde</a:t>
            </a:r>
            <a:r>
              <a:rPr lang="en-GB" sz="2600" dirty="0">
                <a:latin typeface="Calibri" panose="020F0502020204030204" pitchFamily="34" charset="0"/>
                <a:ea typeface="Calibri" panose="020F0502020204030204" pitchFamily="34" charset="0"/>
                <a:cs typeface="Calibri" panose="020F0502020204030204" pitchFamily="34" charset="0"/>
              </a:rPr>
              <a:t> un </a:t>
            </a:r>
            <a:r>
              <a:rPr lang="en-GB" sz="2600" dirty="0" err="1">
                <a:latin typeface="Calibri" panose="020F0502020204030204" pitchFamily="34" charset="0"/>
                <a:ea typeface="Calibri" panose="020F0502020204030204" pitchFamily="34" charset="0"/>
                <a:cs typeface="Calibri" panose="020F0502020204030204" pitchFamily="34" charset="0"/>
              </a:rPr>
              <a:t>único</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componente</a:t>
            </a:r>
            <a:r>
              <a:rPr lang="en-GB" sz="2600" dirty="0">
                <a:latin typeface="Calibri" panose="020F0502020204030204" pitchFamily="34" charset="0"/>
                <a:ea typeface="Calibri" panose="020F0502020204030204" pitchFamily="34" charset="0"/>
                <a:cs typeface="Calibri" panose="020F0502020204030204" pitchFamily="34" charset="0"/>
              </a:rPr>
              <a:t> adaptable </a:t>
            </a:r>
            <a:r>
              <a:rPr lang="en-GB" sz="2600" dirty="0" err="1">
                <a:latin typeface="Calibri" panose="020F0502020204030204" pitchFamily="34" charset="0"/>
                <a:ea typeface="Calibri" panose="020F0502020204030204" pitchFamily="34" charset="0"/>
                <a:cs typeface="Calibri" panose="020F0502020204030204" pitchFamily="34" charset="0"/>
              </a:rPr>
              <a:t>pueda</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ejecutar</a:t>
            </a:r>
            <a:r>
              <a:rPr lang="en-GB" sz="2600" dirty="0">
                <a:latin typeface="Calibri" panose="020F0502020204030204" pitchFamily="34" charset="0"/>
                <a:ea typeface="Calibri" panose="020F0502020204030204" pitchFamily="34" charset="0"/>
                <a:cs typeface="Calibri" panose="020F0502020204030204" pitchFamily="34" charset="0"/>
              </a:rPr>
              <a:t>/</a:t>
            </a:r>
            <a:r>
              <a:rPr lang="en-GB" sz="2600" dirty="0" err="1">
                <a:latin typeface="Calibri" panose="020F0502020204030204" pitchFamily="34" charset="0"/>
                <a:ea typeface="Calibri" panose="020F0502020204030204" pitchFamily="34" charset="0"/>
                <a:cs typeface="Calibri" panose="020F0502020204030204" pitchFamily="34" charset="0"/>
              </a:rPr>
              <a:t>llevar</a:t>
            </a:r>
            <a:r>
              <a:rPr lang="en-GB" sz="2600" dirty="0">
                <a:latin typeface="Calibri" panose="020F0502020204030204" pitchFamily="34" charset="0"/>
                <a:ea typeface="Calibri" panose="020F0502020204030204" pitchFamily="34" charset="0"/>
                <a:cs typeface="Calibri" panose="020F0502020204030204" pitchFamily="34" charset="0"/>
              </a:rPr>
              <a:t> a </a:t>
            </a:r>
            <a:r>
              <a:rPr lang="en-GB" sz="2600" dirty="0" err="1">
                <a:latin typeface="Calibri" panose="020F0502020204030204" pitchFamily="34" charset="0"/>
                <a:ea typeface="Calibri" panose="020F0502020204030204" pitchFamily="34" charset="0"/>
                <a:cs typeface="Calibri" panose="020F0502020204030204" pitchFamily="34" charset="0"/>
              </a:rPr>
              <a:t>cabo</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funciones</a:t>
            </a:r>
            <a:r>
              <a:rPr lang="en-GB" sz="2600" dirty="0">
                <a:latin typeface="Calibri" panose="020F0502020204030204" pitchFamily="34" charset="0"/>
                <a:ea typeface="Calibri" panose="020F0502020204030204" pitchFamily="34" charset="0"/>
                <a:cs typeface="Calibri" panose="020F0502020204030204" pitchFamily="34" charset="0"/>
              </a:rPr>
              <a:t> multiples, </a:t>
            </a:r>
            <a:r>
              <a:rPr lang="en-GB" sz="2600" dirty="0" err="1">
                <a:latin typeface="Calibri" panose="020F0502020204030204" pitchFamily="34" charset="0"/>
                <a:ea typeface="Calibri" panose="020F0502020204030204" pitchFamily="34" charset="0"/>
                <a:cs typeface="Calibri" panose="020F0502020204030204" pitchFamily="34" charset="0"/>
              </a:rPr>
              <a:t>reduciendo</a:t>
            </a:r>
            <a:r>
              <a:rPr lang="en-GB" sz="2600" dirty="0">
                <a:latin typeface="Calibri" panose="020F0502020204030204" pitchFamily="34" charset="0"/>
                <a:ea typeface="Calibri" panose="020F0502020204030204" pitchFamily="34" charset="0"/>
                <a:cs typeface="Calibri" panose="020F0502020204030204" pitchFamily="34" charset="0"/>
              </a:rPr>
              <a:t> </a:t>
            </a:r>
            <a:r>
              <a:rPr lang="en-GB" sz="2600" dirty="0" err="1">
                <a:latin typeface="Calibri" panose="020F0502020204030204" pitchFamily="34" charset="0"/>
                <a:ea typeface="Calibri" panose="020F0502020204030204" pitchFamily="34" charset="0"/>
                <a:cs typeface="Calibri" panose="020F0502020204030204" pitchFamily="34" charset="0"/>
              </a:rPr>
              <a:t>complejidad</a:t>
            </a:r>
            <a:r>
              <a:rPr lang="en-GB" sz="2600" dirty="0">
                <a:latin typeface="Calibri" panose="020F0502020204030204" pitchFamily="34" charset="0"/>
                <a:ea typeface="Calibri" panose="020F0502020204030204" pitchFamily="34" charset="0"/>
                <a:cs typeface="Calibri" panose="020F0502020204030204" pitchFamily="34" charset="0"/>
              </a:rPr>
              <a:t> y </a:t>
            </a:r>
            <a:r>
              <a:rPr lang="en-GB" sz="2600" dirty="0" err="1">
                <a:latin typeface="Calibri" panose="020F0502020204030204" pitchFamily="34" charset="0"/>
                <a:ea typeface="Calibri" panose="020F0502020204030204" pitchFamily="34" charset="0"/>
                <a:cs typeface="Calibri" panose="020F0502020204030204" pitchFamily="34" charset="0"/>
              </a:rPr>
              <a:t>costo</a:t>
            </a:r>
            <a:r>
              <a:rPr lang="en-GB" sz="2600" dirty="0">
                <a:latin typeface="Calibri" panose="020F0502020204030204" pitchFamily="34" charset="0"/>
                <a:ea typeface="Calibri" panose="020F0502020204030204" pitchFamily="34" charset="0"/>
                <a:cs typeface="Calibri" panose="020F0502020204030204" pitchFamily="34" charset="0"/>
              </a:rPr>
              <a:t>.</a:t>
            </a:r>
            <a:endParaRPr lang="en-GB" sz="2600" dirty="0"/>
          </a:p>
        </p:txBody>
      </p:sp>
    </p:spTree>
    <p:extLst>
      <p:ext uri="{BB962C8B-B14F-4D97-AF65-F5344CB8AC3E}">
        <p14:creationId xmlns:p14="http://schemas.microsoft.com/office/powerpoint/2010/main" val="35369725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3" end="3"/>
                                            </p:txEl>
                                          </p:spTgt>
                                        </p:tgtEl>
                                        <p:attrNameLst>
                                          <p:attrName>style.visibility</p:attrName>
                                        </p:attrNameLst>
                                      </p:cBhvr>
                                      <p:to>
                                        <p:strVal val="visible"/>
                                      </p:to>
                                    </p:set>
                                    <p:animEffect transition="in" filter="fade">
                                      <p:cBhvr>
                                        <p:cTn id="12" dur="500"/>
                                        <p:tgtEl>
                                          <p:spTgt spid="3">
                                            <p:txEl>
                                              <p:pRg st="3" end="3"/>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977641-2D13-9B9D-2184-831516501A58}"/>
              </a:ext>
            </a:extLst>
          </p:cNvPr>
          <p:cNvSpPr>
            <a:spLocks noGrp="1"/>
          </p:cNvSpPr>
          <p:nvPr>
            <p:ph type="title"/>
          </p:nvPr>
        </p:nvSpPr>
        <p:spPr/>
        <p:txBody>
          <a:bodyPr/>
          <a:lstStyle/>
          <a:p>
            <a:endParaRPr lang="en-GB"/>
          </a:p>
        </p:txBody>
      </p:sp>
      <p:sp>
        <p:nvSpPr>
          <p:cNvPr id="3" name="Content Placeholder 2">
            <a:extLst>
              <a:ext uri="{FF2B5EF4-FFF2-40B4-BE49-F238E27FC236}">
                <a16:creationId xmlns:a16="http://schemas.microsoft.com/office/drawing/2014/main" id="{18951542-780D-4E96-3FB8-CEC7C84011B1}"/>
              </a:ext>
            </a:extLst>
          </p:cNvPr>
          <p:cNvSpPr>
            <a:spLocks noGrp="1"/>
          </p:cNvSpPr>
          <p:nvPr>
            <p:ph idx="1"/>
          </p:nvPr>
        </p:nvSpPr>
        <p:spPr/>
        <p:txBody>
          <a:bodyPr>
            <a:normAutofit/>
          </a:bodyPr>
          <a:lstStyle/>
          <a:p>
            <a:r>
              <a:rPr lang="en-GB" sz="2800" dirty="0"/>
              <a:t>De a dos, </a:t>
            </a:r>
            <a:r>
              <a:rPr lang="en-GB" sz="2800" dirty="0" err="1"/>
              <a:t>elijan</a:t>
            </a:r>
            <a:r>
              <a:rPr lang="en-GB" sz="2800" dirty="0"/>
              <a:t> </a:t>
            </a:r>
            <a:r>
              <a:rPr lang="en-GB" sz="2800" dirty="0" err="1"/>
              <a:t>una</a:t>
            </a:r>
            <a:r>
              <a:rPr lang="en-GB" sz="2800" dirty="0"/>
              <a:t> de las </a:t>
            </a:r>
            <a:r>
              <a:rPr lang="en-GB" sz="2800" dirty="0" err="1"/>
              <a:t>mitades</a:t>
            </a:r>
            <a:r>
              <a:rPr lang="en-GB" sz="2800" dirty="0"/>
              <a:t> del </a:t>
            </a:r>
            <a:r>
              <a:rPr lang="en-GB" sz="2800" dirty="0" err="1"/>
              <a:t>texto</a:t>
            </a:r>
            <a:r>
              <a:rPr lang="en-GB" sz="2800" dirty="0"/>
              <a:t> para </a:t>
            </a:r>
            <a:r>
              <a:rPr lang="en-GB" sz="2800" dirty="0" err="1"/>
              <a:t>hacer</a:t>
            </a:r>
            <a:r>
              <a:rPr lang="en-GB" sz="2800" dirty="0"/>
              <a:t> </a:t>
            </a:r>
            <a:r>
              <a:rPr lang="en-GB" sz="2800" dirty="0" err="1"/>
              <a:t>traducción</a:t>
            </a:r>
            <a:r>
              <a:rPr lang="en-GB" sz="2800" dirty="0"/>
              <a:t> a la vista.</a:t>
            </a:r>
          </a:p>
        </p:txBody>
      </p:sp>
    </p:spTree>
    <p:extLst>
      <p:ext uri="{BB962C8B-B14F-4D97-AF65-F5344CB8AC3E}">
        <p14:creationId xmlns:p14="http://schemas.microsoft.com/office/powerpoint/2010/main" val="302702123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E061742-C914-640C-BBAF-8378790A1574}"/>
              </a:ext>
            </a:extLst>
          </p:cNvPr>
          <p:cNvSpPr>
            <a:spLocks noGrp="1"/>
          </p:cNvSpPr>
          <p:nvPr>
            <p:ph type="title"/>
          </p:nvPr>
        </p:nvSpPr>
        <p:spPr>
          <a:xfrm>
            <a:off x="266700" y="162005"/>
            <a:ext cx="11658599" cy="581425"/>
          </a:xfrm>
        </p:spPr>
        <p:txBody>
          <a:bodyPr/>
          <a:lstStyle/>
          <a:p>
            <a:r>
              <a:rPr lang="en-GB" sz="3400" dirty="0"/>
              <a:t>Be Substituted for  = ser </a:t>
            </a:r>
            <a:r>
              <a:rPr lang="en-GB" sz="3400" dirty="0" err="1"/>
              <a:t>usado</a:t>
            </a:r>
            <a:r>
              <a:rPr lang="en-GB" sz="3400" dirty="0"/>
              <a:t> </a:t>
            </a:r>
            <a:r>
              <a:rPr lang="en-GB" sz="3400" dirty="0" err="1"/>
              <a:t>en</a:t>
            </a:r>
            <a:r>
              <a:rPr lang="en-GB" sz="3400" dirty="0"/>
              <a:t> </a:t>
            </a:r>
            <a:r>
              <a:rPr lang="en-GB" sz="3400" dirty="0" err="1"/>
              <a:t>lugar</a:t>
            </a:r>
            <a:r>
              <a:rPr lang="en-GB" sz="3400" dirty="0"/>
              <a:t> de</a:t>
            </a:r>
          </a:p>
        </p:txBody>
      </p:sp>
      <p:sp>
        <p:nvSpPr>
          <p:cNvPr id="3" name="Content Placeholder 2">
            <a:extLst>
              <a:ext uri="{FF2B5EF4-FFF2-40B4-BE49-F238E27FC236}">
                <a16:creationId xmlns:a16="http://schemas.microsoft.com/office/drawing/2014/main" id="{6380BB35-87E4-13F5-E898-FE11B3FA6ABC}"/>
              </a:ext>
            </a:extLst>
          </p:cNvPr>
          <p:cNvSpPr>
            <a:spLocks noGrp="1"/>
          </p:cNvSpPr>
          <p:nvPr>
            <p:ph idx="1"/>
          </p:nvPr>
        </p:nvSpPr>
        <p:spPr>
          <a:xfrm>
            <a:off x="266700" y="936171"/>
            <a:ext cx="12458700" cy="5469111"/>
          </a:xfrm>
        </p:spPr>
        <p:txBody>
          <a:bodyPr>
            <a:noAutofit/>
          </a:bodyPr>
          <a:lstStyle/>
          <a:p>
            <a:pPr marL="0" indent="0">
              <a:buNone/>
            </a:pPr>
            <a:r>
              <a:rPr lang="es-AR" sz="2800" dirty="0" err="1">
                <a:solidFill>
                  <a:schemeClr val="accent2">
                    <a:lumMod val="60000"/>
                    <a:lumOff val="40000"/>
                  </a:schemeClr>
                </a:solidFill>
              </a:rPr>
              <a:t>Simil</a:t>
            </a:r>
            <a:r>
              <a:rPr lang="es-AR" sz="2800" dirty="0">
                <a:solidFill>
                  <a:schemeClr val="accent2">
                    <a:lumMod val="60000"/>
                    <a:lumOff val="40000"/>
                  </a:schemeClr>
                </a:solidFill>
              </a:rPr>
              <a:t> Voz Pasiva</a:t>
            </a:r>
            <a:r>
              <a:rPr lang="es-AR" sz="2800" dirty="0"/>
              <a:t>:  A </a:t>
            </a:r>
            <a:r>
              <a:rPr lang="es-AR" sz="2800" dirty="0" err="1"/>
              <a:t>is</a:t>
            </a:r>
            <a:r>
              <a:rPr lang="es-AR" sz="2800" dirty="0"/>
              <a:t> </a:t>
            </a:r>
            <a:r>
              <a:rPr lang="es-AR" sz="2800" dirty="0" err="1"/>
              <a:t>substituted</a:t>
            </a:r>
            <a:r>
              <a:rPr lang="es-AR" sz="2800" dirty="0"/>
              <a:t> </a:t>
            </a:r>
            <a:r>
              <a:rPr lang="es-AR" sz="2800" dirty="0" err="1"/>
              <a:t>for</a:t>
            </a:r>
            <a:r>
              <a:rPr lang="es-AR" sz="2800" dirty="0"/>
              <a:t> B </a:t>
            </a:r>
            <a:r>
              <a:rPr lang="es-AR" sz="2800" dirty="0">
                <a:sym typeface="Wingdings" panose="05000000000000000000" pitchFamily="2" charset="2"/>
              </a:rPr>
              <a:t> A </a:t>
            </a:r>
            <a:r>
              <a:rPr lang="es-AR" sz="2800" dirty="0" err="1">
                <a:sym typeface="Wingdings" panose="05000000000000000000" pitchFamily="2" charset="2"/>
              </a:rPr>
              <a:t>is</a:t>
            </a:r>
            <a:r>
              <a:rPr lang="es-AR" sz="2800" dirty="0">
                <a:sym typeface="Wingdings" panose="05000000000000000000" pitchFamily="2" charset="2"/>
              </a:rPr>
              <a:t> </a:t>
            </a:r>
            <a:r>
              <a:rPr lang="es-AR" sz="2800" dirty="0" err="1">
                <a:sym typeface="Wingdings" panose="05000000000000000000" pitchFamily="2" charset="2"/>
              </a:rPr>
              <a:t>used</a:t>
            </a:r>
            <a:endParaRPr lang="es-AR" sz="2800" dirty="0"/>
          </a:p>
          <a:p>
            <a:pPr marL="0" indent="0">
              <a:buNone/>
            </a:pPr>
            <a:r>
              <a:rPr lang="es-AR" sz="2800" dirty="0" err="1">
                <a:solidFill>
                  <a:schemeClr val="accent1">
                    <a:lumMod val="40000"/>
                    <a:lumOff val="60000"/>
                  </a:schemeClr>
                </a:solidFill>
              </a:rPr>
              <a:t>Renewable</a:t>
            </a:r>
            <a:r>
              <a:rPr lang="es-AR" sz="2800" dirty="0">
                <a:solidFill>
                  <a:schemeClr val="accent1">
                    <a:lumMod val="40000"/>
                    <a:lumOff val="60000"/>
                  </a:schemeClr>
                </a:solidFill>
              </a:rPr>
              <a:t> </a:t>
            </a:r>
            <a:r>
              <a:rPr lang="es-AR" sz="2800" dirty="0" err="1">
                <a:solidFill>
                  <a:schemeClr val="accent1">
                    <a:lumMod val="40000"/>
                    <a:lumOff val="60000"/>
                  </a:schemeClr>
                </a:solidFill>
              </a:rPr>
              <a:t>sources</a:t>
            </a:r>
            <a:r>
              <a:rPr lang="es-AR" sz="2800" dirty="0">
                <a:solidFill>
                  <a:schemeClr val="accent1">
                    <a:lumMod val="40000"/>
                    <a:lumOff val="60000"/>
                  </a:schemeClr>
                </a:solidFill>
              </a:rPr>
              <a:t> </a:t>
            </a:r>
            <a:r>
              <a:rPr lang="es-AR" sz="2800" b="1" dirty="0"/>
              <a:t>are </a:t>
            </a:r>
            <a:r>
              <a:rPr lang="es-AR" sz="2800" b="1" dirty="0" err="1"/>
              <a:t>being</a:t>
            </a:r>
            <a:r>
              <a:rPr lang="es-AR" sz="2800" b="1" dirty="0"/>
              <a:t> </a:t>
            </a:r>
            <a:r>
              <a:rPr lang="es-AR" sz="2800" b="1" dirty="0" err="1"/>
              <a:t>substituted</a:t>
            </a:r>
            <a:r>
              <a:rPr lang="es-AR" sz="2800" b="1" dirty="0"/>
              <a:t> </a:t>
            </a:r>
            <a:r>
              <a:rPr lang="es-AR" sz="2800" b="1" dirty="0" err="1"/>
              <a:t>for</a:t>
            </a:r>
            <a:r>
              <a:rPr lang="es-AR" sz="2800" dirty="0"/>
              <a:t> </a:t>
            </a:r>
            <a:r>
              <a:rPr lang="es-AR" sz="2800" dirty="0" err="1">
                <a:solidFill>
                  <a:schemeClr val="accent3">
                    <a:lumMod val="40000"/>
                    <a:lumOff val="60000"/>
                  </a:schemeClr>
                </a:solidFill>
              </a:rPr>
              <a:t>fossil</a:t>
            </a:r>
            <a:r>
              <a:rPr lang="es-AR" sz="2800" dirty="0">
                <a:solidFill>
                  <a:schemeClr val="accent3">
                    <a:lumMod val="40000"/>
                    <a:lumOff val="60000"/>
                  </a:schemeClr>
                </a:solidFill>
              </a:rPr>
              <a:t> </a:t>
            </a:r>
            <a:r>
              <a:rPr lang="es-AR" sz="2800" dirty="0" err="1">
                <a:solidFill>
                  <a:schemeClr val="accent3">
                    <a:lumMod val="40000"/>
                    <a:lumOff val="60000"/>
                  </a:schemeClr>
                </a:solidFill>
              </a:rPr>
              <a:t>fuels</a:t>
            </a:r>
            <a:r>
              <a:rPr lang="es-AR" sz="2800" dirty="0">
                <a:solidFill>
                  <a:schemeClr val="accent3">
                    <a:lumMod val="40000"/>
                    <a:lumOff val="60000"/>
                  </a:schemeClr>
                </a:solidFill>
              </a:rPr>
              <a:t>.</a:t>
            </a:r>
          </a:p>
          <a:p>
            <a:pPr marL="0" indent="0">
              <a:buNone/>
            </a:pPr>
            <a:endParaRPr lang="es-AR" sz="2800" dirty="0"/>
          </a:p>
          <a:p>
            <a:pPr marL="0" indent="0">
              <a:buNone/>
            </a:pPr>
            <a:r>
              <a:rPr lang="es-AR" sz="2800" dirty="0">
                <a:solidFill>
                  <a:schemeClr val="accent3">
                    <a:lumMod val="40000"/>
                    <a:lumOff val="60000"/>
                  </a:schemeClr>
                </a:solidFill>
              </a:rPr>
              <a:t>Los combustibles fósiles                                             </a:t>
            </a:r>
            <a:r>
              <a:rPr lang="es-AR" sz="2800" dirty="0">
                <a:solidFill>
                  <a:schemeClr val="accent1">
                    <a:lumMod val="60000"/>
                    <a:lumOff val="40000"/>
                  </a:schemeClr>
                </a:solidFill>
              </a:rPr>
              <a:t>por fuentes renovables</a:t>
            </a:r>
            <a:r>
              <a:rPr lang="es-AR" sz="2800" dirty="0"/>
              <a:t>. </a:t>
            </a:r>
          </a:p>
          <a:p>
            <a:pPr marL="0" indent="0">
              <a:buNone/>
            </a:pPr>
            <a:r>
              <a:rPr lang="es-AR" sz="2800" dirty="0">
                <a:solidFill>
                  <a:schemeClr val="accent1">
                    <a:lumMod val="60000"/>
                    <a:lumOff val="40000"/>
                  </a:schemeClr>
                </a:solidFill>
              </a:rPr>
              <a:t>Fuentes renovables </a:t>
            </a:r>
            <a:r>
              <a:rPr lang="es-AR" sz="2800" dirty="0"/>
              <a:t>se están usando en lugar de </a:t>
            </a:r>
            <a:r>
              <a:rPr lang="es-AR" sz="2800" dirty="0">
                <a:solidFill>
                  <a:schemeClr val="accent3">
                    <a:lumMod val="40000"/>
                    <a:lumOff val="60000"/>
                  </a:schemeClr>
                </a:solidFill>
              </a:rPr>
              <a:t>combustibles fósiles.</a:t>
            </a:r>
            <a:r>
              <a:rPr lang="es-AR" sz="2800" dirty="0"/>
              <a:t>                   </a:t>
            </a:r>
          </a:p>
          <a:p>
            <a:pPr marL="0" indent="0">
              <a:buNone/>
            </a:pPr>
            <a:endParaRPr lang="es-ES" sz="2800" dirty="0">
              <a:solidFill>
                <a:schemeClr val="accent3">
                  <a:lumMod val="75000"/>
                </a:schemeClr>
              </a:solidFill>
            </a:endParaRPr>
          </a:p>
          <a:p>
            <a:pPr marL="0" indent="0">
              <a:buNone/>
            </a:pPr>
            <a:endParaRPr lang="es-ES" sz="2800" b="1" dirty="0">
              <a:solidFill>
                <a:schemeClr val="accent1">
                  <a:lumMod val="40000"/>
                  <a:lumOff val="60000"/>
                </a:schemeClr>
              </a:solidFill>
            </a:endParaRPr>
          </a:p>
          <a:p>
            <a:pPr marL="0" indent="0">
              <a:buNone/>
            </a:pPr>
            <a:r>
              <a:rPr lang="es-ES" sz="2800" b="1" dirty="0">
                <a:solidFill>
                  <a:schemeClr val="accent1">
                    <a:lumMod val="40000"/>
                    <a:lumOff val="60000"/>
                  </a:schemeClr>
                </a:solidFill>
              </a:rPr>
              <a:t>																					</a:t>
            </a:r>
            <a:endParaRPr lang="es-ES" sz="2800" dirty="0"/>
          </a:p>
          <a:p>
            <a:pPr marL="0" indent="0">
              <a:buNone/>
            </a:pPr>
            <a:endParaRPr lang="es-ES" sz="2800" b="1" dirty="0">
              <a:solidFill>
                <a:schemeClr val="accent1">
                  <a:lumMod val="40000"/>
                  <a:lumOff val="60000"/>
                </a:schemeClr>
              </a:solidFill>
            </a:endParaRPr>
          </a:p>
          <a:p>
            <a:endParaRPr lang="en-GB" sz="2800" dirty="0"/>
          </a:p>
        </p:txBody>
      </p:sp>
      <p:cxnSp>
        <p:nvCxnSpPr>
          <p:cNvPr id="5" name="Straight Arrow Connector 4">
            <a:extLst>
              <a:ext uri="{FF2B5EF4-FFF2-40B4-BE49-F238E27FC236}">
                <a16:creationId xmlns:a16="http://schemas.microsoft.com/office/drawing/2014/main" id="{B27079DE-2779-4406-0CD2-09BA81515F7C}"/>
              </a:ext>
            </a:extLst>
          </p:cNvPr>
          <p:cNvCxnSpPr/>
          <p:nvPr/>
        </p:nvCxnSpPr>
        <p:spPr>
          <a:xfrm>
            <a:off x="1534886" y="1774371"/>
            <a:ext cx="8098971" cy="707572"/>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7" name="Straight Arrow Connector 6">
            <a:extLst>
              <a:ext uri="{FF2B5EF4-FFF2-40B4-BE49-F238E27FC236}">
                <a16:creationId xmlns:a16="http://schemas.microsoft.com/office/drawing/2014/main" id="{FBFD403B-6FD6-A3EB-E131-5476507A136A}"/>
              </a:ext>
            </a:extLst>
          </p:cNvPr>
          <p:cNvCxnSpPr/>
          <p:nvPr/>
        </p:nvCxnSpPr>
        <p:spPr>
          <a:xfrm flipH="1">
            <a:off x="1817914" y="1785257"/>
            <a:ext cx="5671457" cy="631372"/>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8" name="Rectangle 7">
            <a:extLst>
              <a:ext uri="{FF2B5EF4-FFF2-40B4-BE49-F238E27FC236}">
                <a16:creationId xmlns:a16="http://schemas.microsoft.com/office/drawing/2014/main" id="{B0A00E65-D726-63ED-81FC-6FB966429355}"/>
              </a:ext>
            </a:extLst>
          </p:cNvPr>
          <p:cNvSpPr/>
          <p:nvPr/>
        </p:nvSpPr>
        <p:spPr>
          <a:xfrm>
            <a:off x="4532794" y="2609370"/>
            <a:ext cx="4241092" cy="492443"/>
          </a:xfrm>
          <a:prstGeom prst="rect">
            <a:avLst/>
          </a:prstGeom>
          <a:noFill/>
        </p:spPr>
        <p:txBody>
          <a:bodyPr wrap="square" lIns="91440" tIns="45720" rIns="91440" bIns="45720">
            <a:spAutoFit/>
          </a:bodyPr>
          <a:lstStyle/>
          <a:p>
            <a:pPr algn="ctr"/>
            <a:r>
              <a:rPr lang="es-AR" sz="2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están siendo sustituidos </a:t>
            </a:r>
            <a:endParaRPr lang="en-GB" sz="26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0" name="Picture 9">
            <a:extLst>
              <a:ext uri="{FF2B5EF4-FFF2-40B4-BE49-F238E27FC236}">
                <a16:creationId xmlns:a16="http://schemas.microsoft.com/office/drawing/2014/main" id="{B2C0F8A1-3B07-17EF-7238-BE3A0742B8DD}"/>
              </a:ext>
            </a:extLst>
          </p:cNvPr>
          <p:cNvPicPr>
            <a:picLocks noChangeAspect="1"/>
          </p:cNvPicPr>
          <p:nvPr/>
        </p:nvPicPr>
        <p:blipFill>
          <a:blip r:embed="rId2"/>
          <a:stretch>
            <a:fillRect/>
          </a:stretch>
        </p:blipFill>
        <p:spPr>
          <a:xfrm>
            <a:off x="7948167" y="4596188"/>
            <a:ext cx="3371380" cy="2261812"/>
          </a:xfrm>
          <a:prstGeom prst="rect">
            <a:avLst/>
          </a:prstGeom>
        </p:spPr>
      </p:pic>
    </p:spTree>
    <p:extLst>
      <p:ext uri="{BB962C8B-B14F-4D97-AF65-F5344CB8AC3E}">
        <p14:creationId xmlns:p14="http://schemas.microsoft.com/office/powerpoint/2010/main" val="42531708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1" end="1"/>
                                            </p:txEl>
                                          </p:spTgt>
                                        </p:tgtEl>
                                        <p:attrNameLst>
                                          <p:attrName>style.visibility</p:attrName>
                                        </p:attrNameLst>
                                      </p:cBhvr>
                                      <p:to>
                                        <p:strVal val="visible"/>
                                      </p:to>
                                    </p:set>
                                    <p:animEffect transition="in" filter="fade">
                                      <p:cBhvr>
                                        <p:cTn id="7" dur="1000"/>
                                        <p:tgtEl>
                                          <p:spTgt spid="3">
                                            <p:txEl>
                                              <p:pRg st="1" end="1"/>
                                            </p:txEl>
                                          </p:spTgt>
                                        </p:tgtEl>
                                      </p:cBhvr>
                                    </p:animEffect>
                                    <p:anim calcmode="lin" valueType="num">
                                      <p:cBhvr>
                                        <p:cTn id="8"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6" presetClass="entr" presetSubtype="16" fill="hold" nodeType="clickEffect">
                                  <p:stCondLst>
                                    <p:cond delay="0"/>
                                  </p:stCondLst>
                                  <p:childTnLst>
                                    <p:set>
                                      <p:cBhvr>
                                        <p:cTn id="13" dur="1" fill="hold">
                                          <p:stCondLst>
                                            <p:cond delay="0"/>
                                          </p:stCondLst>
                                        </p:cTn>
                                        <p:tgtEl>
                                          <p:spTgt spid="3">
                                            <p:txEl>
                                              <p:pRg st="4" end="4"/>
                                            </p:txEl>
                                          </p:spTgt>
                                        </p:tgtEl>
                                        <p:attrNameLst>
                                          <p:attrName>style.visibility</p:attrName>
                                        </p:attrNameLst>
                                      </p:cBhvr>
                                      <p:to>
                                        <p:strVal val="visible"/>
                                      </p:to>
                                    </p:set>
                                    <p:animEffect transition="in" filter="circle(in)">
                                      <p:cBhvr>
                                        <p:cTn id="14" dur="2000"/>
                                        <p:tgtEl>
                                          <p:spTgt spid="3">
                                            <p:txEl>
                                              <p:pRg st="4" end="4"/>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53" presetClass="entr" presetSubtype="16"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500" fill="hold"/>
                                        <p:tgtEl>
                                          <p:spTgt spid="8">
                                            <p:txEl>
                                              <p:pRg st="0" end="0"/>
                                            </p:txEl>
                                          </p:spTgt>
                                        </p:tgtEl>
                                        <p:attrNameLst>
                                          <p:attrName>ppt_w</p:attrName>
                                        </p:attrNameLst>
                                      </p:cBhvr>
                                      <p:tavLst>
                                        <p:tav tm="0">
                                          <p:val>
                                            <p:fltVal val="0"/>
                                          </p:val>
                                        </p:tav>
                                        <p:tav tm="100000">
                                          <p:val>
                                            <p:strVal val="#ppt_w"/>
                                          </p:val>
                                        </p:tav>
                                      </p:tavLst>
                                    </p:anim>
                                    <p:anim calcmode="lin" valueType="num">
                                      <p:cBhvr>
                                        <p:cTn id="20" dur="500" fill="hold"/>
                                        <p:tgtEl>
                                          <p:spTgt spid="8">
                                            <p:txEl>
                                              <p:pRg st="0" end="0"/>
                                            </p:txEl>
                                          </p:spTgt>
                                        </p:tgtEl>
                                        <p:attrNameLst>
                                          <p:attrName>ppt_h</p:attrName>
                                        </p:attrNameLst>
                                      </p:cBhvr>
                                      <p:tavLst>
                                        <p:tav tm="0">
                                          <p:val>
                                            <p:fltVal val="0"/>
                                          </p:val>
                                        </p:tav>
                                        <p:tav tm="100000">
                                          <p:val>
                                            <p:strVal val="#ppt_h"/>
                                          </p:val>
                                        </p:tav>
                                      </p:tavLst>
                                    </p:anim>
                                    <p:animEffect transition="in" filter="fade">
                                      <p:cBhvr>
                                        <p:cTn id="21" dur="500"/>
                                        <p:tgtEl>
                                          <p:spTgt spid="8">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heel(1)">
                                      <p:cBhvr>
                                        <p:cTn id="26" dur="20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5"/>
                                        </p:tgtEl>
                                        <p:attrNameLst>
                                          <p:attrName>style.visibility</p:attrName>
                                        </p:attrNameLst>
                                      </p:cBhvr>
                                      <p:to>
                                        <p:strVal val="visible"/>
                                      </p:to>
                                    </p:set>
                                    <p:animEffect transition="in" filter="circle(in)">
                                      <p:cBhvr>
                                        <p:cTn id="31" dur="2000"/>
                                        <p:tgtEl>
                                          <p:spTgt spid="5"/>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Effect transition="in" filter="barn(inVertical)">
                                      <p:cBhvr>
                                        <p:cTn id="36"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AE2D0-6031-8B8A-11B2-B1577EF6A5F3}"/>
              </a:ext>
            </a:extLst>
          </p:cNvPr>
          <p:cNvSpPr>
            <a:spLocks noGrp="1"/>
          </p:cNvSpPr>
          <p:nvPr>
            <p:ph type="title"/>
          </p:nvPr>
        </p:nvSpPr>
        <p:spPr>
          <a:xfrm>
            <a:off x="646110" y="452718"/>
            <a:ext cx="11208433" cy="712053"/>
          </a:xfrm>
        </p:spPr>
        <p:txBody>
          <a:bodyPr/>
          <a:lstStyle/>
          <a:p>
            <a:r>
              <a:rPr lang="es-ES" sz="3600" b="1" dirty="0"/>
              <a:t>Substitute A </a:t>
            </a:r>
            <a:r>
              <a:rPr lang="es-ES" sz="3600" b="1" dirty="0" err="1"/>
              <a:t>for</a:t>
            </a:r>
            <a:r>
              <a:rPr lang="es-ES" sz="3600" b="1" dirty="0"/>
              <a:t> B = use A </a:t>
            </a:r>
            <a:r>
              <a:rPr lang="es-ES" sz="3600" b="1" dirty="0" err="1"/>
              <a:t>instead</a:t>
            </a:r>
            <a:r>
              <a:rPr lang="es-ES" sz="3600" b="1" dirty="0"/>
              <a:t> </a:t>
            </a:r>
            <a:r>
              <a:rPr lang="es-ES" sz="3600" b="1" dirty="0" err="1"/>
              <a:t>of</a:t>
            </a:r>
            <a:r>
              <a:rPr lang="es-ES" sz="3600" b="1" dirty="0"/>
              <a:t> B</a:t>
            </a:r>
            <a:r>
              <a:rPr lang="es-ES" b="1" dirty="0"/>
              <a:t> </a:t>
            </a:r>
            <a:r>
              <a:rPr lang="es-ES" sz="2000" b="1" dirty="0"/>
              <a:t>(use A en lugar de B)</a:t>
            </a:r>
            <a:br>
              <a:rPr lang="es-ES" b="1" dirty="0"/>
            </a:br>
            <a:endParaRPr lang="en-GB" dirty="0"/>
          </a:p>
        </p:txBody>
      </p:sp>
      <p:sp>
        <p:nvSpPr>
          <p:cNvPr id="3" name="Content Placeholder 2">
            <a:extLst>
              <a:ext uri="{FF2B5EF4-FFF2-40B4-BE49-F238E27FC236}">
                <a16:creationId xmlns:a16="http://schemas.microsoft.com/office/drawing/2014/main" id="{36B1A348-193C-DE27-55E8-4EBC76AAB28C}"/>
              </a:ext>
            </a:extLst>
          </p:cNvPr>
          <p:cNvSpPr>
            <a:spLocks noGrp="1"/>
          </p:cNvSpPr>
          <p:nvPr>
            <p:ph idx="1"/>
          </p:nvPr>
        </p:nvSpPr>
        <p:spPr>
          <a:xfrm>
            <a:off x="380999" y="1251857"/>
            <a:ext cx="11604171" cy="5410200"/>
          </a:xfrm>
        </p:spPr>
        <p:txBody>
          <a:bodyPr>
            <a:noAutofit/>
          </a:bodyPr>
          <a:lstStyle/>
          <a:p>
            <a:pPr marL="0" indent="0">
              <a:buNone/>
            </a:pPr>
            <a:r>
              <a:rPr lang="es-ES" sz="2800" dirty="0" err="1">
                <a:solidFill>
                  <a:schemeClr val="tx2">
                    <a:lumMod val="75000"/>
                  </a:schemeClr>
                </a:solidFill>
              </a:rPr>
              <a:t>External</a:t>
            </a:r>
            <a:r>
              <a:rPr lang="es-ES" sz="2800" dirty="0">
                <a:solidFill>
                  <a:schemeClr val="tx2">
                    <a:lumMod val="75000"/>
                  </a:schemeClr>
                </a:solidFill>
              </a:rPr>
              <a:t> </a:t>
            </a:r>
            <a:r>
              <a:rPr lang="es-ES" sz="2800" dirty="0" err="1">
                <a:solidFill>
                  <a:schemeClr val="tx2">
                    <a:lumMod val="75000"/>
                  </a:schemeClr>
                </a:solidFill>
              </a:rPr>
              <a:t>force</a:t>
            </a:r>
            <a:endParaRPr lang="es-ES" sz="2800" dirty="0">
              <a:solidFill>
                <a:schemeClr val="tx2">
                  <a:lumMod val="75000"/>
                </a:schemeClr>
              </a:solidFill>
            </a:endParaRPr>
          </a:p>
          <a:p>
            <a:pPr marL="0" indent="0">
              <a:buNone/>
            </a:pPr>
            <a:endParaRPr lang="es-ES" sz="2800" dirty="0">
              <a:solidFill>
                <a:schemeClr val="tx2">
                  <a:lumMod val="75000"/>
                </a:schemeClr>
              </a:solidFill>
            </a:endParaRPr>
          </a:p>
          <a:p>
            <a:pPr marL="0" indent="0">
              <a:buNone/>
            </a:pPr>
            <a:r>
              <a:rPr lang="es-ES" sz="2800" b="1" dirty="0"/>
              <a:t>Substitute</a:t>
            </a:r>
            <a:r>
              <a:rPr lang="es-ES" sz="2800" dirty="0">
                <a:solidFill>
                  <a:srgbClr val="FF0000"/>
                </a:solidFill>
              </a:rPr>
              <a:t> </a:t>
            </a:r>
            <a:r>
              <a:rPr lang="es-ES" sz="2800" b="1" dirty="0">
                <a:solidFill>
                  <a:schemeClr val="accent1">
                    <a:lumMod val="40000"/>
                    <a:lumOff val="60000"/>
                  </a:schemeClr>
                </a:solidFill>
              </a:rPr>
              <a:t>solar </a:t>
            </a:r>
            <a:r>
              <a:rPr lang="es-ES" sz="2800" b="1" dirty="0" err="1">
                <a:solidFill>
                  <a:schemeClr val="accent1">
                    <a:lumMod val="40000"/>
                    <a:lumOff val="60000"/>
                  </a:schemeClr>
                </a:solidFill>
              </a:rPr>
              <a:t>power</a:t>
            </a:r>
            <a:r>
              <a:rPr lang="es-ES" sz="2800" b="1" dirty="0">
                <a:solidFill>
                  <a:schemeClr val="accent1">
                    <a:lumMod val="20000"/>
                    <a:lumOff val="80000"/>
                  </a:schemeClr>
                </a:solidFill>
              </a:rPr>
              <a:t> </a:t>
            </a:r>
            <a:r>
              <a:rPr lang="es-ES" sz="2800" b="1" dirty="0" err="1"/>
              <a:t>for</a:t>
            </a:r>
            <a:r>
              <a:rPr lang="es-ES" sz="2800" dirty="0"/>
              <a:t> </a:t>
            </a:r>
            <a:r>
              <a:rPr lang="es-ES" sz="2800" dirty="0" err="1">
                <a:solidFill>
                  <a:schemeClr val="accent3">
                    <a:lumMod val="60000"/>
                    <a:lumOff val="40000"/>
                  </a:schemeClr>
                </a:solidFill>
              </a:rPr>
              <a:t>traditional</a:t>
            </a:r>
            <a:r>
              <a:rPr lang="es-ES" sz="2800" dirty="0">
                <a:solidFill>
                  <a:schemeClr val="accent3">
                    <a:lumMod val="60000"/>
                    <a:lumOff val="40000"/>
                  </a:schemeClr>
                </a:solidFill>
              </a:rPr>
              <a:t> </a:t>
            </a:r>
            <a:r>
              <a:rPr lang="es-ES" sz="2800" dirty="0" err="1">
                <a:solidFill>
                  <a:schemeClr val="accent3">
                    <a:lumMod val="60000"/>
                    <a:lumOff val="40000"/>
                  </a:schemeClr>
                </a:solidFill>
              </a:rPr>
              <a:t>grid</a:t>
            </a:r>
            <a:r>
              <a:rPr lang="es-ES" sz="2800" dirty="0">
                <a:solidFill>
                  <a:schemeClr val="accent3">
                    <a:lumMod val="60000"/>
                    <a:lumOff val="40000"/>
                  </a:schemeClr>
                </a:solidFill>
              </a:rPr>
              <a:t> </a:t>
            </a:r>
            <a:r>
              <a:rPr lang="es-ES" sz="2800" dirty="0" err="1">
                <a:solidFill>
                  <a:schemeClr val="accent3">
                    <a:lumMod val="60000"/>
                    <a:lumOff val="40000"/>
                  </a:schemeClr>
                </a:solidFill>
              </a:rPr>
              <a:t>electricity</a:t>
            </a:r>
            <a:r>
              <a:rPr lang="es-ES" sz="2800" dirty="0">
                <a:solidFill>
                  <a:schemeClr val="accent3">
                    <a:lumMod val="60000"/>
                    <a:lumOff val="40000"/>
                  </a:schemeClr>
                </a:solidFill>
              </a:rPr>
              <a:t> </a:t>
            </a:r>
            <a:r>
              <a:rPr lang="es-ES" sz="2800" dirty="0" err="1">
                <a:solidFill>
                  <a:schemeClr val="accent3">
                    <a:lumMod val="60000"/>
                    <a:lumOff val="40000"/>
                  </a:schemeClr>
                </a:solidFill>
              </a:rPr>
              <a:t>i</a:t>
            </a:r>
            <a:r>
              <a:rPr lang="es-ES" sz="2800" dirty="0" err="1"/>
              <a:t>f</a:t>
            </a:r>
            <a:r>
              <a:rPr lang="es-ES" sz="2800" dirty="0"/>
              <a:t> </a:t>
            </a:r>
            <a:r>
              <a:rPr lang="es-ES" sz="2800" dirty="0" err="1"/>
              <a:t>you’re</a:t>
            </a:r>
            <a:r>
              <a:rPr lang="es-ES" sz="2800" dirty="0"/>
              <a:t> ….</a:t>
            </a:r>
          </a:p>
          <a:p>
            <a:pPr marL="0" indent="0">
              <a:buNone/>
            </a:pPr>
            <a:endParaRPr lang="es-ES" sz="2800" b="1" dirty="0"/>
          </a:p>
          <a:p>
            <a:pPr marL="0" indent="0">
              <a:buNone/>
            </a:pPr>
            <a:r>
              <a:rPr lang="es-ES" sz="2800" dirty="0">
                <a:solidFill>
                  <a:schemeClr val="accent3">
                    <a:lumMod val="60000"/>
                    <a:lumOff val="40000"/>
                  </a:schemeClr>
                </a:solidFill>
              </a:rPr>
              <a:t>                 la electricidad de red tradicional </a:t>
            </a:r>
            <a:r>
              <a:rPr lang="es-ES" sz="2800" b="1" dirty="0"/>
              <a:t>por</a:t>
            </a:r>
            <a:r>
              <a:rPr lang="es-ES" sz="2800" dirty="0"/>
              <a:t> </a:t>
            </a:r>
            <a:r>
              <a:rPr lang="es-ES" sz="2800" b="1" dirty="0">
                <a:solidFill>
                  <a:schemeClr val="accent1">
                    <a:lumMod val="40000"/>
                    <a:lumOff val="60000"/>
                  </a:schemeClr>
                </a:solidFill>
              </a:rPr>
              <a:t>energía solar. </a:t>
            </a:r>
          </a:p>
          <a:p>
            <a:pPr marL="0" indent="0">
              <a:buNone/>
            </a:pPr>
            <a:endParaRPr lang="es-ES" sz="2800" b="1" dirty="0">
              <a:solidFill>
                <a:schemeClr val="accent1">
                  <a:lumMod val="40000"/>
                  <a:lumOff val="60000"/>
                </a:schemeClr>
              </a:solidFill>
            </a:endParaRPr>
          </a:p>
          <a:p>
            <a:pPr marL="0" indent="0">
              <a:buNone/>
            </a:pPr>
            <a:r>
              <a:rPr lang="es-ES" sz="2800" dirty="0"/>
              <a:t>Use </a:t>
            </a:r>
            <a:r>
              <a:rPr lang="es-ES" sz="2800" dirty="0">
                <a:solidFill>
                  <a:schemeClr val="accent1">
                    <a:lumMod val="60000"/>
                    <a:lumOff val="40000"/>
                  </a:schemeClr>
                </a:solidFill>
              </a:rPr>
              <a:t>energía solar </a:t>
            </a:r>
            <a:r>
              <a:rPr lang="es-ES" sz="2800" dirty="0"/>
              <a:t>en lugar de </a:t>
            </a:r>
            <a:r>
              <a:rPr lang="es-ES" sz="2800" dirty="0">
                <a:solidFill>
                  <a:schemeClr val="accent3">
                    <a:lumMod val="60000"/>
                    <a:lumOff val="40000"/>
                  </a:schemeClr>
                </a:solidFill>
              </a:rPr>
              <a:t>electricidad de red tradicional.</a:t>
            </a:r>
          </a:p>
          <a:p>
            <a:pPr marL="0" indent="0">
              <a:buNone/>
            </a:pPr>
            <a:endParaRPr lang="es-ES" sz="2800" dirty="0">
              <a:solidFill>
                <a:schemeClr val="accent3">
                  <a:lumMod val="60000"/>
                  <a:lumOff val="40000"/>
                </a:schemeClr>
              </a:solidFill>
            </a:endParaRPr>
          </a:p>
          <a:p>
            <a:pPr marL="0" indent="0">
              <a:buNone/>
            </a:pPr>
            <a:endParaRPr lang="es-ES" sz="2800" b="1" dirty="0">
              <a:solidFill>
                <a:schemeClr val="accent3">
                  <a:lumMod val="60000"/>
                  <a:lumOff val="40000"/>
                </a:schemeClr>
              </a:solidFill>
            </a:endParaRPr>
          </a:p>
          <a:p>
            <a:pPr marL="0" indent="0">
              <a:buNone/>
            </a:pPr>
            <a:endParaRPr lang="es-ES" sz="2800" dirty="0"/>
          </a:p>
          <a:p>
            <a:pPr marL="0" indent="0">
              <a:buNone/>
            </a:pPr>
            <a:r>
              <a:rPr lang="es-ES" sz="2800" b="1" dirty="0">
                <a:solidFill>
                  <a:schemeClr val="accent1">
                    <a:lumMod val="40000"/>
                    <a:lumOff val="60000"/>
                  </a:schemeClr>
                </a:solidFill>
              </a:rPr>
              <a:t>																					</a:t>
            </a:r>
          </a:p>
          <a:p>
            <a:pPr marL="0" indent="0">
              <a:buNone/>
            </a:pPr>
            <a:r>
              <a:rPr lang="es-ES" sz="2800" b="1" dirty="0">
                <a:solidFill>
                  <a:schemeClr val="accent1">
                    <a:lumMod val="40000"/>
                    <a:lumOff val="60000"/>
                  </a:schemeClr>
                </a:solidFill>
                <a:hlinkClick r:id="rId2" action="ppaction://hlinksldjump"/>
              </a:rPr>
              <a:t>Back</a:t>
            </a:r>
            <a:endParaRPr lang="es-ES" sz="2800" dirty="0"/>
          </a:p>
          <a:p>
            <a:pPr marL="0" indent="0">
              <a:buNone/>
            </a:pPr>
            <a:endParaRPr lang="es-ES" sz="2800" b="1" dirty="0">
              <a:solidFill>
                <a:schemeClr val="accent1">
                  <a:lumMod val="40000"/>
                  <a:lumOff val="60000"/>
                </a:schemeClr>
              </a:solidFill>
            </a:endParaRPr>
          </a:p>
          <a:p>
            <a:endParaRPr lang="en-GB" sz="2800" dirty="0"/>
          </a:p>
        </p:txBody>
      </p:sp>
      <p:sp>
        <p:nvSpPr>
          <p:cNvPr id="4" name="Rectangle 3">
            <a:extLst>
              <a:ext uri="{FF2B5EF4-FFF2-40B4-BE49-F238E27FC236}">
                <a16:creationId xmlns:a16="http://schemas.microsoft.com/office/drawing/2014/main" id="{B437675B-FB3E-A632-C1DE-5CA71183D5C7}"/>
              </a:ext>
            </a:extLst>
          </p:cNvPr>
          <p:cNvSpPr/>
          <p:nvPr/>
        </p:nvSpPr>
        <p:spPr>
          <a:xfrm>
            <a:off x="380999" y="3433737"/>
            <a:ext cx="1705916" cy="523220"/>
          </a:xfrm>
          <a:prstGeom prst="rect">
            <a:avLst/>
          </a:prstGeom>
          <a:noFill/>
        </p:spPr>
        <p:txBody>
          <a:bodyPr wrap="none" lIns="91440" tIns="45720" rIns="91440" bIns="45720">
            <a:spAutoFit/>
          </a:bodyPr>
          <a:lstStyle/>
          <a:p>
            <a:pPr algn="ctr"/>
            <a:r>
              <a:rPr lang="es-E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rPr>
              <a:t>Sustituya</a:t>
            </a:r>
            <a:endParaRPr lang="en-GB"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cxnSp>
        <p:nvCxnSpPr>
          <p:cNvPr id="6" name="Straight Arrow Connector 5">
            <a:extLst>
              <a:ext uri="{FF2B5EF4-FFF2-40B4-BE49-F238E27FC236}">
                <a16:creationId xmlns:a16="http://schemas.microsoft.com/office/drawing/2014/main" id="{1D412EE6-2565-0E2C-03EB-ABA67B6E9447}"/>
              </a:ext>
            </a:extLst>
          </p:cNvPr>
          <p:cNvCxnSpPr>
            <a:cxnSpLocks/>
          </p:cNvCxnSpPr>
          <p:nvPr/>
        </p:nvCxnSpPr>
        <p:spPr>
          <a:xfrm>
            <a:off x="3004457" y="2656114"/>
            <a:ext cx="6041572" cy="772886"/>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E77297BF-5ED0-7F31-2CDE-BD34FEEE30D0}"/>
              </a:ext>
            </a:extLst>
          </p:cNvPr>
          <p:cNvCxnSpPr/>
          <p:nvPr/>
        </p:nvCxnSpPr>
        <p:spPr>
          <a:xfrm flipH="1">
            <a:off x="4180114" y="2884715"/>
            <a:ext cx="1589314" cy="631371"/>
          </a:xfrm>
          <a:prstGeom prst="straightConnector1">
            <a:avLst/>
          </a:prstGeom>
          <a:ln>
            <a:solidFill>
              <a:schemeClr val="accent3">
                <a:lumMod val="40000"/>
                <a:lumOff val="60000"/>
              </a:schemeClr>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211203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1000"/>
                                        <p:tgtEl>
                                          <p:spTgt spid="3">
                                            <p:txEl>
                                              <p:pRg st="2" end="2"/>
                                            </p:txEl>
                                          </p:spTgt>
                                        </p:tgtEl>
                                      </p:cBhvr>
                                    </p:animEffect>
                                    <p:anim calcmode="lin" valueType="num">
                                      <p:cBhvr>
                                        <p:cTn id="8"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6" end="6"/>
                                            </p:txEl>
                                          </p:spTgt>
                                        </p:tgtEl>
                                        <p:attrNameLst>
                                          <p:attrName>style.visibility</p:attrName>
                                        </p:attrNameLst>
                                      </p:cBhvr>
                                      <p:to>
                                        <p:strVal val="visible"/>
                                      </p:to>
                                    </p:set>
                                    <p:animEffect transition="in" filter="fade">
                                      <p:cBhvr>
                                        <p:cTn id="14" dur="1000"/>
                                        <p:tgtEl>
                                          <p:spTgt spid="3">
                                            <p:txEl>
                                              <p:pRg st="6" end="6"/>
                                            </p:txEl>
                                          </p:spTgt>
                                        </p:tgtEl>
                                      </p:cBhvr>
                                    </p:animEffect>
                                    <p:anim calcmode="lin" valueType="num">
                                      <p:cBhvr>
                                        <p:cTn id="15" dur="1000" fill="hold"/>
                                        <p:tgtEl>
                                          <p:spTgt spid="3">
                                            <p:txEl>
                                              <p:pRg st="6" end="6"/>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wipe(down)">
                                      <p:cBhvr>
                                        <p:cTn id="21" dur="500"/>
                                        <p:tgtEl>
                                          <p:spTgt spid="4">
                                            <p:txEl>
                                              <p:pRg st="0" end="0"/>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8"/>
                                        </p:tgtEl>
                                        <p:attrNameLst>
                                          <p:attrName>style.visibility</p:attrName>
                                        </p:attrNameLst>
                                      </p:cBhvr>
                                      <p:to>
                                        <p:strVal val="visible"/>
                                      </p:to>
                                    </p:set>
                                    <p:animEffect transition="in" filter="wheel(1)">
                                      <p:cBhvr>
                                        <p:cTn id="26" dur="2000"/>
                                        <p:tgtEl>
                                          <p:spTgt spid="8"/>
                                        </p:tgtEl>
                                      </p:cBhvr>
                                    </p:animEffect>
                                  </p:childTnLst>
                                </p:cTn>
                              </p:par>
                            </p:childTnLst>
                          </p:cTn>
                        </p:par>
                      </p:childTnLst>
                    </p:cTn>
                  </p:par>
                  <p:par>
                    <p:cTn id="27" fill="hold">
                      <p:stCondLst>
                        <p:cond delay="indefinite"/>
                      </p:stCondLst>
                      <p:childTnLst>
                        <p:par>
                          <p:cTn id="28" fill="hold">
                            <p:stCondLst>
                              <p:cond delay="0"/>
                            </p:stCondLst>
                            <p:childTnLst>
                              <p:par>
                                <p:cTn id="29" presetID="6" presetClass="entr" presetSubtype="16" fill="hold"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circle(in)">
                                      <p:cBhvr>
                                        <p:cTn id="31" dur="20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3">
                                            <p:txEl>
                                              <p:pRg st="4" end="4"/>
                                            </p:txEl>
                                          </p:spTgt>
                                        </p:tgtEl>
                                        <p:attrNameLst>
                                          <p:attrName>style.visibility</p:attrName>
                                        </p:attrNameLst>
                                      </p:cBhvr>
                                      <p:to>
                                        <p:strVal val="visible"/>
                                      </p:to>
                                    </p:set>
                                    <p:animEffect transition="in" filter="barn(inVertical)">
                                      <p:cBhvr>
                                        <p:cTn id="36"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9FF3A9-550D-3051-9E4A-A40FE90FF89A}"/>
              </a:ext>
            </a:extLst>
          </p:cNvPr>
          <p:cNvSpPr>
            <a:spLocks noGrp="1"/>
          </p:cNvSpPr>
          <p:nvPr>
            <p:ph type="title"/>
          </p:nvPr>
        </p:nvSpPr>
        <p:spPr>
          <a:xfrm>
            <a:off x="646111" y="452718"/>
            <a:ext cx="10065432" cy="1400530"/>
          </a:xfrm>
        </p:spPr>
        <p:txBody>
          <a:bodyPr/>
          <a:lstStyle/>
          <a:p>
            <a:r>
              <a:rPr lang="es-ES" dirty="0">
                <a:solidFill>
                  <a:schemeClr val="accent3">
                    <a:lumMod val="60000"/>
                    <a:lumOff val="40000"/>
                  </a:schemeClr>
                </a:solidFill>
              </a:rPr>
              <a:t>¡¡Ojo!!  Substitute </a:t>
            </a:r>
            <a:r>
              <a:rPr lang="es-ES" b="1" dirty="0" err="1">
                <a:solidFill>
                  <a:schemeClr val="accent3">
                    <a:lumMod val="60000"/>
                    <a:lumOff val="40000"/>
                  </a:schemeClr>
                </a:solidFill>
              </a:rPr>
              <a:t>for</a:t>
            </a:r>
            <a:r>
              <a:rPr lang="es-ES" b="1" dirty="0">
                <a:solidFill>
                  <a:schemeClr val="accent3">
                    <a:lumMod val="60000"/>
                    <a:lumOff val="40000"/>
                  </a:schemeClr>
                </a:solidFill>
              </a:rPr>
              <a:t> </a:t>
            </a:r>
            <a:r>
              <a:rPr lang="es-ES" strike="sngStrike" dirty="0">
                <a:solidFill>
                  <a:schemeClr val="accent3">
                    <a:lumMod val="60000"/>
                    <a:lumOff val="40000"/>
                  </a:schemeClr>
                </a:solidFill>
              </a:rPr>
              <a:t>≠</a:t>
            </a:r>
            <a:r>
              <a:rPr lang="es-ES" dirty="0">
                <a:solidFill>
                  <a:schemeClr val="accent3">
                    <a:lumMod val="60000"/>
                    <a:lumOff val="40000"/>
                  </a:schemeClr>
                </a:solidFill>
              </a:rPr>
              <a:t>  substitute</a:t>
            </a:r>
            <a:r>
              <a:rPr lang="es-ES" b="1" dirty="0">
                <a:solidFill>
                  <a:schemeClr val="accent3">
                    <a:lumMod val="60000"/>
                    <a:lumOff val="40000"/>
                  </a:schemeClr>
                </a:solidFill>
              </a:rPr>
              <a:t> </a:t>
            </a:r>
            <a:r>
              <a:rPr lang="es-ES" b="1" dirty="0" err="1">
                <a:solidFill>
                  <a:schemeClr val="accent3">
                    <a:lumMod val="60000"/>
                    <a:lumOff val="40000"/>
                  </a:schemeClr>
                </a:solidFill>
              </a:rPr>
              <a:t>with</a:t>
            </a:r>
            <a:r>
              <a:rPr lang="es-ES" b="1" dirty="0">
                <a:solidFill>
                  <a:schemeClr val="accent3">
                    <a:lumMod val="60000"/>
                    <a:lumOff val="40000"/>
                  </a:schemeClr>
                </a:solidFill>
              </a:rPr>
              <a:t>/</a:t>
            </a:r>
            <a:r>
              <a:rPr lang="es-ES" b="1" dirty="0" err="1">
                <a:solidFill>
                  <a:schemeClr val="accent3">
                    <a:lumMod val="60000"/>
                    <a:lumOff val="40000"/>
                  </a:schemeClr>
                </a:solidFill>
              </a:rPr>
              <a:t>by</a:t>
            </a:r>
            <a:br>
              <a:rPr lang="es-ES" b="1" dirty="0">
                <a:solidFill>
                  <a:schemeClr val="accent3">
                    <a:lumMod val="60000"/>
                    <a:lumOff val="40000"/>
                  </a:schemeClr>
                </a:solidFill>
              </a:rPr>
            </a:br>
            <a:endParaRPr lang="en-GB" dirty="0"/>
          </a:p>
        </p:txBody>
      </p:sp>
      <p:sp>
        <p:nvSpPr>
          <p:cNvPr id="3" name="Content Placeholder 2">
            <a:extLst>
              <a:ext uri="{FF2B5EF4-FFF2-40B4-BE49-F238E27FC236}">
                <a16:creationId xmlns:a16="http://schemas.microsoft.com/office/drawing/2014/main" id="{6AED63B2-EBA8-DE44-4310-B2BA8BAA8ACC}"/>
              </a:ext>
            </a:extLst>
          </p:cNvPr>
          <p:cNvSpPr>
            <a:spLocks noGrp="1"/>
          </p:cNvSpPr>
          <p:nvPr>
            <p:ph idx="1"/>
          </p:nvPr>
        </p:nvSpPr>
        <p:spPr>
          <a:xfrm>
            <a:off x="478972" y="1948544"/>
            <a:ext cx="11190514" cy="4299856"/>
          </a:xfrm>
        </p:spPr>
        <p:txBody>
          <a:bodyPr>
            <a:normAutofit fontScale="92500" lnSpcReduction="20000"/>
          </a:bodyPr>
          <a:lstStyle/>
          <a:p>
            <a:pPr marL="0" indent="0">
              <a:buNone/>
            </a:pPr>
            <a:r>
              <a:rPr lang="es-ES" sz="2600" b="1" dirty="0"/>
              <a:t>Substitute</a:t>
            </a:r>
            <a:r>
              <a:rPr lang="es-ES" sz="2600" dirty="0">
                <a:solidFill>
                  <a:srgbClr val="FF0000"/>
                </a:solidFill>
              </a:rPr>
              <a:t> </a:t>
            </a:r>
            <a:r>
              <a:rPr lang="es-ES" sz="2600" b="1" dirty="0">
                <a:solidFill>
                  <a:schemeClr val="accent1">
                    <a:lumMod val="40000"/>
                    <a:lumOff val="60000"/>
                  </a:schemeClr>
                </a:solidFill>
              </a:rPr>
              <a:t>solar </a:t>
            </a:r>
            <a:r>
              <a:rPr lang="es-ES" sz="2600" b="1" dirty="0" err="1">
                <a:solidFill>
                  <a:schemeClr val="accent1">
                    <a:lumMod val="40000"/>
                    <a:lumOff val="60000"/>
                  </a:schemeClr>
                </a:solidFill>
              </a:rPr>
              <a:t>power</a:t>
            </a:r>
            <a:r>
              <a:rPr lang="es-ES" sz="2600" b="1" dirty="0">
                <a:solidFill>
                  <a:schemeClr val="accent1">
                    <a:lumMod val="20000"/>
                    <a:lumOff val="80000"/>
                  </a:schemeClr>
                </a:solidFill>
              </a:rPr>
              <a:t> </a:t>
            </a:r>
            <a:r>
              <a:rPr lang="es-ES" sz="2600" b="1" dirty="0" err="1"/>
              <a:t>with</a:t>
            </a:r>
            <a:r>
              <a:rPr lang="es-ES" sz="2600" dirty="0"/>
              <a:t> </a:t>
            </a:r>
            <a:r>
              <a:rPr lang="es-ES" sz="2600" b="1" dirty="0" err="1">
                <a:solidFill>
                  <a:schemeClr val="accent3">
                    <a:lumMod val="60000"/>
                    <a:lumOff val="40000"/>
                  </a:schemeClr>
                </a:solidFill>
              </a:rPr>
              <a:t>traditional</a:t>
            </a:r>
            <a:r>
              <a:rPr lang="es-ES" sz="2600" b="1" dirty="0">
                <a:solidFill>
                  <a:schemeClr val="accent3">
                    <a:lumMod val="60000"/>
                    <a:lumOff val="40000"/>
                  </a:schemeClr>
                </a:solidFill>
              </a:rPr>
              <a:t> </a:t>
            </a:r>
            <a:r>
              <a:rPr lang="es-ES" sz="2600" b="1" dirty="0" err="1">
                <a:solidFill>
                  <a:schemeClr val="accent3">
                    <a:lumMod val="60000"/>
                    <a:lumOff val="40000"/>
                  </a:schemeClr>
                </a:solidFill>
              </a:rPr>
              <a:t>grid</a:t>
            </a:r>
            <a:r>
              <a:rPr lang="es-ES" sz="2600" b="1" dirty="0">
                <a:solidFill>
                  <a:schemeClr val="accent3">
                    <a:lumMod val="60000"/>
                    <a:lumOff val="40000"/>
                  </a:schemeClr>
                </a:solidFill>
              </a:rPr>
              <a:t> </a:t>
            </a:r>
            <a:r>
              <a:rPr lang="es-ES" sz="2600" b="1" dirty="0" err="1">
                <a:solidFill>
                  <a:schemeClr val="accent3">
                    <a:lumMod val="60000"/>
                    <a:lumOff val="40000"/>
                  </a:schemeClr>
                </a:solidFill>
              </a:rPr>
              <a:t>electricity</a:t>
            </a:r>
            <a:r>
              <a:rPr lang="es-ES" sz="2600" b="1" dirty="0">
                <a:solidFill>
                  <a:schemeClr val="accent3">
                    <a:lumMod val="60000"/>
                    <a:lumOff val="40000"/>
                  </a:schemeClr>
                </a:solidFill>
              </a:rPr>
              <a:t> </a:t>
            </a:r>
            <a:r>
              <a:rPr lang="es-ES" sz="2600" dirty="0" err="1">
                <a:solidFill>
                  <a:schemeClr val="accent3">
                    <a:lumMod val="60000"/>
                    <a:lumOff val="40000"/>
                  </a:schemeClr>
                </a:solidFill>
              </a:rPr>
              <a:t>i</a:t>
            </a:r>
            <a:r>
              <a:rPr lang="es-ES" sz="2600" dirty="0" err="1"/>
              <a:t>f</a:t>
            </a:r>
            <a:r>
              <a:rPr lang="es-ES" sz="2600" dirty="0"/>
              <a:t> </a:t>
            </a:r>
            <a:r>
              <a:rPr lang="es-ES" sz="2600" dirty="0" err="1"/>
              <a:t>you’re</a:t>
            </a:r>
            <a:r>
              <a:rPr lang="es-ES" sz="2600" dirty="0"/>
              <a:t> ….</a:t>
            </a:r>
          </a:p>
          <a:p>
            <a:pPr marL="0" indent="0">
              <a:buNone/>
            </a:pPr>
            <a:r>
              <a:rPr lang="es-ES" sz="2600" b="1" dirty="0"/>
              <a:t>Substituya</a:t>
            </a:r>
            <a:r>
              <a:rPr lang="es-ES" sz="2600" dirty="0"/>
              <a:t> </a:t>
            </a:r>
            <a:r>
              <a:rPr lang="es-ES" sz="2600" b="1" dirty="0">
                <a:solidFill>
                  <a:schemeClr val="accent1">
                    <a:lumMod val="60000"/>
                    <a:lumOff val="40000"/>
                  </a:schemeClr>
                </a:solidFill>
              </a:rPr>
              <a:t>la energía solar</a:t>
            </a:r>
            <a:r>
              <a:rPr lang="es-ES" sz="2600" dirty="0"/>
              <a:t> por/con </a:t>
            </a:r>
            <a:r>
              <a:rPr lang="es-ES" sz="2600" b="1" dirty="0">
                <a:solidFill>
                  <a:schemeClr val="accent3">
                    <a:lumMod val="60000"/>
                    <a:lumOff val="40000"/>
                  </a:schemeClr>
                </a:solidFill>
              </a:rPr>
              <a:t>electricidad de red tradicional</a:t>
            </a:r>
            <a:r>
              <a:rPr lang="es-ES" sz="2600" dirty="0"/>
              <a:t>. </a:t>
            </a:r>
          </a:p>
          <a:p>
            <a:pPr marL="0" indent="0">
              <a:buNone/>
            </a:pPr>
            <a:r>
              <a:rPr lang="es-ES" sz="2600" dirty="0"/>
              <a:t>La instalación es más barata.</a:t>
            </a:r>
          </a:p>
          <a:p>
            <a:pPr marL="0" indent="0">
              <a:buNone/>
            </a:pPr>
            <a:endParaRPr lang="es-ES" sz="2600" dirty="0"/>
          </a:p>
          <a:p>
            <a:pPr marL="0" indent="0">
              <a:buNone/>
            </a:pPr>
            <a:r>
              <a:rPr lang="es-ES" sz="2600" b="1" dirty="0" err="1">
                <a:solidFill>
                  <a:schemeClr val="accent1">
                    <a:lumMod val="60000"/>
                    <a:lumOff val="40000"/>
                  </a:schemeClr>
                </a:solidFill>
              </a:rPr>
              <a:t>Traditional</a:t>
            </a:r>
            <a:r>
              <a:rPr lang="es-ES" sz="2600" b="1" dirty="0">
                <a:solidFill>
                  <a:schemeClr val="accent1">
                    <a:lumMod val="60000"/>
                    <a:lumOff val="40000"/>
                  </a:schemeClr>
                </a:solidFill>
              </a:rPr>
              <a:t> </a:t>
            </a:r>
            <a:r>
              <a:rPr lang="es-ES" sz="2600" b="1" dirty="0" err="1">
                <a:solidFill>
                  <a:schemeClr val="accent1">
                    <a:lumMod val="60000"/>
                    <a:lumOff val="40000"/>
                  </a:schemeClr>
                </a:solidFill>
              </a:rPr>
              <a:t>fuels</a:t>
            </a:r>
            <a:r>
              <a:rPr lang="es-ES" sz="2600" b="1" dirty="0">
                <a:solidFill>
                  <a:schemeClr val="accent1">
                    <a:lumMod val="60000"/>
                    <a:lumOff val="40000"/>
                  </a:schemeClr>
                </a:solidFill>
              </a:rPr>
              <a:t> </a:t>
            </a:r>
            <a:r>
              <a:rPr lang="es-ES" sz="2600" dirty="0"/>
              <a:t>are </a:t>
            </a:r>
            <a:r>
              <a:rPr lang="es-ES" sz="2600" dirty="0" err="1"/>
              <a:t>being</a:t>
            </a:r>
            <a:r>
              <a:rPr lang="es-ES" sz="2600" dirty="0"/>
              <a:t> </a:t>
            </a:r>
            <a:r>
              <a:rPr lang="es-ES" sz="2600" dirty="0" err="1"/>
              <a:t>substituted</a:t>
            </a:r>
            <a:r>
              <a:rPr lang="es-ES" sz="2600" dirty="0"/>
              <a:t> </a:t>
            </a:r>
            <a:r>
              <a:rPr lang="es-ES" sz="2600" b="1" dirty="0" err="1"/>
              <a:t>with</a:t>
            </a:r>
            <a:r>
              <a:rPr lang="es-ES" sz="2600" b="1" dirty="0"/>
              <a:t>/</a:t>
            </a:r>
            <a:r>
              <a:rPr lang="es-ES" sz="2600" b="1" dirty="0" err="1"/>
              <a:t>by</a:t>
            </a:r>
            <a:r>
              <a:rPr lang="es-ES" sz="2600" b="1" dirty="0"/>
              <a:t> </a:t>
            </a:r>
            <a:r>
              <a:rPr lang="es-ES" sz="2600" b="1" dirty="0" err="1">
                <a:solidFill>
                  <a:schemeClr val="accent3">
                    <a:lumMod val="60000"/>
                    <a:lumOff val="40000"/>
                  </a:schemeClr>
                </a:solidFill>
              </a:rPr>
              <a:t>clean</a:t>
            </a:r>
            <a:r>
              <a:rPr lang="es-ES" sz="2600" b="1" dirty="0">
                <a:solidFill>
                  <a:schemeClr val="accent3">
                    <a:lumMod val="60000"/>
                    <a:lumOff val="40000"/>
                  </a:schemeClr>
                </a:solidFill>
              </a:rPr>
              <a:t> </a:t>
            </a:r>
            <a:r>
              <a:rPr lang="es-ES" sz="2600" b="1" dirty="0" err="1">
                <a:solidFill>
                  <a:schemeClr val="accent3">
                    <a:lumMod val="60000"/>
                    <a:lumOff val="40000"/>
                  </a:schemeClr>
                </a:solidFill>
              </a:rPr>
              <a:t>energies</a:t>
            </a:r>
            <a:r>
              <a:rPr lang="es-ES" sz="2600" b="1" dirty="0">
                <a:solidFill>
                  <a:schemeClr val="accent3">
                    <a:lumMod val="60000"/>
                    <a:lumOff val="40000"/>
                  </a:schemeClr>
                </a:solidFill>
              </a:rPr>
              <a:t>.</a:t>
            </a:r>
          </a:p>
          <a:p>
            <a:pPr marL="0" indent="0">
              <a:buNone/>
            </a:pPr>
            <a:r>
              <a:rPr lang="es-ES" sz="2600" b="1" dirty="0">
                <a:solidFill>
                  <a:schemeClr val="accent1">
                    <a:lumMod val="60000"/>
                    <a:lumOff val="40000"/>
                  </a:schemeClr>
                </a:solidFill>
              </a:rPr>
              <a:t>Los combustibles fósiles</a:t>
            </a:r>
            <a:r>
              <a:rPr lang="es-ES" sz="2600" b="1" dirty="0">
                <a:solidFill>
                  <a:schemeClr val="accent3">
                    <a:lumMod val="60000"/>
                    <a:lumOff val="40000"/>
                  </a:schemeClr>
                </a:solidFill>
              </a:rPr>
              <a:t> </a:t>
            </a:r>
            <a:r>
              <a:rPr lang="es-ES" sz="2600" b="1" dirty="0"/>
              <a:t>están siendo substituidos por/con</a:t>
            </a:r>
            <a:r>
              <a:rPr lang="es-ES" sz="2600" b="1" dirty="0">
                <a:solidFill>
                  <a:schemeClr val="accent3">
                    <a:lumMod val="60000"/>
                    <a:lumOff val="40000"/>
                  </a:schemeClr>
                </a:solidFill>
              </a:rPr>
              <a:t> energías limpias</a:t>
            </a:r>
          </a:p>
          <a:p>
            <a:pPr marL="0" indent="0">
              <a:buNone/>
            </a:pPr>
            <a:endParaRPr lang="es-ES" sz="2600" dirty="0"/>
          </a:p>
          <a:p>
            <a:pPr marL="0" indent="0">
              <a:buNone/>
            </a:pPr>
            <a:endParaRPr lang="es-ES" sz="2600" dirty="0"/>
          </a:p>
          <a:p>
            <a:pPr marL="0" indent="0">
              <a:buNone/>
            </a:pPr>
            <a:endParaRPr lang="es-ES" sz="2600" dirty="0"/>
          </a:p>
          <a:p>
            <a:pPr marL="0" indent="0">
              <a:buNone/>
            </a:pPr>
            <a:r>
              <a:rPr lang="es-ES" sz="2600" dirty="0"/>
              <a:t>																			</a:t>
            </a:r>
            <a:r>
              <a:rPr lang="es-ES" sz="2800" b="1" dirty="0">
                <a:solidFill>
                  <a:schemeClr val="accent1">
                    <a:lumMod val="40000"/>
                    <a:lumOff val="60000"/>
                  </a:schemeClr>
                </a:solidFill>
                <a:hlinkClick r:id="rId2" action="ppaction://hlinksldjump"/>
              </a:rPr>
              <a:t> Back</a:t>
            </a:r>
            <a:endParaRPr lang="es-ES" sz="2600" dirty="0"/>
          </a:p>
          <a:p>
            <a:endParaRPr lang="en-GB" dirty="0"/>
          </a:p>
        </p:txBody>
      </p:sp>
    </p:spTree>
    <p:extLst>
      <p:ext uri="{BB962C8B-B14F-4D97-AF65-F5344CB8AC3E}">
        <p14:creationId xmlns:p14="http://schemas.microsoft.com/office/powerpoint/2010/main" val="3827954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3">
                                            <p:txEl>
                                              <p:pRg st="2" end="2"/>
                                            </p:txEl>
                                          </p:spTgt>
                                        </p:tgtEl>
                                        <p:attrNameLst>
                                          <p:attrName>style.visibility</p:attrName>
                                        </p:attrNameLst>
                                      </p:cBhvr>
                                      <p:to>
                                        <p:strVal val="visible"/>
                                      </p:to>
                                    </p:set>
                                    <p:animEffect transition="in" filter="fade">
                                      <p:cBhvr>
                                        <p:cTn id="21" dur="1000"/>
                                        <p:tgtEl>
                                          <p:spTgt spid="3">
                                            <p:txEl>
                                              <p:pRg st="2" end="2"/>
                                            </p:txEl>
                                          </p:spTgt>
                                        </p:tgtEl>
                                      </p:cBhvr>
                                    </p:animEffect>
                                    <p:anim calcmode="lin" valueType="num">
                                      <p:cBhvr>
                                        <p:cTn id="22"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3">
                                            <p:txEl>
                                              <p:pRg st="4" end="4"/>
                                            </p:txEl>
                                          </p:spTgt>
                                        </p:tgtEl>
                                        <p:attrNameLst>
                                          <p:attrName>style.visibility</p:attrName>
                                        </p:attrNameLst>
                                      </p:cBhvr>
                                      <p:to>
                                        <p:strVal val="visible"/>
                                      </p:to>
                                    </p:set>
                                    <p:animEffect transition="in" filter="fade">
                                      <p:cBhvr>
                                        <p:cTn id="28" dur="1000"/>
                                        <p:tgtEl>
                                          <p:spTgt spid="3">
                                            <p:txEl>
                                              <p:pRg st="4" end="4"/>
                                            </p:txEl>
                                          </p:spTgt>
                                        </p:tgtEl>
                                      </p:cBhvr>
                                    </p:animEffect>
                                    <p:anim calcmode="lin" valueType="num">
                                      <p:cBhvr>
                                        <p:cTn id="29" dur="10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3">
                                            <p:txEl>
                                              <p:pRg st="5" end="5"/>
                                            </p:txEl>
                                          </p:spTgt>
                                        </p:tgtEl>
                                        <p:attrNameLst>
                                          <p:attrName>style.visibility</p:attrName>
                                        </p:attrNameLst>
                                      </p:cBhvr>
                                      <p:to>
                                        <p:strVal val="visible"/>
                                      </p:to>
                                    </p:set>
                                    <p:animEffect transition="in" filter="fade">
                                      <p:cBhvr>
                                        <p:cTn id="35" dur="1000"/>
                                        <p:tgtEl>
                                          <p:spTgt spid="3">
                                            <p:txEl>
                                              <p:pRg st="5" end="5"/>
                                            </p:txEl>
                                          </p:spTgt>
                                        </p:tgtEl>
                                      </p:cBhvr>
                                    </p:animEffect>
                                    <p:anim calcmode="lin" valueType="num">
                                      <p:cBhvr>
                                        <p:cTn id="36" dur="10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2F6AF75-BC88-6F88-ECE5-E50FE8291F10}"/>
              </a:ext>
            </a:extLst>
          </p:cNvPr>
          <p:cNvSpPr>
            <a:spLocks noGrp="1"/>
          </p:cNvSpPr>
          <p:nvPr>
            <p:ph type="title"/>
          </p:nvPr>
        </p:nvSpPr>
        <p:spPr>
          <a:xfrm>
            <a:off x="646111" y="452718"/>
            <a:ext cx="9404723" cy="646739"/>
          </a:xfrm>
        </p:spPr>
        <p:txBody>
          <a:bodyPr/>
          <a:lstStyle/>
          <a:p>
            <a:r>
              <a:rPr lang="en-GB" dirty="0"/>
              <a:t>Your turn…</a:t>
            </a:r>
          </a:p>
        </p:txBody>
      </p:sp>
      <p:sp>
        <p:nvSpPr>
          <p:cNvPr id="3" name="Content Placeholder 2">
            <a:extLst>
              <a:ext uri="{FF2B5EF4-FFF2-40B4-BE49-F238E27FC236}">
                <a16:creationId xmlns:a16="http://schemas.microsoft.com/office/drawing/2014/main" id="{27383D08-839F-EB17-DB98-FC47CF9055B6}"/>
              </a:ext>
            </a:extLst>
          </p:cNvPr>
          <p:cNvSpPr>
            <a:spLocks noGrp="1"/>
          </p:cNvSpPr>
          <p:nvPr>
            <p:ph idx="1"/>
          </p:nvPr>
        </p:nvSpPr>
        <p:spPr>
          <a:xfrm>
            <a:off x="370114" y="1415144"/>
            <a:ext cx="11430000" cy="5072742"/>
          </a:xfrm>
        </p:spPr>
        <p:txBody>
          <a:bodyPr>
            <a:noAutofit/>
          </a:bodyPr>
          <a:lstStyle/>
          <a:p>
            <a:r>
              <a:rPr lang="en-GB" sz="2800" dirty="0"/>
              <a:t>The ability to </a:t>
            </a:r>
            <a:r>
              <a:rPr lang="en-GB" sz="2800" b="1" dirty="0"/>
              <a:t>substitute</a:t>
            </a:r>
            <a:r>
              <a:rPr lang="en-GB" sz="2800" dirty="0"/>
              <a:t> a more accessible or sustainable material </a:t>
            </a:r>
            <a:r>
              <a:rPr lang="en-GB" sz="2800" b="1" dirty="0"/>
              <a:t>for</a:t>
            </a:r>
            <a:r>
              <a:rPr lang="en-GB" sz="2800" dirty="0"/>
              <a:t> an existing one is crucial for commercial viability.</a:t>
            </a:r>
          </a:p>
          <a:p>
            <a:pPr marL="0" indent="0">
              <a:buNone/>
            </a:pPr>
            <a:endParaRPr lang="en-GB" sz="2800" dirty="0"/>
          </a:p>
          <a:p>
            <a:pPr marL="0" indent="0">
              <a:buNone/>
            </a:pPr>
            <a:r>
              <a:rPr lang="en-GB" sz="2800" dirty="0"/>
              <a:t>La </a:t>
            </a:r>
            <a:r>
              <a:rPr lang="en-GB" sz="2800" dirty="0" err="1"/>
              <a:t>habilidd</a:t>
            </a:r>
            <a:r>
              <a:rPr lang="en-GB" sz="2800" dirty="0"/>
              <a:t> de </a:t>
            </a:r>
            <a:r>
              <a:rPr lang="en-GB" sz="2800" dirty="0" err="1"/>
              <a:t>substituir</a:t>
            </a:r>
            <a:r>
              <a:rPr lang="en-GB" sz="2800" dirty="0"/>
              <a:t> un material </a:t>
            </a:r>
            <a:r>
              <a:rPr lang="en-GB" sz="2800" dirty="0" err="1"/>
              <a:t>existente</a:t>
            </a:r>
            <a:r>
              <a:rPr lang="en-GB" sz="2800" dirty="0"/>
              <a:t> </a:t>
            </a:r>
            <a:r>
              <a:rPr lang="en-GB" sz="2800" dirty="0" err="1"/>
              <a:t>por</a:t>
            </a:r>
            <a:r>
              <a:rPr lang="en-GB" sz="2800" dirty="0"/>
              <a:t> uno </a:t>
            </a:r>
            <a:r>
              <a:rPr lang="en-GB" sz="2800" dirty="0" err="1"/>
              <a:t>más</a:t>
            </a:r>
            <a:r>
              <a:rPr lang="en-GB" sz="2800" dirty="0"/>
              <a:t> accessible o </a:t>
            </a:r>
            <a:r>
              <a:rPr lang="en-GB" sz="2800" dirty="0" err="1"/>
              <a:t>sustentable</a:t>
            </a:r>
            <a:r>
              <a:rPr lang="en-GB" sz="2800" dirty="0"/>
              <a:t> es crucial para la </a:t>
            </a:r>
            <a:r>
              <a:rPr lang="en-GB" sz="2800" dirty="0" err="1"/>
              <a:t>viabilidad</a:t>
            </a:r>
            <a:r>
              <a:rPr lang="en-GB" sz="2800" dirty="0"/>
              <a:t> commercial.</a:t>
            </a:r>
          </a:p>
          <a:p>
            <a:pPr marL="0" indent="0">
              <a:buNone/>
            </a:pPr>
            <a:endParaRPr lang="en-GB" sz="2800" dirty="0"/>
          </a:p>
          <a:p>
            <a:pPr marL="0" indent="0">
              <a:buNone/>
            </a:pPr>
            <a:endParaRPr lang="en-GB" sz="2800" dirty="0"/>
          </a:p>
          <a:p>
            <a:pPr marL="0" indent="0">
              <a:buNone/>
            </a:pPr>
            <a:endParaRPr lang="en-GB" sz="2800" dirty="0"/>
          </a:p>
          <a:p>
            <a:pPr marL="0" indent="0">
              <a:buNone/>
            </a:pPr>
            <a:endParaRPr lang="en-GB" sz="2800" dirty="0"/>
          </a:p>
          <a:p>
            <a:pPr marL="0" indent="0">
              <a:buNone/>
            </a:pPr>
            <a:r>
              <a:rPr lang="es-ES" sz="2800" b="1" dirty="0">
                <a:solidFill>
                  <a:schemeClr val="accent1">
                    <a:lumMod val="40000"/>
                    <a:lumOff val="60000"/>
                  </a:schemeClr>
                </a:solidFill>
                <a:hlinkClick r:id="rId2" action="ppaction://hlinksldjump"/>
              </a:rPr>
              <a:t>Back</a:t>
            </a:r>
            <a:endParaRPr lang="es-AR" sz="2800" dirty="0"/>
          </a:p>
          <a:p>
            <a:endParaRPr lang="en-GB" sz="2800" dirty="0"/>
          </a:p>
        </p:txBody>
      </p:sp>
    </p:spTree>
    <p:extLst>
      <p:ext uri="{BB962C8B-B14F-4D97-AF65-F5344CB8AC3E}">
        <p14:creationId xmlns:p14="http://schemas.microsoft.com/office/powerpoint/2010/main" val="20471339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 calcmode="lin" valueType="num">
                                      <p:cBhvr>
                                        <p:cTn id="7"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7" end="7"/>
                                            </p:txEl>
                                          </p:spTgt>
                                        </p:tgtEl>
                                        <p:attrNameLst>
                                          <p:attrName>style.visibility</p:attrName>
                                        </p:attrNameLst>
                                      </p:cBhvr>
                                      <p:to>
                                        <p:strVal val="visible"/>
                                      </p:to>
                                    </p:set>
                                    <p:anim calcmode="lin" valueType="num">
                                      <p:cBhvr>
                                        <p:cTn id="15" dur="1000" fill="hold"/>
                                        <p:tgtEl>
                                          <p:spTgt spid="3">
                                            <p:txEl>
                                              <p:pRg st="7" end="7"/>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7" end="7"/>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7" end="7"/>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Ion">
  <a:themeElements>
    <a:clrScheme name="Ion">
      <a:dk1>
        <a:sysClr val="windowText" lastClr="000000"/>
      </a:dk1>
      <a:lt1>
        <a:sysClr val="window" lastClr="FFFFFF"/>
      </a:lt1>
      <a:dk2>
        <a:srgbClr val="0E5580"/>
      </a:dk2>
      <a:lt2>
        <a:srgbClr val="EBEBEB"/>
      </a:lt2>
      <a:accent1>
        <a:srgbClr val="ACD433"/>
      </a:accent1>
      <a:accent2>
        <a:srgbClr val="E6C133"/>
      </a:accent2>
      <a:accent3>
        <a:srgbClr val="EF7A24"/>
      </a:accent3>
      <a:accent4>
        <a:srgbClr val="5AA0F5"/>
      </a:accent4>
      <a:accent5>
        <a:srgbClr val="75CEEC"/>
      </a:accent5>
      <a:accent6>
        <a:srgbClr val="65D6A0"/>
      </a:accent6>
      <a:hlink>
        <a:srgbClr val="C4E46E"/>
      </a:hlink>
      <a:folHlink>
        <a:srgbClr val="BDE0FB"/>
      </a:folHlink>
    </a:clrScheme>
    <a:fontScheme name="Ion">
      <a:majorFont>
        <a:latin typeface="Century Gothic" panose="020B0502020202020204"/>
        <a:ea typeface=""/>
        <a:cs typeface=""/>
        <a:font script="Jpan" typeface="メイリオ"/>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Ion">
      <a:fillStyleLst>
        <a:solidFill>
          <a:schemeClr val="phClr"/>
        </a:solidFill>
        <a:gradFill rotWithShape="1">
          <a:gsLst>
            <a:gs pos="0">
              <a:schemeClr val="phClr">
                <a:tint val="64000"/>
                <a:lumMod val="118000"/>
              </a:schemeClr>
            </a:gs>
            <a:gs pos="100000">
              <a:schemeClr val="phClr">
                <a:tint val="92000"/>
                <a:alpha val="100000"/>
                <a:lumMod val="110000"/>
              </a:schemeClr>
            </a:gs>
          </a:gsLst>
          <a:lin ang="5400000" scaled="0"/>
        </a:gradFill>
        <a:gradFill rotWithShape="1">
          <a:gsLst>
            <a:gs pos="0">
              <a:schemeClr val="phClr">
                <a:tint val="98000"/>
                <a:lumMod val="114000"/>
              </a:schemeClr>
            </a:gs>
            <a:gs pos="100000">
              <a:schemeClr val="phClr">
                <a:shade val="90000"/>
                <a:lumMod val="84000"/>
              </a:schemeClr>
            </a:gs>
          </a:gsLst>
          <a:lin ang="5400000" scaled="0"/>
        </a:gradFill>
      </a:fillStyleLst>
      <a:lnStyleLst>
        <a:ln w="9525" cap="rnd" cmpd="sng" algn="ctr">
          <a:solidFill>
            <a:schemeClr val="phClr"/>
          </a:solidFill>
          <a:prstDash val="solid"/>
        </a:ln>
        <a:ln w="19050" cap="rnd" cmpd="sng" algn="ctr">
          <a:solidFill>
            <a:schemeClr val="phClr"/>
          </a:solidFill>
          <a:prstDash val="solid"/>
        </a:ln>
        <a:ln w="28575" cap="rnd" cmpd="sng" algn="ctr">
          <a:solidFill>
            <a:schemeClr val="phClr"/>
          </a:solidFill>
          <a:prstDash val="solid"/>
        </a:ln>
      </a:lnStyleLst>
      <a:effectStyleLst>
        <a:effectStyle>
          <a:effectLst/>
        </a:effectStyle>
        <a:effectStyle>
          <a:effectLst>
            <a:outerShdw blurRad="38100" dist="25400" dir="5400000" rotWithShape="0">
              <a:srgbClr val="000000">
                <a:alpha val="45000"/>
              </a:srgbClr>
            </a:outerShdw>
          </a:effectLst>
        </a:effectStyle>
        <a:effectStyle>
          <a:effectLst>
            <a:outerShdw blurRad="63500" dist="38100" dir="5400000" rotWithShape="0">
              <a:srgbClr val="000000">
                <a:alpha val="60000"/>
              </a:srgbClr>
            </a:outerShdw>
          </a:effectLst>
          <a:scene3d>
            <a:camera prst="orthographicFront">
              <a:rot lat="0" lon="0" rev="0"/>
            </a:camera>
            <a:lightRig rig="threePt" dir="tl"/>
          </a:scene3d>
          <a:sp3d prstMaterial="plastic">
            <a:bevelT w="0" h="0"/>
          </a:sp3d>
        </a:effectStyle>
      </a:effectStyleLst>
      <a:bgFillStyleLst>
        <a:solidFill>
          <a:schemeClr val="phClr"/>
        </a:solidFill>
        <a:gradFill rotWithShape="1">
          <a:gsLst>
            <a:gs pos="0">
              <a:schemeClr val="phClr">
                <a:tint val="92000"/>
                <a:hueMod val="96000"/>
                <a:satMod val="128000"/>
                <a:lumMod val="114000"/>
              </a:schemeClr>
            </a:gs>
            <a:gs pos="100000">
              <a:schemeClr val="phClr">
                <a:shade val="62000"/>
                <a:hueMod val="100000"/>
                <a:satMod val="134000"/>
                <a:lumMod val="56000"/>
              </a:schemeClr>
            </a:gs>
          </a:gsLst>
          <a:path path="circle">
            <a:fillToRect l="45000" t="65000" r="125000" b="100000"/>
          </a:path>
        </a:gradFill>
        <a:blipFill rotWithShape="1">
          <a:blip xmlns:r="http://schemas.openxmlformats.org/officeDocument/2006/relationships" r:embed="rId1">
            <a:duotone>
              <a:schemeClr val="phClr">
                <a:shade val="62000"/>
                <a:hueMod val="108000"/>
                <a:satMod val="164000"/>
                <a:lumMod val="69000"/>
              </a:schemeClr>
              <a:schemeClr val="phClr">
                <a:tint val="96000"/>
                <a:hueMod val="90000"/>
                <a:satMod val="130000"/>
                <a:lumMod val="134000"/>
              </a:schemeClr>
            </a:duotone>
          </a:blip>
          <a:stretch/>
        </a:blipFill>
      </a:bgFillStyleLst>
    </a:fmtScheme>
  </a:themeElements>
  <a:objectDefaults/>
  <a:extraClrSchemeLst/>
  <a:extLst>
    <a:ext uri="{05A4C25C-085E-4340-85A3-A5531E510DB2}">
      <thm15:themeFamily xmlns:thm15="http://schemas.microsoft.com/office/thememl/2012/main" name="Ion" id="{B8441ADB-2E43-4AF7-B97A-BD870242C6A8}" vid="{BACC050B-8757-4460-95D8-E37B46A6B421}"/>
    </a:ext>
  </a:extLst>
</a:theme>
</file>

<file path=docProps/app.xml><?xml version="1.0" encoding="utf-8"?>
<Properties xmlns="http://schemas.openxmlformats.org/officeDocument/2006/extended-properties" xmlns:vt="http://schemas.openxmlformats.org/officeDocument/2006/docPropsVTypes">
  <Template>Ion</Template>
  <TotalTime>1107</TotalTime>
  <Words>3957</Words>
  <Application>Microsoft Office PowerPoint</Application>
  <PresentationFormat>Widescreen</PresentationFormat>
  <Paragraphs>533</Paragraphs>
  <Slides>56</Slides>
  <Notes>0</Notes>
  <HiddenSlides>16</HiddenSlides>
  <MMClips>0</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56</vt:i4>
      </vt:variant>
    </vt:vector>
  </HeadingPairs>
  <TitlesOfParts>
    <vt:vector size="63" baseType="lpstr">
      <vt:lpstr>Arial Black</vt:lpstr>
      <vt:lpstr>Calibri</vt:lpstr>
      <vt:lpstr>Century Gothic</vt:lpstr>
      <vt:lpstr>Times New Roman</vt:lpstr>
      <vt:lpstr>Wingdings</vt:lpstr>
      <vt:lpstr>Wingdings 3</vt:lpstr>
      <vt:lpstr>Ion</vt:lpstr>
      <vt:lpstr>Expresiones críticas para la traducción</vt:lpstr>
      <vt:lpstr>Verbos</vt:lpstr>
      <vt:lpstr>Be likely to</vt:lpstr>
      <vt:lpstr>Fail to  No + verbo conjugado</vt:lpstr>
      <vt:lpstr>Substitute for = sustituir a</vt:lpstr>
      <vt:lpstr>Be Substituted for  = ser usado en lugar de</vt:lpstr>
      <vt:lpstr>Substitute A for B = use A instead of B (use A en lugar de B) </vt:lpstr>
      <vt:lpstr>¡¡Ojo!!  Substitute for ≠  substitute with/by </vt:lpstr>
      <vt:lpstr>Your turn…</vt:lpstr>
      <vt:lpstr>Cuantificadores y otro adverbios</vt:lpstr>
      <vt:lpstr>any</vt:lpstr>
      <vt:lpstr>Both</vt:lpstr>
      <vt:lpstr>First and last</vt:lpstr>
      <vt:lpstr>PowerPoint Presentation</vt:lpstr>
      <vt:lpstr>…out of….</vt:lpstr>
      <vt:lpstr>…..twice / 3 times as many/much x veces más </vt:lpstr>
      <vt:lpstr>Intensificadores  It is a very good book.</vt:lpstr>
      <vt:lpstr>Far way </vt:lpstr>
      <vt:lpstr>Too </vt:lpstr>
      <vt:lpstr>Rather and rather than</vt:lpstr>
      <vt:lpstr>Preposiciones y frases preposicionales </vt:lpstr>
      <vt:lpstr>Nexos y Conectores</vt:lpstr>
      <vt:lpstr> </vt:lpstr>
      <vt:lpstr>As long as</vt:lpstr>
      <vt:lpstr>Nexos y Conectores</vt:lpstr>
      <vt:lpstr>Nexos y Conectores</vt:lpstr>
      <vt:lpstr>No longer</vt:lpstr>
      <vt:lpstr>PowerPoint Presentation</vt:lpstr>
      <vt:lpstr>Since</vt:lpstr>
      <vt:lpstr>PowerPoint Presentation</vt:lpstr>
      <vt:lpstr>Sustantivos y Adjetivos Usados Como Verbos</vt:lpstr>
      <vt:lpstr>Sustantivos y Adjetivos Usados Como Verbos</vt:lpstr>
      <vt:lpstr>Sustantivos y Adjetivos Usados Como Verbos</vt:lpstr>
      <vt:lpstr>Sustantivos y Adjetivos Usados Como Verbos</vt:lpstr>
      <vt:lpstr>Practiquemos (siempre volviendo a la teoría)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What’s new in material cience?</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Lilia Dieguez</dc:creator>
  <cp:lastModifiedBy>Lilia Dieguez</cp:lastModifiedBy>
  <cp:revision>1</cp:revision>
  <dcterms:created xsi:type="dcterms:W3CDTF">2025-06-23T14:35:00Z</dcterms:created>
  <dcterms:modified xsi:type="dcterms:W3CDTF">2025-10-22T20:40:35Z</dcterms:modified>
</cp:coreProperties>
</file>