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29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171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677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94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310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481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054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886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974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604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44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B0C7-F70C-479C-BA08-1581A00C0C05}" type="datetimeFigureOut">
              <a:rPr lang="es-AR" smtClean="0"/>
              <a:t>27/10/2022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0C75D-7710-459A-B8F1-52E55A742C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716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3494"/>
            <a:ext cx="5095875" cy="561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364088" y="404664"/>
            <a:ext cx="34553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d</a:t>
            </a:r>
            <a:r>
              <a:rPr lang="es-AR" sz="1200" dirty="0" smtClean="0"/>
              <a:t>x</a:t>
            </a:r>
            <a:r>
              <a:rPr lang="es-AR" dirty="0" smtClean="0"/>
              <a:t>: tamaño de las partículas tal x el porciento pasa por el tamiz. De tal forma que 100-x es lo que queda retenido por la malla de abertura x.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5338401" y="2208277"/>
            <a:ext cx="361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Coeficiente de uniformidad: razón del tamaño d</a:t>
            </a:r>
            <a:r>
              <a:rPr lang="es-AR" sz="1100" dirty="0" smtClean="0"/>
              <a:t>60 </a:t>
            </a:r>
            <a:r>
              <a:rPr lang="es-AR" dirty="0" smtClean="0"/>
              <a:t>al tamaño d</a:t>
            </a:r>
            <a:r>
              <a:rPr lang="es-AR" sz="1200" dirty="0" smtClean="0"/>
              <a:t>10 </a:t>
            </a:r>
            <a:r>
              <a:rPr lang="es-AR" dirty="0" smtClean="0"/>
              <a:t>(d60/d10). Si la curva es sobre lo retenido es d40/d90. 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5364088" y="3789041"/>
            <a:ext cx="3590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Tamaño efectivo: tamaño del tamiz que retiene 90% de las arenas del acuífero, o que deja pasar el 10%.</a:t>
            </a:r>
            <a:endParaRPr lang="es-AR" dirty="0"/>
          </a:p>
        </p:txBody>
      </p:sp>
      <p:sp>
        <p:nvSpPr>
          <p:cNvPr id="7" name="6 Elipse"/>
          <p:cNvSpPr/>
          <p:nvPr/>
        </p:nvSpPr>
        <p:spPr>
          <a:xfrm>
            <a:off x="3419872" y="3789041"/>
            <a:ext cx="144016" cy="144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90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39552" y="179348"/>
            <a:ext cx="500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Método de Johnson, para filtros de ranura continua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150671" y="548680"/>
            <a:ext cx="8856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 hace la curva granulométrica de cada estrato, se determina el estrato formado por material más fino y el relleno de grava se selecciona en base a la curva granulométrica. </a:t>
            </a:r>
          </a:p>
          <a:p>
            <a:r>
              <a:rPr lang="es-AR" dirty="0" smtClean="0"/>
              <a:t>- S e multiplica el tamaño de d70 (retenido), o d30(pasa) por un factor de 4 (fino y uniforme), 6 (más grueso y no uniforme) de 6-9 cuando material granulometría poco uniforme y tiene limo. </a:t>
            </a:r>
            <a:endParaRPr lang="es-A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4680521" cy="5152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Elipse"/>
          <p:cNvSpPr/>
          <p:nvPr/>
        </p:nvSpPr>
        <p:spPr>
          <a:xfrm>
            <a:off x="5868144" y="4674881"/>
            <a:ext cx="132278" cy="1317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6804248" y="4674880"/>
            <a:ext cx="132278" cy="131749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CuadroTexto"/>
          <p:cNvSpPr txBox="1"/>
          <p:nvPr/>
        </p:nvSpPr>
        <p:spPr>
          <a:xfrm>
            <a:off x="195868" y="2108395"/>
            <a:ext cx="39440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 toma </a:t>
            </a:r>
            <a:r>
              <a:rPr lang="es-AR" dirty="0" err="1" smtClean="0"/>
              <a:t>Cunif</a:t>
            </a:r>
            <a:r>
              <a:rPr lang="es-AR" dirty="0" smtClean="0"/>
              <a:t> de 2,5 y se traza una curva para que lo cumpla, por tanteo.</a:t>
            </a:r>
          </a:p>
          <a:p>
            <a:endParaRPr lang="es-AR" dirty="0"/>
          </a:p>
          <a:p>
            <a:r>
              <a:rPr lang="es-AR" dirty="0" smtClean="0"/>
              <a:t>D60/d10 =2,5</a:t>
            </a:r>
          </a:p>
          <a:p>
            <a:r>
              <a:rPr lang="es-AR" dirty="0" smtClean="0"/>
              <a:t>D60 = 0,8</a:t>
            </a:r>
          </a:p>
          <a:p>
            <a:r>
              <a:rPr lang="es-AR" dirty="0" smtClean="0"/>
              <a:t>D10= D60/2,5 = </a:t>
            </a:r>
          </a:p>
          <a:p>
            <a:endParaRPr lang="es-AR" dirty="0"/>
          </a:p>
        </p:txBody>
      </p:sp>
      <p:sp>
        <p:nvSpPr>
          <p:cNvPr id="16" name="15 Elipse"/>
          <p:cNvSpPr/>
          <p:nvPr/>
        </p:nvSpPr>
        <p:spPr>
          <a:xfrm>
            <a:off x="7164288" y="3657291"/>
            <a:ext cx="132278" cy="131749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Elipse"/>
          <p:cNvSpPr/>
          <p:nvPr/>
        </p:nvSpPr>
        <p:spPr>
          <a:xfrm>
            <a:off x="6568139" y="5301208"/>
            <a:ext cx="132278" cy="131749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Forma libre"/>
          <p:cNvSpPr/>
          <p:nvPr/>
        </p:nvSpPr>
        <p:spPr>
          <a:xfrm>
            <a:off x="6228184" y="3360717"/>
            <a:ext cx="1193894" cy="2228523"/>
          </a:xfrm>
          <a:custGeom>
            <a:avLst/>
            <a:gdLst>
              <a:gd name="connsiteX0" fmla="*/ 1335996 w 1335996"/>
              <a:gd name="connsiteY0" fmla="*/ 0 h 2923967"/>
              <a:gd name="connsiteX1" fmla="*/ 1062863 w 1335996"/>
              <a:gd name="connsiteY1" fmla="*/ 510639 h 2923967"/>
              <a:gd name="connsiteX2" fmla="*/ 849107 w 1335996"/>
              <a:gd name="connsiteY2" fmla="*/ 1104405 h 2923967"/>
              <a:gd name="connsiteX3" fmla="*/ 516598 w 1335996"/>
              <a:gd name="connsiteY3" fmla="*/ 1971303 h 2923967"/>
              <a:gd name="connsiteX4" fmla="*/ 338468 w 1335996"/>
              <a:gd name="connsiteY4" fmla="*/ 2731324 h 2923967"/>
              <a:gd name="connsiteX5" fmla="*/ 29710 w 1335996"/>
              <a:gd name="connsiteY5" fmla="*/ 2897579 h 2923967"/>
              <a:gd name="connsiteX6" fmla="*/ 29710 w 1335996"/>
              <a:gd name="connsiteY6" fmla="*/ 2921329 h 2923967"/>
              <a:gd name="connsiteX0" fmla="*/ 1335996 w 1335996"/>
              <a:gd name="connsiteY0" fmla="*/ 0 h 2923967"/>
              <a:gd name="connsiteX1" fmla="*/ 1062863 w 1335996"/>
              <a:gd name="connsiteY1" fmla="*/ 510639 h 2923967"/>
              <a:gd name="connsiteX2" fmla="*/ 849107 w 1335996"/>
              <a:gd name="connsiteY2" fmla="*/ 1104405 h 2923967"/>
              <a:gd name="connsiteX3" fmla="*/ 582554 w 1335996"/>
              <a:gd name="connsiteY3" fmla="*/ 2073602 h 2923967"/>
              <a:gd name="connsiteX4" fmla="*/ 338468 w 1335996"/>
              <a:gd name="connsiteY4" fmla="*/ 2731324 h 2923967"/>
              <a:gd name="connsiteX5" fmla="*/ 29710 w 1335996"/>
              <a:gd name="connsiteY5" fmla="*/ 2897579 h 2923967"/>
              <a:gd name="connsiteX6" fmla="*/ 29710 w 1335996"/>
              <a:gd name="connsiteY6" fmla="*/ 2921329 h 2923967"/>
              <a:gd name="connsiteX0" fmla="*/ 1105151 w 1105151"/>
              <a:gd name="connsiteY0" fmla="*/ 34925 h 2434609"/>
              <a:gd name="connsiteX1" fmla="*/ 1062863 w 1105151"/>
              <a:gd name="connsiteY1" fmla="*/ 21281 h 2434609"/>
              <a:gd name="connsiteX2" fmla="*/ 849107 w 1105151"/>
              <a:gd name="connsiteY2" fmla="*/ 615047 h 2434609"/>
              <a:gd name="connsiteX3" fmla="*/ 582554 w 1105151"/>
              <a:gd name="connsiteY3" fmla="*/ 1584244 h 2434609"/>
              <a:gd name="connsiteX4" fmla="*/ 338468 w 1105151"/>
              <a:gd name="connsiteY4" fmla="*/ 2241966 h 2434609"/>
              <a:gd name="connsiteX5" fmla="*/ 29710 w 1105151"/>
              <a:gd name="connsiteY5" fmla="*/ 2408221 h 2434609"/>
              <a:gd name="connsiteX6" fmla="*/ 29710 w 1105151"/>
              <a:gd name="connsiteY6" fmla="*/ 2431971 h 2434609"/>
              <a:gd name="connsiteX0" fmla="*/ 1105151 w 1105151"/>
              <a:gd name="connsiteY0" fmla="*/ 0 h 2399684"/>
              <a:gd name="connsiteX1" fmla="*/ 1029885 w 1105151"/>
              <a:gd name="connsiteY1" fmla="*/ 50292 h 2399684"/>
              <a:gd name="connsiteX2" fmla="*/ 849107 w 1105151"/>
              <a:gd name="connsiteY2" fmla="*/ 580122 h 2399684"/>
              <a:gd name="connsiteX3" fmla="*/ 582554 w 1105151"/>
              <a:gd name="connsiteY3" fmla="*/ 1549319 h 2399684"/>
              <a:gd name="connsiteX4" fmla="*/ 338468 w 1105151"/>
              <a:gd name="connsiteY4" fmla="*/ 2207041 h 2399684"/>
              <a:gd name="connsiteX5" fmla="*/ 29710 w 1105151"/>
              <a:gd name="connsiteY5" fmla="*/ 2373296 h 2399684"/>
              <a:gd name="connsiteX6" fmla="*/ 29710 w 1105151"/>
              <a:gd name="connsiteY6" fmla="*/ 2397046 h 2399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05151" h="2399684">
                <a:moveTo>
                  <a:pt x="1105151" y="0"/>
                </a:moveTo>
                <a:cubicBezTo>
                  <a:pt x="1009158" y="163286"/>
                  <a:pt x="1072559" y="-46395"/>
                  <a:pt x="1029885" y="50292"/>
                </a:cubicBezTo>
                <a:cubicBezTo>
                  <a:pt x="987211" y="146979"/>
                  <a:pt x="923662" y="330284"/>
                  <a:pt x="849107" y="580122"/>
                </a:cubicBezTo>
                <a:cubicBezTo>
                  <a:pt x="774552" y="829960"/>
                  <a:pt x="667660" y="1278166"/>
                  <a:pt x="582554" y="1549319"/>
                </a:cubicBezTo>
                <a:cubicBezTo>
                  <a:pt x="497447" y="1820472"/>
                  <a:pt x="430609" y="2069712"/>
                  <a:pt x="338468" y="2207041"/>
                </a:cubicBezTo>
                <a:cubicBezTo>
                  <a:pt x="246327" y="2344370"/>
                  <a:pt x="81170" y="2341629"/>
                  <a:pt x="29710" y="2373296"/>
                </a:cubicBezTo>
                <a:cubicBezTo>
                  <a:pt x="-21750" y="2404963"/>
                  <a:pt x="3980" y="2401004"/>
                  <a:pt x="29710" y="2397046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199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1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191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2022-10-27T18:23:47Z</dcterms:created>
  <dcterms:modified xsi:type="dcterms:W3CDTF">2022-10-28T12:04:56Z</dcterms:modified>
</cp:coreProperties>
</file>