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m4a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sldIdLst>
    <p:sldId id="694" r:id="rId3"/>
    <p:sldId id="695" r:id="rId4"/>
    <p:sldId id="696" r:id="rId5"/>
    <p:sldId id="697" r:id="rId6"/>
    <p:sldId id="698" r:id="rId7"/>
    <p:sldId id="699" r:id="rId8"/>
    <p:sldId id="700" r:id="rId9"/>
    <p:sldId id="701" r:id="rId10"/>
    <p:sldId id="702" r:id="rId11"/>
    <p:sldId id="703" r:id="rId12"/>
    <p:sldId id="704" r:id="rId13"/>
    <p:sldId id="705" r:id="rId14"/>
    <p:sldId id="706" r:id="rId15"/>
    <p:sldId id="707" r:id="rId16"/>
    <p:sldId id="708" r:id="rId17"/>
    <p:sldId id="709" r:id="rId18"/>
    <p:sldId id="710" r:id="rId19"/>
    <p:sldId id="711" r:id="rId20"/>
    <p:sldId id="712" r:id="rId21"/>
    <p:sldId id="713" r:id="rId22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-540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600" units="cm"/>
          <inkml:channel name="Y" type="integer" max="2064" units="cm"/>
        </inkml:traceFormat>
        <inkml:channelProperties>
          <inkml:channelProperty channel="X" name="resolution" value="116.50485" units="1/cm"/>
          <inkml:channelProperty channel="Y" name="resolution" value="118.62069" units="1/cm"/>
        </inkml:channelProperties>
      </inkml:inkSource>
      <inkml:timestamp xml:id="ts0" timeString="2021-11-08T23:58:21.55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28848 11556,'0'0,"0"0,0 0,0 0,0 0,0 0,0 0,0 0,0 0,0 0,0 0,0 0,0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DFFB612-AEEC-4947-85B7-9FB36BDC0A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FABAE7EE-52A1-4A6D-BD09-2409DCC29C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5BC861BE-6245-4F37-BF66-2025237BD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8DB8-A4FF-4EF8-B1AA-3A5632EDD19A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27/3/2023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0CC24522-243F-40FF-B3B2-42C14CC6F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32A570F6-69F5-478F-91C3-26C473B99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039F-2EE2-4E28-9D2B-9E03E0126848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19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9745E16-A065-45C1-8675-31C9D2C2C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F0DAA1DD-AE77-4800-8C0C-B69CCD256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08E226EC-B633-469F-B8E4-D13EE4C14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8DB8-A4FF-4EF8-B1AA-3A5632EDD19A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27/3/2023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8C4D470C-1B60-4172-B35D-BF151FEEF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1120068F-4C14-4FEA-A7D8-A0EEE52DB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039F-2EE2-4E28-9D2B-9E03E0126848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139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E9708F0F-1F0D-4327-9E92-AAFB9D747D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0D332E56-5295-4063-B2E1-F9ED3D1022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894C60A5-A7DB-4C2F-B519-B5B6906EB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8DB8-A4FF-4EF8-B1AA-3A5632EDD19A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27/3/2023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F9FE63B2-B60D-49FE-BD01-1DC8948C6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75AFD5B-6D0A-44A1-9792-994EE4CAC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039F-2EE2-4E28-9D2B-9E03E0126848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998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27/3/2023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545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27/3/2023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633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27/3/2023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727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27/3/2023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8077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27/3/2023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892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27/3/2023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6137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27/3/2023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9189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27/3/2023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268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6FE373C-13BA-43AA-A228-A4DF67230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A4F98FE3-DE5A-464B-878D-E645203798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BCCD3C0A-A915-4FEB-A388-CF347E2D2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8DB8-A4FF-4EF8-B1AA-3A5632EDD19A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27/3/2023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B4CC6E6C-B226-496B-B34F-8CB802D2D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531E86F6-4D03-4FE9-8DD2-147C08434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039F-2EE2-4E28-9D2B-9E03E0126848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9581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27/3/2023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5229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27/3/2023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5790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27/3/2023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000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DA217D2-9D6E-4932-89E2-444A6C0A7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6FBCDEAD-1A46-41B8-8D01-991BE36020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A0E370B4-70FF-42A4-9B3B-4AE244D8F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8DB8-A4FF-4EF8-B1AA-3A5632EDD19A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27/3/2023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3C634DB5-746E-4D4F-842D-84D7A65DC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F9D13D8C-3735-4731-93BA-213DD3CB0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039F-2EE2-4E28-9D2B-9E03E0126848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469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61F9B61-361B-4742-9647-7547301A4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BAEF2387-F492-4F60-BDE6-EFF51DD5F4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375B9D09-AF8F-4E00-A1B4-5AC857F24F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221CC086-2A24-4F1F-80D7-D78DE94FE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8DB8-A4FF-4EF8-B1AA-3A5632EDD19A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27/3/2023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A3F9F02F-5EF8-4A5B-A3D4-2E541E64D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E81C9725-AA5F-42F6-9118-6513AB575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039F-2EE2-4E28-9D2B-9E03E0126848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0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920C524-258F-41F0-A4E0-42169B470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6ACA3866-20D9-452C-AE45-193472C27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08A4EC27-9BDD-4BB3-9AA5-18AC3428FD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BCBBFDDE-FC70-4BCE-B174-5D47D89FB8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CE70BC84-6C77-49AE-8AF6-F5F7AFC005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ABC7E2EF-79A3-4194-92CA-EB16B5E1D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8DB8-A4FF-4EF8-B1AA-3A5632EDD19A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27/3/2023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B2A02608-57F3-468E-AF5A-A46C7C669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F0990E9E-7BA9-4C9A-9DCA-626D14D0A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039F-2EE2-4E28-9D2B-9E03E0126848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54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8874ACC-24B7-42BA-999C-C2EFEBA9B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D182F046-946D-4594-A32C-2A8D93FD9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8DB8-A4FF-4EF8-B1AA-3A5632EDD19A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27/3/2023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DF583EF3-8F15-433B-A605-C6A70646E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FEF06E1-2300-4A1D-BB7B-CED8E33A2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039F-2EE2-4E28-9D2B-9E03E0126848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322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A18E6CB5-8FEA-44A7-BB74-FB3EB01F4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8DB8-A4FF-4EF8-B1AA-3A5632EDD19A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27/3/2023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CF31DB65-062F-4500-8BE9-81AB7B3A8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A75D0962-867B-49A4-8093-045CEB205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039F-2EE2-4E28-9D2B-9E03E0126848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711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2A8ED86-BC6A-435D-BD55-3A51DAB5F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0D63BB0B-B2A5-4729-A684-140A17A7F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84EE3E58-B4DC-480F-8A7E-EA37C772C9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79CB545B-0C50-4A7F-A84B-0FA8363F9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8DB8-A4FF-4EF8-B1AA-3A5632EDD19A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27/3/2023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F9801752-587D-4D8D-94A1-A74DE78C1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3B7034AA-F486-4E94-94F5-E30516B4D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039F-2EE2-4E28-9D2B-9E03E0126848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166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E7F197E-3182-45F9-B35A-5EEBC6351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796BA8F8-A3BE-4B2B-BCF2-0CD619DADC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200444E4-0CD3-4193-99EB-71C195D544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72F0A762-5CE4-46D9-A357-79C512391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8DB8-A4FF-4EF8-B1AA-3A5632EDD19A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27/3/2023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F5E71638-C9F1-4FB3-8D28-18A749A1B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F8616BD4-70A1-42E9-9F07-F77D1B58D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039F-2EE2-4E28-9D2B-9E03E0126848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607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9E585331-7FA8-4037-8F6A-C4E299DAE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694C9662-42C4-4267-85F3-9DA9780E2E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AFAD9FB5-C4D8-42DF-B0B4-92951A65B1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68DB8-A4FF-4EF8-B1AA-3A5632EDD19A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27/3/2023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20BAD7C0-E8CF-41D1-B2B4-0C78BBBAB7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8F9B8ACA-1188-4BA0-B1E8-ADFCE6E5B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8039F-2EE2-4E28-9D2B-9E03E0126848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412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27/3/2023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036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5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5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1E85DB6-4F5A-4A36-A89A-2A60148808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AR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B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60B2EB39-729A-488A-98EB-00329337DF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es-AR" dirty="0"/>
          </a:p>
          <a:p>
            <a:r>
              <a:rPr lang="es-AR" sz="8800" dirty="0"/>
              <a:t>WHITE </a:t>
            </a:r>
            <a:r>
              <a:rPr lang="es-AR" sz="8800" dirty="0" smtClean="0"/>
              <a:t>GOLD (</a:t>
            </a:r>
            <a:r>
              <a:rPr lang="es-AR" sz="8800" dirty="0" err="1" smtClean="0"/>
              <a:t>salt</a:t>
            </a:r>
            <a:r>
              <a:rPr lang="es-AR" sz="8800" dirty="0" smtClean="0"/>
              <a:t>)</a:t>
            </a:r>
            <a:endParaRPr lang="es-AR" sz="8800" dirty="0"/>
          </a:p>
        </p:txBody>
      </p:sp>
    </p:spTree>
    <p:extLst>
      <p:ext uri="{BB962C8B-B14F-4D97-AF65-F5344CB8AC3E}">
        <p14:creationId xmlns:p14="http://schemas.microsoft.com/office/powerpoint/2010/main" val="384780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260649"/>
            <a:ext cx="5976664" cy="6481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9192344" y="692696"/>
            <a:ext cx="158995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err="1">
                <a:solidFill>
                  <a:srgbClr val="FF0000"/>
                </a:solidFill>
              </a:rPr>
              <a:t>What</a:t>
            </a:r>
            <a:r>
              <a:rPr lang="es-AR" sz="2400" b="1" dirty="0">
                <a:solidFill>
                  <a:srgbClr val="FF0000"/>
                </a:solidFill>
              </a:rPr>
              <a:t> do </a:t>
            </a:r>
            <a:r>
              <a:rPr lang="es-AR" sz="2400" b="1" dirty="0" err="1">
                <a:solidFill>
                  <a:srgbClr val="FF0000"/>
                </a:solidFill>
              </a:rPr>
              <a:t>you</a:t>
            </a:r>
            <a:r>
              <a:rPr lang="es-AR" sz="2400" b="1" dirty="0">
                <a:solidFill>
                  <a:srgbClr val="FF0000"/>
                </a:solidFill>
              </a:rPr>
              <a:t> </a:t>
            </a:r>
            <a:r>
              <a:rPr lang="es-AR" sz="2400" b="1" dirty="0" err="1">
                <a:solidFill>
                  <a:srgbClr val="FF0000"/>
                </a:solidFill>
              </a:rPr>
              <a:t>have</a:t>
            </a:r>
            <a:r>
              <a:rPr lang="es-AR" sz="2400" b="1" dirty="0">
                <a:solidFill>
                  <a:srgbClr val="FF0000"/>
                </a:solidFill>
              </a:rPr>
              <a:t> in </a:t>
            </a:r>
            <a:r>
              <a:rPr lang="es-AR" sz="2400" b="1" dirty="0" err="1">
                <a:solidFill>
                  <a:srgbClr val="FF0000"/>
                </a:solidFill>
              </a:rPr>
              <a:t>your</a:t>
            </a:r>
            <a:r>
              <a:rPr lang="es-AR" sz="2400" b="1" dirty="0">
                <a:solidFill>
                  <a:srgbClr val="FF0000"/>
                </a:solidFill>
              </a:rPr>
              <a:t> </a:t>
            </a:r>
            <a:r>
              <a:rPr lang="es-AR" sz="2400" b="1" dirty="0" err="1">
                <a:solidFill>
                  <a:srgbClr val="FF0000"/>
                </a:solidFill>
              </a:rPr>
              <a:t>fridge</a:t>
            </a:r>
            <a:r>
              <a:rPr lang="es-AR" sz="2400" b="1" dirty="0">
                <a:solidFill>
                  <a:srgbClr val="FF0000"/>
                </a:solidFill>
              </a:rPr>
              <a:t>?</a:t>
            </a:r>
          </a:p>
          <a:p>
            <a:endParaRPr lang="es-AR" sz="2400" b="1" dirty="0">
              <a:solidFill>
                <a:srgbClr val="FF0000"/>
              </a:solidFill>
            </a:endParaRPr>
          </a:p>
          <a:p>
            <a:endParaRPr lang="es-AR" sz="2400" b="1" dirty="0">
              <a:solidFill>
                <a:srgbClr val="FF0000"/>
              </a:solidFill>
            </a:endParaRPr>
          </a:p>
          <a:p>
            <a:r>
              <a:rPr lang="es-AR" sz="2400" b="1" dirty="0" err="1">
                <a:solidFill>
                  <a:srgbClr val="FF0000"/>
                </a:solidFill>
              </a:rPr>
              <a:t>What</a:t>
            </a:r>
            <a:r>
              <a:rPr lang="es-AR" sz="2400" b="1" dirty="0">
                <a:solidFill>
                  <a:srgbClr val="FF0000"/>
                </a:solidFill>
              </a:rPr>
              <a:t> </a:t>
            </a:r>
            <a:r>
              <a:rPr lang="es-AR" sz="2400" b="1" dirty="0" err="1">
                <a:solidFill>
                  <a:srgbClr val="FF0000"/>
                </a:solidFill>
              </a:rPr>
              <a:t>is</a:t>
            </a:r>
            <a:r>
              <a:rPr lang="es-AR" sz="2400" b="1" dirty="0">
                <a:solidFill>
                  <a:srgbClr val="FF0000"/>
                </a:solidFill>
              </a:rPr>
              <a:t> </a:t>
            </a:r>
            <a:r>
              <a:rPr lang="es-AR" sz="2400" b="1" dirty="0" err="1">
                <a:solidFill>
                  <a:srgbClr val="FF0000"/>
                </a:solidFill>
              </a:rPr>
              <a:t>there</a:t>
            </a:r>
            <a:r>
              <a:rPr lang="es-AR" sz="2400" b="1" dirty="0">
                <a:solidFill>
                  <a:srgbClr val="FF0000"/>
                </a:solidFill>
              </a:rPr>
              <a:t> in </a:t>
            </a:r>
            <a:r>
              <a:rPr lang="es-AR" sz="2400" b="1" dirty="0" err="1">
                <a:solidFill>
                  <a:srgbClr val="FF0000"/>
                </a:solidFill>
              </a:rPr>
              <a:t>your</a:t>
            </a:r>
            <a:r>
              <a:rPr lang="es-AR" sz="2400" b="1" dirty="0">
                <a:solidFill>
                  <a:srgbClr val="FF0000"/>
                </a:solidFill>
              </a:rPr>
              <a:t> </a:t>
            </a:r>
            <a:r>
              <a:rPr lang="es-AR" sz="2400" b="1" dirty="0" err="1">
                <a:solidFill>
                  <a:srgbClr val="FF0000"/>
                </a:solidFill>
              </a:rPr>
              <a:t>fridge</a:t>
            </a:r>
            <a:r>
              <a:rPr lang="es-AR" sz="2400" b="1" dirty="0">
                <a:solidFill>
                  <a:srgbClr val="FF0000"/>
                </a:solidFill>
              </a:rPr>
              <a:t>?</a:t>
            </a:r>
          </a:p>
          <a:p>
            <a:endParaRPr lang="es-AR" sz="2400" b="1" dirty="0">
              <a:solidFill>
                <a:srgbClr val="FF0000"/>
              </a:solidFill>
            </a:endParaRPr>
          </a:p>
          <a:p>
            <a:r>
              <a:rPr lang="es-AR" sz="2400" b="1" dirty="0" err="1">
                <a:solidFill>
                  <a:srgbClr val="FF0000"/>
                </a:solidFill>
              </a:rPr>
              <a:t>What</a:t>
            </a:r>
            <a:r>
              <a:rPr lang="es-AR" sz="2400" b="1" dirty="0">
                <a:solidFill>
                  <a:srgbClr val="FF0000"/>
                </a:solidFill>
              </a:rPr>
              <a:t> </a:t>
            </a:r>
            <a:r>
              <a:rPr lang="es-AR" sz="2400" b="1" dirty="0" err="1">
                <a:solidFill>
                  <a:srgbClr val="FF0000"/>
                </a:solidFill>
              </a:rPr>
              <a:t>isn’t</a:t>
            </a:r>
            <a:r>
              <a:rPr lang="es-AR" sz="2400" b="1" dirty="0">
                <a:solidFill>
                  <a:srgbClr val="FF0000"/>
                </a:solidFill>
              </a:rPr>
              <a:t> </a:t>
            </a:r>
            <a:r>
              <a:rPr lang="es-AR" sz="2400" b="1" dirty="0" err="1">
                <a:solidFill>
                  <a:srgbClr val="FF0000"/>
                </a:solidFill>
              </a:rPr>
              <a:t>there</a:t>
            </a:r>
            <a:r>
              <a:rPr lang="es-AR" sz="2400" b="1" dirty="0">
                <a:solidFill>
                  <a:srgbClr val="FF0000"/>
                </a:solidFill>
              </a:rPr>
              <a:t> in </a:t>
            </a:r>
            <a:r>
              <a:rPr lang="es-AR" sz="2400" b="1" dirty="0" err="1" smtClean="0">
                <a:solidFill>
                  <a:srgbClr val="FF0000"/>
                </a:solidFill>
              </a:rPr>
              <a:t>your</a:t>
            </a:r>
            <a:r>
              <a:rPr lang="es-AR" sz="2400" b="1" dirty="0" smtClean="0">
                <a:solidFill>
                  <a:srgbClr val="FF0000"/>
                </a:solidFill>
              </a:rPr>
              <a:t> </a:t>
            </a:r>
            <a:r>
              <a:rPr lang="es-AR" sz="2400" b="1" dirty="0" err="1" smtClean="0">
                <a:solidFill>
                  <a:srgbClr val="FF0000"/>
                </a:solidFill>
              </a:rPr>
              <a:t>fridge</a:t>
            </a:r>
            <a:r>
              <a:rPr lang="es-AR" sz="24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618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7" y="692697"/>
            <a:ext cx="8353779" cy="517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140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587167" y="181482"/>
            <a:ext cx="5286412" cy="649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623ADFD9-DC2A-4662-BAFA-5AC450019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6096000" y="464196"/>
            <a:ext cx="5988908" cy="3571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9260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125" y="1087870"/>
            <a:ext cx="10176806" cy="4976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072C306A-CDDD-4E1C-9B7A-22D4DB06BF63}"/>
              </a:ext>
            </a:extLst>
          </p:cNvPr>
          <p:cNvSpPr txBox="1"/>
          <p:nvPr/>
        </p:nvSpPr>
        <p:spPr>
          <a:xfrm>
            <a:off x="8040216" y="764705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prstClr val="black"/>
                </a:solidFill>
              </a:rPr>
              <a:t>WB 56</a:t>
            </a:r>
          </a:p>
          <a:p>
            <a:endParaRPr lang="es-AR" dirty="0">
              <a:solidFill>
                <a:prstClr val="black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299855" y="4073237"/>
            <a:ext cx="1316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Some</a:t>
            </a:r>
            <a:r>
              <a:rPr lang="es-MX" sz="2400" b="1" dirty="0" smtClean="0">
                <a:solidFill>
                  <a:srgbClr val="FF0000"/>
                </a:solidFill>
              </a:rPr>
              <a:t>/a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421082" y="4567077"/>
            <a:ext cx="976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Some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382982" y="5010422"/>
            <a:ext cx="976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Some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421082" y="5523269"/>
            <a:ext cx="976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Some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7266709" y="3607107"/>
            <a:ext cx="976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an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7363691" y="4068772"/>
            <a:ext cx="976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rgbClr val="FF0000"/>
                </a:solidFill>
              </a:rPr>
              <a:t>a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363692" y="4548757"/>
            <a:ext cx="976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Some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7398328" y="5061604"/>
            <a:ext cx="976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Some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7301345" y="5541589"/>
            <a:ext cx="976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Some</a:t>
            </a:r>
            <a:endParaRPr lang="es-A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60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2596" y="132915"/>
            <a:ext cx="7715304" cy="6493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ED9CA3E6-E7E9-4E76-8D8C-AC519A801FE3}"/>
              </a:ext>
            </a:extLst>
          </p:cNvPr>
          <p:cNvSpPr txBox="1"/>
          <p:nvPr/>
        </p:nvSpPr>
        <p:spPr>
          <a:xfrm>
            <a:off x="9480376" y="274639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prstClr val="black"/>
                </a:solidFill>
              </a:rPr>
              <a:t>WB 56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4184073" y="1676401"/>
            <a:ext cx="6761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aren’t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any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strawberries</a:t>
            </a:r>
            <a:r>
              <a:rPr lang="es-MX" sz="2400" b="1" dirty="0" smtClean="0">
                <a:solidFill>
                  <a:srgbClr val="FF0000"/>
                </a:solidFill>
              </a:rPr>
              <a:t> in </a:t>
            </a:r>
            <a:r>
              <a:rPr lang="es-MX" sz="2400" b="1" dirty="0" err="1" smtClean="0">
                <a:solidFill>
                  <a:srgbClr val="FF0000"/>
                </a:solidFill>
              </a:rPr>
              <a:t>our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garden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519055" y="2442866"/>
            <a:ext cx="6761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had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an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egg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for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breakfast</a:t>
            </a:r>
            <a:r>
              <a:rPr lang="es-MX" sz="2400" b="1" dirty="0" smtClean="0">
                <a:solidFill>
                  <a:srgbClr val="FF0000"/>
                </a:solidFill>
              </a:rPr>
              <a:t>.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087091" y="3103420"/>
            <a:ext cx="6761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is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some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sugar</a:t>
            </a:r>
            <a:r>
              <a:rPr lang="es-MX" sz="2400" b="1" dirty="0" smtClean="0">
                <a:solidFill>
                  <a:srgbClr val="FF0000"/>
                </a:solidFill>
              </a:rPr>
              <a:t> in </a:t>
            </a:r>
            <a:r>
              <a:rPr lang="es-MX" sz="2400" b="1" dirty="0" err="1" smtClean="0">
                <a:solidFill>
                  <a:srgbClr val="FF0000"/>
                </a:solidFill>
              </a:rPr>
              <a:t>my</a:t>
            </a:r>
            <a:r>
              <a:rPr lang="es-MX" sz="2400" b="1" dirty="0" smtClean="0">
                <a:solidFill>
                  <a:srgbClr val="FF0000"/>
                </a:solidFill>
              </a:rPr>
              <a:t> tea.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519055" y="3879274"/>
            <a:ext cx="6761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</a:rPr>
              <a:t>ate </a:t>
            </a:r>
            <a:r>
              <a:rPr lang="es-MX" sz="2400" b="1" dirty="0" err="1" smtClean="0">
                <a:solidFill>
                  <a:srgbClr val="FF0000"/>
                </a:solidFill>
              </a:rPr>
              <a:t>some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snacks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yesterday</a:t>
            </a:r>
            <a:r>
              <a:rPr lang="es-MX" sz="2400" b="1" dirty="0" smtClean="0">
                <a:solidFill>
                  <a:srgbClr val="FF0000"/>
                </a:solidFill>
              </a:rPr>
              <a:t>-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087091" y="4572001"/>
            <a:ext cx="6761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were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some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sandwiches</a:t>
            </a:r>
            <a:r>
              <a:rPr lang="es-MX" sz="2400" b="1" dirty="0" smtClean="0">
                <a:solidFill>
                  <a:srgbClr val="FF0000"/>
                </a:solidFill>
              </a:rPr>
              <a:t> in </a:t>
            </a:r>
            <a:r>
              <a:rPr lang="es-MX" sz="2400" b="1" dirty="0" err="1" smtClean="0">
                <a:solidFill>
                  <a:srgbClr val="FF0000"/>
                </a:solidFill>
              </a:rPr>
              <a:t>the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kitchen</a:t>
            </a:r>
            <a:r>
              <a:rPr lang="es-MX" sz="2400" b="1" dirty="0" smtClean="0">
                <a:solidFill>
                  <a:srgbClr val="FF0000"/>
                </a:solidFill>
              </a:rPr>
              <a:t>.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519055" y="5334000"/>
            <a:ext cx="6761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rgbClr val="FF0000"/>
                </a:solidFill>
              </a:rPr>
              <a:t>d</a:t>
            </a:r>
            <a:r>
              <a:rPr lang="es-MX" sz="2400" b="1" dirty="0" err="1" smtClean="0">
                <a:solidFill>
                  <a:srgbClr val="FF0000"/>
                </a:solidFill>
              </a:rPr>
              <a:t>idn’t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buy</a:t>
            </a:r>
            <a:r>
              <a:rPr lang="es-MX" sz="2400" b="1" dirty="0" smtClean="0">
                <a:solidFill>
                  <a:srgbClr val="FF0000"/>
                </a:solidFill>
              </a:rPr>
              <a:t> a </a:t>
            </a:r>
            <a:r>
              <a:rPr lang="es-MX" sz="2400" b="1" dirty="0" err="1" smtClean="0">
                <a:solidFill>
                  <a:srgbClr val="FF0000"/>
                </a:solidFill>
              </a:rPr>
              <a:t>pineapple</a:t>
            </a:r>
            <a:r>
              <a:rPr lang="es-MX" sz="2400" b="1" dirty="0" smtClean="0">
                <a:solidFill>
                  <a:srgbClr val="FF0000"/>
                </a:solidFill>
              </a:rPr>
              <a:t> at </a:t>
            </a:r>
            <a:r>
              <a:rPr lang="es-MX" sz="2400" b="1" dirty="0" err="1" smtClean="0">
                <a:solidFill>
                  <a:srgbClr val="FF0000"/>
                </a:solidFill>
              </a:rPr>
              <a:t>the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supermarket</a:t>
            </a:r>
            <a:r>
              <a:rPr lang="es-MX" sz="2400" b="1" dirty="0" smtClean="0">
                <a:solidFill>
                  <a:srgbClr val="FF0000"/>
                </a:solidFill>
              </a:rPr>
              <a:t>.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087091" y="6040583"/>
            <a:ext cx="6761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rgbClr val="FF0000"/>
                </a:solidFill>
              </a:rPr>
              <a:t>w</a:t>
            </a:r>
            <a:r>
              <a:rPr lang="es-MX" sz="2400" b="1" dirty="0" err="1" smtClean="0">
                <a:solidFill>
                  <a:srgbClr val="FF0000"/>
                </a:solidFill>
              </a:rPr>
              <a:t>asn’t</a:t>
            </a:r>
            <a:r>
              <a:rPr lang="es-MX" sz="2400" b="1" dirty="0" smtClean="0">
                <a:solidFill>
                  <a:srgbClr val="FF0000"/>
                </a:solidFill>
              </a:rPr>
              <a:t>  </a:t>
            </a:r>
            <a:r>
              <a:rPr lang="es-MX" sz="2400" b="1" dirty="0" err="1" smtClean="0">
                <a:solidFill>
                  <a:srgbClr val="FF0000"/>
                </a:solidFill>
              </a:rPr>
              <a:t>any</a:t>
            </a:r>
            <a:r>
              <a:rPr lang="es-MX" sz="2400" b="1" dirty="0" smtClean="0">
                <a:solidFill>
                  <a:srgbClr val="FF0000"/>
                </a:solidFill>
              </a:rPr>
              <a:t> bread in </a:t>
            </a:r>
            <a:r>
              <a:rPr lang="es-MX" sz="2400" b="1" dirty="0" err="1" smtClean="0">
                <a:solidFill>
                  <a:srgbClr val="FF0000"/>
                </a:solidFill>
              </a:rPr>
              <a:t>the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cupboard</a:t>
            </a:r>
            <a:r>
              <a:rPr lang="es-MX" sz="2400" b="1" dirty="0" smtClean="0">
                <a:solidFill>
                  <a:srgbClr val="FF0000"/>
                </a:solidFill>
              </a:rPr>
              <a:t>.</a:t>
            </a:r>
            <a:endParaRPr lang="es-AR" sz="2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1 Entrada de lápiz"/>
              <p14:cNvContentPartPr/>
              <p14:nvPr/>
            </p14:nvContentPartPr>
            <p14:xfrm>
              <a:off x="10385280" y="4160160"/>
              <a:ext cx="360" cy="360"/>
            </p14:xfrm>
          </p:contentPart>
        </mc:Choice>
        <mc:Fallback xmlns="">
          <p:pic>
            <p:nvPicPr>
              <p:cNvPr id="2" name="1 Entrada de lápiz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369440" y="4096440"/>
                <a:ext cx="32040" cy="12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1905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9593" y="316789"/>
            <a:ext cx="8357351" cy="6406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6B3D65CB-CA5B-4CD9-9128-21ECD8862202}"/>
              </a:ext>
            </a:extLst>
          </p:cNvPr>
          <p:cNvSpPr txBox="1"/>
          <p:nvPr/>
        </p:nvSpPr>
        <p:spPr>
          <a:xfrm>
            <a:off x="9264352" y="492929"/>
            <a:ext cx="717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prstClr val="black"/>
                </a:solidFill>
              </a:rPr>
              <a:t>WB 56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8652220" y="1343892"/>
            <a:ext cx="1330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some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149493" y="1731590"/>
            <a:ext cx="1330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some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930406" y="2452486"/>
            <a:ext cx="1330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any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826005" y="2964874"/>
            <a:ext cx="1330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an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930406" y="3297383"/>
            <a:ext cx="1330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any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902149" y="3634818"/>
            <a:ext cx="1330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any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198040" y="4064308"/>
            <a:ext cx="1330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some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149493" y="4525973"/>
            <a:ext cx="1330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some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5895166" y="4987638"/>
            <a:ext cx="1330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some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6393928" y="5320148"/>
            <a:ext cx="1330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any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5728910" y="5763492"/>
            <a:ext cx="1330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some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84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8283" y="428605"/>
            <a:ext cx="9553172" cy="6247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7474FBE7-8627-4581-975B-C4B4E21B5ED9}"/>
              </a:ext>
            </a:extLst>
          </p:cNvPr>
          <p:cNvSpPr txBox="1"/>
          <p:nvPr/>
        </p:nvSpPr>
        <p:spPr>
          <a:xfrm>
            <a:off x="11046019" y="72441"/>
            <a:ext cx="792088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prstClr val="black"/>
                </a:solidFill>
              </a:rPr>
              <a:t>WB 58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5244001" y="395607"/>
            <a:ext cx="1330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much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382546" y="2841984"/>
            <a:ext cx="2597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puts</a:t>
            </a:r>
            <a:r>
              <a:rPr lang="es-MX" b="1" dirty="0" smtClean="0">
                <a:solidFill>
                  <a:srgbClr val="FF0000"/>
                </a:solidFill>
              </a:rPr>
              <a:t> a </a:t>
            </a:r>
            <a:r>
              <a:rPr lang="es-MX" b="1" dirty="0" err="1" smtClean="0">
                <a:solidFill>
                  <a:srgbClr val="FF0000"/>
                </a:solidFill>
              </a:rPr>
              <a:t>lot</a:t>
            </a:r>
            <a:r>
              <a:rPr lang="es-MX" b="1" dirty="0" smtClean="0">
                <a:solidFill>
                  <a:srgbClr val="FF0000"/>
                </a:solidFill>
              </a:rPr>
              <a:t> of </a:t>
            </a:r>
            <a:r>
              <a:rPr lang="es-MX" b="1" dirty="0" err="1" smtClean="0">
                <a:solidFill>
                  <a:srgbClr val="FF0000"/>
                </a:solidFill>
              </a:rPr>
              <a:t>sugar</a:t>
            </a:r>
            <a:r>
              <a:rPr lang="es-MX" b="1" dirty="0" smtClean="0">
                <a:solidFill>
                  <a:srgbClr val="FF0000"/>
                </a:solidFill>
              </a:rPr>
              <a:t> in </a:t>
            </a:r>
            <a:r>
              <a:rPr lang="es-MX" b="1" dirty="0" err="1" smtClean="0">
                <a:solidFill>
                  <a:srgbClr val="FF0000"/>
                </a:solidFill>
              </a:rPr>
              <a:t>his</a:t>
            </a:r>
            <a:r>
              <a:rPr lang="es-MX" b="1" dirty="0" smtClean="0">
                <a:solidFill>
                  <a:srgbClr val="FF0000"/>
                </a:solidFill>
              </a:rPr>
              <a:t> tea 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8603784" y="395607"/>
            <a:ext cx="1330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many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8680040" y="2732995"/>
            <a:ext cx="2500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d</a:t>
            </a:r>
            <a:r>
              <a:rPr lang="es-MX" sz="2000" b="1" dirty="0" err="1" smtClean="0">
                <a:solidFill>
                  <a:srgbClr val="FF0000"/>
                </a:solidFill>
              </a:rPr>
              <a:t>oesn’t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eat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many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biscuits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099019" y="3609861"/>
            <a:ext cx="1330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smtClean="0">
                <a:solidFill>
                  <a:srgbClr val="FF0000"/>
                </a:solidFill>
              </a:rPr>
              <a:t>many</a:t>
            </a:r>
            <a:r>
              <a:rPr lang="es-MX" sz="2400" b="1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144073" y="6034407"/>
            <a:ext cx="25699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b</a:t>
            </a:r>
            <a:r>
              <a:rPr lang="es-MX" sz="2000" b="1" dirty="0" err="1" smtClean="0">
                <a:solidFill>
                  <a:srgbClr val="FF0000"/>
                </a:solidFill>
              </a:rPr>
              <a:t>uys</a:t>
            </a:r>
            <a:r>
              <a:rPr lang="es-MX" sz="2000" b="1" dirty="0" smtClean="0">
                <a:solidFill>
                  <a:srgbClr val="FF0000"/>
                </a:solidFill>
              </a:rPr>
              <a:t> quite a </a:t>
            </a:r>
            <a:r>
              <a:rPr lang="es-MX" sz="2000" b="1" dirty="0" err="1" smtClean="0">
                <a:solidFill>
                  <a:srgbClr val="FF0000"/>
                </a:solidFill>
              </a:rPr>
              <a:t>lot</a:t>
            </a:r>
            <a:r>
              <a:rPr lang="es-MX" sz="2000" b="1" dirty="0" smtClean="0">
                <a:solidFill>
                  <a:srgbClr val="FF0000"/>
                </a:solidFill>
              </a:rPr>
              <a:t> of </a:t>
            </a:r>
            <a:r>
              <a:rPr lang="es-MX" sz="2000" b="1" dirty="0" err="1" smtClean="0">
                <a:solidFill>
                  <a:srgbClr val="FF0000"/>
                </a:solidFill>
              </a:rPr>
              <a:t>sweets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396401" y="3609860"/>
            <a:ext cx="1330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much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5382546" y="6034406"/>
            <a:ext cx="25838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Doesn´t</a:t>
            </a:r>
            <a:r>
              <a:rPr lang="es-MX" sz="2000" b="1" dirty="0" smtClean="0">
                <a:solidFill>
                  <a:srgbClr val="FF0000"/>
                </a:solidFill>
              </a:rPr>
              <a:t> do </a:t>
            </a:r>
            <a:r>
              <a:rPr lang="es-MX" sz="2000" b="1" dirty="0" err="1" smtClean="0">
                <a:solidFill>
                  <a:srgbClr val="FF0000"/>
                </a:solidFill>
              </a:rPr>
              <a:t>much</a:t>
            </a:r>
            <a:r>
              <a:rPr lang="es-MX" sz="2000" b="1" dirty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exercise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8485965" y="3631395"/>
            <a:ext cx="1330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many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8680039" y="6034407"/>
            <a:ext cx="3158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d</a:t>
            </a:r>
            <a:r>
              <a:rPr lang="es-MX" sz="2000" b="1" dirty="0" err="1" smtClean="0">
                <a:solidFill>
                  <a:srgbClr val="FF0000"/>
                </a:solidFill>
              </a:rPr>
              <a:t>oesn’t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drink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any</a:t>
            </a:r>
            <a:r>
              <a:rPr lang="es-MX" sz="2000" b="1" dirty="0" smtClean="0">
                <a:solidFill>
                  <a:srgbClr val="FF0000"/>
                </a:solidFill>
              </a:rPr>
              <a:t> cups of </a:t>
            </a:r>
            <a:r>
              <a:rPr lang="es-MX" sz="2000" b="1" dirty="0" err="1" smtClean="0">
                <a:solidFill>
                  <a:srgbClr val="FF0000"/>
                </a:solidFill>
              </a:rPr>
              <a:t>coffee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26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"/>
            <a:ext cx="4857752" cy="3594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0116" y="3071810"/>
            <a:ext cx="5357850" cy="3638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EB59916A-1F1C-446D-9004-49F912335A28}"/>
              </a:ext>
            </a:extLst>
          </p:cNvPr>
          <p:cNvSpPr txBox="1"/>
          <p:nvPr/>
        </p:nvSpPr>
        <p:spPr>
          <a:xfrm>
            <a:off x="7824192" y="764704"/>
            <a:ext cx="93610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prstClr val="black"/>
                </a:solidFill>
              </a:rPr>
              <a:t>WB 58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5244001" y="3596007"/>
            <a:ext cx="4689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many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colories</a:t>
            </a:r>
            <a:r>
              <a:rPr lang="es-MX" sz="2000" b="1" dirty="0" smtClean="0">
                <a:solidFill>
                  <a:srgbClr val="FF0000"/>
                </a:solidFill>
              </a:rPr>
              <a:t> are </a:t>
            </a:r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r>
              <a:rPr lang="es-MX" sz="2000" b="1" dirty="0" smtClean="0">
                <a:solidFill>
                  <a:srgbClr val="FF0000"/>
                </a:solidFill>
              </a:rPr>
              <a:t> in a banana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5237733" y="4218797"/>
            <a:ext cx="61645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many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oranges</a:t>
            </a:r>
            <a:r>
              <a:rPr lang="es-MX" sz="2000" b="1" dirty="0" smtClean="0">
                <a:solidFill>
                  <a:srgbClr val="FF0000"/>
                </a:solidFill>
              </a:rPr>
              <a:t> are </a:t>
            </a:r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r>
              <a:rPr lang="es-MX" sz="2000" b="1" dirty="0" smtClean="0">
                <a:solidFill>
                  <a:srgbClr val="FF0000"/>
                </a:solidFill>
              </a:rPr>
              <a:t> in a </a:t>
            </a:r>
            <a:r>
              <a:rPr lang="es-MX" sz="2000" b="1" dirty="0" err="1" smtClean="0">
                <a:solidFill>
                  <a:srgbClr val="FF0000"/>
                </a:solidFill>
              </a:rPr>
              <a:t>carton</a:t>
            </a:r>
            <a:r>
              <a:rPr lang="es-MX" sz="2000" b="1" dirty="0" smtClean="0">
                <a:solidFill>
                  <a:srgbClr val="FF0000"/>
                </a:solidFill>
              </a:rPr>
              <a:t> of </a:t>
            </a:r>
            <a:r>
              <a:rPr lang="es-MX" sz="2000" b="1" dirty="0" err="1" smtClean="0">
                <a:solidFill>
                  <a:srgbClr val="FF0000"/>
                </a:solidFill>
              </a:rPr>
              <a:t>orange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juice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244001" y="4708347"/>
            <a:ext cx="4689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much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salt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is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r>
              <a:rPr lang="es-MX" sz="2000" b="1" dirty="0" smtClean="0">
                <a:solidFill>
                  <a:srgbClr val="FF0000"/>
                </a:solidFill>
              </a:rPr>
              <a:t> in a </a:t>
            </a:r>
            <a:r>
              <a:rPr lang="es-MX" sz="2000" b="1" dirty="0" err="1" smtClean="0">
                <a:solidFill>
                  <a:srgbClr val="FF0000"/>
                </a:solidFill>
              </a:rPr>
              <a:t>bowl</a:t>
            </a:r>
            <a:r>
              <a:rPr lang="es-MX" sz="2000" b="1" dirty="0" smtClean="0">
                <a:solidFill>
                  <a:srgbClr val="FF0000"/>
                </a:solidFill>
              </a:rPr>
              <a:t> of cereal.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237733" y="5397098"/>
            <a:ext cx="4689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many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eggs</a:t>
            </a:r>
            <a:r>
              <a:rPr lang="es-MX" sz="2000" b="1" dirty="0" smtClean="0">
                <a:solidFill>
                  <a:srgbClr val="FF0000"/>
                </a:solidFill>
              </a:rPr>
              <a:t> are </a:t>
            </a:r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r>
              <a:rPr lang="es-MX" sz="2000" b="1" dirty="0" smtClean="0">
                <a:solidFill>
                  <a:srgbClr val="FF0000"/>
                </a:solidFill>
              </a:rPr>
              <a:t> in a box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237733" y="5880296"/>
            <a:ext cx="4689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much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jam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is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there</a:t>
            </a:r>
            <a:r>
              <a:rPr lang="es-MX" sz="2000" b="1" dirty="0" smtClean="0">
                <a:solidFill>
                  <a:srgbClr val="FF0000"/>
                </a:solidFill>
              </a:rPr>
              <a:t> in a </a:t>
            </a:r>
            <a:r>
              <a:rPr lang="es-MX" sz="2000" b="1" dirty="0" err="1" smtClean="0">
                <a:solidFill>
                  <a:srgbClr val="FF0000"/>
                </a:solidFill>
              </a:rPr>
              <a:t>jar</a:t>
            </a:r>
            <a:r>
              <a:rPr lang="es-MX" sz="2000" b="1" dirty="0" smtClean="0">
                <a:solidFill>
                  <a:srgbClr val="FF0000"/>
                </a:solidFill>
              </a:rPr>
              <a:t>.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endParaRPr lang="es-A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28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1881158" y="500041"/>
            <a:ext cx="8482042" cy="6070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67383859-EB35-4D9D-82D2-F3751EF2463B}"/>
              </a:ext>
            </a:extLst>
          </p:cNvPr>
          <p:cNvSpPr txBox="1"/>
          <p:nvPr/>
        </p:nvSpPr>
        <p:spPr>
          <a:xfrm>
            <a:off x="8976321" y="274638"/>
            <a:ext cx="113111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prstClr val="black"/>
                </a:solidFill>
              </a:rPr>
              <a:t>WB 59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8183176" y="1393135"/>
            <a:ext cx="1586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carton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858085" y="2224408"/>
            <a:ext cx="1586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jar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398412" y="3083390"/>
            <a:ext cx="1586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packet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398412" y="3942371"/>
            <a:ext cx="1586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bottle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7694831" y="4759789"/>
            <a:ext cx="1586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tin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705685" y="5604917"/>
            <a:ext cx="1586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</a:rPr>
              <a:t>box</a:t>
            </a:r>
            <a:endParaRPr lang="es-A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87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duotone>
              <a:prstClr val="black"/>
              <a:srgbClr val="FFFF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3309918" y="116206"/>
            <a:ext cx="5500726" cy="6741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345" y="3325360"/>
            <a:ext cx="695325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9B_4b">
            <a:hlinkClick r:id="" action="ppaction://media"/>
            <a:extLst>
              <a:ext uri="{FF2B5EF4-FFF2-40B4-BE49-F238E27FC236}">
                <a16:creationId xmlns="" xmlns:a16="http://schemas.microsoft.com/office/drawing/2014/main" id="{FA2EDC03-86AA-4FD8-9BE9-B42F54A55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78070" y="1052736"/>
            <a:ext cx="609600" cy="6096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6285103" y="4835072"/>
            <a:ext cx="793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rice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7365757" y="5231345"/>
            <a:ext cx="793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peas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150906" y="5638143"/>
            <a:ext cx="793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eggs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161808" y="6004781"/>
            <a:ext cx="1123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cheese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887105" y="6234381"/>
            <a:ext cx="10993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biscuits</a:t>
            </a:r>
            <a:endParaRPr lang="es-A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78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09918" y="428605"/>
            <a:ext cx="50673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38678" y="1515760"/>
            <a:ext cx="2786082" cy="393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33862" y="2034303"/>
            <a:ext cx="8354529" cy="218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9B_4.3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31664" y="4608671"/>
            <a:ext cx="609600" cy="609600"/>
          </a:xfrm>
          <a:prstGeom prst="rect">
            <a:avLst/>
          </a:prstGeom>
        </p:spPr>
      </p:pic>
      <p:pic>
        <p:nvPicPr>
          <p:cNvPr id="3" name="9B_4.35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41048" y="1639729"/>
            <a:ext cx="609600" cy="60960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7" y="4147259"/>
            <a:ext cx="5400599" cy="2409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A8FA27A1-FB79-47A7-86A8-F224023E9452}"/>
              </a:ext>
            </a:extLst>
          </p:cNvPr>
          <p:cNvSpPr txBox="1"/>
          <p:nvPr/>
        </p:nvSpPr>
        <p:spPr>
          <a:xfrm>
            <a:off x="10231501" y="236969"/>
            <a:ext cx="1581557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err="1">
                <a:solidFill>
                  <a:srgbClr val="FF0000"/>
                </a:solidFill>
              </a:rPr>
              <a:t>Please</a:t>
            </a:r>
            <a:r>
              <a:rPr lang="es-AR" dirty="0">
                <a:solidFill>
                  <a:srgbClr val="FF0000"/>
                </a:solidFill>
              </a:rPr>
              <a:t>, </a:t>
            </a:r>
            <a:r>
              <a:rPr lang="es-AR" dirty="0" err="1">
                <a:solidFill>
                  <a:srgbClr val="FF0000"/>
                </a:solidFill>
              </a:rPr>
              <a:t>repeat</a:t>
            </a:r>
            <a:endParaRPr lang="es-AR" dirty="0">
              <a:solidFill>
                <a:srgbClr val="FF0000"/>
              </a:solidFill>
            </a:endParaRPr>
          </a:p>
          <a:p>
            <a:r>
              <a:rPr lang="es-AR" dirty="0">
                <a:solidFill>
                  <a:srgbClr val="FF0000"/>
                </a:solidFill>
              </a:rPr>
              <a:t>And </a:t>
            </a:r>
            <a:r>
              <a:rPr lang="es-AR" dirty="0" err="1">
                <a:solidFill>
                  <a:srgbClr val="FF0000"/>
                </a:solidFill>
              </a:rPr>
              <a:t>memorize</a:t>
            </a:r>
            <a:endParaRPr lang="es-AR" dirty="0">
              <a:solidFill>
                <a:srgbClr val="FF0000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D798F3F0-C993-492B-96EB-2059ED9DEB16}"/>
              </a:ext>
            </a:extLst>
          </p:cNvPr>
          <p:cNvSpPr txBox="1"/>
          <p:nvPr/>
        </p:nvSpPr>
        <p:spPr>
          <a:xfrm>
            <a:off x="10620685" y="2402295"/>
            <a:ext cx="1297459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 err="1">
                <a:solidFill>
                  <a:srgbClr val="FF0000"/>
                </a:solidFill>
              </a:rPr>
              <a:t>Dictation</a:t>
            </a:r>
            <a:r>
              <a:rPr lang="es-AR" b="1" dirty="0">
                <a:solidFill>
                  <a:srgbClr val="FF0000"/>
                </a:solidFill>
              </a:rPr>
              <a:t>:</a:t>
            </a:r>
          </a:p>
          <a:p>
            <a:endParaRPr lang="es-AR" b="1" dirty="0">
              <a:solidFill>
                <a:srgbClr val="FF0000"/>
              </a:solidFill>
            </a:endParaRPr>
          </a:p>
          <a:p>
            <a:r>
              <a:rPr lang="es-AR" b="1" dirty="0">
                <a:solidFill>
                  <a:srgbClr val="FF0000"/>
                </a:solidFill>
              </a:rPr>
              <a:t>Listen and </a:t>
            </a:r>
            <a:r>
              <a:rPr lang="es-AR" b="1" dirty="0" err="1">
                <a:solidFill>
                  <a:srgbClr val="FF0000"/>
                </a:solidFill>
              </a:rPr>
              <a:t>Write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the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following</a:t>
            </a:r>
            <a:r>
              <a:rPr lang="es-AR" b="1" dirty="0">
                <a:solidFill>
                  <a:srgbClr val="FF0000"/>
                </a:solidFill>
              </a:rPr>
              <a:t>: </a:t>
            </a:r>
          </a:p>
        </p:txBody>
      </p:sp>
      <p:sp>
        <p:nvSpPr>
          <p:cNvPr id="6" name="Flecha: hacia abajo 5">
            <a:extLst>
              <a:ext uri="{FF2B5EF4-FFF2-40B4-BE49-F238E27FC236}">
                <a16:creationId xmlns="" xmlns:a16="http://schemas.microsoft.com/office/drawing/2014/main" id="{851E0E8D-DAF7-4DC2-AB9B-C7A9DB51A107}"/>
              </a:ext>
            </a:extLst>
          </p:cNvPr>
          <p:cNvSpPr/>
          <p:nvPr/>
        </p:nvSpPr>
        <p:spPr>
          <a:xfrm>
            <a:off x="11022280" y="3879623"/>
            <a:ext cx="247135" cy="72904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sp>
        <p:nvSpPr>
          <p:cNvPr id="7" name="Flecha: hacia abajo 6">
            <a:extLst>
              <a:ext uri="{FF2B5EF4-FFF2-40B4-BE49-F238E27FC236}">
                <a16:creationId xmlns="" xmlns:a16="http://schemas.microsoft.com/office/drawing/2014/main" id="{0B55373A-1AF4-4831-A296-927B6E27D9E7}"/>
              </a:ext>
            </a:extLst>
          </p:cNvPr>
          <p:cNvSpPr/>
          <p:nvPr/>
        </p:nvSpPr>
        <p:spPr>
          <a:xfrm>
            <a:off x="10841048" y="900092"/>
            <a:ext cx="181232" cy="63593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309918" y="2202240"/>
            <a:ext cx="110440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a </a:t>
            </a:r>
            <a:r>
              <a:rPr lang="es-MX" sz="2000" b="1" dirty="0" err="1" smtClean="0">
                <a:solidFill>
                  <a:srgbClr val="FF0000"/>
                </a:solidFill>
              </a:rPr>
              <a:t>bottle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080659" y="2232350"/>
            <a:ext cx="110440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a </a:t>
            </a:r>
            <a:r>
              <a:rPr lang="es-MX" sz="2000" b="1" dirty="0" err="1" smtClean="0">
                <a:solidFill>
                  <a:srgbClr val="FF0000"/>
                </a:solidFill>
              </a:rPr>
              <a:t>packet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7332189" y="2386758"/>
            <a:ext cx="110440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a box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9454844" y="2321108"/>
            <a:ext cx="110440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a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carton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186545" y="5461932"/>
            <a:ext cx="110440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a</a:t>
            </a:r>
            <a:r>
              <a:rPr lang="es-MX" sz="2000" b="1" dirty="0" smtClean="0">
                <a:solidFill>
                  <a:srgbClr val="FF0000"/>
                </a:solidFill>
              </a:rPr>
              <a:t> can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291365" y="5381372"/>
            <a:ext cx="110440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a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jar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7481455" y="5387374"/>
            <a:ext cx="110440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a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tin</a:t>
            </a:r>
            <a:endParaRPr lang="es-A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7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6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63" y="883261"/>
            <a:ext cx="8200356" cy="3242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234630" y="910806"/>
            <a:ext cx="1265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energy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285102" y="1348886"/>
            <a:ext cx="1265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vitamins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691829" y="1769788"/>
            <a:ext cx="1265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grow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671539" y="2518695"/>
            <a:ext cx="1265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teeth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324642" y="3055710"/>
            <a:ext cx="1265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once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103503" y="3455820"/>
            <a:ext cx="1265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twice</a:t>
            </a:r>
            <a:endParaRPr lang="es-A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24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9B_4.36.mp3">
            <a:hlinkClick r:id="" action="ppaction://media"/>
            <a:extLst>
              <a:ext uri="{FF2B5EF4-FFF2-40B4-BE49-F238E27FC236}">
                <a16:creationId xmlns="" xmlns:a16="http://schemas.microsoft.com/office/drawing/2014/main" id="{80BAF786-D052-4A83-8FBE-64ADD0B143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5925" y="2966817"/>
            <a:ext cx="609600" cy="6096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426A5D07-DA00-423A-9B6E-2C4D798CC9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75" y="1535525"/>
            <a:ext cx="1777398" cy="381684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FD051C72-8690-4C9D-B94C-32E463AF48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5109" y="2567625"/>
            <a:ext cx="1903829" cy="275485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17E7AB1A-E924-428B-9096-5A07809FBD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8938" y="3284317"/>
            <a:ext cx="1513123" cy="2038158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="" xmlns:a16="http://schemas.microsoft.com/office/drawing/2014/main" id="{5E9F0B8F-C354-4998-9AF3-34057BB858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03211" y="1387810"/>
            <a:ext cx="1928972" cy="3857944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="" xmlns:a16="http://schemas.microsoft.com/office/drawing/2014/main" id="{9B7923C9-9732-4291-9658-E7C645FF061A}"/>
              </a:ext>
            </a:extLst>
          </p:cNvPr>
          <p:cNvSpPr txBox="1"/>
          <p:nvPr/>
        </p:nvSpPr>
        <p:spPr>
          <a:xfrm>
            <a:off x="10608328" y="437571"/>
            <a:ext cx="1297459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 err="1">
                <a:solidFill>
                  <a:srgbClr val="FF0000"/>
                </a:solidFill>
              </a:rPr>
              <a:t>Dictation</a:t>
            </a:r>
            <a:r>
              <a:rPr lang="es-AR" b="1" dirty="0">
                <a:solidFill>
                  <a:srgbClr val="FF0000"/>
                </a:solidFill>
              </a:rPr>
              <a:t>:</a:t>
            </a:r>
          </a:p>
          <a:p>
            <a:endParaRPr lang="es-AR" b="1" dirty="0">
              <a:solidFill>
                <a:srgbClr val="FF0000"/>
              </a:solidFill>
            </a:endParaRPr>
          </a:p>
          <a:p>
            <a:r>
              <a:rPr lang="es-AR" b="1" dirty="0">
                <a:solidFill>
                  <a:srgbClr val="FF0000"/>
                </a:solidFill>
              </a:rPr>
              <a:t>Listen and </a:t>
            </a:r>
            <a:r>
              <a:rPr lang="es-AR" b="1" dirty="0" err="1">
                <a:solidFill>
                  <a:srgbClr val="FF0000"/>
                </a:solidFill>
              </a:rPr>
              <a:t>Write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the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following</a:t>
            </a:r>
            <a:r>
              <a:rPr lang="es-AR" b="1" dirty="0">
                <a:solidFill>
                  <a:srgbClr val="FF0000"/>
                </a:solidFill>
              </a:rPr>
              <a:t>: 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437711" y="1135415"/>
            <a:ext cx="177739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A </a:t>
            </a:r>
            <a:r>
              <a:rPr lang="es-MX" sz="2000" b="1" dirty="0" err="1" smtClean="0">
                <a:solidFill>
                  <a:srgbClr val="FF0000"/>
                </a:solidFill>
              </a:rPr>
              <a:t>bottle</a:t>
            </a:r>
            <a:r>
              <a:rPr lang="es-MX" sz="2000" b="1" dirty="0" smtClean="0">
                <a:solidFill>
                  <a:srgbClr val="FF0000"/>
                </a:solidFill>
              </a:rPr>
              <a:t> of </a:t>
            </a:r>
            <a:r>
              <a:rPr lang="es-MX" sz="2000" b="1" dirty="0" err="1" smtClean="0">
                <a:solidFill>
                  <a:srgbClr val="FF0000"/>
                </a:solidFill>
              </a:rPr>
              <a:t>oil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215108" y="2185636"/>
            <a:ext cx="190382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A </a:t>
            </a:r>
            <a:r>
              <a:rPr lang="es-MX" sz="2000" b="1" dirty="0" err="1" smtClean="0">
                <a:solidFill>
                  <a:srgbClr val="FF0000"/>
                </a:solidFill>
              </a:rPr>
              <a:t>packet</a:t>
            </a:r>
            <a:r>
              <a:rPr lang="es-MX" sz="2000" b="1" dirty="0" smtClean="0">
                <a:solidFill>
                  <a:srgbClr val="FF0000"/>
                </a:solidFill>
              </a:rPr>
              <a:t> of rice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118937" y="2567625"/>
            <a:ext cx="177739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A </a:t>
            </a:r>
            <a:r>
              <a:rPr lang="es-MX" sz="2000" b="1" dirty="0" err="1" smtClean="0">
                <a:solidFill>
                  <a:srgbClr val="FF0000"/>
                </a:solidFill>
              </a:rPr>
              <a:t>tin</a:t>
            </a:r>
            <a:r>
              <a:rPr lang="es-MX" sz="2000" b="1" dirty="0" smtClean="0">
                <a:solidFill>
                  <a:srgbClr val="FF0000"/>
                </a:solidFill>
              </a:rPr>
              <a:t> of </a:t>
            </a:r>
            <a:r>
              <a:rPr lang="es-MX" sz="2000" b="1" dirty="0" err="1" smtClean="0">
                <a:solidFill>
                  <a:srgbClr val="FF0000"/>
                </a:solidFill>
              </a:rPr>
              <a:t>tomatoes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6275558" y="5302607"/>
            <a:ext cx="177739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A box of cereal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8813478" y="5293563"/>
            <a:ext cx="177739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A </a:t>
            </a:r>
            <a:r>
              <a:rPr lang="es-MX" sz="2000" b="1" dirty="0" err="1" smtClean="0">
                <a:solidFill>
                  <a:srgbClr val="FF0000"/>
                </a:solidFill>
              </a:rPr>
              <a:t>carton</a:t>
            </a:r>
            <a:r>
              <a:rPr lang="es-MX" sz="2000" b="1" dirty="0" smtClean="0">
                <a:solidFill>
                  <a:srgbClr val="FF0000"/>
                </a:solidFill>
              </a:rPr>
              <a:t> of </a:t>
            </a:r>
            <a:r>
              <a:rPr lang="es-MX" sz="2000" b="1" dirty="0" err="1" smtClean="0">
                <a:solidFill>
                  <a:srgbClr val="FF0000"/>
                </a:solidFill>
              </a:rPr>
              <a:t>soup</a:t>
            </a:r>
            <a:endParaRPr lang="es-AR" sz="20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935" y="2179149"/>
            <a:ext cx="2219252" cy="3106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348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11" grpId="0" animBg="1"/>
      <p:bldP spid="13" grpId="0" animBg="1"/>
      <p:bldP spid="15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499CA9CC-6EEC-43A1-86A0-BF56FFEA077D}"/>
              </a:ext>
            </a:extLst>
          </p:cNvPr>
          <p:cNvSpPr txBox="1"/>
          <p:nvPr/>
        </p:nvSpPr>
        <p:spPr>
          <a:xfrm>
            <a:off x="1046060" y="244445"/>
            <a:ext cx="1581557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 err="1">
                <a:solidFill>
                  <a:srgbClr val="FF0000"/>
                </a:solidFill>
              </a:rPr>
              <a:t>Make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phrases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with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these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words</a:t>
            </a:r>
            <a:endParaRPr lang="es-AR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879BA65-B381-4FE0-89BB-BE63A2E5C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637" y="290648"/>
            <a:ext cx="7897813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9325E5FB-3021-459B-915D-1CACCC0AB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4248" y="754201"/>
            <a:ext cx="2991295" cy="183770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16D6F241-CA0B-488E-955A-1989EC442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3025" y="2491886"/>
            <a:ext cx="1513109" cy="224321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A322DCAC-3D56-44E0-A6EE-FE9E95FD18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5569" y="723923"/>
            <a:ext cx="2336970" cy="309735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BA5709EA-8D87-4F90-969C-59CFDAB3F4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1021" y="754201"/>
            <a:ext cx="2189003" cy="360620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="" xmlns:a16="http://schemas.microsoft.com/office/drawing/2014/main" id="{C4B5622B-2883-417F-BD61-86C86F7A83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527" y="4266709"/>
            <a:ext cx="1508529" cy="255113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="" xmlns:a16="http://schemas.microsoft.com/office/drawing/2014/main" id="{5231B25A-7A39-4ED4-B438-827EABD995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9687" y="2557301"/>
            <a:ext cx="1678360" cy="4145263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="" xmlns:a16="http://schemas.microsoft.com/office/drawing/2014/main" id="{FB78A2C8-1CD3-4545-A918-89BDDF55F2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73421" y="3943115"/>
            <a:ext cx="1656291" cy="2914885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="" xmlns:a16="http://schemas.microsoft.com/office/drawing/2014/main" id="{E348023B-4CAA-4BB4-A2E5-07ABF9DDFF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93475" y="4767691"/>
            <a:ext cx="2811638" cy="2050152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="" xmlns:a16="http://schemas.microsoft.com/office/drawing/2014/main" id="{DC6186E1-50B6-44D8-B7D8-7F51261F12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97038" y="4767691"/>
            <a:ext cx="1666952" cy="1705511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="" xmlns:a16="http://schemas.microsoft.com/office/drawing/2014/main" id="{26F59205-38E2-4A68-8EE9-2773DE5214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79433" y="3110378"/>
            <a:ext cx="2146912" cy="183770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44" y="1719728"/>
            <a:ext cx="4133850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813526" y="1579418"/>
            <a:ext cx="234530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a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packet</a:t>
            </a:r>
            <a:r>
              <a:rPr lang="es-MX" sz="2000" b="1" dirty="0" smtClean="0">
                <a:solidFill>
                  <a:srgbClr val="FF0000"/>
                </a:solidFill>
              </a:rPr>
              <a:t> of </a:t>
            </a:r>
            <a:r>
              <a:rPr lang="es-MX" sz="2000" b="1" dirty="0" err="1" smtClean="0">
                <a:solidFill>
                  <a:srgbClr val="FF0000"/>
                </a:solidFill>
              </a:rPr>
              <a:t>biscuits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4373025" y="954475"/>
            <a:ext cx="234530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a</a:t>
            </a:r>
            <a:r>
              <a:rPr lang="es-MX" sz="2000" b="1" dirty="0" smtClean="0">
                <a:solidFill>
                  <a:srgbClr val="FF0000"/>
                </a:solidFill>
              </a:rPr>
              <a:t> box of chocolates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6869558" y="967720"/>
            <a:ext cx="234530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a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packet</a:t>
            </a:r>
            <a:r>
              <a:rPr lang="es-MX" sz="2000" b="1" dirty="0" smtClean="0">
                <a:solidFill>
                  <a:srgbClr val="FF0000"/>
                </a:solidFill>
              </a:rPr>
              <a:t> of </a:t>
            </a:r>
            <a:r>
              <a:rPr lang="es-MX" sz="2000" b="1" dirty="0" err="1" smtClean="0">
                <a:solidFill>
                  <a:srgbClr val="FF0000"/>
                </a:solidFill>
              </a:rPr>
              <a:t>crisps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9991335" y="723923"/>
            <a:ext cx="234530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a </a:t>
            </a:r>
            <a:r>
              <a:rPr lang="es-MX" sz="2000" b="1" dirty="0" err="1" smtClean="0">
                <a:solidFill>
                  <a:srgbClr val="FF0000"/>
                </a:solidFill>
              </a:rPr>
              <a:t>carton</a:t>
            </a:r>
            <a:r>
              <a:rPr lang="es-MX" sz="2000" b="1" dirty="0" smtClean="0">
                <a:solidFill>
                  <a:srgbClr val="FF0000"/>
                </a:solidFill>
              </a:rPr>
              <a:t> of </a:t>
            </a:r>
            <a:r>
              <a:rPr lang="es-MX" sz="2000" b="1" dirty="0" err="1" smtClean="0">
                <a:solidFill>
                  <a:srgbClr val="FF0000"/>
                </a:solidFill>
              </a:rPr>
              <a:t>juice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4" name="33 CuadroTexto"/>
          <p:cNvSpPr txBox="1"/>
          <p:nvPr/>
        </p:nvSpPr>
        <p:spPr>
          <a:xfrm>
            <a:off x="4062054" y="2910323"/>
            <a:ext cx="234530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a</a:t>
            </a:r>
            <a:r>
              <a:rPr lang="es-MX" sz="2000" b="1" dirty="0" smtClean="0">
                <a:solidFill>
                  <a:srgbClr val="FF0000"/>
                </a:solidFill>
              </a:rPr>
              <a:t> can of </a:t>
            </a:r>
            <a:r>
              <a:rPr lang="es-MX" sz="2000" b="1" dirty="0" err="1" smtClean="0">
                <a:solidFill>
                  <a:srgbClr val="FF0000"/>
                </a:solidFill>
              </a:rPr>
              <a:t>coke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1270726" y="3236051"/>
            <a:ext cx="234530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a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tin</a:t>
            </a:r>
            <a:r>
              <a:rPr lang="es-MX" sz="2000" b="1" dirty="0" smtClean="0">
                <a:solidFill>
                  <a:srgbClr val="FF0000"/>
                </a:solidFill>
              </a:rPr>
              <a:t> of tuna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6" name="35 CuadroTexto"/>
          <p:cNvSpPr txBox="1"/>
          <p:nvPr/>
        </p:nvSpPr>
        <p:spPr>
          <a:xfrm>
            <a:off x="402871" y="6411570"/>
            <a:ext cx="234530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a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jar</a:t>
            </a:r>
            <a:r>
              <a:rPr lang="es-MX" sz="2000" b="1" dirty="0" smtClean="0">
                <a:solidFill>
                  <a:srgbClr val="FF0000"/>
                </a:solidFill>
              </a:rPr>
              <a:t> of </a:t>
            </a:r>
            <a:r>
              <a:rPr lang="es-MX" sz="2000" b="1" dirty="0" err="1" smtClean="0">
                <a:solidFill>
                  <a:srgbClr val="FF0000"/>
                </a:solidFill>
              </a:rPr>
              <a:t>jam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7" name="36 CuadroTexto"/>
          <p:cNvSpPr txBox="1"/>
          <p:nvPr/>
        </p:nvSpPr>
        <p:spPr>
          <a:xfrm>
            <a:off x="3616035" y="6313224"/>
            <a:ext cx="255615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a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packet</a:t>
            </a:r>
            <a:r>
              <a:rPr lang="es-MX" sz="2000" b="1" dirty="0">
                <a:solidFill>
                  <a:srgbClr val="FF0000"/>
                </a:solidFill>
              </a:rPr>
              <a:t> </a:t>
            </a:r>
            <a:r>
              <a:rPr lang="es-MX" sz="2000" b="1" dirty="0" smtClean="0">
                <a:solidFill>
                  <a:srgbClr val="FF0000"/>
                </a:solidFill>
              </a:rPr>
              <a:t>of </a:t>
            </a:r>
            <a:r>
              <a:rPr lang="es-MX" sz="2000" b="1" dirty="0" err="1" smtClean="0">
                <a:solidFill>
                  <a:srgbClr val="FF0000"/>
                </a:solidFill>
              </a:rPr>
              <a:t>sugar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8" name="37 CuadroTexto"/>
          <p:cNvSpPr txBox="1"/>
          <p:nvPr/>
        </p:nvSpPr>
        <p:spPr>
          <a:xfrm>
            <a:off x="5712884" y="3629118"/>
            <a:ext cx="234530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a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bottle</a:t>
            </a:r>
            <a:r>
              <a:rPr lang="es-MX" sz="2000" b="1" dirty="0" smtClean="0">
                <a:solidFill>
                  <a:srgbClr val="FF0000"/>
                </a:solidFill>
              </a:rPr>
              <a:t> of </a:t>
            </a:r>
            <a:r>
              <a:rPr lang="es-MX" sz="2000" b="1" dirty="0" err="1" smtClean="0">
                <a:solidFill>
                  <a:srgbClr val="FF0000"/>
                </a:solidFill>
              </a:rPr>
              <a:t>milk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39" name="38 CuadroTexto"/>
          <p:cNvSpPr txBox="1"/>
          <p:nvPr/>
        </p:nvSpPr>
        <p:spPr>
          <a:xfrm>
            <a:off x="7222681" y="6417733"/>
            <a:ext cx="209834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a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packet</a:t>
            </a:r>
            <a:r>
              <a:rPr lang="es-MX" sz="2000" b="1" dirty="0" smtClean="0">
                <a:solidFill>
                  <a:srgbClr val="FF0000"/>
                </a:solidFill>
              </a:rPr>
              <a:t> of </a:t>
            </a:r>
            <a:r>
              <a:rPr lang="es-MX" sz="2000" b="1" dirty="0" err="1" smtClean="0">
                <a:solidFill>
                  <a:srgbClr val="FF0000"/>
                </a:solidFill>
              </a:rPr>
              <a:t>salt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40" name="39 CuadroTexto"/>
          <p:cNvSpPr txBox="1"/>
          <p:nvPr/>
        </p:nvSpPr>
        <p:spPr>
          <a:xfrm>
            <a:off x="9321021" y="6273147"/>
            <a:ext cx="287097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Individual </a:t>
            </a:r>
            <a:r>
              <a:rPr lang="es-MX" sz="2000" b="1" dirty="0" err="1" smtClean="0">
                <a:solidFill>
                  <a:srgbClr val="FF0000"/>
                </a:solidFill>
              </a:rPr>
              <a:t>sugar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packets</a:t>
            </a:r>
            <a:endParaRPr lang="es-A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45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95372" y="0"/>
            <a:ext cx="9115428" cy="1071546"/>
          </a:xfrm>
        </p:spPr>
        <p:txBody>
          <a:bodyPr/>
          <a:lstStyle/>
          <a:p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QUANTIFIERS</a:t>
            </a: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7091" y="1019567"/>
            <a:ext cx="7215238" cy="1132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7B2C1FD6-2A98-469D-89AB-48849CE27613}"/>
              </a:ext>
            </a:extLst>
          </p:cNvPr>
          <p:cNvSpPr txBox="1"/>
          <p:nvPr/>
        </p:nvSpPr>
        <p:spPr>
          <a:xfrm>
            <a:off x="8456140" y="332882"/>
            <a:ext cx="3509319" cy="60016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1600" dirty="0">
                <a:solidFill>
                  <a:srgbClr val="FF0000"/>
                </a:solidFill>
              </a:rPr>
              <a:t>Look at </a:t>
            </a:r>
            <a:r>
              <a:rPr lang="es-AR" sz="1600" dirty="0" err="1">
                <a:solidFill>
                  <a:srgbClr val="FF0000"/>
                </a:solidFill>
              </a:rPr>
              <a:t>these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measuring</a:t>
            </a:r>
            <a:r>
              <a:rPr lang="es-A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1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spoons</a:t>
            </a:r>
            <a:r>
              <a:rPr lang="es-A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1600" dirty="0">
                <a:solidFill>
                  <a:srgbClr val="FF0000"/>
                </a:solidFill>
              </a:rPr>
              <a:t>and </a:t>
            </a:r>
            <a:r>
              <a:rPr lang="es-AR" sz="1600" dirty="0" err="1">
                <a:solidFill>
                  <a:srgbClr val="FF0000"/>
                </a:solidFill>
              </a:rPr>
              <a:t>answer</a:t>
            </a:r>
            <a:r>
              <a:rPr lang="es-AR" sz="1600" dirty="0">
                <a:solidFill>
                  <a:srgbClr val="FF0000"/>
                </a:solidFill>
              </a:rPr>
              <a:t>: </a:t>
            </a:r>
          </a:p>
          <a:p>
            <a:endParaRPr lang="es-AR" sz="1600" dirty="0">
              <a:solidFill>
                <a:srgbClr val="FF0000"/>
              </a:solidFill>
            </a:endParaRPr>
          </a:p>
          <a:p>
            <a:r>
              <a:rPr lang="es-AR" sz="1600" b="1" dirty="0" err="1">
                <a:solidFill>
                  <a:srgbClr val="FF0000"/>
                </a:solidFill>
              </a:rPr>
              <a:t>How</a:t>
            </a:r>
            <a:r>
              <a:rPr lang="es-AR" sz="1600" b="1" dirty="0">
                <a:solidFill>
                  <a:srgbClr val="FF0000"/>
                </a:solidFill>
              </a:rPr>
              <a:t> </a:t>
            </a:r>
            <a:r>
              <a:rPr lang="es-AR" sz="1600" b="1" dirty="0" err="1">
                <a:solidFill>
                  <a:srgbClr val="FF0000"/>
                </a:solidFill>
              </a:rPr>
              <a:t>much</a:t>
            </a:r>
            <a:r>
              <a:rPr lang="es-AR" sz="1600" b="1" dirty="0">
                <a:solidFill>
                  <a:srgbClr val="FF0000"/>
                </a:solidFill>
              </a:rPr>
              <a:t> </a:t>
            </a:r>
            <a:r>
              <a:rPr lang="es-AR" sz="1600" b="1" dirty="0" err="1">
                <a:solidFill>
                  <a:srgbClr val="FF0000"/>
                </a:solidFill>
              </a:rPr>
              <a:t>sugar</a:t>
            </a:r>
            <a:r>
              <a:rPr lang="es-AR" sz="1600" b="1" dirty="0">
                <a:solidFill>
                  <a:srgbClr val="FF0000"/>
                </a:solidFill>
              </a:rPr>
              <a:t> </a:t>
            </a:r>
            <a:r>
              <a:rPr lang="es-AR" sz="1600" b="1" dirty="0" err="1">
                <a:solidFill>
                  <a:srgbClr val="FF0000"/>
                </a:solidFill>
              </a:rPr>
              <a:t>is</a:t>
            </a:r>
            <a:r>
              <a:rPr lang="es-AR" sz="1600" b="1" dirty="0">
                <a:solidFill>
                  <a:srgbClr val="FF0000"/>
                </a:solidFill>
              </a:rPr>
              <a:t> </a:t>
            </a:r>
            <a:r>
              <a:rPr lang="es-AR" sz="1600" b="1" dirty="0" err="1">
                <a:solidFill>
                  <a:srgbClr val="FF0000"/>
                </a:solidFill>
              </a:rPr>
              <a:t>there</a:t>
            </a:r>
            <a:r>
              <a:rPr lang="es-AR" sz="1600" b="1" dirty="0">
                <a:solidFill>
                  <a:srgbClr val="FF0000"/>
                </a:solidFill>
              </a:rPr>
              <a:t> in </a:t>
            </a:r>
            <a:r>
              <a:rPr lang="es-AR" sz="1600" b="1" dirty="0" err="1">
                <a:solidFill>
                  <a:srgbClr val="FF0000"/>
                </a:solidFill>
              </a:rPr>
              <a:t>the</a:t>
            </a:r>
            <a:r>
              <a:rPr lang="es-AR" sz="1600" b="1" dirty="0">
                <a:solidFill>
                  <a:srgbClr val="FF0000"/>
                </a:solidFill>
              </a:rPr>
              <a:t> </a:t>
            </a:r>
            <a:r>
              <a:rPr lang="es-AR" sz="1600" b="1" dirty="0" err="1">
                <a:solidFill>
                  <a:srgbClr val="FF0000"/>
                </a:solidFill>
              </a:rPr>
              <a:t>spoon</a:t>
            </a:r>
            <a:r>
              <a:rPr lang="es-AR" sz="1600" b="1" dirty="0">
                <a:solidFill>
                  <a:srgbClr val="FF0000"/>
                </a:solidFill>
              </a:rPr>
              <a:t>?</a:t>
            </a:r>
          </a:p>
          <a:p>
            <a:r>
              <a:rPr lang="es-AR" sz="1600" dirty="0">
                <a:solidFill>
                  <a:srgbClr val="FF0000"/>
                </a:solidFill>
              </a:rPr>
              <a:t> </a:t>
            </a:r>
          </a:p>
          <a:p>
            <a:r>
              <a:rPr lang="es-AR" sz="1600" dirty="0" err="1">
                <a:solidFill>
                  <a:srgbClr val="FF0000"/>
                </a:solidFill>
              </a:rPr>
              <a:t>There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is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s-AR" sz="16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lot</a:t>
            </a:r>
            <a:r>
              <a:rPr lang="es-AR" sz="1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16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es-AR" sz="1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1600" u="sng" dirty="0" err="1">
                <a:solidFill>
                  <a:srgbClr val="FF0000"/>
                </a:solidFill>
              </a:rPr>
              <a:t>sugar</a:t>
            </a:r>
            <a:r>
              <a:rPr lang="es-AR" sz="1600" u="sng" dirty="0">
                <a:solidFill>
                  <a:srgbClr val="FF0000"/>
                </a:solidFill>
              </a:rPr>
              <a:t> </a:t>
            </a:r>
            <a:r>
              <a:rPr lang="es-AR" sz="1600" dirty="0">
                <a:solidFill>
                  <a:srgbClr val="FF0000"/>
                </a:solidFill>
              </a:rPr>
              <a:t>in </a:t>
            </a:r>
            <a:r>
              <a:rPr lang="es-AR" sz="1600" dirty="0" err="1">
                <a:solidFill>
                  <a:srgbClr val="FF0000"/>
                </a:solidFill>
              </a:rPr>
              <a:t>the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first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spoon</a:t>
            </a:r>
            <a:r>
              <a:rPr lang="es-AR" sz="1600" dirty="0">
                <a:solidFill>
                  <a:srgbClr val="FF0000"/>
                </a:solidFill>
              </a:rPr>
              <a:t>. (mucho)</a:t>
            </a:r>
          </a:p>
          <a:p>
            <a:r>
              <a:rPr lang="es-AR" sz="1600" dirty="0" err="1">
                <a:solidFill>
                  <a:srgbClr val="FF0000"/>
                </a:solidFill>
              </a:rPr>
              <a:t>There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is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quite a </a:t>
            </a:r>
            <a:r>
              <a:rPr lang="es-AR" sz="16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lot</a:t>
            </a:r>
            <a:r>
              <a:rPr lang="es-AR" sz="1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16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es-AR" sz="1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1600" u="sng" dirty="0" err="1">
                <a:solidFill>
                  <a:srgbClr val="FF0000"/>
                </a:solidFill>
              </a:rPr>
              <a:t>sugar</a:t>
            </a:r>
            <a:r>
              <a:rPr lang="es-AR" sz="1600" u="sng" dirty="0">
                <a:solidFill>
                  <a:srgbClr val="FF0000"/>
                </a:solidFill>
              </a:rPr>
              <a:t> </a:t>
            </a:r>
            <a:r>
              <a:rPr lang="es-AR" sz="1600" dirty="0">
                <a:solidFill>
                  <a:srgbClr val="FF0000"/>
                </a:solidFill>
              </a:rPr>
              <a:t>in </a:t>
            </a:r>
            <a:r>
              <a:rPr lang="es-AR" sz="1600" dirty="0" err="1">
                <a:solidFill>
                  <a:srgbClr val="FF0000"/>
                </a:solidFill>
              </a:rPr>
              <a:t>the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second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spoon</a:t>
            </a:r>
            <a:r>
              <a:rPr lang="es-AR" sz="1600" dirty="0">
                <a:solidFill>
                  <a:srgbClr val="FF0000"/>
                </a:solidFill>
              </a:rPr>
              <a:t> (bastante)</a:t>
            </a:r>
          </a:p>
          <a:p>
            <a:r>
              <a:rPr lang="es-AR" sz="1600" dirty="0" err="1">
                <a:solidFill>
                  <a:srgbClr val="FF0000"/>
                </a:solidFill>
              </a:rPr>
              <a:t>There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is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s-AR" sz="16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little</a:t>
            </a:r>
            <a:r>
              <a:rPr lang="es-AR" sz="1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1600" u="sng" dirty="0" err="1">
                <a:solidFill>
                  <a:srgbClr val="FF0000"/>
                </a:solidFill>
              </a:rPr>
              <a:t>sugar</a:t>
            </a:r>
            <a:r>
              <a:rPr lang="es-AR" sz="1600" u="sng" dirty="0">
                <a:solidFill>
                  <a:srgbClr val="FF0000"/>
                </a:solidFill>
              </a:rPr>
              <a:t> </a:t>
            </a:r>
            <a:r>
              <a:rPr lang="es-AR" sz="1600" dirty="0">
                <a:solidFill>
                  <a:srgbClr val="FF0000"/>
                </a:solidFill>
              </a:rPr>
              <a:t>in </a:t>
            </a:r>
            <a:r>
              <a:rPr lang="es-AR" sz="1600" dirty="0" err="1">
                <a:solidFill>
                  <a:srgbClr val="FF0000"/>
                </a:solidFill>
              </a:rPr>
              <a:t>the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third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spoon</a:t>
            </a:r>
            <a:r>
              <a:rPr lang="es-AR" sz="1600" dirty="0">
                <a:solidFill>
                  <a:srgbClr val="FF0000"/>
                </a:solidFill>
              </a:rPr>
              <a:t> (un poco. Noten que aquí no se usa </a:t>
            </a:r>
            <a:r>
              <a:rPr lang="es-AR" sz="1600" dirty="0" err="1">
                <a:solidFill>
                  <a:srgbClr val="FF0000"/>
                </a:solidFill>
              </a:rPr>
              <a:t>of</a:t>
            </a:r>
            <a:r>
              <a:rPr lang="es-AR" sz="1600" dirty="0">
                <a:solidFill>
                  <a:srgbClr val="FF0000"/>
                </a:solidFill>
              </a:rPr>
              <a:t>)</a:t>
            </a:r>
          </a:p>
          <a:p>
            <a:r>
              <a:rPr lang="es-AR" sz="1600" dirty="0" err="1">
                <a:solidFill>
                  <a:srgbClr val="FF0000"/>
                </a:solidFill>
              </a:rPr>
              <a:t>There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is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none</a:t>
            </a:r>
            <a:r>
              <a:rPr lang="es-AR" sz="1600" dirty="0">
                <a:solidFill>
                  <a:srgbClr val="FF0000"/>
                </a:solidFill>
              </a:rPr>
              <a:t> in </a:t>
            </a:r>
            <a:r>
              <a:rPr lang="es-AR" sz="1600" dirty="0" err="1">
                <a:solidFill>
                  <a:srgbClr val="FF0000"/>
                </a:solidFill>
              </a:rPr>
              <a:t>the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fourth</a:t>
            </a:r>
            <a:r>
              <a:rPr lang="es-AR" sz="1600" dirty="0">
                <a:solidFill>
                  <a:srgbClr val="FF0000"/>
                </a:solidFill>
              </a:rPr>
              <a:t>.</a:t>
            </a:r>
          </a:p>
          <a:p>
            <a:r>
              <a:rPr lang="es-AR" sz="1600" dirty="0" err="1">
                <a:solidFill>
                  <a:srgbClr val="FF0000"/>
                </a:solidFill>
              </a:rPr>
              <a:t>There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is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</a:t>
            </a:r>
            <a:r>
              <a:rPr lang="es-AR" sz="1600" u="sng" dirty="0" err="1">
                <a:solidFill>
                  <a:srgbClr val="FF0000"/>
                </a:solidFill>
              </a:rPr>
              <a:t>sugar</a:t>
            </a:r>
            <a:r>
              <a:rPr lang="es-AR" sz="1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1600" dirty="0">
                <a:solidFill>
                  <a:srgbClr val="FF0000"/>
                </a:solidFill>
              </a:rPr>
              <a:t>in </a:t>
            </a:r>
            <a:r>
              <a:rPr lang="es-AR" sz="1600" dirty="0" err="1">
                <a:solidFill>
                  <a:srgbClr val="FF0000"/>
                </a:solidFill>
              </a:rPr>
              <a:t>the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fourth</a:t>
            </a:r>
            <a:endParaRPr lang="es-AR" sz="1600" dirty="0">
              <a:solidFill>
                <a:srgbClr val="FF0000"/>
              </a:solidFill>
            </a:endParaRPr>
          </a:p>
          <a:p>
            <a:r>
              <a:rPr lang="es-AR" sz="1600" dirty="0" err="1">
                <a:solidFill>
                  <a:srgbClr val="FF0000"/>
                </a:solidFill>
              </a:rPr>
              <a:t>There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isn´t</a:t>
            </a:r>
            <a:r>
              <a:rPr lang="es-AR" sz="1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16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</a:t>
            </a:r>
            <a:r>
              <a:rPr lang="es-AR" sz="1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1600" u="sng" dirty="0" err="1">
                <a:solidFill>
                  <a:srgbClr val="FF0000"/>
                </a:solidFill>
              </a:rPr>
              <a:t>sugar</a:t>
            </a:r>
            <a:r>
              <a:rPr lang="es-AR" sz="1600" u="sng" dirty="0">
                <a:solidFill>
                  <a:srgbClr val="FF0000"/>
                </a:solidFill>
              </a:rPr>
              <a:t> </a:t>
            </a:r>
            <a:r>
              <a:rPr lang="es-AR" sz="1600" dirty="0">
                <a:solidFill>
                  <a:srgbClr val="FF0000"/>
                </a:solidFill>
              </a:rPr>
              <a:t>in </a:t>
            </a:r>
            <a:r>
              <a:rPr lang="es-AR" sz="1600" dirty="0" err="1">
                <a:solidFill>
                  <a:srgbClr val="FF0000"/>
                </a:solidFill>
              </a:rPr>
              <a:t>the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fourth</a:t>
            </a:r>
            <a:endParaRPr lang="es-AR" sz="1600" dirty="0">
              <a:solidFill>
                <a:srgbClr val="FF0000"/>
              </a:solidFill>
            </a:endParaRPr>
          </a:p>
          <a:p>
            <a:endParaRPr lang="es-AR" sz="1600" dirty="0">
              <a:solidFill>
                <a:srgbClr val="FF0000"/>
              </a:solidFill>
            </a:endParaRPr>
          </a:p>
          <a:p>
            <a:r>
              <a:rPr lang="es-AR" sz="1600" dirty="0" err="1">
                <a:solidFill>
                  <a:srgbClr val="FF0000"/>
                </a:solidFill>
              </a:rPr>
              <a:t>When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we</a:t>
            </a:r>
            <a:r>
              <a:rPr lang="es-AR" sz="1600" dirty="0">
                <a:solidFill>
                  <a:srgbClr val="FF0000"/>
                </a:solidFill>
              </a:rPr>
              <a:t> use </a:t>
            </a:r>
            <a:r>
              <a:rPr lang="es-AR" sz="1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we</a:t>
            </a:r>
            <a:r>
              <a:rPr lang="es-AR" sz="1600" dirty="0">
                <a:solidFill>
                  <a:srgbClr val="FF0000"/>
                </a:solidFill>
              </a:rPr>
              <a:t> do </a:t>
            </a:r>
            <a:r>
              <a:rPr lang="es-AR" sz="1600" dirty="0" err="1">
                <a:solidFill>
                  <a:srgbClr val="FF0000"/>
                </a:solidFill>
              </a:rPr>
              <a:t>not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include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the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noun</a:t>
            </a:r>
            <a:r>
              <a:rPr lang="es-AR" sz="1600" dirty="0">
                <a:solidFill>
                  <a:srgbClr val="FF0000"/>
                </a:solidFill>
              </a:rPr>
              <a:t>.</a:t>
            </a:r>
          </a:p>
          <a:p>
            <a:endParaRPr lang="es-AR" sz="1600" dirty="0">
              <a:solidFill>
                <a:srgbClr val="FF0000"/>
              </a:solidFill>
            </a:endParaRPr>
          </a:p>
          <a:p>
            <a:r>
              <a:rPr lang="es-AR" sz="1600" b="1" dirty="0" err="1">
                <a:solidFill>
                  <a:srgbClr val="FF0000"/>
                </a:solidFill>
              </a:rPr>
              <a:t>Study</a:t>
            </a:r>
            <a:r>
              <a:rPr lang="es-AR" sz="1600" b="1" dirty="0">
                <a:solidFill>
                  <a:srgbClr val="FF0000"/>
                </a:solidFill>
              </a:rPr>
              <a:t> </a:t>
            </a:r>
            <a:r>
              <a:rPr lang="es-AR" sz="1600" b="1" dirty="0" err="1">
                <a:solidFill>
                  <a:srgbClr val="FF0000"/>
                </a:solidFill>
              </a:rPr>
              <a:t>quantifiers</a:t>
            </a:r>
            <a:r>
              <a:rPr lang="es-AR" sz="1600" b="1" dirty="0">
                <a:solidFill>
                  <a:srgbClr val="FF0000"/>
                </a:solidFill>
              </a:rPr>
              <a:t> at page 140</a:t>
            </a:r>
          </a:p>
          <a:p>
            <a:endParaRPr lang="es-AR" sz="1600" b="1" dirty="0">
              <a:solidFill>
                <a:srgbClr val="FF0000"/>
              </a:solidFill>
            </a:endParaRPr>
          </a:p>
          <a:p>
            <a:endParaRPr lang="es-AR" sz="1600" b="1" dirty="0">
              <a:solidFill>
                <a:srgbClr val="FF0000"/>
              </a:solidFill>
            </a:endParaRPr>
          </a:p>
          <a:p>
            <a:r>
              <a:rPr lang="es-AR" sz="1600" b="1" dirty="0">
                <a:solidFill>
                  <a:srgbClr val="FF0000"/>
                </a:solidFill>
              </a:rPr>
              <a:t>Listen and </a:t>
            </a:r>
            <a:r>
              <a:rPr lang="es-AR" sz="1600" b="1" dirty="0" err="1">
                <a:solidFill>
                  <a:srgbClr val="FF0000"/>
                </a:solidFill>
              </a:rPr>
              <a:t>repeat</a:t>
            </a:r>
            <a:r>
              <a:rPr lang="es-AR" sz="1600" b="1" dirty="0">
                <a:solidFill>
                  <a:srgbClr val="FF0000"/>
                </a:solidFill>
              </a:rPr>
              <a:t>. </a:t>
            </a:r>
            <a:r>
              <a:rPr lang="es-AR" sz="1600" b="1" dirty="0" err="1">
                <a:solidFill>
                  <a:srgbClr val="FF0000"/>
                </a:solidFill>
              </a:rPr>
              <a:t>Memorize</a:t>
            </a:r>
            <a:r>
              <a:rPr lang="es-AR" sz="1600" b="1" dirty="0">
                <a:solidFill>
                  <a:srgbClr val="FF0000"/>
                </a:solidFill>
              </a:rPr>
              <a:t> </a:t>
            </a:r>
            <a:r>
              <a:rPr lang="es-AR" sz="1600" b="1" dirty="0" err="1">
                <a:solidFill>
                  <a:srgbClr val="FF0000"/>
                </a:solidFill>
              </a:rPr>
              <a:t>the</a:t>
            </a:r>
            <a:r>
              <a:rPr lang="es-AR" sz="1600" b="1" dirty="0">
                <a:solidFill>
                  <a:srgbClr val="FF0000"/>
                </a:solidFill>
              </a:rPr>
              <a:t> short  and </a:t>
            </a:r>
            <a:r>
              <a:rPr lang="es-AR" sz="1600" b="1" dirty="0" err="1">
                <a:solidFill>
                  <a:srgbClr val="FF0000"/>
                </a:solidFill>
              </a:rPr>
              <a:t>the</a:t>
            </a:r>
            <a:r>
              <a:rPr lang="es-AR" sz="1600" b="1" dirty="0">
                <a:solidFill>
                  <a:srgbClr val="FF0000"/>
                </a:solidFill>
              </a:rPr>
              <a:t> full </a:t>
            </a:r>
            <a:r>
              <a:rPr lang="es-AR" sz="1600" b="1" dirty="0" err="1">
                <a:solidFill>
                  <a:srgbClr val="FF0000"/>
                </a:solidFill>
              </a:rPr>
              <a:t>answers</a:t>
            </a:r>
            <a:r>
              <a:rPr lang="es-AR" sz="1600" b="1" dirty="0">
                <a:solidFill>
                  <a:srgbClr val="FF0000"/>
                </a:solidFill>
              </a:rPr>
              <a:t>.</a:t>
            </a:r>
          </a:p>
          <a:p>
            <a:endParaRPr lang="es-AR" sz="1600" b="1" dirty="0">
              <a:solidFill>
                <a:srgbClr val="FF0000"/>
              </a:solidFill>
            </a:endParaRPr>
          </a:p>
        </p:txBody>
      </p:sp>
      <p:sp>
        <p:nvSpPr>
          <p:cNvPr id="4" name="Flecha: hacia la izquierda 3">
            <a:extLst>
              <a:ext uri="{FF2B5EF4-FFF2-40B4-BE49-F238E27FC236}">
                <a16:creationId xmlns="" xmlns:a16="http://schemas.microsoft.com/office/drawing/2014/main" id="{6BFD2D0C-54FE-4045-A51F-22779B675429}"/>
              </a:ext>
            </a:extLst>
          </p:cNvPr>
          <p:cNvSpPr/>
          <p:nvPr/>
        </p:nvSpPr>
        <p:spPr>
          <a:xfrm>
            <a:off x="8254314" y="1458097"/>
            <a:ext cx="201826" cy="148281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5624DF57-82FC-44C6-A39A-9D128E7AA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3687" y="2419143"/>
            <a:ext cx="5840507" cy="4163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Flecha: hacia la izquierda 4">
            <a:extLst>
              <a:ext uri="{FF2B5EF4-FFF2-40B4-BE49-F238E27FC236}">
                <a16:creationId xmlns="" xmlns:a16="http://schemas.microsoft.com/office/drawing/2014/main" id="{FDDE3398-9FFE-474D-AF0A-E91CE198478B}"/>
              </a:ext>
            </a:extLst>
          </p:cNvPr>
          <p:cNvSpPr/>
          <p:nvPr/>
        </p:nvSpPr>
        <p:spPr>
          <a:xfrm>
            <a:off x="6993924" y="3756454"/>
            <a:ext cx="1462216" cy="28420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pic>
        <p:nvPicPr>
          <p:cNvPr id="6" name="9B_4.37">
            <a:hlinkClick r:id="" action="ppaction://media"/>
            <a:extLst>
              <a:ext uri="{FF2B5EF4-FFF2-40B4-BE49-F238E27FC236}">
                <a16:creationId xmlns="" xmlns:a16="http://schemas.microsoft.com/office/drawing/2014/main" id="{95E935AF-B28C-450C-B687-B2DE3B2C7B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20232" y="5175242"/>
            <a:ext cx="609600" cy="609600"/>
          </a:xfrm>
          <a:prstGeom prst="rect">
            <a:avLst/>
          </a:prstGeom>
        </p:spPr>
      </p:pic>
      <p:sp>
        <p:nvSpPr>
          <p:cNvPr id="7" name="Flecha: hacia la izquierda 6">
            <a:extLst>
              <a:ext uri="{FF2B5EF4-FFF2-40B4-BE49-F238E27FC236}">
                <a16:creationId xmlns="" xmlns:a16="http://schemas.microsoft.com/office/drawing/2014/main" id="{5A6C05B3-C520-4C40-93FF-AA33E0A11F53}"/>
              </a:ext>
            </a:extLst>
          </p:cNvPr>
          <p:cNvSpPr/>
          <p:nvPr/>
        </p:nvSpPr>
        <p:spPr>
          <a:xfrm>
            <a:off x="8029832" y="5399903"/>
            <a:ext cx="426308" cy="245254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15900" y="180482"/>
            <a:ext cx="3810000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s-AR" sz="2400" b="1" dirty="0" err="1">
                <a:solidFill>
                  <a:srgbClr val="FF0000"/>
                </a:solidFill>
              </a:rPr>
              <a:t>How</a:t>
            </a:r>
            <a:r>
              <a:rPr lang="es-AR" sz="2400" b="1" dirty="0">
                <a:solidFill>
                  <a:srgbClr val="FF0000"/>
                </a:solidFill>
              </a:rPr>
              <a:t> </a:t>
            </a:r>
            <a:r>
              <a:rPr lang="es-AR" sz="2400" b="1" dirty="0" err="1">
                <a:solidFill>
                  <a:srgbClr val="FF0000"/>
                </a:solidFill>
              </a:rPr>
              <a:t>much</a:t>
            </a:r>
            <a:r>
              <a:rPr lang="es-AR" sz="2400" b="1" dirty="0">
                <a:solidFill>
                  <a:srgbClr val="FF0000"/>
                </a:solidFill>
              </a:rPr>
              <a:t> </a:t>
            </a:r>
            <a:r>
              <a:rPr lang="es-AR" sz="2400" b="1" dirty="0" err="1">
                <a:solidFill>
                  <a:srgbClr val="FF0000"/>
                </a:solidFill>
              </a:rPr>
              <a:t>sugar</a:t>
            </a:r>
            <a:r>
              <a:rPr lang="es-AR" sz="2400" b="1" dirty="0">
                <a:solidFill>
                  <a:srgbClr val="FF0000"/>
                </a:solidFill>
              </a:rPr>
              <a:t> </a:t>
            </a:r>
            <a:r>
              <a:rPr lang="es-AR" sz="2400" b="1" dirty="0" err="1">
                <a:solidFill>
                  <a:srgbClr val="FF0000"/>
                </a:solidFill>
              </a:rPr>
              <a:t>is</a:t>
            </a:r>
            <a:r>
              <a:rPr lang="es-AR" sz="2400" b="1" dirty="0">
                <a:solidFill>
                  <a:srgbClr val="FF0000"/>
                </a:solidFill>
              </a:rPr>
              <a:t> </a:t>
            </a:r>
            <a:r>
              <a:rPr lang="es-AR" sz="2400" b="1" dirty="0" err="1">
                <a:solidFill>
                  <a:srgbClr val="FF0000"/>
                </a:solidFill>
              </a:rPr>
              <a:t>there</a:t>
            </a:r>
            <a:r>
              <a:rPr lang="es-AR" sz="2400" b="1" dirty="0">
                <a:solidFill>
                  <a:srgbClr val="FF0000"/>
                </a:solidFill>
              </a:rPr>
              <a:t> in </a:t>
            </a:r>
            <a:r>
              <a:rPr lang="es-AR" sz="2400" b="1" dirty="0" err="1">
                <a:solidFill>
                  <a:srgbClr val="FF0000"/>
                </a:solidFill>
              </a:rPr>
              <a:t>the</a:t>
            </a:r>
            <a:r>
              <a:rPr lang="es-AR" sz="2400" b="1" dirty="0">
                <a:solidFill>
                  <a:srgbClr val="FF0000"/>
                </a:solidFill>
              </a:rPr>
              <a:t> </a:t>
            </a:r>
            <a:r>
              <a:rPr lang="es-AR" sz="2400" b="1" dirty="0" err="1" smtClean="0">
                <a:solidFill>
                  <a:srgbClr val="FF0000"/>
                </a:solidFill>
              </a:rPr>
              <a:t>spoon</a:t>
            </a:r>
            <a:r>
              <a:rPr lang="es-AR" sz="2400" b="1" dirty="0" smtClean="0">
                <a:solidFill>
                  <a:srgbClr val="FF0000"/>
                </a:solidFill>
              </a:rPr>
              <a:t>?</a:t>
            </a:r>
            <a:endParaRPr lang="es-AR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41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2702788" y="285728"/>
            <a:ext cx="6286544" cy="6216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2A4555B2-38EE-446C-85DC-6E8668314F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98282" y="2449040"/>
            <a:ext cx="609600" cy="6096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57C5804C-2076-4342-AA0F-A1C31DB4D7E7}"/>
              </a:ext>
            </a:extLst>
          </p:cNvPr>
          <p:cNvSpPr txBox="1"/>
          <p:nvPr/>
        </p:nvSpPr>
        <p:spPr>
          <a:xfrm>
            <a:off x="4584357" y="285728"/>
            <a:ext cx="290383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 err="1">
                <a:solidFill>
                  <a:srgbClr val="FF0000"/>
                </a:solidFill>
              </a:rPr>
              <a:t>Student´s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book</a:t>
            </a:r>
            <a:r>
              <a:rPr lang="es-AR" b="1" dirty="0">
                <a:solidFill>
                  <a:srgbClr val="FF0000"/>
                </a:solidFill>
              </a:rPr>
              <a:t> page 141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37E257E1-C531-4551-811F-E5A02E1B2AEA}"/>
              </a:ext>
            </a:extLst>
          </p:cNvPr>
          <p:cNvSpPr txBox="1"/>
          <p:nvPr/>
        </p:nvSpPr>
        <p:spPr>
          <a:xfrm>
            <a:off x="9168714" y="285728"/>
            <a:ext cx="1468737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 err="1">
                <a:solidFill>
                  <a:srgbClr val="FF0000"/>
                </a:solidFill>
              </a:rPr>
              <a:t>First</a:t>
            </a:r>
            <a:r>
              <a:rPr lang="es-AR" b="1" dirty="0">
                <a:solidFill>
                  <a:srgbClr val="FF0000"/>
                </a:solidFill>
              </a:rPr>
              <a:t> complete </a:t>
            </a:r>
            <a:r>
              <a:rPr lang="es-AR" b="1" dirty="0" err="1">
                <a:solidFill>
                  <a:srgbClr val="FF0000"/>
                </a:solidFill>
              </a:rPr>
              <a:t>the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sentences</a:t>
            </a:r>
            <a:r>
              <a:rPr lang="es-AR" b="1" dirty="0">
                <a:solidFill>
                  <a:srgbClr val="FF0000"/>
                </a:solidFill>
              </a:rPr>
              <a:t>, </a:t>
            </a:r>
            <a:r>
              <a:rPr lang="es-AR" b="1" dirty="0" err="1">
                <a:solidFill>
                  <a:srgbClr val="FF0000"/>
                </a:solidFill>
              </a:rPr>
              <a:t>then</a:t>
            </a:r>
            <a:r>
              <a:rPr lang="es-AR" b="1" dirty="0">
                <a:solidFill>
                  <a:srgbClr val="FF0000"/>
                </a:solidFill>
              </a:rPr>
              <a:t> listen </a:t>
            </a:r>
            <a:r>
              <a:rPr lang="es-AR" b="1" dirty="0" err="1">
                <a:solidFill>
                  <a:srgbClr val="FF0000"/>
                </a:solidFill>
              </a:rPr>
              <a:t>to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check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437974" y="1897357"/>
            <a:ext cx="134778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much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461792" y="2268888"/>
            <a:ext cx="134778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many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461792" y="2699378"/>
            <a:ext cx="134778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much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437974" y="3130373"/>
            <a:ext cx="134778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many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506358" y="3530455"/>
            <a:ext cx="134778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much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486025" y="3905551"/>
            <a:ext cx="134778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much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533112" y="4403508"/>
            <a:ext cx="134778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many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3473735" y="4752415"/>
            <a:ext cx="134778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many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3521169" y="5121694"/>
            <a:ext cx="134778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much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3461792" y="5845903"/>
            <a:ext cx="134778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How</a:t>
            </a:r>
            <a:r>
              <a:rPr lang="es-MX" sz="2000" b="1" dirty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many</a:t>
            </a:r>
            <a:endParaRPr lang="es-A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0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60"/>
    </mc:Choice>
    <mc:Fallback xmlns="">
      <p:transition spd="slow" advTm="36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429719" y="1007973"/>
            <a:ext cx="8402682" cy="5268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CA19F79A-8AF9-4483-9E87-447B9B5C1D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34603" y="3612978"/>
            <a:ext cx="609600" cy="6096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034BDB12-3AF6-4B64-B075-A571EE021B15}"/>
              </a:ext>
            </a:extLst>
          </p:cNvPr>
          <p:cNvSpPr txBox="1"/>
          <p:nvPr/>
        </p:nvSpPr>
        <p:spPr>
          <a:xfrm>
            <a:off x="9269398" y="297235"/>
            <a:ext cx="1940011" cy="28623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</a:rPr>
              <a:t>Do </a:t>
            </a:r>
            <a:r>
              <a:rPr lang="es-AR" dirty="0" err="1">
                <a:solidFill>
                  <a:srgbClr val="FF0000"/>
                </a:solidFill>
              </a:rPr>
              <a:t>the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exercise</a:t>
            </a:r>
            <a:r>
              <a:rPr lang="es-AR" dirty="0">
                <a:solidFill>
                  <a:srgbClr val="FF0000"/>
                </a:solidFill>
              </a:rPr>
              <a:t> and </a:t>
            </a:r>
            <a:r>
              <a:rPr lang="es-AR" dirty="0" err="1">
                <a:solidFill>
                  <a:srgbClr val="FF0000"/>
                </a:solidFill>
              </a:rPr>
              <a:t>then</a:t>
            </a:r>
            <a:r>
              <a:rPr lang="es-AR" dirty="0">
                <a:solidFill>
                  <a:srgbClr val="FF0000"/>
                </a:solidFill>
              </a:rPr>
              <a:t> listen </a:t>
            </a:r>
            <a:r>
              <a:rPr lang="es-AR" dirty="0" err="1">
                <a:solidFill>
                  <a:srgbClr val="FF0000"/>
                </a:solidFill>
              </a:rPr>
              <a:t>to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check</a:t>
            </a:r>
            <a:r>
              <a:rPr lang="es-AR" dirty="0">
                <a:solidFill>
                  <a:srgbClr val="FF0000"/>
                </a:solidFill>
              </a:rPr>
              <a:t>.</a:t>
            </a:r>
          </a:p>
          <a:p>
            <a:endParaRPr lang="es-AR" dirty="0">
              <a:solidFill>
                <a:srgbClr val="FF0000"/>
              </a:solidFill>
            </a:endParaRPr>
          </a:p>
          <a:p>
            <a:r>
              <a:rPr lang="es-AR" dirty="0" err="1">
                <a:solidFill>
                  <a:srgbClr val="FF0000"/>
                </a:solidFill>
              </a:rPr>
              <a:t>Remember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we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only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use OF </a:t>
            </a:r>
            <a:r>
              <a:rPr lang="es-AR" dirty="0" err="1">
                <a:solidFill>
                  <a:srgbClr val="FF0000"/>
                </a:solidFill>
              </a:rPr>
              <a:t>when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the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food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item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is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mentioned</a:t>
            </a:r>
            <a:r>
              <a:rPr lang="es-AR" dirty="0">
                <a:solidFill>
                  <a:srgbClr val="FF0000"/>
                </a:solidFill>
              </a:rPr>
              <a:t>, </a:t>
            </a:r>
            <a:r>
              <a:rPr lang="es-AR" dirty="0" err="1">
                <a:solidFill>
                  <a:srgbClr val="FF0000"/>
                </a:solidFill>
              </a:rPr>
              <a:t>otherwise</a:t>
            </a:r>
            <a:r>
              <a:rPr lang="es-AR" dirty="0">
                <a:solidFill>
                  <a:srgbClr val="FF0000"/>
                </a:solidFill>
              </a:rPr>
              <a:t>, </a:t>
            </a:r>
            <a:r>
              <a:rPr lang="es-AR" dirty="0" err="1">
                <a:solidFill>
                  <a:srgbClr val="FF0000"/>
                </a:solidFill>
              </a:rPr>
              <a:t>we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don´t</a:t>
            </a:r>
            <a:r>
              <a:rPr lang="es-AR" dirty="0">
                <a:solidFill>
                  <a:srgbClr val="FF0000"/>
                </a:solidFill>
              </a:rPr>
              <a:t> use OF </a:t>
            </a:r>
          </a:p>
        </p:txBody>
      </p:sp>
      <p:sp>
        <p:nvSpPr>
          <p:cNvPr id="2" name="1 Anillo"/>
          <p:cNvSpPr/>
          <p:nvPr/>
        </p:nvSpPr>
        <p:spPr>
          <a:xfrm>
            <a:off x="2708563" y="2008910"/>
            <a:ext cx="976746" cy="401782"/>
          </a:xfrm>
          <a:prstGeom prst="donut">
            <a:avLst>
              <a:gd name="adj" fmla="val 2239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0000"/>
              </a:solidFill>
            </a:endParaRPr>
          </a:p>
        </p:txBody>
      </p:sp>
      <p:sp>
        <p:nvSpPr>
          <p:cNvPr id="16" name="15 Anillo"/>
          <p:cNvSpPr/>
          <p:nvPr/>
        </p:nvSpPr>
        <p:spPr>
          <a:xfrm>
            <a:off x="5766954" y="2424548"/>
            <a:ext cx="976746" cy="401782"/>
          </a:xfrm>
          <a:prstGeom prst="donut">
            <a:avLst>
              <a:gd name="adj" fmla="val 2239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0000"/>
              </a:solidFill>
            </a:endParaRPr>
          </a:p>
        </p:txBody>
      </p:sp>
      <p:sp>
        <p:nvSpPr>
          <p:cNvPr id="17" name="16 Anillo"/>
          <p:cNvSpPr/>
          <p:nvPr/>
        </p:nvSpPr>
        <p:spPr>
          <a:xfrm>
            <a:off x="3803072" y="2771631"/>
            <a:ext cx="976746" cy="401782"/>
          </a:xfrm>
          <a:prstGeom prst="donut">
            <a:avLst>
              <a:gd name="adj" fmla="val 2239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0000"/>
              </a:solidFill>
            </a:endParaRPr>
          </a:p>
        </p:txBody>
      </p:sp>
      <p:sp>
        <p:nvSpPr>
          <p:cNvPr id="18" name="17 Anillo"/>
          <p:cNvSpPr/>
          <p:nvPr/>
        </p:nvSpPr>
        <p:spPr>
          <a:xfrm>
            <a:off x="5430982" y="3159557"/>
            <a:ext cx="1212273" cy="401782"/>
          </a:xfrm>
          <a:prstGeom prst="donut">
            <a:avLst>
              <a:gd name="adj" fmla="val 2239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0000"/>
              </a:solidFill>
            </a:endParaRPr>
          </a:p>
        </p:txBody>
      </p:sp>
      <p:sp>
        <p:nvSpPr>
          <p:cNvPr id="19" name="18 Anillo"/>
          <p:cNvSpPr/>
          <p:nvPr/>
        </p:nvSpPr>
        <p:spPr>
          <a:xfrm>
            <a:off x="2008908" y="3529852"/>
            <a:ext cx="976746" cy="401782"/>
          </a:xfrm>
          <a:prstGeom prst="donut">
            <a:avLst>
              <a:gd name="adj" fmla="val 2239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0000"/>
              </a:solidFill>
            </a:endParaRPr>
          </a:p>
        </p:txBody>
      </p:sp>
      <p:sp>
        <p:nvSpPr>
          <p:cNvPr id="20" name="19 Anillo"/>
          <p:cNvSpPr/>
          <p:nvPr/>
        </p:nvSpPr>
        <p:spPr>
          <a:xfrm>
            <a:off x="6255327" y="3917778"/>
            <a:ext cx="976746" cy="401782"/>
          </a:xfrm>
          <a:prstGeom prst="donut">
            <a:avLst>
              <a:gd name="adj" fmla="val 2239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0000"/>
              </a:solidFill>
            </a:endParaRPr>
          </a:p>
        </p:txBody>
      </p:sp>
      <p:sp>
        <p:nvSpPr>
          <p:cNvPr id="21" name="20 Anillo"/>
          <p:cNvSpPr/>
          <p:nvPr/>
        </p:nvSpPr>
        <p:spPr>
          <a:xfrm>
            <a:off x="6996546" y="4250289"/>
            <a:ext cx="976746" cy="401782"/>
          </a:xfrm>
          <a:prstGeom prst="donut">
            <a:avLst>
              <a:gd name="adj" fmla="val 2239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0000"/>
              </a:solidFill>
            </a:endParaRPr>
          </a:p>
        </p:txBody>
      </p:sp>
      <p:sp>
        <p:nvSpPr>
          <p:cNvPr id="22" name="21 Anillo"/>
          <p:cNvSpPr/>
          <p:nvPr/>
        </p:nvSpPr>
        <p:spPr>
          <a:xfrm>
            <a:off x="6019800" y="4638215"/>
            <a:ext cx="976746" cy="401782"/>
          </a:xfrm>
          <a:prstGeom prst="donut">
            <a:avLst>
              <a:gd name="adj" fmla="val 2239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0000"/>
              </a:solidFill>
            </a:endParaRPr>
          </a:p>
        </p:txBody>
      </p:sp>
      <p:sp>
        <p:nvSpPr>
          <p:cNvPr id="23" name="22 Anillo"/>
          <p:cNvSpPr/>
          <p:nvPr/>
        </p:nvSpPr>
        <p:spPr>
          <a:xfrm>
            <a:off x="4405745" y="5039997"/>
            <a:ext cx="976746" cy="401782"/>
          </a:xfrm>
          <a:prstGeom prst="donut">
            <a:avLst>
              <a:gd name="adj" fmla="val 2239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0000"/>
              </a:solidFill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2826326" y="5403274"/>
            <a:ext cx="976746" cy="401782"/>
          </a:xfrm>
          <a:prstGeom prst="donut">
            <a:avLst>
              <a:gd name="adj" fmla="val 2239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0000"/>
              </a:solidFill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3546763" y="5805056"/>
            <a:ext cx="824346" cy="401782"/>
          </a:xfrm>
          <a:prstGeom prst="donut">
            <a:avLst>
              <a:gd name="adj" fmla="val 2239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75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57"/>
    </mc:Choice>
    <mc:Fallback xmlns="">
      <p:transition spd="slow" advTm="52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61823957-1143-4D55-AB38-0C011AA1765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9002" y="760849"/>
            <a:ext cx="588645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F2D0EAE1-9133-4DEC-A254-F35D7CA5EDF3}"/>
              </a:ext>
            </a:extLst>
          </p:cNvPr>
          <p:cNvSpPr txBox="1"/>
          <p:nvPr/>
        </p:nvSpPr>
        <p:spPr>
          <a:xfrm>
            <a:off x="1645251" y="308920"/>
            <a:ext cx="229655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prstClr val="black"/>
                </a:solidFill>
              </a:rPr>
              <a:t>Pages   70   and   109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96510451-828A-423C-ADEE-742EED6AD46A}"/>
              </a:ext>
            </a:extLst>
          </p:cNvPr>
          <p:cNvSpPr txBox="1"/>
          <p:nvPr/>
        </p:nvSpPr>
        <p:spPr>
          <a:xfrm>
            <a:off x="6499654" y="304379"/>
            <a:ext cx="5325762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 err="1">
                <a:solidFill>
                  <a:srgbClr val="FF0000"/>
                </a:solidFill>
              </a:rPr>
              <a:t>How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much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sugar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is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there</a:t>
            </a:r>
            <a:r>
              <a:rPr lang="es-AR" b="1" dirty="0">
                <a:solidFill>
                  <a:srgbClr val="FF0000"/>
                </a:solidFill>
              </a:rPr>
              <a:t> in </a:t>
            </a:r>
            <a:r>
              <a:rPr lang="es-AR" b="1" dirty="0" err="1">
                <a:solidFill>
                  <a:srgbClr val="FF0000"/>
                </a:solidFill>
              </a:rPr>
              <a:t>an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egg</a:t>
            </a:r>
            <a:r>
              <a:rPr lang="es-AR" b="1" dirty="0">
                <a:solidFill>
                  <a:srgbClr val="FF0000"/>
                </a:solidFill>
              </a:rPr>
              <a:t>?</a:t>
            </a:r>
          </a:p>
          <a:p>
            <a:r>
              <a:rPr lang="es-AR" b="1" dirty="0" err="1">
                <a:solidFill>
                  <a:srgbClr val="FF0000"/>
                </a:solidFill>
              </a:rPr>
              <a:t>How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much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sugar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is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there</a:t>
            </a:r>
            <a:r>
              <a:rPr lang="es-AR" b="1" dirty="0">
                <a:solidFill>
                  <a:srgbClr val="FF0000"/>
                </a:solidFill>
              </a:rPr>
              <a:t> in </a:t>
            </a:r>
            <a:r>
              <a:rPr lang="es-AR" b="1" dirty="0" err="1">
                <a:solidFill>
                  <a:srgbClr val="FF0000"/>
                </a:solidFill>
              </a:rPr>
              <a:t>dark</a:t>
            </a:r>
            <a:r>
              <a:rPr lang="es-AR" b="1" dirty="0">
                <a:solidFill>
                  <a:srgbClr val="FF0000"/>
                </a:solidFill>
              </a:rPr>
              <a:t> chocolate (amargo)</a:t>
            </a:r>
          </a:p>
          <a:p>
            <a:r>
              <a:rPr lang="es-AR" b="1" dirty="0" err="1">
                <a:solidFill>
                  <a:srgbClr val="FF0000"/>
                </a:solidFill>
              </a:rPr>
              <a:t>How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much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sugar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is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there</a:t>
            </a:r>
            <a:r>
              <a:rPr lang="es-AR" b="1" dirty="0">
                <a:solidFill>
                  <a:srgbClr val="FF0000"/>
                </a:solidFill>
              </a:rPr>
              <a:t> in </a:t>
            </a:r>
            <a:r>
              <a:rPr lang="es-AR" b="1" dirty="0" err="1">
                <a:solidFill>
                  <a:srgbClr val="FF0000"/>
                </a:solidFill>
              </a:rPr>
              <a:t>an</a:t>
            </a:r>
            <a:r>
              <a:rPr lang="es-AR" b="1" dirty="0">
                <a:solidFill>
                  <a:srgbClr val="FF0000"/>
                </a:solidFill>
              </a:rPr>
              <a:t>  </a:t>
            </a:r>
            <a:r>
              <a:rPr lang="es-AR" b="1" dirty="0" err="1">
                <a:solidFill>
                  <a:srgbClr val="FF0000"/>
                </a:solidFill>
              </a:rPr>
              <a:t>apple</a:t>
            </a:r>
            <a:r>
              <a:rPr lang="es-AR" b="1" dirty="0">
                <a:solidFill>
                  <a:srgbClr val="FF0000"/>
                </a:solidFill>
              </a:rPr>
              <a:t>?</a:t>
            </a:r>
          </a:p>
          <a:p>
            <a:r>
              <a:rPr lang="es-AR" b="1" dirty="0" err="1">
                <a:solidFill>
                  <a:srgbClr val="FF0000"/>
                </a:solidFill>
              </a:rPr>
              <a:t>How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much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sugar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is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there</a:t>
            </a:r>
            <a:r>
              <a:rPr lang="es-AR" b="1" dirty="0">
                <a:solidFill>
                  <a:srgbClr val="FF0000"/>
                </a:solidFill>
              </a:rPr>
              <a:t> in a can </a:t>
            </a:r>
            <a:r>
              <a:rPr lang="es-AR" b="1" dirty="0" err="1">
                <a:solidFill>
                  <a:srgbClr val="FF0000"/>
                </a:solidFill>
              </a:rPr>
              <a:t>of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coke</a:t>
            </a:r>
            <a:r>
              <a:rPr lang="es-AR" b="1" dirty="0">
                <a:solidFill>
                  <a:srgbClr val="FF0000"/>
                </a:solidFill>
              </a:rPr>
              <a:t>? 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="" xmlns:a16="http://schemas.microsoft.com/office/drawing/2014/main" id="{CE344F28-5793-49BA-ADF9-6457AB45B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3187468"/>
            <a:ext cx="5729416" cy="3483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="" xmlns:a16="http://schemas.microsoft.com/office/drawing/2014/main" id="{02863190-ACA8-4634-AEF9-E6FAD93814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1805" y="5487551"/>
            <a:ext cx="609600" cy="6096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063" y="3262313"/>
            <a:ext cx="447675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95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837"/>
    </mc:Choice>
    <mc:Fallback xmlns="">
      <p:transition spd="slow" advTm="56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55B8B5C9-9588-4FDD-8137-1CC67E7921B2}"/>
              </a:ext>
            </a:extLst>
          </p:cNvPr>
          <p:cNvSpPr txBox="1"/>
          <p:nvPr/>
        </p:nvSpPr>
        <p:spPr>
          <a:xfrm>
            <a:off x="506860" y="361196"/>
            <a:ext cx="275532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prstClr val="black"/>
                </a:solidFill>
              </a:rPr>
              <a:t>Pages 70 and 109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="" xmlns:a16="http://schemas.microsoft.com/office/drawing/2014/main" id="{031FFE8B-5ACC-4184-B186-8A851C4C4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5306" y="1222578"/>
            <a:ext cx="5500694" cy="241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E9EAEBC4-5A17-480E-A875-6C1D959D49BD}"/>
              </a:ext>
            </a:extLst>
          </p:cNvPr>
          <p:cNvSpPr/>
          <p:nvPr/>
        </p:nvSpPr>
        <p:spPr>
          <a:xfrm>
            <a:off x="6691306" y="943854"/>
            <a:ext cx="5171180" cy="120032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s-AR" b="1" dirty="0" err="1">
                <a:solidFill>
                  <a:srgbClr val="FF0000"/>
                </a:solidFill>
              </a:rPr>
              <a:t>How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much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salt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is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there</a:t>
            </a:r>
            <a:r>
              <a:rPr lang="es-AR" b="1" dirty="0">
                <a:solidFill>
                  <a:srgbClr val="FF0000"/>
                </a:solidFill>
              </a:rPr>
              <a:t> in a </a:t>
            </a:r>
            <a:r>
              <a:rPr lang="es-AR" b="1" dirty="0" err="1">
                <a:solidFill>
                  <a:srgbClr val="FF0000"/>
                </a:solidFill>
              </a:rPr>
              <a:t>packet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of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crisps</a:t>
            </a:r>
            <a:r>
              <a:rPr lang="es-AR" b="1" dirty="0">
                <a:solidFill>
                  <a:srgbClr val="FF0000"/>
                </a:solidFill>
              </a:rPr>
              <a:t>?</a:t>
            </a:r>
          </a:p>
          <a:p>
            <a:r>
              <a:rPr lang="es-AR" b="1" dirty="0" err="1">
                <a:solidFill>
                  <a:srgbClr val="FF0000"/>
                </a:solidFill>
              </a:rPr>
              <a:t>How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much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salt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is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there</a:t>
            </a:r>
            <a:r>
              <a:rPr lang="es-AR" b="1" dirty="0">
                <a:solidFill>
                  <a:srgbClr val="FF0000"/>
                </a:solidFill>
              </a:rPr>
              <a:t> in a </a:t>
            </a:r>
            <a:r>
              <a:rPr lang="es-AR" b="1" dirty="0" err="1">
                <a:solidFill>
                  <a:srgbClr val="FF0000"/>
                </a:solidFill>
              </a:rPr>
              <a:t>slice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of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white</a:t>
            </a:r>
            <a:r>
              <a:rPr lang="es-AR" b="1" dirty="0">
                <a:solidFill>
                  <a:srgbClr val="FF0000"/>
                </a:solidFill>
              </a:rPr>
              <a:t> bread?</a:t>
            </a:r>
          </a:p>
          <a:p>
            <a:r>
              <a:rPr lang="es-AR" b="1" dirty="0" err="1">
                <a:solidFill>
                  <a:srgbClr val="FF0000"/>
                </a:solidFill>
              </a:rPr>
              <a:t>How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much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salt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is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there</a:t>
            </a:r>
            <a:r>
              <a:rPr lang="es-AR" b="1" dirty="0">
                <a:solidFill>
                  <a:srgbClr val="FF0000"/>
                </a:solidFill>
              </a:rPr>
              <a:t> in a </a:t>
            </a:r>
            <a:r>
              <a:rPr lang="es-AR" b="1" dirty="0" err="1">
                <a:solidFill>
                  <a:srgbClr val="FF0000"/>
                </a:solidFill>
              </a:rPr>
              <a:t>bottle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of</a:t>
            </a:r>
            <a:r>
              <a:rPr lang="es-AR" b="1" dirty="0">
                <a:solidFill>
                  <a:srgbClr val="FF0000"/>
                </a:solidFill>
              </a:rPr>
              <a:t> olive </a:t>
            </a:r>
            <a:r>
              <a:rPr lang="es-AR" b="1" dirty="0" err="1">
                <a:solidFill>
                  <a:srgbClr val="FF0000"/>
                </a:solidFill>
              </a:rPr>
              <a:t>oil</a:t>
            </a:r>
            <a:r>
              <a:rPr lang="es-AR" b="1" dirty="0">
                <a:solidFill>
                  <a:srgbClr val="FF0000"/>
                </a:solidFill>
              </a:rPr>
              <a:t>?</a:t>
            </a:r>
          </a:p>
          <a:p>
            <a:r>
              <a:rPr lang="es-AR" b="1" dirty="0" err="1">
                <a:solidFill>
                  <a:srgbClr val="FF0000"/>
                </a:solidFill>
              </a:rPr>
              <a:t>How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much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salt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is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there</a:t>
            </a:r>
            <a:r>
              <a:rPr lang="es-AR" b="1" dirty="0">
                <a:solidFill>
                  <a:srgbClr val="FF0000"/>
                </a:solidFill>
              </a:rPr>
              <a:t> in a </a:t>
            </a:r>
            <a:r>
              <a:rPr lang="es-AR" b="1" dirty="0" err="1">
                <a:solidFill>
                  <a:srgbClr val="FF0000"/>
                </a:solidFill>
              </a:rPr>
              <a:t>bottle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of</a:t>
            </a:r>
            <a:r>
              <a:rPr lang="es-AR" b="1" dirty="0">
                <a:solidFill>
                  <a:srgbClr val="FF0000"/>
                </a:solidFill>
              </a:rPr>
              <a:t> mineral </a:t>
            </a:r>
            <a:r>
              <a:rPr lang="es-AR" b="1" dirty="0" err="1">
                <a:solidFill>
                  <a:srgbClr val="FF0000"/>
                </a:solidFill>
              </a:rPr>
              <a:t>water</a:t>
            </a:r>
            <a:r>
              <a:rPr lang="es-AR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5DA714C5-02DF-4B27-A2AB-0C4F5C37257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00942" y="2427890"/>
            <a:ext cx="6161544" cy="407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="" xmlns:a16="http://schemas.microsoft.com/office/drawing/2014/main" id="{0282B2EF-FA04-4313-9DB5-26C16CB358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6611" y="47624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25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36"/>
    </mc:Choice>
    <mc:Fallback xmlns="">
      <p:transition spd="slow" advTm="51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592</Words>
  <Application>Microsoft Office PowerPoint</Application>
  <PresentationFormat>Personalizado</PresentationFormat>
  <Paragraphs>150</Paragraphs>
  <Slides>20</Slides>
  <Notes>0</Notes>
  <HiddenSlides>0</HiddenSlides>
  <MMClips>9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20</vt:i4>
      </vt:variant>
    </vt:vector>
  </HeadingPairs>
  <TitlesOfParts>
    <vt:vector size="22" baseType="lpstr">
      <vt:lpstr>2_Tema de Office</vt:lpstr>
      <vt:lpstr>3_Tema de Office</vt:lpstr>
      <vt:lpstr>9 B</vt:lpstr>
      <vt:lpstr>Presentación de PowerPoint</vt:lpstr>
      <vt:lpstr>Presentación de PowerPoint</vt:lpstr>
      <vt:lpstr>Presentación de PowerPoint</vt:lpstr>
      <vt:lpstr>QUANTIFIERS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gladysmaba@outlook.com</cp:lastModifiedBy>
  <cp:revision>48</cp:revision>
  <dcterms:created xsi:type="dcterms:W3CDTF">2020-04-06T13:02:36Z</dcterms:created>
  <dcterms:modified xsi:type="dcterms:W3CDTF">2023-03-27T15:36:05Z</dcterms:modified>
</cp:coreProperties>
</file>