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7" r:id="rId4"/>
    <p:sldId id="278" r:id="rId5"/>
    <p:sldId id="279" r:id="rId6"/>
    <p:sldId id="280" r:id="rId7"/>
    <p:sldId id="281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82" r:id="rId1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0066"/>
    <a:srgbClr val="D50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342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F697915-7DCA-9B26-7CA9-673C7DA24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74434BB-BA1C-A81C-FE5A-2497D3843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58AD2EB-BADE-7238-537D-8E5D5C9C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40D9CA-10D2-B529-9582-4319618A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50DDE84-0DD0-74E3-A48F-E024D162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908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FC0452-3432-EDB5-7376-93599766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87B74F2-92A8-AB7A-6612-46FD3D153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C912F13-8822-7E37-3EC2-CF1BDFBF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A2A289E-7BC1-E730-A435-0396DDCF7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8B8296B-DDCA-E772-DF43-CCF134DF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61224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95F5044-3E73-2B69-5506-FD7689926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F83749D-A811-31EB-28DC-AC506B169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0FD271-44CD-0F29-B606-F32C0B84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0E77E3B-1509-AF97-1BE4-3E7013F5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9491354-E493-564B-1413-FDD3A0F0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704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F4F4B9-6208-3F9F-CCD1-23330FD54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30A91C3-4898-F891-1A3F-FACA528CB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DA6B369-810B-C6A5-8587-63E7E317D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5F71F93-359A-9004-14D1-64B6EF83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FB5A124-866A-461B-66A9-3A622A134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566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57F615-73ED-4264-A471-43E0F7BB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F130177-57E3-A672-F35D-DB84B4B94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325FBF4-A286-07E1-2425-A932CD7FD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EE6C3E4-BBF2-CF41-BA4C-40B018E87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7FE9C64-6AA3-3B1E-63C4-982FD10C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899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D460D51-E181-D62B-4DE4-27C25D78E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D21828B-BD06-5339-F630-21021FD88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E669E87-057E-ACFA-9484-2584BA1A0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81CE75E-0F59-4801-51F8-5CECFC09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726657F-F76A-497B-6282-2485FE33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4F5D6E9-E8D4-CFD1-E80A-C3FBB568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928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6FFD91-CC23-E9B6-CEFA-98C818236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D3B2969-27D0-8FB7-184D-A2EC55887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D4F3EAF4-C52F-EBC0-4FEC-786AC6464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A2663A99-2447-E825-3915-2D927A7E4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C37AF46-C543-152B-837A-9A307A437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016F5D6-B813-CFA9-10A9-1D4977BCF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4BDD771C-6853-8EDB-429C-F0CB5C46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0FD5250-B67C-4A18-66AF-EFFE3EDC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84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F954FB-7B25-15A6-4569-9063054A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429E421-5BC0-E5D8-851C-10A1D83E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5900874-BBD6-1970-A2E0-7B595D2A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9688B12-EB83-DAEF-6D7D-EEEFE398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14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5FD9B0A-F5E2-2B72-CA6E-C25E632F9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26DF443-1776-EF79-F3F1-FA1C4BAB7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85E1E33-FB66-78E2-A616-86B64E15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896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E4F978-540A-E436-5B26-3DFB11D2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A30B5D5-E095-27EE-726C-5B6C2BFC8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5974E7F-0497-59DE-3290-6844E6D2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1E9DA53-54D1-A3B9-3B6A-EF37E108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ECAA3A2-D0EC-93CB-7248-7A35E5BE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65D5937-0695-BDCF-155A-FAE887F8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207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CD81E7-4C48-8F7E-6E8B-07B987332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E8D4EF1-0EC3-E4A0-658B-CCCA06167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4279E82-FD8E-7CA8-27CB-B7F264E86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39BAFB4-447E-DEFE-C93E-9711C6B86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F74E8B0-8FA5-E478-6BE5-91CD77E7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EFE87AE-FE21-039E-5D51-6284B401C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204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229E42A5-9A4E-3722-4DB2-39BCCD64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0405D74-C1F2-B9F6-D0BD-B1BD47414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661CEEF-528B-BB5D-18AB-9CF8D0123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EE254-4C51-45A1-9B1B-48EA608E44B1}" type="datetimeFigureOut">
              <a:rPr lang="es-AR" smtClean="0"/>
              <a:t>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4F1D751-3CE6-C72A-967F-10029BED8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E030547-608A-FB0A-7E16-A44FC7193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082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6.png"/><Relationship Id="rId5" Type="http://schemas.microsoft.com/office/2007/relationships/media" Target="../media/media10.mp3"/><Relationship Id="rId10" Type="http://schemas.openxmlformats.org/officeDocument/2006/relationships/image" Target="../media/image35.png"/><Relationship Id="rId4" Type="http://schemas.openxmlformats.org/officeDocument/2006/relationships/audio" Target="../media/media9.mp3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77" y="846138"/>
            <a:ext cx="8793162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12" y="3516814"/>
            <a:ext cx="3956811" cy="211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9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36" y="1373886"/>
            <a:ext cx="8621834" cy="326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026285" y="3405316"/>
            <a:ext cx="95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‘s</a:t>
            </a:r>
            <a:endParaRPr lang="es-AR" sz="2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25636" y="3007032"/>
            <a:ext cx="95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‘m</a:t>
            </a:r>
            <a:endParaRPr lang="es-AR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753153" y="3744224"/>
            <a:ext cx="95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‘re</a:t>
            </a:r>
            <a:endParaRPr lang="es-AR" sz="2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228166" y="4144334"/>
            <a:ext cx="95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‘s</a:t>
            </a:r>
            <a:endParaRPr lang="es-AR" sz="2000" dirty="0"/>
          </a:p>
        </p:txBody>
      </p:sp>
      <p:sp>
        <p:nvSpPr>
          <p:cNvPr id="2" name="1 Rectángulo"/>
          <p:cNvSpPr/>
          <p:nvPr/>
        </p:nvSpPr>
        <p:spPr>
          <a:xfrm>
            <a:off x="2742372" y="319138"/>
            <a:ext cx="6567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Verb</a:t>
            </a:r>
            <a:r>
              <a:rPr lang="es-ES" sz="5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be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 am 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is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are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60721" y="4843636"/>
            <a:ext cx="109311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Subject</a:t>
            </a:r>
            <a:r>
              <a:rPr lang="es-ES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600" b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pronouns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i,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he,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she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it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we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they</a:t>
            </a:r>
            <a:endParaRPr lang="es-E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9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16" y="334570"/>
            <a:ext cx="5754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75" y="1294411"/>
            <a:ext cx="7747201" cy="465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0707" y="140227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626" y="391720"/>
            <a:ext cx="4191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38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4" y="736118"/>
            <a:ext cx="4943472" cy="517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050472" y="2454236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050472" y="2113501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30581" y="2768624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56129" y="3122606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57548" y="3522716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am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897989" y="3815949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050472" y="4216059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050472" y="4558619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788721" y="4872536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757547" y="5215096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am</a:t>
            </a:r>
            <a:endParaRPr lang="es-AR" sz="2000" b="1" dirty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4" y="1139580"/>
            <a:ext cx="5989982" cy="259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9640784" y="2182622"/>
            <a:ext cx="150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Friday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9640784" y="2535079"/>
            <a:ext cx="233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at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school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9666943" y="2922551"/>
            <a:ext cx="2101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I’m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very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well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9666942" y="3298758"/>
            <a:ext cx="2220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You’re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in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my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class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76" y="450203"/>
            <a:ext cx="4857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2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85" y="1486971"/>
            <a:ext cx="10202175" cy="268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553200" y="2266208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He’s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553200" y="2666318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We’re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34447" y="2978727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She’s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434447" y="3375186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553200" y="3718801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72" y="534225"/>
            <a:ext cx="4857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91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8" y="1002874"/>
            <a:ext cx="6617319" cy="482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6946" y="903514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132613" y="4940135"/>
            <a:ext cx="97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D50F77"/>
                </a:solidFill>
              </a:rPr>
              <a:t>See</a:t>
            </a:r>
            <a:endParaRPr lang="es-AR" sz="2000" b="1" dirty="0">
              <a:solidFill>
                <a:srgbClr val="D50F77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956961" y="2610592"/>
            <a:ext cx="97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D50F77"/>
                </a:solidFill>
              </a:rPr>
              <a:t>Bye</a:t>
            </a:r>
            <a:endParaRPr lang="es-AR" sz="2000" b="1" dirty="0">
              <a:solidFill>
                <a:srgbClr val="D50F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7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7" y="1267959"/>
            <a:ext cx="29241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9" y="1813359"/>
            <a:ext cx="7073497" cy="168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568746" y="507074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74140" y="1838136"/>
            <a:ext cx="6490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  M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52087" y="2274271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T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17874" y="2658290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W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16352" y="3005587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Th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803907" y="1864131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Fr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912892" y="2293426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CC00"/>
                </a:solidFill>
              </a:rPr>
              <a:t>S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883542" y="2634195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S</a:t>
            </a:r>
            <a:endParaRPr lang="es-AR" sz="2400" b="1" dirty="0">
              <a:solidFill>
                <a:srgbClr val="00CC00"/>
              </a:solidFill>
            </a:endParaRPr>
          </a:p>
        </p:txBody>
      </p:sp>
      <p:pic>
        <p:nvPicPr>
          <p:cNvPr id="6" name="EF4e_ElemSB_1.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0660" y="1790163"/>
            <a:ext cx="609600" cy="60960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352641" y="176634"/>
            <a:ext cx="5574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Days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Numbers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3" y="3918858"/>
            <a:ext cx="7331368" cy="227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EF4e_ElemSB_1.1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6915" y="4121727"/>
            <a:ext cx="609600" cy="609600"/>
          </a:xfrm>
          <a:prstGeom prst="rect">
            <a:avLst/>
          </a:prstGeom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557" y="6036953"/>
            <a:ext cx="40100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640779" y="5094464"/>
            <a:ext cx="1911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It’s</a:t>
            </a:r>
            <a:r>
              <a:rPr lang="es-MX" sz="2000" b="1" dirty="0" smtClean="0"/>
              <a:t> </a:t>
            </a:r>
            <a:r>
              <a:rPr lang="es-MX" sz="2000" b="1" u="sng" dirty="0" err="1" smtClean="0"/>
              <a:t>Tue</a:t>
            </a:r>
            <a:r>
              <a:rPr lang="es-MX" sz="2000" b="1" dirty="0" err="1" smtClean="0"/>
              <a:t>sday</a:t>
            </a:r>
            <a:r>
              <a:rPr lang="es-MX" sz="2000" b="1" dirty="0" smtClean="0"/>
              <a:t>.</a:t>
            </a:r>
            <a:endParaRPr lang="es-AR" sz="20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154612" y="6151193"/>
            <a:ext cx="249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See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on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Thursday</a:t>
            </a:r>
            <a:r>
              <a:rPr lang="es-MX" sz="2000" b="1" dirty="0" smtClean="0"/>
              <a:t>.</a:t>
            </a:r>
            <a:endParaRPr lang="es-AR" sz="20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10379034" y="638299"/>
            <a:ext cx="878774" cy="369332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148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7" y="543626"/>
            <a:ext cx="23907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5" y="1406009"/>
            <a:ext cx="6153754" cy="47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16" y="1128156"/>
            <a:ext cx="6343318" cy="160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88670" y="4213761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five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88670" y="4845132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seven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013859" y="2992582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eleven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13859" y="3301341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twelve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120738" y="4213761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fifteen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20738" y="5078174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eighteen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20738" y="5775059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twenty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EF4e_ElemSB_1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61911" y="3908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66360" y="473517"/>
            <a:ext cx="6221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Days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and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numbers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18" y="1565153"/>
            <a:ext cx="4524396" cy="178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1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697" y="863448"/>
            <a:ext cx="609600" cy="609600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43" y="1396847"/>
            <a:ext cx="5076999" cy="35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EF4e_ElemSB_1.1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9442" y="810515"/>
            <a:ext cx="609600" cy="60960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8114057" y="2954236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66"/>
                </a:solidFill>
              </a:rPr>
              <a:t>(</a:t>
            </a:r>
            <a:r>
              <a:rPr lang="es-MX" sz="2000" b="1" dirty="0" err="1" smtClean="0">
                <a:solidFill>
                  <a:srgbClr val="FF0066"/>
                </a:solidFill>
              </a:rPr>
              <a:t>Five</a:t>
            </a:r>
            <a:r>
              <a:rPr lang="es-MX" sz="2000" b="1" dirty="0" smtClean="0">
                <a:solidFill>
                  <a:srgbClr val="FF0066"/>
                </a:solidFill>
              </a:rPr>
              <a:t>)    5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117778" y="2954236"/>
            <a:ext cx="1559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66"/>
                </a:solidFill>
              </a:rPr>
              <a:t>20 (</a:t>
            </a:r>
            <a:r>
              <a:rPr lang="es-MX" sz="2000" b="1" dirty="0" err="1" smtClean="0">
                <a:solidFill>
                  <a:srgbClr val="FF0066"/>
                </a:solidFill>
              </a:rPr>
              <a:t>twenty</a:t>
            </a:r>
            <a:r>
              <a:rPr lang="es-MX" sz="2000" b="1" dirty="0">
                <a:solidFill>
                  <a:srgbClr val="FF0066"/>
                </a:solidFill>
              </a:rPr>
              <a:t>)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9278587" y="4314653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66"/>
                </a:solidFill>
              </a:rPr>
              <a:t>Tuesday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515742" y="4625496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66"/>
                </a:solidFill>
              </a:rPr>
              <a:t>Thusday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9470666" y="2640232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66"/>
                </a:solidFill>
              </a:rPr>
              <a:t> 9 (</a:t>
            </a:r>
            <a:r>
              <a:rPr lang="es-MX" sz="2000" b="1" dirty="0" err="1" smtClean="0">
                <a:solidFill>
                  <a:srgbClr val="FF0066"/>
                </a:solidFill>
              </a:rPr>
              <a:t>nine</a:t>
            </a:r>
            <a:r>
              <a:rPr lang="es-MX" sz="2000" b="1" dirty="0" smtClean="0">
                <a:solidFill>
                  <a:srgbClr val="FF0066"/>
                </a:solidFill>
              </a:rPr>
              <a:t>)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754587" y="3914543"/>
            <a:ext cx="1716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66"/>
                </a:solidFill>
              </a:rPr>
              <a:t> </a:t>
            </a:r>
            <a:r>
              <a:rPr lang="es-MX" sz="2000" b="1" dirty="0" smtClean="0">
                <a:solidFill>
                  <a:srgbClr val="FF0066"/>
                </a:solidFill>
              </a:rPr>
              <a:t>  16 (</a:t>
            </a:r>
            <a:r>
              <a:rPr lang="es-MX" sz="2000" b="1" dirty="0" err="1" smtClean="0">
                <a:solidFill>
                  <a:srgbClr val="FF0066"/>
                </a:solidFill>
              </a:rPr>
              <a:t>Sixteen</a:t>
            </a:r>
            <a:r>
              <a:rPr lang="es-MX" sz="2000" b="1" dirty="0" smtClean="0">
                <a:solidFill>
                  <a:srgbClr val="FF0066"/>
                </a:solidFill>
              </a:rPr>
              <a:t>)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849484" y="3297054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66"/>
                </a:solidFill>
              </a:rPr>
              <a:t>12 (</a:t>
            </a:r>
            <a:r>
              <a:rPr lang="es-MX" sz="2000" b="1" dirty="0" err="1" smtClean="0">
                <a:solidFill>
                  <a:srgbClr val="FF0066"/>
                </a:solidFill>
              </a:rPr>
              <a:t>twelve</a:t>
            </a:r>
            <a:r>
              <a:rPr lang="es-MX" sz="2000" b="1" dirty="0" smtClean="0">
                <a:solidFill>
                  <a:srgbClr val="FF0066"/>
                </a:solidFill>
              </a:rPr>
              <a:t>)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251169" y="3614009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66"/>
                </a:solidFill>
              </a:rPr>
              <a:t>Monday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786000" y="5597188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316177" y="3661797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6</a:t>
            </a:r>
            <a:endParaRPr lang="es-AR" sz="2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292426" y="4340335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2</a:t>
            </a:r>
            <a:endParaRPr lang="es-AR" sz="20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316177" y="4011582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4</a:t>
            </a:r>
            <a:endParaRPr lang="es-AR" sz="2000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292426" y="2640232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3</a:t>
            </a:r>
            <a:endParaRPr lang="es-AR" sz="2000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6292426" y="3310860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5</a:t>
            </a:r>
            <a:endParaRPr lang="es-AR" sz="2000" b="1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0" y="4142518"/>
            <a:ext cx="3697174" cy="235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EF4e_ElemSB_1.1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42214" y="5274023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570688" y="5274023"/>
            <a:ext cx="4228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srgbClr val="FF0000"/>
                </a:solidFill>
              </a:rPr>
              <a:t>Please</a:t>
            </a:r>
            <a:r>
              <a:rPr lang="es-MX" sz="2800" b="1" i="1" dirty="0" smtClean="0">
                <a:solidFill>
                  <a:srgbClr val="FF0000"/>
                </a:solidFill>
              </a:rPr>
              <a:t>, </a:t>
            </a:r>
            <a:r>
              <a:rPr lang="es-MX" sz="2800" b="1" i="1" dirty="0" err="1" smtClean="0">
                <a:solidFill>
                  <a:srgbClr val="FF0000"/>
                </a:solidFill>
              </a:rPr>
              <a:t>respond</a:t>
            </a:r>
            <a:r>
              <a:rPr lang="es-MX" sz="2800" b="1" i="1" dirty="0" smtClean="0">
                <a:solidFill>
                  <a:srgbClr val="FF0000"/>
                </a:solidFill>
              </a:rPr>
              <a:t>!</a:t>
            </a:r>
            <a:endParaRPr lang="es-AR" sz="2800" b="1" i="1" dirty="0">
              <a:solidFill>
                <a:srgbClr val="FF0000"/>
              </a:solidFill>
            </a:endParaRPr>
          </a:p>
        </p:txBody>
      </p:sp>
      <p:sp>
        <p:nvSpPr>
          <p:cNvPr id="3" name="2 Flecha izquierda"/>
          <p:cNvSpPr/>
          <p:nvPr/>
        </p:nvSpPr>
        <p:spPr>
          <a:xfrm>
            <a:off x="5581403" y="5578823"/>
            <a:ext cx="711023" cy="218420"/>
          </a:xfrm>
          <a:prstGeom prst="lef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2014576" y="3066221"/>
            <a:ext cx="11564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Report</a:t>
            </a:r>
            <a:r>
              <a:rPr lang="es-E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s-E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90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866360" y="354764"/>
            <a:ext cx="6221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Days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and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numbers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71" y="1430057"/>
            <a:ext cx="5877379" cy="137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0" y="5023261"/>
            <a:ext cx="6803655" cy="1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6234547" y="1458826"/>
            <a:ext cx="40806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err="1"/>
              <a:t>Monday</a:t>
            </a:r>
            <a:r>
              <a:rPr lang="es-AR" sz="2400" dirty="0"/>
              <a:t>, </a:t>
            </a:r>
            <a:r>
              <a:rPr lang="es-AR" sz="2400" dirty="0" err="1"/>
              <a:t>Tuesday</a:t>
            </a:r>
            <a:r>
              <a:rPr lang="es-AR" sz="2400" dirty="0"/>
              <a:t>, </a:t>
            </a:r>
            <a:endParaRPr lang="es-AR" sz="2400" dirty="0" smtClean="0"/>
          </a:p>
          <a:p>
            <a:r>
              <a:rPr lang="es-AR" sz="2400" dirty="0" err="1"/>
              <a:t>e</a:t>
            </a:r>
            <a:r>
              <a:rPr lang="es-AR" sz="2400" dirty="0" err="1" smtClean="0"/>
              <a:t>ighteen</a:t>
            </a:r>
            <a:r>
              <a:rPr lang="es-AR" sz="2400" dirty="0"/>
              <a:t>, </a:t>
            </a:r>
            <a:r>
              <a:rPr lang="es-AR" sz="2400" dirty="0" err="1"/>
              <a:t>nineteen</a:t>
            </a:r>
            <a:r>
              <a:rPr lang="es-AR" sz="2400" b="1" i="1" dirty="0"/>
              <a:t>, </a:t>
            </a:r>
            <a:endParaRPr lang="es-AR" sz="2400" b="1" i="1" dirty="0" smtClean="0"/>
          </a:p>
          <a:p>
            <a:r>
              <a:rPr lang="en-US" sz="2400" dirty="0" smtClean="0"/>
              <a:t>Tuesday</a:t>
            </a:r>
            <a:r>
              <a:rPr lang="en-US" sz="2400" dirty="0"/>
              <a:t>, Wednesday, </a:t>
            </a:r>
            <a:endParaRPr lang="en-US" sz="2400" dirty="0" smtClean="0"/>
          </a:p>
          <a:p>
            <a:r>
              <a:rPr lang="en-US" sz="2400" dirty="0" smtClean="0"/>
              <a:t>eight</a:t>
            </a:r>
            <a:r>
              <a:rPr lang="en-US" sz="2400" dirty="0"/>
              <a:t>, nine, </a:t>
            </a:r>
            <a:endParaRPr lang="es-AR" sz="2400" dirty="0"/>
          </a:p>
          <a:p>
            <a:r>
              <a:rPr lang="en-US" sz="2400" dirty="0"/>
              <a:t>t</a:t>
            </a:r>
            <a:r>
              <a:rPr lang="en-US" sz="2400" dirty="0" smtClean="0"/>
              <a:t>hirteen, </a:t>
            </a:r>
            <a:r>
              <a:rPr lang="en-US" sz="2400" dirty="0"/>
              <a:t>fourteen, </a:t>
            </a:r>
            <a:endParaRPr lang="es-AR" sz="2400" dirty="0"/>
          </a:p>
          <a:p>
            <a:r>
              <a:rPr lang="en-US" sz="2400" dirty="0"/>
              <a:t>Friday, Saturday, </a:t>
            </a:r>
            <a:endParaRPr lang="en-US" sz="2400" dirty="0" smtClean="0"/>
          </a:p>
          <a:p>
            <a:r>
              <a:rPr lang="en-US" sz="2400" dirty="0" smtClean="0"/>
              <a:t>Sunday</a:t>
            </a:r>
            <a:r>
              <a:rPr lang="en-US" sz="2400" dirty="0"/>
              <a:t>, Monday, </a:t>
            </a:r>
            <a:endParaRPr lang="en-US" sz="2400" dirty="0" smtClean="0"/>
          </a:p>
          <a:p>
            <a:r>
              <a:rPr lang="en-US" sz="2400" dirty="0" smtClean="0"/>
              <a:t>ten</a:t>
            </a:r>
            <a:r>
              <a:rPr lang="en-US" sz="2400" dirty="0"/>
              <a:t>, eleven, </a:t>
            </a:r>
            <a:endParaRPr lang="en-US" sz="2400" dirty="0" smtClean="0"/>
          </a:p>
          <a:p>
            <a:r>
              <a:rPr lang="en-US" sz="2400" dirty="0" smtClean="0"/>
              <a:t>sixteen</a:t>
            </a:r>
            <a:r>
              <a:rPr lang="en-US" sz="2400" dirty="0"/>
              <a:t>, seventeen, </a:t>
            </a:r>
            <a:endParaRPr lang="es-AR" sz="2400" dirty="0"/>
          </a:p>
        </p:txBody>
      </p:sp>
      <p:sp>
        <p:nvSpPr>
          <p:cNvPr id="14" name="13 Rectángulo"/>
          <p:cNvSpPr/>
          <p:nvPr/>
        </p:nvSpPr>
        <p:spPr>
          <a:xfrm>
            <a:off x="9332027" y="1498224"/>
            <a:ext cx="23845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b="1" i="1" dirty="0" err="1" smtClean="0"/>
              <a:t>Wednesday</a:t>
            </a:r>
            <a:endParaRPr lang="es-AR" sz="2400" dirty="0"/>
          </a:p>
          <a:p>
            <a:r>
              <a:rPr lang="es-AR" sz="2400" b="1" i="1" dirty="0" smtClean="0"/>
              <a:t> </a:t>
            </a:r>
            <a:r>
              <a:rPr lang="es-AR" sz="2400" b="1" i="1" dirty="0" err="1"/>
              <a:t>twenty</a:t>
            </a:r>
            <a:endParaRPr lang="es-AR" sz="2400" dirty="0"/>
          </a:p>
          <a:p>
            <a:r>
              <a:rPr lang="en-US" sz="2400" b="1" i="1" dirty="0" smtClean="0"/>
              <a:t>Thursday</a:t>
            </a:r>
            <a:endParaRPr lang="es-AR" sz="2400" dirty="0"/>
          </a:p>
          <a:p>
            <a:r>
              <a:rPr lang="en-US" sz="2400" b="1" i="1" dirty="0" smtClean="0"/>
              <a:t>ten</a:t>
            </a:r>
            <a:endParaRPr lang="es-AR" sz="2400" dirty="0"/>
          </a:p>
          <a:p>
            <a:r>
              <a:rPr lang="en-US" sz="2400" b="1" i="1" dirty="0" smtClean="0"/>
              <a:t>fifteen</a:t>
            </a:r>
            <a:endParaRPr lang="es-AR" sz="2400" dirty="0"/>
          </a:p>
          <a:p>
            <a:r>
              <a:rPr lang="en-US" sz="2400" b="1" i="1" dirty="0" smtClean="0"/>
              <a:t>Sunday</a:t>
            </a:r>
            <a:endParaRPr lang="es-AR" sz="2400" dirty="0"/>
          </a:p>
          <a:p>
            <a:r>
              <a:rPr lang="en-US" sz="2400" b="1" i="1" dirty="0" smtClean="0"/>
              <a:t>Tuesday</a:t>
            </a:r>
            <a:endParaRPr lang="es-AR" sz="2400" dirty="0"/>
          </a:p>
          <a:p>
            <a:r>
              <a:rPr lang="en-US" sz="2400" b="1" i="1" dirty="0" smtClean="0"/>
              <a:t>twelve</a:t>
            </a:r>
            <a:endParaRPr lang="es-AR" sz="2400" dirty="0"/>
          </a:p>
          <a:p>
            <a:r>
              <a:rPr lang="en-US" sz="2400" b="1" i="1" dirty="0" smtClean="0"/>
              <a:t>eighteen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76376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8" y="296820"/>
            <a:ext cx="4495800" cy="254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8" y="2813081"/>
            <a:ext cx="4495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01" y="172964"/>
            <a:ext cx="2768362" cy="279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714" y="172966"/>
            <a:ext cx="3195273" cy="279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549" y="2979568"/>
            <a:ext cx="3454977" cy="55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8" y="3394106"/>
            <a:ext cx="4763670" cy="240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8" y="5420788"/>
            <a:ext cx="3979843" cy="133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12" y="2913113"/>
            <a:ext cx="3836303" cy="93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375" y="3728853"/>
            <a:ext cx="4171152" cy="294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18" y="5048639"/>
            <a:ext cx="42481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EF4e_ElemSB_1.2">
            <a:hlinkClick r:id="" action="ppaction://media"/>
            <a:extLst>
              <a:ext uri="{FF2B5EF4-FFF2-40B4-BE49-F238E27FC236}">
                <a16:creationId xmlns:a16="http://schemas.microsoft.com/office/drawing/2014/main" xmlns="" id="{71629944-80BD-01E0-5B11-843DF77E8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70372" y="4083079"/>
            <a:ext cx="538014" cy="53801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375065" y="397224"/>
            <a:ext cx="103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CARLA</a:t>
            </a:r>
            <a:endParaRPr lang="es-AR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6264315" y="444724"/>
            <a:ext cx="98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MATT</a:t>
            </a:r>
            <a:endParaRPr lang="es-AR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9417132" y="2479375"/>
            <a:ext cx="91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SALLY</a:t>
            </a:r>
            <a:endParaRPr lang="es-AR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2891641" y="3663270"/>
            <a:ext cx="91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BEN</a:t>
            </a:r>
            <a:endParaRPr lang="es-AR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720050" y="3257040"/>
            <a:ext cx="70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S</a:t>
            </a:r>
            <a:r>
              <a:rPr lang="es-MX" dirty="0" err="1" smtClean="0"/>
              <a:t>orry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11067803" y="2979568"/>
            <a:ext cx="991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number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1270660" y="5337661"/>
            <a:ext cx="70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Hi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1837369" y="5997537"/>
            <a:ext cx="70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meet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915093" y="5628205"/>
            <a:ext cx="9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thank</a:t>
            </a:r>
            <a:endParaRPr lang="es-AR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811146" y="5890625"/>
            <a:ext cx="9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Fine</a:t>
            </a:r>
            <a:endParaRPr lang="es-AR" dirty="0"/>
          </a:p>
        </p:txBody>
      </p:sp>
      <p:sp>
        <p:nvSpPr>
          <p:cNvPr id="31" name="30 CuadroTexto"/>
          <p:cNvSpPr txBox="1"/>
          <p:nvPr/>
        </p:nvSpPr>
        <p:spPr>
          <a:xfrm>
            <a:off x="7252011" y="5443539"/>
            <a:ext cx="9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you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4495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639" y="133082"/>
            <a:ext cx="8207514" cy="465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639" y="5032527"/>
            <a:ext cx="8565762" cy="110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120738" y="6032665"/>
            <a:ext cx="42751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5712031" y="6032665"/>
            <a:ext cx="36136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>
            <a:off x="5807034" y="498764"/>
            <a:ext cx="136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C00000"/>
                </a:solidFill>
              </a:rPr>
              <a:t>CARLA</a:t>
            </a:r>
            <a:endParaRPr lang="es-A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5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4" y="505472"/>
            <a:ext cx="5408424" cy="557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58" y="1523699"/>
            <a:ext cx="6515297" cy="158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255823" y="2222514"/>
            <a:ext cx="1033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/>
              <a:t>Sorry</a:t>
            </a:r>
            <a:endParaRPr lang="es-AR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149434" y="1081361"/>
            <a:ext cx="136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C00000"/>
                </a:solidFill>
              </a:rPr>
              <a:t>MATT</a:t>
            </a:r>
            <a:endParaRPr lang="es-A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2" y="1491124"/>
            <a:ext cx="5380666" cy="470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51" y="276469"/>
            <a:ext cx="8692738" cy="139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9072747" y="473874"/>
            <a:ext cx="187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/>
              <a:t>number</a:t>
            </a:r>
            <a:endParaRPr lang="es-AR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084120" y="5403273"/>
            <a:ext cx="136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C00000"/>
                </a:solidFill>
              </a:rPr>
              <a:t>SALLY</a:t>
            </a:r>
            <a:endParaRPr lang="es-A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9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48" y="140267"/>
            <a:ext cx="7612081" cy="384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48" y="3985679"/>
            <a:ext cx="7778338" cy="260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930733" y="3991757"/>
            <a:ext cx="70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Hi</a:t>
            </a:r>
            <a:endParaRPr lang="es-AR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988468" y="5290597"/>
            <a:ext cx="144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/>
              <a:t>meet</a:t>
            </a:r>
            <a:endParaRPr lang="es-AR" sz="28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5807034" y="593767"/>
            <a:ext cx="136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C00000"/>
                </a:solidFill>
              </a:rPr>
              <a:t>BEN</a:t>
            </a:r>
            <a:endParaRPr lang="es-A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44" y="237506"/>
            <a:ext cx="5506991" cy="389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38" y="4008483"/>
            <a:ext cx="7084307" cy="261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035783" y="4671643"/>
            <a:ext cx="90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/>
              <a:t>you</a:t>
            </a:r>
            <a:endParaRPr lang="es-AR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7330083" y="5055330"/>
            <a:ext cx="115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/>
              <a:t>thank</a:t>
            </a:r>
            <a:endParaRPr lang="es-AR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496366" y="5372350"/>
            <a:ext cx="90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Fine</a:t>
            </a:r>
            <a:endParaRPr lang="es-AR" sz="2800" b="1" dirty="0"/>
          </a:p>
        </p:txBody>
      </p:sp>
    </p:spTree>
    <p:extLst>
      <p:ext uri="{BB962C8B-B14F-4D97-AF65-F5344CB8AC3E}">
        <p14:creationId xmlns:p14="http://schemas.microsoft.com/office/powerpoint/2010/main" val="425006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1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6945" y="926275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73" y="342265"/>
            <a:ext cx="6329549" cy="63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250321" y="1851054"/>
            <a:ext cx="6108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Listen and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repeat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2600696" y="3823853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 redondeado"/>
          <p:cNvSpPr/>
          <p:nvPr/>
        </p:nvSpPr>
        <p:spPr>
          <a:xfrm>
            <a:off x="1973283" y="1159823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 redondeado"/>
          <p:cNvSpPr/>
          <p:nvPr/>
        </p:nvSpPr>
        <p:spPr>
          <a:xfrm>
            <a:off x="1880259" y="1622959"/>
            <a:ext cx="443346" cy="45719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 redondeado"/>
          <p:cNvSpPr/>
          <p:nvPr/>
        </p:nvSpPr>
        <p:spPr>
          <a:xfrm>
            <a:off x="2101932" y="4819401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 redondeado"/>
          <p:cNvSpPr/>
          <p:nvPr/>
        </p:nvSpPr>
        <p:spPr>
          <a:xfrm>
            <a:off x="5482442" y="1142007"/>
            <a:ext cx="453241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 redondeado"/>
          <p:cNvSpPr/>
          <p:nvPr/>
        </p:nvSpPr>
        <p:spPr>
          <a:xfrm>
            <a:off x="2067296" y="4558144"/>
            <a:ext cx="512618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 redondeado"/>
          <p:cNvSpPr/>
          <p:nvPr/>
        </p:nvSpPr>
        <p:spPr>
          <a:xfrm>
            <a:off x="2452254" y="5995059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 redondeado"/>
          <p:cNvSpPr/>
          <p:nvPr/>
        </p:nvSpPr>
        <p:spPr>
          <a:xfrm>
            <a:off x="2067296" y="6244440"/>
            <a:ext cx="441367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 redondeado"/>
          <p:cNvSpPr/>
          <p:nvPr/>
        </p:nvSpPr>
        <p:spPr>
          <a:xfrm>
            <a:off x="3301340" y="5981203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 redondeado"/>
          <p:cNvSpPr/>
          <p:nvPr/>
        </p:nvSpPr>
        <p:spPr>
          <a:xfrm>
            <a:off x="2600696" y="6248397"/>
            <a:ext cx="488868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 redondeado"/>
          <p:cNvSpPr/>
          <p:nvPr/>
        </p:nvSpPr>
        <p:spPr>
          <a:xfrm>
            <a:off x="3738747" y="4083131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440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67" y="960375"/>
            <a:ext cx="6387186" cy="403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479476" y="2030526"/>
            <a:ext cx="119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Thanks</a:t>
            </a:r>
            <a:endParaRPr lang="es-AR" sz="2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7406406" y="2430636"/>
            <a:ext cx="119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Bye</a:t>
            </a:r>
            <a:endParaRPr lang="es-AR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154384" y="2731938"/>
            <a:ext cx="119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Fine</a:t>
            </a:r>
            <a:endParaRPr lang="es-AR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60125" y="2377350"/>
            <a:ext cx="119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I’m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50945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210</Words>
  <Application>Microsoft Office PowerPoint</Application>
  <PresentationFormat>Personalizado</PresentationFormat>
  <Paragraphs>107</Paragraphs>
  <Slides>18</Slides>
  <Notes>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1A  Welcome to the class</dc:title>
  <dc:creator>Andrea</dc:creator>
  <cp:lastModifiedBy>gladysmaba@outlook.com</cp:lastModifiedBy>
  <cp:revision>36</cp:revision>
  <dcterms:created xsi:type="dcterms:W3CDTF">2025-02-21T15:36:53Z</dcterms:created>
  <dcterms:modified xsi:type="dcterms:W3CDTF">2026-03-09T02:39:42Z</dcterms:modified>
</cp:coreProperties>
</file>