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832" r:id="rId2"/>
    <p:sldId id="843" r:id="rId3"/>
    <p:sldId id="844" r:id="rId4"/>
    <p:sldId id="845" r:id="rId5"/>
    <p:sldId id="846" r:id="rId6"/>
    <p:sldId id="847" r:id="rId7"/>
    <p:sldId id="848" r:id="rId8"/>
    <p:sldId id="849" r:id="rId9"/>
    <p:sldId id="850" r:id="rId10"/>
    <p:sldId id="851" r:id="rId11"/>
    <p:sldId id="852" r:id="rId12"/>
    <p:sldId id="853" r:id="rId13"/>
    <p:sldId id="856" r:id="rId14"/>
    <p:sldId id="854" r:id="rId15"/>
    <p:sldId id="857" r:id="rId16"/>
    <p:sldId id="858" r:id="rId17"/>
    <p:sldId id="859" r:id="rId18"/>
    <p:sldId id="836" r:id="rId19"/>
    <p:sldId id="860" r:id="rId20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21" autoAdjust="0"/>
    <p:restoredTop sz="94660"/>
  </p:normalViewPr>
  <p:slideViewPr>
    <p:cSldViewPr snapToGrid="0">
      <p:cViewPr varScale="1">
        <p:scale>
          <a:sx n="79" d="100"/>
          <a:sy n="79" d="100"/>
        </p:scale>
        <p:origin x="-47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A2D1AF1-C1E1-4263-BA74-4DA1699E89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966ECAB8-25F0-45B7-AA6B-79E46BC54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9316888-8DA3-4626-A98A-A62A577D0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141F-C214-4064-B38F-F279AFFA18F4}" type="datetimeFigureOut">
              <a:rPr lang="es-AR" smtClean="0"/>
              <a:t>12/4/2026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A2E88BA-1B3D-470D-AFC1-CEDA2ABCF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0A183FE-450E-4E0B-AC9E-EBA4DAD4B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69D-6CEA-410E-AEFA-34DF6D9F5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86118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3FE2012-42DF-47F0-9CA4-4E951E5ED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CFE7E099-DC69-48AF-AD75-89290C2476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BE638D5-E63B-4FCB-B9D6-436C07729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141F-C214-4064-B38F-F279AFFA18F4}" type="datetimeFigureOut">
              <a:rPr lang="es-AR" smtClean="0"/>
              <a:t>12/4/2026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53E9264-9D01-4733-87AF-0CC5A22B0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2F3FA57-FF9D-4D5D-B06A-039C5FD9E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69D-6CEA-410E-AEFA-34DF6D9F5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43285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9E1624DD-7B94-4068-BBEF-FAC4747CA0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5FF3ED81-7774-4984-B662-3531AB3C2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6500533-340B-4101-AC96-B2B736F07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141F-C214-4064-B38F-F279AFFA18F4}" type="datetimeFigureOut">
              <a:rPr lang="es-AR" smtClean="0"/>
              <a:t>12/4/2026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2802E4F-6185-4810-A31D-A305FCB7A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EA1A823-AD3C-49DE-A1A7-6368C79C8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69D-6CEA-410E-AEFA-34DF6D9F5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91494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60EF617-FCC6-417D-9357-1AF8D8F80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0B8266C-F1D6-4143-A1D7-B4E632702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7054917-ABCF-4DEB-99AB-94DF86F67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141F-C214-4064-B38F-F279AFFA18F4}" type="datetimeFigureOut">
              <a:rPr lang="es-AR" smtClean="0"/>
              <a:t>12/4/2026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82DA1F7-C213-4D40-9CB2-3380C0FE8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444CEAF-A019-486E-8E9D-CE5683611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69D-6CEA-410E-AEFA-34DF6D9F5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59709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351EE34-20CA-42D7-B1F3-F09D5AA58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48F75F76-B55A-40D6-9023-4F998FA0F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1305182-BB1E-473B-B527-8C3B5DF72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141F-C214-4064-B38F-F279AFFA18F4}" type="datetimeFigureOut">
              <a:rPr lang="es-AR" smtClean="0"/>
              <a:t>12/4/2026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38D240F-E081-4EE7-8EE8-9D8F255E8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F8F41CF-93E9-49C9-87AF-670F95F36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69D-6CEA-410E-AEFA-34DF6D9F5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28221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46CF484-362D-40E9-BC42-F38099003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76802AE-AD38-4032-A715-2CB2218C28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E663F0F1-B3BC-4DD0-940A-A671C95472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703FA9DF-C8E8-40CD-A321-5B8427C30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141F-C214-4064-B38F-F279AFFA18F4}" type="datetimeFigureOut">
              <a:rPr lang="es-AR" smtClean="0"/>
              <a:t>12/4/2026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FABD99E-6F46-4D42-81FD-1A812DE31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B35AC1DA-7E54-46B2-8A19-A20308C6B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69D-6CEA-410E-AEFA-34DF6D9F5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93780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8C7A4E6-0666-482A-8479-E8C8A7A0F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73705920-5D20-4D7B-963D-5ABE742E6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1A6E29EA-3BEB-48C3-A752-B947B48324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5A7BCB7E-38E4-4983-86F2-8D6B511E65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47295F3A-A414-4CE1-A546-A4967B675F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F02FBC35-2536-4139-8EFD-8E53FD62E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141F-C214-4064-B38F-F279AFFA18F4}" type="datetimeFigureOut">
              <a:rPr lang="es-AR" smtClean="0"/>
              <a:t>12/4/2026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BCD72BB1-40F6-431E-B10A-3C29C1D75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E6A3C0F1-75E5-4B86-A94E-75C9E3837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69D-6CEA-410E-AEFA-34DF6D9F5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46352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76F78B7-430D-4115-B5F9-7C4954142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598AD5F2-8649-44F9-975A-8143C1478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141F-C214-4064-B38F-F279AFFA18F4}" type="datetimeFigureOut">
              <a:rPr lang="es-AR" smtClean="0"/>
              <a:t>12/4/2026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C1586E5E-7140-4DA4-A630-7E3BDB827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147A883E-5272-4248-A1CB-367C27C5E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69D-6CEA-410E-AEFA-34DF6D9F5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83638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C190DCE0-4E55-45BD-A33F-8F7EEF320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141F-C214-4064-B38F-F279AFFA18F4}" type="datetimeFigureOut">
              <a:rPr lang="es-AR" smtClean="0"/>
              <a:t>12/4/2026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63CEB3EC-5168-456C-AD65-0D2169091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4263CD57-39B9-498C-8A2D-D3CE45B86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69D-6CEA-410E-AEFA-34DF6D9F5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84889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32D4C6D-866D-4077-ABF2-30659201B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77C4167-5BA6-4DB0-B40F-B699484F6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85FE81DE-62CA-4316-8FA1-6A46279969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E656FDAF-3A3C-4A2D-8340-A6346A5C5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141F-C214-4064-B38F-F279AFFA18F4}" type="datetimeFigureOut">
              <a:rPr lang="es-AR" smtClean="0"/>
              <a:t>12/4/2026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3B62995F-7AFF-460D-ADBB-4AD09DBFA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919B6F28-09C1-4101-864F-555D8519E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69D-6CEA-410E-AEFA-34DF6D9F5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12085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D346B8C-958E-400F-AC17-ED90B602D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AE3DB6D4-74C2-4051-9622-7553FFB59C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94525699-C52E-4776-B18A-523378F77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E1EA241F-AC71-4282-8F50-A93ED4C3A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141F-C214-4064-B38F-F279AFFA18F4}" type="datetimeFigureOut">
              <a:rPr lang="es-AR" smtClean="0"/>
              <a:t>12/4/2026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958732CF-B89C-40B5-8438-BF631019B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DBA34A63-3CBE-4C2D-B0E9-30304CB28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69D-6CEA-410E-AEFA-34DF6D9F5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61630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C8F40F6A-02F3-4D2B-9DE8-55DAAE031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4D2E6638-0A19-4E37-9B23-A240A389B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2A4A466-C2CF-4C8D-AFD7-E1FFC74411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4141F-C214-4064-B38F-F279AFFA18F4}" type="datetimeFigureOut">
              <a:rPr lang="es-AR" smtClean="0"/>
              <a:t>12/4/2026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E167F39-3A12-47D8-B0D2-BE3B4BAC9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1B266FA-D21B-4969-BF8F-3107012EBF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B869D-6CEA-410E-AEFA-34DF6D9F5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79924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2.png"/><Relationship Id="rId2" Type="http://schemas.openxmlformats.org/officeDocument/2006/relationships/audio" Target="../media/media3.mp3"/><Relationship Id="rId16" Type="http://schemas.openxmlformats.org/officeDocument/2006/relationships/image" Target="../media/image17.png"/><Relationship Id="rId1" Type="http://schemas.microsoft.com/office/2007/relationships/media" Target="../media/media3.mp3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12" Type="http://schemas.openxmlformats.org/officeDocument/2006/relationships/image" Target="../media/image5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4.png"/><Relationship Id="rId11" Type="http://schemas.openxmlformats.org/officeDocument/2006/relationships/image" Target="../media/image17.png"/><Relationship Id="rId5" Type="http://schemas.openxmlformats.org/officeDocument/2006/relationships/image" Target="../media/image41.png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1.png"/><Relationship Id="rId11" Type="http://schemas.openxmlformats.org/officeDocument/2006/relationships/image" Target="../media/image52.png"/><Relationship Id="rId5" Type="http://schemas.openxmlformats.org/officeDocument/2006/relationships/image" Target="../media/image60.png"/><Relationship Id="rId10" Type="http://schemas.openxmlformats.org/officeDocument/2006/relationships/image" Target="../media/image17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2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emf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image" Target="../media/image17.png"/><Relationship Id="rId4" Type="http://schemas.openxmlformats.org/officeDocument/2006/relationships/image" Target="../media/image22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3" y="804111"/>
            <a:ext cx="85248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448" y="3429001"/>
            <a:ext cx="3594207" cy="230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0250905" y="529389"/>
            <a:ext cx="101065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/>
              <a:t>Page 30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155185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958" y="204654"/>
            <a:ext cx="6388767" cy="649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317958" y="228718"/>
            <a:ext cx="4331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97" y="598051"/>
            <a:ext cx="4132825" cy="5676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694" y="4087478"/>
            <a:ext cx="228600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920" y="4144628"/>
            <a:ext cx="21907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258" y="6436240"/>
            <a:ext cx="2381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271" y="6445765"/>
            <a:ext cx="2762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967" y="1738815"/>
            <a:ext cx="2571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187" y="1753102"/>
            <a:ext cx="2286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347" y="4127821"/>
            <a:ext cx="2476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874" y="4127821"/>
            <a:ext cx="31432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234" y="6455290"/>
            <a:ext cx="27622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9061" y="6455290"/>
            <a:ext cx="27622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271" y="413384"/>
            <a:ext cx="3048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F4e_ElemSB_4.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797173" y="818196"/>
            <a:ext cx="609600" cy="609600"/>
          </a:xfrm>
          <a:prstGeom prst="rect">
            <a:avLst/>
          </a:prstGeom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311" y="398025"/>
            <a:ext cx="666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2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307" y="433388"/>
            <a:ext cx="733425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82" y="590795"/>
            <a:ext cx="4132825" cy="5676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5" y="2686803"/>
            <a:ext cx="31432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080" y="5958651"/>
            <a:ext cx="25717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996" y="5953381"/>
            <a:ext cx="2857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992" y="5932326"/>
            <a:ext cx="2857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100" y="5936838"/>
            <a:ext cx="23812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EF4e_ElemSB_4.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05820" y="5455825"/>
            <a:ext cx="609600" cy="6096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3410620" y="4644189"/>
            <a:ext cx="66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1.05</a:t>
            </a:r>
            <a:endParaRPr lang="es-AR" dirty="0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993" y="433388"/>
            <a:ext cx="666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11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348" y="374757"/>
            <a:ext cx="6653462" cy="604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317" y="2578766"/>
            <a:ext cx="1179178" cy="339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3429000"/>
            <a:ext cx="189547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4277478"/>
            <a:ext cx="18097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317" y="5062037"/>
            <a:ext cx="109537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692" y="5868152"/>
            <a:ext cx="94297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EF4e_ElemSB_4.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05241" y="374757"/>
            <a:ext cx="609600" cy="6096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10311063" y="1636295"/>
            <a:ext cx="1323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1.33</a:t>
            </a:r>
            <a:endParaRPr lang="es-AR" dirty="0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656" y="479532"/>
            <a:ext cx="666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033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02" y="348916"/>
            <a:ext cx="6710915" cy="372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429" y="4077202"/>
            <a:ext cx="4448175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319" y="409074"/>
            <a:ext cx="666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400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032" y="2124575"/>
            <a:ext cx="8874089" cy="337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271" y="413384"/>
            <a:ext cx="3048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8406064" y="1427747"/>
            <a:ext cx="2021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i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8013030" y="2997439"/>
            <a:ext cx="20213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i="1" dirty="0" err="1" smtClean="0"/>
              <a:t>uncle</a:t>
            </a:r>
            <a:endParaRPr lang="es-AR" sz="2600" i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8013029" y="3428868"/>
            <a:ext cx="20213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i="1" dirty="0" err="1" smtClean="0"/>
              <a:t>niece</a:t>
            </a:r>
            <a:endParaRPr lang="es-AR" sz="2600" i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8013028" y="3921311"/>
            <a:ext cx="20213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i="1" dirty="0" err="1" smtClean="0"/>
              <a:t>cousin</a:t>
            </a:r>
            <a:endParaRPr lang="es-AR" sz="2600" i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8013032" y="4320913"/>
            <a:ext cx="28635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i="1" dirty="0" err="1"/>
              <a:t>b</a:t>
            </a:r>
            <a:r>
              <a:rPr lang="es-MX" sz="2600" i="1" dirty="0" err="1" smtClean="0"/>
              <a:t>rother</a:t>
            </a:r>
            <a:r>
              <a:rPr lang="es-MX" sz="2600" i="1" dirty="0" smtClean="0"/>
              <a:t>-in-</a:t>
            </a:r>
            <a:r>
              <a:rPr lang="es-MX" sz="2600" i="1" dirty="0" err="1" smtClean="0"/>
              <a:t>law</a:t>
            </a:r>
            <a:endParaRPr lang="es-AR" sz="2600" i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8013032" y="4813356"/>
            <a:ext cx="20213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i="1" dirty="0" err="1" smtClean="0"/>
              <a:t>nephew</a:t>
            </a:r>
            <a:endParaRPr lang="es-AR" sz="2600" i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10250905" y="529389"/>
            <a:ext cx="101065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/>
              <a:t>Page 31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293295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474" y="976507"/>
            <a:ext cx="6608095" cy="5316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0250905" y="529389"/>
            <a:ext cx="101065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/>
              <a:t>Page 31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75701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28" y="312821"/>
            <a:ext cx="5138561" cy="2954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715" y="228600"/>
            <a:ext cx="5638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40" y="2932188"/>
            <a:ext cx="7778873" cy="361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4.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9406" y="1485273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6549190" y="4199021"/>
            <a:ext cx="766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smtClean="0"/>
              <a:t>26</a:t>
            </a:r>
            <a:endParaRPr lang="es-AR" sz="2400" i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6368716" y="4616569"/>
            <a:ext cx="1749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smtClean="0"/>
              <a:t>A medical </a:t>
            </a:r>
            <a:r>
              <a:rPr lang="es-MX" sz="2400" i="1" dirty="0" err="1" smtClean="0"/>
              <a:t>student</a:t>
            </a:r>
            <a:endParaRPr lang="es-AR" sz="2400" i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8313821" y="3424990"/>
            <a:ext cx="120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err="1" smtClean="0"/>
              <a:t>sister</a:t>
            </a:r>
            <a:endParaRPr lang="es-AR" sz="2400" i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8314206" y="4219074"/>
            <a:ext cx="766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smtClean="0"/>
              <a:t>35</a:t>
            </a:r>
            <a:endParaRPr lang="es-AR" sz="2400" i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0058399" y="3457074"/>
            <a:ext cx="1949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err="1"/>
              <a:t>s</a:t>
            </a:r>
            <a:r>
              <a:rPr lang="es-MX" sz="2400" i="1" dirty="0" err="1" smtClean="0"/>
              <a:t>ister</a:t>
            </a:r>
            <a:r>
              <a:rPr lang="es-MX" sz="2400" i="1" dirty="0" smtClean="0"/>
              <a:t>-in-</a:t>
            </a:r>
            <a:r>
              <a:rPr lang="es-MX" sz="2400" i="1" dirty="0" err="1" smtClean="0"/>
              <a:t>law</a:t>
            </a:r>
            <a:endParaRPr lang="es-AR" sz="2400" i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10178716" y="4151347"/>
            <a:ext cx="1828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smtClean="0"/>
              <a:t>A </a:t>
            </a:r>
            <a:r>
              <a:rPr lang="es-MX" sz="2400" i="1" dirty="0" err="1" smtClean="0"/>
              <a:t>teacher</a:t>
            </a:r>
            <a:endParaRPr lang="es-AR" sz="2400" i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10840452" y="1822520"/>
            <a:ext cx="101065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/>
              <a:t>Page 31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127827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49" y="2076449"/>
            <a:ext cx="5620726" cy="439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275" y="1612233"/>
            <a:ext cx="5938465" cy="4993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4.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2606" y="684797"/>
            <a:ext cx="6096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78" y="71193"/>
            <a:ext cx="4289425" cy="1836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8566484" y="184120"/>
            <a:ext cx="101065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/>
              <a:t>Page 31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123319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xmlns="" id="{AB5A7C12-3D4F-4436-859B-A46EB84E83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0255" y="280037"/>
            <a:ext cx="9801229" cy="629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9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971" y="613611"/>
            <a:ext cx="9182687" cy="3173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300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42" y="399800"/>
            <a:ext cx="3850105" cy="244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61" y="3605713"/>
            <a:ext cx="5950411" cy="218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274" y="186238"/>
            <a:ext cx="5866690" cy="560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608" y="3465095"/>
            <a:ext cx="2015186" cy="293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41421" y="5329989"/>
            <a:ext cx="16122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smtClean="0">
                <a:solidFill>
                  <a:schemeClr val="accent5">
                    <a:lumMod val="75000"/>
                  </a:schemeClr>
                </a:solidFill>
              </a:rPr>
              <a:t>Brad Pitt</a:t>
            </a:r>
            <a:endParaRPr lang="es-AR" sz="2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793831" y="3064042"/>
            <a:ext cx="16122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smtClean="0">
                <a:solidFill>
                  <a:schemeClr val="accent5">
                    <a:lumMod val="75000"/>
                  </a:schemeClr>
                </a:solidFill>
              </a:rPr>
              <a:t>Brad Pitt</a:t>
            </a:r>
            <a:endParaRPr lang="es-AR" sz="2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268318" y="5843156"/>
            <a:ext cx="70618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He </a:t>
            </a:r>
            <a:r>
              <a:rPr lang="es-E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is</a:t>
            </a:r>
            <a:r>
              <a:rPr lang="es-E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Brad </a:t>
            </a:r>
            <a:r>
              <a:rPr lang="es-E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Pitt´s</a:t>
            </a:r>
            <a:r>
              <a:rPr lang="es-E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brother</a:t>
            </a:r>
            <a:endParaRPr lang="es-E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433" y="104404"/>
            <a:ext cx="191452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737" y="104404"/>
            <a:ext cx="2494965" cy="2858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10756231" y="344723"/>
            <a:ext cx="101065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/>
              <a:t>Page 30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282729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60" y="276095"/>
            <a:ext cx="3310104" cy="3730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60" y="4072690"/>
            <a:ext cx="2543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379" y="467913"/>
            <a:ext cx="3141495" cy="2758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379" y="3293395"/>
            <a:ext cx="23526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054" y="3331495"/>
            <a:ext cx="10382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736" y="467913"/>
            <a:ext cx="287655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736" y="4799597"/>
            <a:ext cx="25622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522" y="4828172"/>
            <a:ext cx="6191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EF4e_ElemSB_4.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7011" y="4828172"/>
            <a:ext cx="609600" cy="609600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043" y="4110790"/>
            <a:ext cx="10382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268" y="4118309"/>
            <a:ext cx="1857375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126" y="3962084"/>
            <a:ext cx="1835401" cy="2720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10842959" y="276095"/>
            <a:ext cx="101065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/>
              <a:t>Page 30</a:t>
            </a:r>
            <a:endParaRPr lang="es-AR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830" y="61734"/>
            <a:ext cx="1666875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24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06" y="737435"/>
            <a:ext cx="3076826" cy="2789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06" y="3595938"/>
            <a:ext cx="26574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481" y="3595938"/>
            <a:ext cx="5524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103" y="801914"/>
            <a:ext cx="3035717" cy="2724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103" y="3595938"/>
            <a:ext cx="2714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728" y="3605463"/>
            <a:ext cx="10382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4.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08958" y="886327"/>
            <a:ext cx="609600" cy="609600"/>
          </a:xfrm>
          <a:prstGeom prst="rect">
            <a:avLst/>
          </a:prstGeom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953" y="1850959"/>
            <a:ext cx="2221163" cy="350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7569697" y="5403900"/>
            <a:ext cx="4271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Olsen as Scarlet Witch in the Avengers films</a:t>
            </a:r>
            <a:endParaRPr lang="es-AR" dirty="0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819" y="4174958"/>
            <a:ext cx="3908026" cy="220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529" y="6217481"/>
            <a:ext cx="875047" cy="316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0830598" y="196152"/>
            <a:ext cx="101065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/>
              <a:t>Page 30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86940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44" y="393031"/>
            <a:ext cx="7134224" cy="428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44" y="4677849"/>
            <a:ext cx="7142293" cy="165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4.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6473" y="513347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812" y="475247"/>
            <a:ext cx="6286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Elipse"/>
          <p:cNvSpPr/>
          <p:nvPr/>
        </p:nvSpPr>
        <p:spPr>
          <a:xfrm>
            <a:off x="3068052" y="2683043"/>
            <a:ext cx="324853" cy="288758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2 Rectángulo"/>
          <p:cNvSpPr/>
          <p:nvPr/>
        </p:nvSpPr>
        <p:spPr>
          <a:xfrm>
            <a:off x="4776536" y="2926082"/>
            <a:ext cx="2767264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"/>
          <p:cNvSpPr/>
          <p:nvPr/>
        </p:nvSpPr>
        <p:spPr>
          <a:xfrm>
            <a:off x="2366209" y="5256198"/>
            <a:ext cx="2013286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Rectángulo"/>
          <p:cNvSpPr/>
          <p:nvPr/>
        </p:nvSpPr>
        <p:spPr>
          <a:xfrm>
            <a:off x="5001173" y="5233338"/>
            <a:ext cx="218168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Elipse"/>
          <p:cNvSpPr/>
          <p:nvPr/>
        </p:nvSpPr>
        <p:spPr>
          <a:xfrm>
            <a:off x="1864895" y="4677849"/>
            <a:ext cx="890337" cy="288758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3911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929" y="1780674"/>
            <a:ext cx="9828353" cy="353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454" y="418097"/>
            <a:ext cx="6286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40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015" y="158917"/>
            <a:ext cx="6507079" cy="641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5626769" y="4766600"/>
            <a:ext cx="30119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They</a:t>
            </a:r>
            <a:r>
              <a:rPr lang="es-MX" sz="2200" i="1" dirty="0" smtClean="0">
                <a:solidFill>
                  <a:schemeClr val="accent5">
                    <a:lumMod val="75000"/>
                  </a:schemeClr>
                </a:solidFill>
              </a:rPr>
              <a:t> are </a:t>
            </a:r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Hillary’s</a:t>
            </a:r>
            <a:r>
              <a:rPr lang="es-MX" sz="2200" i="1" dirty="0" smtClean="0">
                <a:solidFill>
                  <a:schemeClr val="accent5">
                    <a:lumMod val="75000"/>
                  </a:schemeClr>
                </a:solidFill>
              </a:rPr>
              <a:t> cars.</a:t>
            </a:r>
            <a:endParaRPr lang="es-AR" sz="2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626769" y="5107495"/>
            <a:ext cx="2819399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It’s</a:t>
            </a:r>
            <a:r>
              <a:rPr lang="es-MX" sz="22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Hillary’s</a:t>
            </a:r>
            <a:r>
              <a:rPr lang="es-MX" sz="22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purse</a:t>
            </a:r>
            <a:r>
              <a:rPr lang="es-MX" sz="2200" i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s-AR" sz="2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626769" y="5383272"/>
            <a:ext cx="36255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They’re</a:t>
            </a:r>
            <a:r>
              <a:rPr lang="es-MX" sz="22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Bill’s</a:t>
            </a:r>
            <a:r>
              <a:rPr lang="es-MX" sz="2200" i="1" dirty="0" smtClean="0">
                <a:solidFill>
                  <a:schemeClr val="accent5">
                    <a:lumMod val="75000"/>
                  </a:schemeClr>
                </a:solidFill>
              </a:rPr>
              <a:t> magazines.</a:t>
            </a:r>
            <a:endParaRPr lang="es-AR" sz="2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626769" y="5733137"/>
            <a:ext cx="3324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It’s</a:t>
            </a:r>
            <a:r>
              <a:rPr lang="es-MX" sz="22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Hillary’s</a:t>
            </a:r>
            <a:r>
              <a:rPr lang="es-MX" sz="22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watch</a:t>
            </a:r>
            <a:r>
              <a:rPr lang="es-MX" sz="2200" i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s-AR" sz="2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626769" y="6022569"/>
            <a:ext cx="37698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They’re</a:t>
            </a:r>
            <a:r>
              <a:rPr lang="es-MX" sz="22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Bill’s</a:t>
            </a:r>
            <a:r>
              <a:rPr lang="es-MX" sz="22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glasses</a:t>
            </a:r>
            <a:r>
              <a:rPr lang="es-MX" sz="2200" i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s-AR" sz="2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364" y="646697"/>
            <a:ext cx="685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20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16" y="303046"/>
            <a:ext cx="8495674" cy="333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Elipse"/>
          <p:cNvSpPr/>
          <p:nvPr/>
        </p:nvSpPr>
        <p:spPr>
          <a:xfrm>
            <a:off x="4471735" y="1968291"/>
            <a:ext cx="2554707" cy="46923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5 Elipse"/>
          <p:cNvSpPr/>
          <p:nvPr/>
        </p:nvSpPr>
        <p:spPr>
          <a:xfrm>
            <a:off x="5037220" y="2394284"/>
            <a:ext cx="2446421" cy="44516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Elipse"/>
          <p:cNvSpPr/>
          <p:nvPr/>
        </p:nvSpPr>
        <p:spPr>
          <a:xfrm>
            <a:off x="1387642" y="2731167"/>
            <a:ext cx="3424990" cy="39704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Elipse"/>
          <p:cNvSpPr/>
          <p:nvPr/>
        </p:nvSpPr>
        <p:spPr>
          <a:xfrm>
            <a:off x="2731168" y="3128211"/>
            <a:ext cx="2490537" cy="40907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Elipse"/>
          <p:cNvSpPr/>
          <p:nvPr/>
        </p:nvSpPr>
        <p:spPr>
          <a:xfrm>
            <a:off x="4691753" y="1636295"/>
            <a:ext cx="2635479" cy="39704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Elipse"/>
          <p:cNvSpPr/>
          <p:nvPr/>
        </p:nvSpPr>
        <p:spPr>
          <a:xfrm>
            <a:off x="1804737" y="1293395"/>
            <a:ext cx="2887016" cy="3429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430" y="3537284"/>
            <a:ext cx="5287129" cy="3085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7315200" y="5771146"/>
            <a:ext cx="10802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Whose</a:t>
            </a:r>
            <a:endParaRPr lang="es-AR" sz="2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7194885" y="4757608"/>
            <a:ext cx="12415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Whose</a:t>
            </a:r>
            <a:endParaRPr lang="es-AR" sz="2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7389394" y="6100010"/>
            <a:ext cx="9504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Who’s</a:t>
            </a:r>
            <a:endParaRPr lang="es-AR" sz="2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7389394" y="5403939"/>
            <a:ext cx="9504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Who’s</a:t>
            </a:r>
            <a:endParaRPr lang="es-AR" sz="2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7327232" y="5079932"/>
            <a:ext cx="9504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Who’s</a:t>
            </a:r>
            <a:endParaRPr lang="es-AR" sz="2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7026443" y="4427620"/>
            <a:ext cx="13478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smtClean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Whose</a:t>
            </a:r>
            <a:endParaRPr lang="es-AR" sz="2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437" y="514350"/>
            <a:ext cx="685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651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171" y="637152"/>
            <a:ext cx="8014829" cy="5368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95" y="637152"/>
            <a:ext cx="4072255" cy="5368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0756231" y="267820"/>
            <a:ext cx="101065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/>
              <a:t>Page 30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418877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1382</TotalTime>
  <Words>79</Words>
  <Application>Microsoft Office PowerPoint</Application>
  <PresentationFormat>Personalizado</PresentationFormat>
  <Paragraphs>37</Paragraphs>
  <Slides>19</Slides>
  <Notes>0</Notes>
  <HiddenSlides>0</HiddenSlides>
  <MMClips>8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gladysmaba@outlook.com</cp:lastModifiedBy>
  <cp:revision>76</cp:revision>
  <dcterms:created xsi:type="dcterms:W3CDTF">2020-04-15T13:42:59Z</dcterms:created>
  <dcterms:modified xsi:type="dcterms:W3CDTF">2026-04-12T23:35:33Z</dcterms:modified>
</cp:coreProperties>
</file>