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5" r:id="rId1"/>
  </p:sldMasterIdLst>
  <p:sldIdLst>
    <p:sldId id="757" r:id="rId2"/>
    <p:sldId id="759" r:id="rId3"/>
    <p:sldId id="758" r:id="rId4"/>
    <p:sldId id="773" r:id="rId5"/>
    <p:sldId id="755" r:id="rId6"/>
    <p:sldId id="760" r:id="rId7"/>
    <p:sldId id="270" r:id="rId8"/>
    <p:sldId id="271" r:id="rId9"/>
    <p:sldId id="276" r:id="rId10"/>
    <p:sldId id="774" r:id="rId11"/>
    <p:sldId id="279" r:id="rId12"/>
    <p:sldId id="272" r:id="rId13"/>
    <p:sldId id="277" r:id="rId14"/>
    <p:sldId id="278" r:id="rId15"/>
    <p:sldId id="763" r:id="rId16"/>
    <p:sldId id="273" r:id="rId17"/>
    <p:sldId id="732" r:id="rId18"/>
    <p:sldId id="736" r:id="rId19"/>
    <p:sldId id="737" r:id="rId20"/>
    <p:sldId id="738" r:id="rId21"/>
    <p:sldId id="739" r:id="rId22"/>
    <p:sldId id="740" r:id="rId23"/>
    <p:sldId id="741" r:id="rId24"/>
    <p:sldId id="771" r:id="rId25"/>
    <p:sldId id="767" r:id="rId26"/>
    <p:sldId id="784" r:id="rId27"/>
    <p:sldId id="282" r:id="rId28"/>
    <p:sldId id="745" r:id="rId29"/>
    <p:sldId id="275" r:id="rId30"/>
    <p:sldId id="775" r:id="rId31"/>
    <p:sldId id="768" r:id="rId32"/>
    <p:sldId id="285" r:id="rId33"/>
    <p:sldId id="286" r:id="rId34"/>
    <p:sldId id="743" r:id="rId35"/>
    <p:sldId id="769" r:id="rId36"/>
    <p:sldId id="288" r:id="rId37"/>
    <p:sldId id="289" r:id="rId38"/>
    <p:sldId id="290" r:id="rId39"/>
    <p:sldId id="747" r:id="rId40"/>
    <p:sldId id="292" r:id="rId41"/>
    <p:sldId id="748" r:id="rId42"/>
    <p:sldId id="749" r:id="rId43"/>
    <p:sldId id="750" r:id="rId44"/>
    <p:sldId id="776" r:id="rId45"/>
    <p:sldId id="779" r:id="rId46"/>
    <p:sldId id="780" r:id="rId47"/>
    <p:sldId id="781" r:id="rId48"/>
    <p:sldId id="783" r:id="rId49"/>
    <p:sldId id="782" r:id="rId50"/>
    <p:sldId id="785" r:id="rId51"/>
    <p:sldId id="294" r:id="rId52"/>
    <p:sldId id="777" r:id="rId53"/>
    <p:sldId id="770" r:id="rId54"/>
    <p:sldId id="295" r:id="rId55"/>
    <p:sldId id="75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64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1A02E-AC74-4641-BF60-4FB2B91F02D2}" v="53" dt="2026-03-02T02:25:34.67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042" y="28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 Dieguez" userId="fe6e7e7479d2ae01" providerId="LiveId" clId="{B84157B0-8050-45B6-B865-75F7047FA826}"/>
    <pc:docChg chg="undo custSel addSld delSld modSld sldOrd">
      <pc:chgData name="Lilia Dieguez" userId="fe6e7e7479d2ae01" providerId="LiveId" clId="{B84157B0-8050-45B6-B865-75F7047FA826}" dt="2026-03-03T00:32:44.792" v="760"/>
      <pc:docMkLst>
        <pc:docMk/>
      </pc:docMkLst>
      <pc:sldChg chg="modSp mod">
        <pc:chgData name="Lilia Dieguez" userId="fe6e7e7479d2ae01" providerId="LiveId" clId="{B84157B0-8050-45B6-B865-75F7047FA826}" dt="2026-03-02T01:14:04.299" v="222" actId="27636"/>
        <pc:sldMkLst>
          <pc:docMk/>
          <pc:sldMk cId="2711094702" sldId="270"/>
        </pc:sldMkLst>
        <pc:spChg chg="mod">
          <ac:chgData name="Lilia Dieguez" userId="fe6e7e7479d2ae01" providerId="LiveId" clId="{B84157B0-8050-45B6-B865-75F7047FA826}" dt="2026-03-02T01:14:04.299" v="222" actId="27636"/>
          <ac:spMkLst>
            <pc:docMk/>
            <pc:sldMk cId="2711094702" sldId="270"/>
            <ac:spMk id="14339" creationId="{00000000-0000-0000-0000-000000000000}"/>
          </ac:spMkLst>
        </pc:spChg>
        <pc:spChg chg="mod">
          <ac:chgData name="Lilia Dieguez" userId="fe6e7e7479d2ae01" providerId="LiveId" clId="{B84157B0-8050-45B6-B865-75F7047FA826}" dt="2026-02-27T20:08:24.291" v="96"/>
          <ac:spMkLst>
            <pc:docMk/>
            <pc:sldMk cId="2711094702" sldId="270"/>
            <ac:spMk id="22530" creationId="{00000000-0000-0000-0000-000000000000}"/>
          </ac:spMkLst>
        </pc:spChg>
      </pc:sldChg>
      <pc:sldChg chg="addSp delSp modSp mod setBg delDesignElem">
        <pc:chgData name="Lilia Dieguez" userId="fe6e7e7479d2ae01" providerId="LiveId" clId="{B84157B0-8050-45B6-B865-75F7047FA826}" dt="2026-03-02T01:10:15.301" v="176"/>
        <pc:sldMkLst>
          <pc:docMk/>
          <pc:sldMk cId="1129142239" sldId="271"/>
        </pc:sldMkLst>
        <pc:spChg chg="del mod">
          <ac:chgData name="Lilia Dieguez" userId="fe6e7e7479d2ae01" providerId="LiveId" clId="{B84157B0-8050-45B6-B865-75F7047FA826}" dt="2026-03-02T01:10:02.783" v="174" actId="26606"/>
          <ac:spMkLst>
            <pc:docMk/>
            <pc:sldMk cId="1129142239" sldId="271"/>
            <ac:spMk id="15363" creationId="{00000000-0000-0000-0000-000000000000}"/>
          </ac:spMkLst>
        </pc:spChg>
        <pc:spChg chg="mod">
          <ac:chgData name="Lilia Dieguez" userId="fe6e7e7479d2ae01" providerId="LiveId" clId="{B84157B0-8050-45B6-B865-75F7047FA826}" dt="2026-03-02T01:10:02.783" v="174" actId="26606"/>
          <ac:spMkLst>
            <pc:docMk/>
            <pc:sldMk cId="1129142239" sldId="271"/>
            <ac:spMk id="23554" creationId="{00000000-0000-0000-0000-000000000000}"/>
          </ac:spMkLst>
        </pc:spChg>
        <pc:spChg chg="add del">
          <ac:chgData name="Lilia Dieguez" userId="fe6e7e7479d2ae01" providerId="LiveId" clId="{B84157B0-8050-45B6-B865-75F7047FA826}" dt="2026-03-02T01:10:15.301" v="176"/>
          <ac:spMkLst>
            <pc:docMk/>
            <pc:sldMk cId="1129142239" sldId="271"/>
            <ac:spMk id="23569" creationId="{CC28BCC9-4093-4FD5-83EB-7EC297F51396}"/>
          </ac:spMkLst>
        </pc:spChg>
        <pc:grpChg chg="add del">
          <ac:chgData name="Lilia Dieguez" userId="fe6e7e7479d2ae01" providerId="LiveId" clId="{B84157B0-8050-45B6-B865-75F7047FA826}" dt="2026-03-02T01:10:15.301" v="176"/>
          <ac:grpSpMkLst>
            <pc:docMk/>
            <pc:sldMk cId="1129142239" sldId="271"/>
            <ac:grpSpMk id="23560" creationId="{08BCF048-8940-4354-B9EC-5AD74E283CE3}"/>
          </ac:grpSpMkLst>
        </pc:grpChg>
        <pc:graphicFrameChg chg="add">
          <ac:chgData name="Lilia Dieguez" userId="fe6e7e7479d2ae01" providerId="LiveId" clId="{B84157B0-8050-45B6-B865-75F7047FA826}" dt="2026-03-02T01:10:02.783" v="174" actId="26606"/>
          <ac:graphicFrameMkLst>
            <pc:docMk/>
            <pc:sldMk cId="1129142239" sldId="271"/>
            <ac:graphicFrameMk id="23556" creationId="{9766D5ED-21C5-47E3-E1AF-64CF0B514ADE}"/>
          </ac:graphicFrameMkLst>
        </pc:graphicFrameChg>
      </pc:sldChg>
      <pc:sldChg chg="modSp mod">
        <pc:chgData name="Lilia Dieguez" userId="fe6e7e7479d2ae01" providerId="LiveId" clId="{B84157B0-8050-45B6-B865-75F7047FA826}" dt="2026-03-02T01:14:04.309" v="225" actId="27636"/>
        <pc:sldMkLst>
          <pc:docMk/>
          <pc:sldMk cId="1256718380" sldId="272"/>
        </pc:sldMkLst>
        <pc:spChg chg="mod">
          <ac:chgData name="Lilia Dieguez" userId="fe6e7e7479d2ae01" providerId="LiveId" clId="{B84157B0-8050-45B6-B865-75F7047FA826}" dt="2026-02-27T19:15:12.810" v="15" actId="1076"/>
          <ac:spMkLst>
            <pc:docMk/>
            <pc:sldMk cId="1256718380" sldId="272"/>
            <ac:spMk id="16387" creationId="{00000000-0000-0000-0000-000000000000}"/>
          </ac:spMkLst>
        </pc:spChg>
        <pc:spChg chg="mod">
          <ac:chgData name="Lilia Dieguez" userId="fe6e7e7479d2ae01" providerId="LiveId" clId="{B84157B0-8050-45B6-B865-75F7047FA826}" dt="2026-03-02T01:14:04.309" v="225" actId="27636"/>
          <ac:spMkLst>
            <pc:docMk/>
            <pc:sldMk cId="1256718380" sldId="272"/>
            <ac:spMk id="24578" creationId="{00000000-0000-0000-0000-000000000000}"/>
          </ac:spMkLst>
        </pc:spChg>
      </pc:sldChg>
      <pc:sldChg chg="modSp mod">
        <pc:chgData name="Lilia Dieguez" userId="fe6e7e7479d2ae01" providerId="LiveId" clId="{B84157B0-8050-45B6-B865-75F7047FA826}" dt="2026-02-27T20:08:24.438" v="101" actId="27636"/>
        <pc:sldMkLst>
          <pc:docMk/>
          <pc:sldMk cId="652754228" sldId="275"/>
        </pc:sldMkLst>
        <pc:spChg chg="mod">
          <ac:chgData name="Lilia Dieguez" userId="fe6e7e7479d2ae01" providerId="LiveId" clId="{B84157B0-8050-45B6-B865-75F7047FA826}" dt="2026-02-27T20:08:24.438" v="101" actId="27636"/>
          <ac:spMkLst>
            <pc:docMk/>
            <pc:sldMk cId="652754228" sldId="275"/>
            <ac:spMk id="18435" creationId="{00000000-0000-0000-0000-000000000000}"/>
          </ac:spMkLst>
        </pc:spChg>
        <pc:spChg chg="mod">
          <ac:chgData name="Lilia Dieguez" userId="fe6e7e7479d2ae01" providerId="LiveId" clId="{B84157B0-8050-45B6-B865-75F7047FA826}" dt="2026-02-27T19:24:57.262" v="19" actId="1076"/>
          <ac:spMkLst>
            <pc:docMk/>
            <pc:sldMk cId="652754228" sldId="275"/>
            <ac:spMk id="25602" creationId="{00000000-0000-0000-0000-000000000000}"/>
          </ac:spMkLst>
        </pc:spChg>
      </pc:sldChg>
      <pc:sldChg chg="modSp mod">
        <pc:chgData name="Lilia Dieguez" userId="fe6e7e7479d2ae01" providerId="LiveId" clId="{B84157B0-8050-45B6-B865-75F7047FA826}" dt="2026-02-27T20:08:24.291" v="96"/>
        <pc:sldMkLst>
          <pc:docMk/>
          <pc:sldMk cId="1152646052" sldId="276"/>
        </pc:sldMkLst>
        <pc:spChg chg="mod">
          <ac:chgData name="Lilia Dieguez" userId="fe6e7e7479d2ae01" providerId="LiveId" clId="{B84157B0-8050-45B6-B865-75F7047FA826}" dt="2026-02-27T20:08:24.291" v="96"/>
          <ac:spMkLst>
            <pc:docMk/>
            <pc:sldMk cId="1152646052" sldId="276"/>
            <ac:spMk id="26626" creationId="{00000000-0000-0000-0000-000000000000}"/>
          </ac:spMkLst>
        </pc:spChg>
      </pc:sldChg>
      <pc:sldChg chg="modSp mod">
        <pc:chgData name="Lilia Dieguez" userId="fe6e7e7479d2ae01" providerId="LiveId" clId="{B84157B0-8050-45B6-B865-75F7047FA826}" dt="2026-03-02T01:14:04.309" v="224" actId="27636"/>
        <pc:sldMkLst>
          <pc:docMk/>
          <pc:sldMk cId="2126186438" sldId="279"/>
        </pc:sldMkLst>
        <pc:spChg chg="mod">
          <ac:chgData name="Lilia Dieguez" userId="fe6e7e7479d2ae01" providerId="LiveId" clId="{B84157B0-8050-45B6-B865-75F7047FA826}" dt="2026-03-02T01:14:04.309" v="224" actId="27636"/>
          <ac:spMkLst>
            <pc:docMk/>
            <pc:sldMk cId="2126186438" sldId="279"/>
            <ac:spMk id="20483" creationId="{00000000-0000-0000-0000-000000000000}"/>
          </ac:spMkLst>
        </pc:spChg>
        <pc:spChg chg="mod">
          <ac:chgData name="Lilia Dieguez" userId="fe6e7e7479d2ae01" providerId="LiveId" clId="{B84157B0-8050-45B6-B865-75F7047FA826}" dt="2026-03-02T01:14:04.309" v="223" actId="27636"/>
          <ac:spMkLst>
            <pc:docMk/>
            <pc:sldMk cId="2126186438" sldId="279"/>
            <ac:spMk id="28674" creationId="{00000000-0000-0000-0000-000000000000}"/>
          </ac:spMkLst>
        </pc:spChg>
      </pc:sldChg>
      <pc:sldChg chg="modSp mod modShow">
        <pc:chgData name="Lilia Dieguez" userId="fe6e7e7479d2ae01" providerId="LiveId" clId="{B84157B0-8050-45B6-B865-75F7047FA826}" dt="2026-03-02T01:14:04.325" v="227" actId="27636"/>
        <pc:sldMkLst>
          <pc:docMk/>
          <pc:sldMk cId="2524513790" sldId="282"/>
        </pc:sldMkLst>
        <pc:spChg chg="mod">
          <ac:chgData name="Lilia Dieguez" userId="fe6e7e7479d2ae01" providerId="LiveId" clId="{B84157B0-8050-45B6-B865-75F7047FA826}" dt="2026-03-02T01:14:04.325" v="226" actId="27636"/>
          <ac:spMkLst>
            <pc:docMk/>
            <pc:sldMk cId="2524513790" sldId="282"/>
            <ac:spMk id="22531" creationId="{00000000-0000-0000-0000-000000000000}"/>
          </ac:spMkLst>
        </pc:spChg>
        <pc:spChg chg="mod">
          <ac:chgData name="Lilia Dieguez" userId="fe6e7e7479d2ae01" providerId="LiveId" clId="{B84157B0-8050-45B6-B865-75F7047FA826}" dt="2026-03-02T01:14:04.325" v="227" actId="27636"/>
          <ac:spMkLst>
            <pc:docMk/>
            <pc:sldMk cId="2524513790" sldId="282"/>
            <ac:spMk id="30722" creationId="{00000000-0000-0000-0000-000000000000}"/>
          </ac:spMkLst>
        </pc:spChg>
      </pc:sldChg>
      <pc:sldChg chg="modSp mod">
        <pc:chgData name="Lilia Dieguez" userId="fe6e7e7479d2ae01" providerId="LiveId" clId="{B84157B0-8050-45B6-B865-75F7047FA826}" dt="2026-02-27T20:08:24.291" v="96"/>
        <pc:sldMkLst>
          <pc:docMk/>
          <pc:sldMk cId="216660505" sldId="285"/>
        </pc:sldMkLst>
        <pc:spChg chg="mod">
          <ac:chgData name="Lilia Dieguez" userId="fe6e7e7479d2ae01" providerId="LiveId" clId="{B84157B0-8050-45B6-B865-75F7047FA826}" dt="2026-02-27T20:08:24.291" v="96"/>
          <ac:spMkLst>
            <pc:docMk/>
            <pc:sldMk cId="216660505" sldId="285"/>
            <ac:spMk id="40962" creationId="{00000000-0000-0000-0000-000000000000}"/>
          </ac:spMkLst>
        </pc:spChg>
      </pc:sldChg>
      <pc:sldChg chg="modSp mod">
        <pc:chgData name="Lilia Dieguez" userId="fe6e7e7479d2ae01" providerId="LiveId" clId="{B84157B0-8050-45B6-B865-75F7047FA826}" dt="2026-03-02T01:14:04.341" v="228" actId="27636"/>
        <pc:sldMkLst>
          <pc:docMk/>
          <pc:sldMk cId="2993138487" sldId="286"/>
        </pc:sldMkLst>
        <pc:spChg chg="mod">
          <ac:chgData name="Lilia Dieguez" userId="fe6e7e7479d2ae01" providerId="LiveId" clId="{B84157B0-8050-45B6-B865-75F7047FA826}" dt="2026-03-02T01:14:04.341" v="228" actId="27636"/>
          <ac:spMkLst>
            <pc:docMk/>
            <pc:sldMk cId="2993138487" sldId="286"/>
            <ac:spMk id="3" creationId="{00000000-0000-0000-0000-000000000000}"/>
          </ac:spMkLst>
        </pc:spChg>
      </pc:sldChg>
      <pc:sldChg chg="modSp mod">
        <pc:chgData name="Lilia Dieguez" userId="fe6e7e7479d2ae01" providerId="LiveId" clId="{B84157B0-8050-45B6-B865-75F7047FA826}" dt="2026-03-02T01:14:04.364" v="229" actId="27636"/>
        <pc:sldMkLst>
          <pc:docMk/>
          <pc:sldMk cId="804965593" sldId="292"/>
        </pc:sldMkLst>
        <pc:spChg chg="mod">
          <ac:chgData name="Lilia Dieguez" userId="fe6e7e7479d2ae01" providerId="LiveId" clId="{B84157B0-8050-45B6-B865-75F7047FA826}" dt="2026-03-02T01:14:04.364" v="229" actId="27636"/>
          <ac:spMkLst>
            <pc:docMk/>
            <pc:sldMk cId="804965593" sldId="292"/>
            <ac:spMk id="3" creationId="{00000000-0000-0000-0000-000000000000}"/>
          </ac:spMkLst>
        </pc:spChg>
      </pc:sldChg>
      <pc:sldChg chg="addSp delSp modSp mod ord modShow">
        <pc:chgData name="Lilia Dieguez" userId="fe6e7e7479d2ae01" providerId="LiveId" clId="{B84157B0-8050-45B6-B865-75F7047FA826}" dt="2026-03-03T00:32:44.792" v="760"/>
        <pc:sldMkLst>
          <pc:docMk/>
          <pc:sldMk cId="2643330454" sldId="294"/>
        </pc:sldMkLst>
        <pc:spChg chg="add mod">
          <ac:chgData name="Lilia Dieguez" userId="fe6e7e7479d2ae01" providerId="LiveId" clId="{B84157B0-8050-45B6-B865-75F7047FA826}" dt="2026-02-27T20:19:11.252" v="159" actId="1076"/>
          <ac:spMkLst>
            <pc:docMk/>
            <pc:sldMk cId="2643330454" sldId="294"/>
            <ac:spMk id="3" creationId="{853F38D3-557C-4F65-8932-CD1DC502A0E0}"/>
          </ac:spMkLst>
        </pc:spChg>
      </pc:sldChg>
      <pc:sldChg chg="modSp mod modShow">
        <pc:chgData name="Lilia Dieguez" userId="fe6e7e7479d2ae01" providerId="LiveId" clId="{B84157B0-8050-45B6-B865-75F7047FA826}" dt="2026-03-02T01:49:43.143" v="636" actId="6549"/>
        <pc:sldMkLst>
          <pc:docMk/>
          <pc:sldMk cId="2197013393" sldId="745"/>
        </pc:sldMkLst>
        <pc:spChg chg="mod">
          <ac:chgData name="Lilia Dieguez" userId="fe6e7e7479d2ae01" providerId="LiveId" clId="{B84157B0-8050-45B6-B865-75F7047FA826}" dt="2026-03-02T01:49:43.143" v="636" actId="6549"/>
          <ac:spMkLst>
            <pc:docMk/>
            <pc:sldMk cId="2197013393" sldId="745"/>
            <ac:spMk id="3" creationId="{D0ADC309-1C86-4016-BF5F-FC38F3AE3AE9}"/>
          </ac:spMkLst>
        </pc:spChg>
      </pc:sldChg>
      <pc:sldChg chg="modSp mod">
        <pc:chgData name="Lilia Dieguez" userId="fe6e7e7479d2ae01" providerId="LiveId" clId="{B84157B0-8050-45B6-B865-75F7047FA826}" dt="2026-03-02T01:14:04.374" v="230" actId="27636"/>
        <pc:sldMkLst>
          <pc:docMk/>
          <pc:sldMk cId="4194429957" sldId="748"/>
        </pc:sldMkLst>
        <pc:spChg chg="mod">
          <ac:chgData name="Lilia Dieguez" userId="fe6e7e7479d2ae01" providerId="LiveId" clId="{B84157B0-8050-45B6-B865-75F7047FA826}" dt="2026-03-02T01:14:04.374" v="230" actId="27636"/>
          <ac:spMkLst>
            <pc:docMk/>
            <pc:sldMk cId="4194429957" sldId="748"/>
            <ac:spMk id="3" creationId="{83242664-06A2-4AE6-97FE-066724D31733}"/>
          </ac:spMkLst>
        </pc:spChg>
      </pc:sldChg>
      <pc:sldChg chg="modSp mod">
        <pc:chgData name="Lilia Dieguez" userId="fe6e7e7479d2ae01" providerId="LiveId" clId="{B84157B0-8050-45B6-B865-75F7047FA826}" dt="2026-03-02T01:26:12.189" v="287" actId="255"/>
        <pc:sldMkLst>
          <pc:docMk/>
          <pc:sldMk cId="795086855" sldId="749"/>
        </pc:sldMkLst>
        <pc:spChg chg="mod">
          <ac:chgData name="Lilia Dieguez" userId="fe6e7e7479d2ae01" providerId="LiveId" clId="{B84157B0-8050-45B6-B865-75F7047FA826}" dt="2026-03-02T01:26:12.189" v="287" actId="255"/>
          <ac:spMkLst>
            <pc:docMk/>
            <pc:sldMk cId="795086855" sldId="749"/>
            <ac:spMk id="3" creationId="{43BE7131-74AC-4385-AD28-B1AA12CACC9B}"/>
          </ac:spMkLst>
        </pc:spChg>
      </pc:sldChg>
      <pc:sldChg chg="modSp mod">
        <pc:chgData name="Lilia Dieguez" userId="fe6e7e7479d2ae01" providerId="LiveId" clId="{B84157B0-8050-45B6-B865-75F7047FA826}" dt="2026-03-02T01:51:17.804" v="637" actId="14100"/>
        <pc:sldMkLst>
          <pc:docMk/>
          <pc:sldMk cId="144492899" sldId="750"/>
        </pc:sldMkLst>
        <pc:spChg chg="mod">
          <ac:chgData name="Lilia Dieguez" userId="fe6e7e7479d2ae01" providerId="LiveId" clId="{B84157B0-8050-45B6-B865-75F7047FA826}" dt="2026-03-02T01:51:17.804" v="637" actId="14100"/>
          <ac:spMkLst>
            <pc:docMk/>
            <pc:sldMk cId="144492899" sldId="750"/>
            <ac:spMk id="3" creationId="{1EDA9001-7260-4222-836F-D684A400EFA3}"/>
          </ac:spMkLst>
        </pc:spChg>
      </pc:sldChg>
      <pc:sldChg chg="modSp mod">
        <pc:chgData name="Lilia Dieguez" userId="fe6e7e7479d2ae01" providerId="LiveId" clId="{B84157B0-8050-45B6-B865-75F7047FA826}" dt="2026-03-02T01:14:04.293" v="221" actId="27636"/>
        <pc:sldMkLst>
          <pc:docMk/>
          <pc:sldMk cId="1812375513" sldId="757"/>
        </pc:sldMkLst>
        <pc:spChg chg="mod">
          <ac:chgData name="Lilia Dieguez" userId="fe6e7e7479d2ae01" providerId="LiveId" clId="{B84157B0-8050-45B6-B865-75F7047FA826}" dt="2026-03-02T01:14:04.293" v="221" actId="27636"/>
          <ac:spMkLst>
            <pc:docMk/>
            <pc:sldMk cId="1812375513" sldId="757"/>
            <ac:spMk id="2" creationId="{00000000-0000-0000-0000-000000000000}"/>
          </ac:spMkLst>
        </pc:spChg>
        <pc:spChg chg="mod">
          <ac:chgData name="Lilia Dieguez" userId="fe6e7e7479d2ae01" providerId="LiveId" clId="{B84157B0-8050-45B6-B865-75F7047FA826}" dt="2026-03-02T01:14:04.214" v="220"/>
          <ac:spMkLst>
            <pc:docMk/>
            <pc:sldMk cId="1812375513" sldId="757"/>
            <ac:spMk id="3" creationId="{00000000-0000-0000-0000-000000000000}"/>
          </ac:spMkLst>
        </pc:spChg>
      </pc:sldChg>
      <pc:sldChg chg="modSp mod">
        <pc:chgData name="Lilia Dieguez" userId="fe6e7e7479d2ae01" providerId="LiveId" clId="{B84157B0-8050-45B6-B865-75F7047FA826}" dt="2026-03-02T01:12:50.209" v="213" actId="27636"/>
        <pc:sldMkLst>
          <pc:docMk/>
          <pc:sldMk cId="51091248" sldId="763"/>
        </pc:sldMkLst>
        <pc:spChg chg="mod">
          <ac:chgData name="Lilia Dieguez" userId="fe6e7e7479d2ae01" providerId="LiveId" clId="{B84157B0-8050-45B6-B865-75F7047FA826}" dt="2026-03-02T01:12:50.209" v="213" actId="27636"/>
          <ac:spMkLst>
            <pc:docMk/>
            <pc:sldMk cId="51091248" sldId="763"/>
            <ac:spMk id="5" creationId="{00000000-0000-0000-0000-000000000000}"/>
          </ac:spMkLst>
        </pc:spChg>
      </pc:sldChg>
      <pc:sldChg chg="modSp mod">
        <pc:chgData name="Lilia Dieguez" userId="fe6e7e7479d2ae01" providerId="LiveId" clId="{B84157B0-8050-45B6-B865-75F7047FA826}" dt="2026-03-02T01:28:51.875" v="291" actId="207"/>
        <pc:sldMkLst>
          <pc:docMk/>
          <pc:sldMk cId="1890815824" sldId="767"/>
        </pc:sldMkLst>
        <pc:graphicFrameChg chg="modGraphic">
          <ac:chgData name="Lilia Dieguez" userId="fe6e7e7479d2ae01" providerId="LiveId" clId="{B84157B0-8050-45B6-B865-75F7047FA826}" dt="2026-03-02T01:28:51.875" v="291" actId="207"/>
          <ac:graphicFrameMkLst>
            <pc:docMk/>
            <pc:sldMk cId="1890815824" sldId="767"/>
            <ac:graphicFrameMk id="4" creationId="{00000000-0000-0000-0000-000000000000}"/>
          </ac:graphicFrameMkLst>
        </pc:graphicFrameChg>
      </pc:sldChg>
      <pc:sldChg chg="ord">
        <pc:chgData name="Lilia Dieguez" userId="fe6e7e7479d2ae01" providerId="LiveId" clId="{B84157B0-8050-45B6-B865-75F7047FA826}" dt="2026-03-02T01:27:36.280" v="289"/>
        <pc:sldMkLst>
          <pc:docMk/>
          <pc:sldMk cId="1442427854" sldId="770"/>
        </pc:sldMkLst>
      </pc:sldChg>
      <pc:sldChg chg="modSp mod">
        <pc:chgData name="Lilia Dieguez" userId="fe6e7e7479d2ae01" providerId="LiveId" clId="{B84157B0-8050-45B6-B865-75F7047FA826}" dt="2026-02-27T19:15:57.372" v="17" actId="1076"/>
        <pc:sldMkLst>
          <pc:docMk/>
          <pc:sldMk cId="1995851036" sldId="771"/>
        </pc:sldMkLst>
        <pc:spChg chg="mod">
          <ac:chgData name="Lilia Dieguez" userId="fe6e7e7479d2ae01" providerId="LiveId" clId="{B84157B0-8050-45B6-B865-75F7047FA826}" dt="2026-02-27T19:15:50.935" v="16" actId="1076"/>
          <ac:spMkLst>
            <pc:docMk/>
            <pc:sldMk cId="1995851036" sldId="771"/>
            <ac:spMk id="2" creationId="{00000000-0000-0000-0000-000000000000}"/>
          </ac:spMkLst>
        </pc:spChg>
        <pc:spChg chg="mod">
          <ac:chgData name="Lilia Dieguez" userId="fe6e7e7479d2ae01" providerId="LiveId" clId="{B84157B0-8050-45B6-B865-75F7047FA826}" dt="2026-02-27T19:15:57.372" v="17" actId="1076"/>
          <ac:spMkLst>
            <pc:docMk/>
            <pc:sldMk cId="1995851036" sldId="771"/>
            <ac:spMk id="3" creationId="{00000000-0000-0000-0000-000000000000}"/>
          </ac:spMkLst>
        </pc:spChg>
      </pc:sldChg>
      <pc:sldChg chg="modSp">
        <pc:chgData name="Lilia Dieguez" userId="fe6e7e7479d2ae01" providerId="LiveId" clId="{B84157B0-8050-45B6-B865-75F7047FA826}" dt="2026-03-02T01:14:04.214" v="220"/>
        <pc:sldMkLst>
          <pc:docMk/>
          <pc:sldMk cId="1115121107" sldId="773"/>
        </pc:sldMkLst>
        <pc:spChg chg="mod">
          <ac:chgData name="Lilia Dieguez" userId="fe6e7e7479d2ae01" providerId="LiveId" clId="{B84157B0-8050-45B6-B865-75F7047FA826}" dt="2026-03-02T01:14:04.214" v="220"/>
          <ac:spMkLst>
            <pc:docMk/>
            <pc:sldMk cId="1115121107" sldId="773"/>
            <ac:spMk id="2" creationId="{00000000-0000-0000-0000-000000000000}"/>
          </ac:spMkLst>
        </pc:spChg>
      </pc:sldChg>
      <pc:sldChg chg="modSp">
        <pc:chgData name="Lilia Dieguez" userId="fe6e7e7479d2ae01" providerId="LiveId" clId="{B84157B0-8050-45B6-B865-75F7047FA826}" dt="2026-03-02T01:14:04.214" v="220"/>
        <pc:sldMkLst>
          <pc:docMk/>
          <pc:sldMk cId="1659005724" sldId="774"/>
        </pc:sldMkLst>
        <pc:spChg chg="mod">
          <ac:chgData name="Lilia Dieguez" userId="fe6e7e7479d2ae01" providerId="LiveId" clId="{B84157B0-8050-45B6-B865-75F7047FA826}" dt="2026-03-02T01:14:04.214" v="220"/>
          <ac:spMkLst>
            <pc:docMk/>
            <pc:sldMk cId="1659005724" sldId="774"/>
            <ac:spMk id="2" creationId="{00000000-0000-0000-0000-000000000000}"/>
          </ac:spMkLst>
        </pc:spChg>
      </pc:sldChg>
      <pc:sldChg chg="modSp mod">
        <pc:chgData name="Lilia Dieguez" userId="fe6e7e7479d2ae01" providerId="LiveId" clId="{B84157B0-8050-45B6-B865-75F7047FA826}" dt="2026-03-02T01:14:04.214" v="220"/>
        <pc:sldMkLst>
          <pc:docMk/>
          <pc:sldMk cId="3055040574" sldId="775"/>
        </pc:sldMkLst>
        <pc:spChg chg="mod">
          <ac:chgData name="Lilia Dieguez" userId="fe6e7e7479d2ae01" providerId="LiveId" clId="{B84157B0-8050-45B6-B865-75F7047FA826}" dt="2026-03-02T01:14:04.214" v="220"/>
          <ac:spMkLst>
            <pc:docMk/>
            <pc:sldMk cId="3055040574" sldId="775"/>
            <ac:spMk id="2" creationId="{00000000-0000-0000-0000-000000000000}"/>
          </ac:spMkLst>
        </pc:spChg>
      </pc:sldChg>
      <pc:sldChg chg="delSp modSp mod modShow">
        <pc:chgData name="Lilia Dieguez" userId="fe6e7e7479d2ae01" providerId="LiveId" clId="{B84157B0-8050-45B6-B865-75F7047FA826}" dt="2026-03-02T01:51:49.424" v="641" actId="729"/>
        <pc:sldMkLst>
          <pc:docMk/>
          <pc:sldMk cId="1747553068" sldId="776"/>
        </pc:sldMkLst>
        <pc:spChg chg="del mod">
          <ac:chgData name="Lilia Dieguez" userId="fe6e7e7479d2ae01" providerId="LiveId" clId="{B84157B0-8050-45B6-B865-75F7047FA826}" dt="2026-03-02T01:51:33.857" v="639" actId="478"/>
          <ac:spMkLst>
            <pc:docMk/>
            <pc:sldMk cId="1747553068" sldId="776"/>
            <ac:spMk id="2" creationId="{00000000-0000-0000-0000-000000000000}"/>
          </ac:spMkLst>
        </pc:spChg>
        <pc:spChg chg="mod">
          <ac:chgData name="Lilia Dieguez" userId="fe6e7e7479d2ae01" providerId="LiveId" clId="{B84157B0-8050-45B6-B865-75F7047FA826}" dt="2026-03-02T01:51:38.661" v="640" actId="14100"/>
          <ac:spMkLst>
            <pc:docMk/>
            <pc:sldMk cId="1747553068" sldId="776"/>
            <ac:spMk id="3" creationId="{00000000-0000-0000-0000-000000000000}"/>
          </ac:spMkLst>
        </pc:spChg>
      </pc:sldChg>
      <pc:sldChg chg="addSp delSp modSp new mod ord modShow">
        <pc:chgData name="Lilia Dieguez" userId="fe6e7e7479d2ae01" providerId="LiveId" clId="{B84157B0-8050-45B6-B865-75F7047FA826}" dt="2026-03-03T00:32:44.792" v="760"/>
        <pc:sldMkLst>
          <pc:docMk/>
          <pc:sldMk cId="2477884725" sldId="777"/>
        </pc:sldMkLst>
        <pc:spChg chg="add mod">
          <ac:chgData name="Lilia Dieguez" userId="fe6e7e7479d2ae01" providerId="LiveId" clId="{B84157B0-8050-45B6-B865-75F7047FA826}" dt="2026-02-27T20:18:27.271" v="154" actId="13926"/>
          <ac:spMkLst>
            <pc:docMk/>
            <pc:sldMk cId="2477884725" sldId="777"/>
            <ac:spMk id="4" creationId="{AEE1C374-18BC-2FAE-3D5C-415172DDEB2C}"/>
          </ac:spMkLst>
        </pc:spChg>
      </pc:sldChg>
      <pc:sldChg chg="addSp delSp modSp new del mod">
        <pc:chgData name="Lilia Dieguez" userId="fe6e7e7479d2ae01" providerId="LiveId" clId="{B84157B0-8050-45B6-B865-75F7047FA826}" dt="2026-03-02T01:24:25.525" v="282" actId="47"/>
        <pc:sldMkLst>
          <pc:docMk/>
          <pc:sldMk cId="3017562894" sldId="778"/>
        </pc:sldMkLst>
        <pc:spChg chg="mod">
          <ac:chgData name="Lilia Dieguez" userId="fe6e7e7479d2ae01" providerId="LiveId" clId="{B84157B0-8050-45B6-B865-75F7047FA826}" dt="2026-03-02T01:14:04.214" v="220"/>
          <ac:spMkLst>
            <pc:docMk/>
            <pc:sldMk cId="3017562894" sldId="778"/>
            <ac:spMk id="2" creationId="{0E911B95-FCAB-0D78-CCD0-6BD79FEA8557}"/>
          </ac:spMkLst>
        </pc:spChg>
        <pc:spChg chg="add mod">
          <ac:chgData name="Lilia Dieguez" userId="fe6e7e7479d2ae01" providerId="LiveId" clId="{B84157B0-8050-45B6-B865-75F7047FA826}" dt="2026-03-02T01:14:04.398" v="232" actId="27636"/>
          <ac:spMkLst>
            <pc:docMk/>
            <pc:sldMk cId="3017562894" sldId="778"/>
            <ac:spMk id="6" creationId="{57AC99BD-6EA8-6F4A-7202-C1CF8931DD22}"/>
          </ac:spMkLst>
        </pc:spChg>
      </pc:sldChg>
      <pc:sldChg chg="modSp new mod">
        <pc:chgData name="Lilia Dieguez" userId="fe6e7e7479d2ae01" providerId="LiveId" clId="{B84157B0-8050-45B6-B865-75F7047FA826}" dt="2026-03-02T01:11:05.420" v="200" actId="27636"/>
        <pc:sldMkLst>
          <pc:docMk/>
          <pc:sldMk cId="2096200284" sldId="779"/>
        </pc:sldMkLst>
        <pc:spChg chg="mod">
          <ac:chgData name="Lilia Dieguez" userId="fe6e7e7479d2ae01" providerId="LiveId" clId="{B84157B0-8050-45B6-B865-75F7047FA826}" dt="2026-03-02T01:11:05.420" v="200" actId="27636"/>
          <ac:spMkLst>
            <pc:docMk/>
            <pc:sldMk cId="2096200284" sldId="779"/>
            <ac:spMk id="3" creationId="{FA1B3C1F-63EB-107D-FA3E-C9464805F7D0}"/>
          </ac:spMkLst>
        </pc:spChg>
      </pc:sldChg>
      <pc:sldChg chg="modSp mod modShow">
        <pc:chgData name="Lilia Dieguez" userId="fe6e7e7479d2ae01" providerId="LiveId" clId="{B84157B0-8050-45B6-B865-75F7047FA826}" dt="2026-03-02T01:25:13.461" v="283" actId="729"/>
        <pc:sldMkLst>
          <pc:docMk/>
          <pc:sldMk cId="3437115020" sldId="780"/>
        </pc:sldMkLst>
        <pc:spChg chg="mod">
          <ac:chgData name="Lilia Dieguez" userId="fe6e7e7479d2ae01" providerId="LiveId" clId="{B84157B0-8050-45B6-B865-75F7047FA826}" dt="2026-03-02T01:11:05.424" v="201" actId="27636"/>
          <ac:spMkLst>
            <pc:docMk/>
            <pc:sldMk cId="3437115020" sldId="780"/>
            <ac:spMk id="4" creationId="{297A724C-A3A7-5CCE-AD32-C48FDB437C2E}"/>
          </ac:spMkLst>
        </pc:spChg>
      </pc:sldChg>
      <pc:sldChg chg="modSp mod">
        <pc:chgData name="Lilia Dieguez" userId="fe6e7e7479d2ae01" providerId="LiveId" clId="{B84157B0-8050-45B6-B865-75F7047FA826}" dt="2026-03-02T01:22:45.994" v="277" actId="207"/>
        <pc:sldMkLst>
          <pc:docMk/>
          <pc:sldMk cId="817781795" sldId="781"/>
        </pc:sldMkLst>
        <pc:spChg chg="mod">
          <ac:chgData name="Lilia Dieguez" userId="fe6e7e7479d2ae01" providerId="LiveId" clId="{B84157B0-8050-45B6-B865-75F7047FA826}" dt="2026-03-02T01:22:45.994" v="277" actId="207"/>
          <ac:spMkLst>
            <pc:docMk/>
            <pc:sldMk cId="817781795" sldId="781"/>
            <ac:spMk id="4" creationId="{0345FFAC-A201-D751-E5E9-6A82609A4CC4}"/>
          </ac:spMkLst>
        </pc:spChg>
      </pc:sldChg>
      <pc:sldChg chg="modSp mod ord">
        <pc:chgData name="Lilia Dieguez" userId="fe6e7e7479d2ae01" providerId="LiveId" clId="{B84157B0-8050-45B6-B865-75F7047FA826}" dt="2026-03-02T01:23:54.726" v="281"/>
        <pc:sldMkLst>
          <pc:docMk/>
          <pc:sldMk cId="532491179" sldId="782"/>
        </pc:sldMkLst>
        <pc:spChg chg="mod">
          <ac:chgData name="Lilia Dieguez" userId="fe6e7e7479d2ae01" providerId="LiveId" clId="{B84157B0-8050-45B6-B865-75F7047FA826}" dt="2026-03-02T01:23:30.357" v="279" actId="207"/>
          <ac:spMkLst>
            <pc:docMk/>
            <pc:sldMk cId="532491179" sldId="782"/>
            <ac:spMk id="4" creationId="{92FBF470-6B45-41DD-4EE2-AFC02D76603F}"/>
          </ac:spMkLst>
        </pc:spChg>
      </pc:sldChg>
      <pc:sldChg chg="addSp delSp modSp mod">
        <pc:chgData name="Lilia Dieguez" userId="fe6e7e7479d2ae01" providerId="LiveId" clId="{B84157B0-8050-45B6-B865-75F7047FA826}" dt="2026-03-02T02:08:16.224" v="734" actId="255"/>
        <pc:sldMkLst>
          <pc:docMk/>
          <pc:sldMk cId="3688492106" sldId="783"/>
        </pc:sldMkLst>
        <pc:spChg chg="add mod">
          <ac:chgData name="Lilia Dieguez" userId="fe6e7e7479d2ae01" providerId="LiveId" clId="{B84157B0-8050-45B6-B865-75F7047FA826}" dt="2026-03-02T01:16:22.326" v="242" actId="693"/>
          <ac:spMkLst>
            <pc:docMk/>
            <pc:sldMk cId="3688492106" sldId="783"/>
            <ac:spMk id="2" creationId="{612C8A70-12D6-0B30-C4A6-2A1F24D74EEC}"/>
          </ac:spMkLst>
        </pc:spChg>
        <pc:spChg chg="add mod">
          <ac:chgData name="Lilia Dieguez" userId="fe6e7e7479d2ae01" providerId="LiveId" clId="{B84157B0-8050-45B6-B865-75F7047FA826}" dt="2026-03-02T01:16:34.470" v="244" actId="1076"/>
          <ac:spMkLst>
            <pc:docMk/>
            <pc:sldMk cId="3688492106" sldId="783"/>
            <ac:spMk id="3" creationId="{E48B2BC6-2900-E5A7-AC91-F40CA63DD881}"/>
          </ac:spMkLst>
        </pc:spChg>
        <pc:spChg chg="mod">
          <ac:chgData name="Lilia Dieguez" userId="fe6e7e7479d2ae01" providerId="LiveId" clId="{B84157B0-8050-45B6-B865-75F7047FA826}" dt="2026-03-02T02:08:16.224" v="734" actId="255"/>
          <ac:spMkLst>
            <pc:docMk/>
            <pc:sldMk cId="3688492106" sldId="783"/>
            <ac:spMk id="4" creationId="{0C8C1A34-A752-8F8D-7EA8-F0648B84A7B5}"/>
          </ac:spMkLst>
        </pc:spChg>
        <pc:spChg chg="mod">
          <ac:chgData name="Lilia Dieguez" userId="fe6e7e7479d2ae01" providerId="LiveId" clId="{B84157B0-8050-45B6-B865-75F7047FA826}" dt="2026-03-02T01:18:31.288" v="260" actId="14100"/>
          <ac:spMkLst>
            <pc:docMk/>
            <pc:sldMk cId="3688492106" sldId="783"/>
            <ac:spMk id="21" creationId="{A52916A2-8110-789B-42DD-AAA401EBECDC}"/>
          </ac:spMkLst>
        </pc:spChg>
        <pc:spChg chg="add mod">
          <ac:chgData name="Lilia Dieguez" userId="fe6e7e7479d2ae01" providerId="LiveId" clId="{B84157B0-8050-45B6-B865-75F7047FA826}" dt="2026-03-02T01:16:47.027" v="247" actId="14100"/>
          <ac:spMkLst>
            <pc:docMk/>
            <pc:sldMk cId="3688492106" sldId="783"/>
            <ac:spMk id="22" creationId="{10927661-957F-158B-2035-07B7BCD52881}"/>
          </ac:spMkLst>
        </pc:spChg>
        <pc:spChg chg="add mod">
          <ac:chgData name="Lilia Dieguez" userId="fe6e7e7479d2ae01" providerId="LiveId" clId="{B84157B0-8050-45B6-B865-75F7047FA826}" dt="2026-03-02T01:17:01.701" v="251" actId="14100"/>
          <ac:spMkLst>
            <pc:docMk/>
            <pc:sldMk cId="3688492106" sldId="783"/>
            <ac:spMk id="23" creationId="{11BC3406-B01F-54CD-B981-C91AA11D31AD}"/>
          </ac:spMkLst>
        </pc:spChg>
        <pc:spChg chg="add mod">
          <ac:chgData name="Lilia Dieguez" userId="fe6e7e7479d2ae01" providerId="LiveId" clId="{B84157B0-8050-45B6-B865-75F7047FA826}" dt="2026-03-02T01:17:12.974" v="253" actId="1076"/>
          <ac:spMkLst>
            <pc:docMk/>
            <pc:sldMk cId="3688492106" sldId="783"/>
            <ac:spMk id="24" creationId="{5854EF34-367C-3FE7-6CE1-93F9E75541C1}"/>
          </ac:spMkLst>
        </pc:spChg>
        <pc:spChg chg="add mod">
          <ac:chgData name="Lilia Dieguez" userId="fe6e7e7479d2ae01" providerId="LiveId" clId="{B84157B0-8050-45B6-B865-75F7047FA826}" dt="2026-03-02T01:17:24.353" v="255" actId="1076"/>
          <ac:spMkLst>
            <pc:docMk/>
            <pc:sldMk cId="3688492106" sldId="783"/>
            <ac:spMk id="25" creationId="{0D332E12-F29B-B396-1352-3494E5324889}"/>
          </ac:spMkLst>
        </pc:spChg>
        <pc:spChg chg="add mod">
          <ac:chgData name="Lilia Dieguez" userId="fe6e7e7479d2ae01" providerId="LiveId" clId="{B84157B0-8050-45B6-B865-75F7047FA826}" dt="2026-03-02T01:17:42.273" v="259" actId="14100"/>
          <ac:spMkLst>
            <pc:docMk/>
            <pc:sldMk cId="3688492106" sldId="783"/>
            <ac:spMk id="26" creationId="{422E801E-F828-8226-D79A-2D26963C91F5}"/>
          </ac:spMkLst>
        </pc:spChg>
        <pc:spChg chg="add mod">
          <ac:chgData name="Lilia Dieguez" userId="fe6e7e7479d2ae01" providerId="LiveId" clId="{B84157B0-8050-45B6-B865-75F7047FA826}" dt="2026-03-02T01:18:55.776" v="264" actId="14100"/>
          <ac:spMkLst>
            <pc:docMk/>
            <pc:sldMk cId="3688492106" sldId="783"/>
            <ac:spMk id="27" creationId="{A8D030DC-735D-5EFA-B223-BA9DC52E4FB4}"/>
          </ac:spMkLst>
        </pc:spChg>
        <pc:spChg chg="add mod">
          <ac:chgData name="Lilia Dieguez" userId="fe6e7e7479d2ae01" providerId="LiveId" clId="{B84157B0-8050-45B6-B865-75F7047FA826}" dt="2026-03-02T01:19:20.715" v="267" actId="1076"/>
          <ac:spMkLst>
            <pc:docMk/>
            <pc:sldMk cId="3688492106" sldId="783"/>
            <ac:spMk id="28" creationId="{CDD64933-76C5-A357-4552-075B5188FEA6}"/>
          </ac:spMkLst>
        </pc:spChg>
        <pc:spChg chg="add mod">
          <ac:chgData name="Lilia Dieguez" userId="fe6e7e7479d2ae01" providerId="LiveId" clId="{B84157B0-8050-45B6-B865-75F7047FA826}" dt="2026-03-02T01:19:29.525" v="269" actId="1076"/>
          <ac:spMkLst>
            <pc:docMk/>
            <pc:sldMk cId="3688492106" sldId="783"/>
            <ac:spMk id="29" creationId="{BB4342B5-3A17-A859-4521-071412331D9D}"/>
          </ac:spMkLst>
        </pc:spChg>
        <pc:spChg chg="add mod">
          <ac:chgData name="Lilia Dieguez" userId="fe6e7e7479d2ae01" providerId="LiveId" clId="{B84157B0-8050-45B6-B865-75F7047FA826}" dt="2026-03-02T01:53:00.040" v="645" actId="1076"/>
          <ac:spMkLst>
            <pc:docMk/>
            <pc:sldMk cId="3688492106" sldId="783"/>
            <ac:spMk id="30" creationId="{9106C8B7-458D-9A44-1541-C31E1144DBC5}"/>
          </ac:spMkLst>
        </pc:spChg>
        <pc:spChg chg="add del">
          <ac:chgData name="Lilia Dieguez" userId="fe6e7e7479d2ae01" providerId="LiveId" clId="{B84157B0-8050-45B6-B865-75F7047FA826}" dt="2026-03-02T01:55:41.640" v="652" actId="478"/>
          <ac:spMkLst>
            <pc:docMk/>
            <pc:sldMk cId="3688492106" sldId="783"/>
            <ac:spMk id="34" creationId="{236931F3-3840-8604-0540-2D1773BF9BE8}"/>
          </ac:spMkLst>
        </pc:spChg>
        <pc:spChg chg="add del">
          <ac:chgData name="Lilia Dieguez" userId="fe6e7e7479d2ae01" providerId="LiveId" clId="{B84157B0-8050-45B6-B865-75F7047FA826}" dt="2026-03-02T01:56:14.388" v="654" actId="478"/>
          <ac:spMkLst>
            <pc:docMk/>
            <pc:sldMk cId="3688492106" sldId="783"/>
            <ac:spMk id="35" creationId="{BF511E22-8DF0-59E1-90EE-011DD58A73A5}"/>
          </ac:spMkLst>
        </pc:spChg>
        <pc:spChg chg="add del">
          <ac:chgData name="Lilia Dieguez" userId="fe6e7e7479d2ae01" providerId="LiveId" clId="{B84157B0-8050-45B6-B865-75F7047FA826}" dt="2026-03-02T01:57:22.202" v="656" actId="478"/>
          <ac:spMkLst>
            <pc:docMk/>
            <pc:sldMk cId="3688492106" sldId="783"/>
            <ac:spMk id="36" creationId="{590818EF-074F-D682-00F5-F60B874E4141}"/>
          </ac:spMkLst>
        </pc:spChg>
        <pc:spChg chg="add del">
          <ac:chgData name="Lilia Dieguez" userId="fe6e7e7479d2ae01" providerId="LiveId" clId="{B84157B0-8050-45B6-B865-75F7047FA826}" dt="2026-03-02T01:57:39.405" v="658" actId="478"/>
          <ac:spMkLst>
            <pc:docMk/>
            <pc:sldMk cId="3688492106" sldId="783"/>
            <ac:spMk id="37" creationId="{F79393D0-1354-4179-65EA-42F1643637CB}"/>
          </ac:spMkLst>
        </pc:spChg>
        <pc:spChg chg="add mod">
          <ac:chgData name="Lilia Dieguez" userId="fe6e7e7479d2ae01" providerId="LiveId" clId="{B84157B0-8050-45B6-B865-75F7047FA826}" dt="2026-03-02T02:02:26.336" v="694" actId="13822"/>
          <ac:spMkLst>
            <pc:docMk/>
            <pc:sldMk cId="3688492106" sldId="783"/>
            <ac:spMk id="38" creationId="{8A665959-8B2E-3B62-04EC-38FF81064EDE}"/>
          </ac:spMkLst>
        </pc:spChg>
        <pc:spChg chg="add mod">
          <ac:chgData name="Lilia Dieguez" userId="fe6e7e7479d2ae01" providerId="LiveId" clId="{B84157B0-8050-45B6-B865-75F7047FA826}" dt="2026-03-02T02:02:07.237" v="693" actId="13822"/>
          <ac:spMkLst>
            <pc:docMk/>
            <pc:sldMk cId="3688492106" sldId="783"/>
            <ac:spMk id="39" creationId="{B5F21FDF-BF74-21EE-63FB-57A4C8D0E334}"/>
          </ac:spMkLst>
        </pc:spChg>
        <pc:spChg chg="add mod">
          <ac:chgData name="Lilia Dieguez" userId="fe6e7e7479d2ae01" providerId="LiveId" clId="{B84157B0-8050-45B6-B865-75F7047FA826}" dt="2026-03-02T02:02:54.237" v="698" actId="13822"/>
          <ac:spMkLst>
            <pc:docMk/>
            <pc:sldMk cId="3688492106" sldId="783"/>
            <ac:spMk id="40" creationId="{414B01FC-98FC-6A24-C1BF-9C20ED1D59C0}"/>
          </ac:spMkLst>
        </pc:spChg>
        <pc:spChg chg="add mod">
          <ac:chgData name="Lilia Dieguez" userId="fe6e7e7479d2ae01" providerId="LiveId" clId="{B84157B0-8050-45B6-B865-75F7047FA826}" dt="2026-03-02T02:01:54.816" v="692" actId="13822"/>
          <ac:spMkLst>
            <pc:docMk/>
            <pc:sldMk cId="3688492106" sldId="783"/>
            <ac:spMk id="41" creationId="{AE5268C8-F944-C7E5-90F0-5C65A00FA16F}"/>
          </ac:spMkLst>
        </pc:spChg>
        <pc:spChg chg="add mod">
          <ac:chgData name="Lilia Dieguez" userId="fe6e7e7479d2ae01" providerId="LiveId" clId="{B84157B0-8050-45B6-B865-75F7047FA826}" dt="2026-03-02T02:02:32.049" v="695" actId="13822"/>
          <ac:spMkLst>
            <pc:docMk/>
            <pc:sldMk cId="3688492106" sldId="783"/>
            <ac:spMk id="42" creationId="{4D3E8F97-FAC0-4E6B-04D8-5730FC0F06C3}"/>
          </ac:spMkLst>
        </pc:spChg>
        <pc:spChg chg="add mod">
          <ac:chgData name="Lilia Dieguez" userId="fe6e7e7479d2ae01" providerId="LiveId" clId="{B84157B0-8050-45B6-B865-75F7047FA826}" dt="2026-03-02T02:02:39.135" v="696" actId="13822"/>
          <ac:spMkLst>
            <pc:docMk/>
            <pc:sldMk cId="3688492106" sldId="783"/>
            <ac:spMk id="43" creationId="{CE125C11-78EB-C857-E61A-E563332CB3A7}"/>
          </ac:spMkLst>
        </pc:spChg>
        <pc:spChg chg="add mod">
          <ac:chgData name="Lilia Dieguez" userId="fe6e7e7479d2ae01" providerId="LiveId" clId="{B84157B0-8050-45B6-B865-75F7047FA826}" dt="2026-03-02T02:02:45.758" v="697" actId="13822"/>
          <ac:spMkLst>
            <pc:docMk/>
            <pc:sldMk cId="3688492106" sldId="783"/>
            <ac:spMk id="44" creationId="{838E3C52-98A3-D607-984C-2D29CAF9325D}"/>
          </ac:spMkLst>
        </pc:spChg>
        <pc:spChg chg="add mod">
          <ac:chgData name="Lilia Dieguez" userId="fe6e7e7479d2ae01" providerId="LiveId" clId="{B84157B0-8050-45B6-B865-75F7047FA826}" dt="2026-03-02T02:03:29.034" v="703" actId="14100"/>
          <ac:spMkLst>
            <pc:docMk/>
            <pc:sldMk cId="3688492106" sldId="783"/>
            <ac:spMk id="45" creationId="{C6684A50-9AB2-FEA9-9BD4-806418630623}"/>
          </ac:spMkLst>
        </pc:spChg>
        <pc:spChg chg="add mod">
          <ac:chgData name="Lilia Dieguez" userId="fe6e7e7479d2ae01" providerId="LiveId" clId="{B84157B0-8050-45B6-B865-75F7047FA826}" dt="2026-03-02T02:03:40.524" v="705"/>
          <ac:spMkLst>
            <pc:docMk/>
            <pc:sldMk cId="3688492106" sldId="783"/>
            <ac:spMk id="46" creationId="{E5FFE42B-96B3-6E77-37AE-A795630F3B0D}"/>
          </ac:spMkLst>
        </pc:spChg>
        <pc:spChg chg="add mod">
          <ac:chgData name="Lilia Dieguez" userId="fe6e7e7479d2ae01" providerId="LiveId" clId="{B84157B0-8050-45B6-B865-75F7047FA826}" dt="2026-03-02T02:04:17.512" v="708" actId="14100"/>
          <ac:spMkLst>
            <pc:docMk/>
            <pc:sldMk cId="3688492106" sldId="783"/>
            <ac:spMk id="47" creationId="{F24DC4F3-BF18-9880-E987-319F2809EBF6}"/>
          </ac:spMkLst>
        </pc:spChg>
        <pc:spChg chg="add mod">
          <ac:chgData name="Lilia Dieguez" userId="fe6e7e7479d2ae01" providerId="LiveId" clId="{B84157B0-8050-45B6-B865-75F7047FA826}" dt="2026-03-02T02:04:57.471" v="714" actId="14100"/>
          <ac:spMkLst>
            <pc:docMk/>
            <pc:sldMk cId="3688492106" sldId="783"/>
            <ac:spMk id="48" creationId="{3D30D32A-EC0F-17D1-A651-F6CF0DEEA4B9}"/>
          </ac:spMkLst>
        </pc:spChg>
        <pc:spChg chg="add mod">
          <ac:chgData name="Lilia Dieguez" userId="fe6e7e7479d2ae01" providerId="LiveId" clId="{B84157B0-8050-45B6-B865-75F7047FA826}" dt="2026-03-02T02:05:17.717" v="716" actId="1076"/>
          <ac:spMkLst>
            <pc:docMk/>
            <pc:sldMk cId="3688492106" sldId="783"/>
            <ac:spMk id="49" creationId="{39BAE479-1B55-0BDC-0544-14731298B74B}"/>
          </ac:spMkLst>
        </pc:spChg>
        <pc:spChg chg="add mod">
          <ac:chgData name="Lilia Dieguez" userId="fe6e7e7479d2ae01" providerId="LiveId" clId="{B84157B0-8050-45B6-B865-75F7047FA826}" dt="2026-03-02T02:05:38.278" v="717"/>
          <ac:spMkLst>
            <pc:docMk/>
            <pc:sldMk cId="3688492106" sldId="783"/>
            <ac:spMk id="50" creationId="{F82A8D93-EEEE-BFCF-059A-C4097770E095}"/>
          </ac:spMkLst>
        </pc:spChg>
        <pc:spChg chg="add mod">
          <ac:chgData name="Lilia Dieguez" userId="fe6e7e7479d2ae01" providerId="LiveId" clId="{B84157B0-8050-45B6-B865-75F7047FA826}" dt="2026-03-02T02:06:02.301" v="720" actId="14100"/>
          <ac:spMkLst>
            <pc:docMk/>
            <pc:sldMk cId="3688492106" sldId="783"/>
            <ac:spMk id="51" creationId="{FAFE7CBB-A840-4617-62BD-059E69FB9F05}"/>
          </ac:spMkLst>
        </pc:spChg>
        <pc:spChg chg="add mod">
          <ac:chgData name="Lilia Dieguez" userId="fe6e7e7479d2ae01" providerId="LiveId" clId="{B84157B0-8050-45B6-B865-75F7047FA826}" dt="2026-03-02T02:06:16.165" v="722" actId="1076"/>
          <ac:spMkLst>
            <pc:docMk/>
            <pc:sldMk cId="3688492106" sldId="783"/>
            <ac:spMk id="52" creationId="{958744D0-6844-7374-7144-A24E34FF5E35}"/>
          </ac:spMkLst>
        </pc:spChg>
        <pc:spChg chg="add mod">
          <ac:chgData name="Lilia Dieguez" userId="fe6e7e7479d2ae01" providerId="LiveId" clId="{B84157B0-8050-45B6-B865-75F7047FA826}" dt="2026-03-02T02:06:53.696" v="724" actId="1076"/>
          <ac:spMkLst>
            <pc:docMk/>
            <pc:sldMk cId="3688492106" sldId="783"/>
            <ac:spMk id="53" creationId="{2CBBE436-CBFD-59BD-6E20-D9739DFA12FE}"/>
          </ac:spMkLst>
        </pc:spChg>
        <pc:spChg chg="add mod">
          <ac:chgData name="Lilia Dieguez" userId="fe6e7e7479d2ae01" providerId="LiveId" clId="{B84157B0-8050-45B6-B865-75F7047FA826}" dt="2026-03-02T02:07:24.163" v="729" actId="14100"/>
          <ac:spMkLst>
            <pc:docMk/>
            <pc:sldMk cId="3688492106" sldId="783"/>
            <ac:spMk id="54" creationId="{435ACDEE-FC7B-9187-3DF2-1379DFC446B5}"/>
          </ac:spMkLst>
        </pc:spChg>
        <pc:spChg chg="add mod">
          <ac:chgData name="Lilia Dieguez" userId="fe6e7e7479d2ae01" providerId="LiveId" clId="{B84157B0-8050-45B6-B865-75F7047FA826}" dt="2026-03-02T02:07:42.581" v="732" actId="14100"/>
          <ac:spMkLst>
            <pc:docMk/>
            <pc:sldMk cId="3688492106" sldId="783"/>
            <ac:spMk id="55" creationId="{57F549C2-49E7-649F-F1A7-7A28E1472E01}"/>
          </ac:spMkLst>
        </pc:spChg>
        <pc:cxnChg chg="add del mod">
          <ac:chgData name="Lilia Dieguez" userId="fe6e7e7479d2ae01" providerId="LiveId" clId="{B84157B0-8050-45B6-B865-75F7047FA826}" dt="2026-03-02T01:55:20.575" v="650" actId="478"/>
          <ac:cxnSpMkLst>
            <pc:docMk/>
            <pc:sldMk cId="3688492106" sldId="783"/>
            <ac:cxnSpMk id="32" creationId="{46919014-4975-1D3B-AE8F-218B3EEAD472}"/>
          </ac:cxnSpMkLst>
        </pc:cxnChg>
      </pc:sldChg>
      <pc:sldChg chg="addSp modSp new mod">
        <pc:chgData name="Lilia Dieguez" userId="fe6e7e7479d2ae01" providerId="LiveId" clId="{B84157B0-8050-45B6-B865-75F7047FA826}" dt="2026-03-02T01:49:24.244" v="635" actId="20577"/>
        <pc:sldMkLst>
          <pc:docMk/>
          <pc:sldMk cId="1456350274" sldId="784"/>
        </pc:sldMkLst>
        <pc:spChg chg="mod">
          <ac:chgData name="Lilia Dieguez" userId="fe6e7e7479d2ae01" providerId="LiveId" clId="{B84157B0-8050-45B6-B865-75F7047FA826}" dt="2026-03-02T01:29:25.835" v="324" actId="20577"/>
          <ac:spMkLst>
            <pc:docMk/>
            <pc:sldMk cId="1456350274" sldId="784"/>
            <ac:spMk id="2" creationId="{F8C9E845-1023-B599-7B78-09188DF6B2A8}"/>
          </ac:spMkLst>
        </pc:spChg>
        <pc:spChg chg="mod">
          <ac:chgData name="Lilia Dieguez" userId="fe6e7e7479d2ae01" providerId="LiveId" clId="{B84157B0-8050-45B6-B865-75F7047FA826}" dt="2026-03-02T01:49:24.244" v="635" actId="20577"/>
          <ac:spMkLst>
            <pc:docMk/>
            <pc:sldMk cId="1456350274" sldId="784"/>
            <ac:spMk id="3" creationId="{CBB06578-B401-8224-9AA2-82DE8BC579CA}"/>
          </ac:spMkLst>
        </pc:spChg>
        <pc:spChg chg="add mod">
          <ac:chgData name="Lilia Dieguez" userId="fe6e7e7479d2ae01" providerId="LiveId" clId="{B84157B0-8050-45B6-B865-75F7047FA826}" dt="2026-03-02T01:49:14.914" v="631" actId="113"/>
          <ac:spMkLst>
            <pc:docMk/>
            <pc:sldMk cId="1456350274" sldId="784"/>
            <ac:spMk id="4" creationId="{EE9360BA-1C65-41D8-1CDE-0BFECB95B449}"/>
          </ac:spMkLst>
        </pc:spChg>
      </pc:sldChg>
      <pc:sldChg chg="modSp new mod">
        <pc:chgData name="Lilia Dieguez" userId="fe6e7e7479d2ae01" providerId="LiveId" clId="{B84157B0-8050-45B6-B865-75F7047FA826}" dt="2026-03-02T02:26:04.847" v="756" actId="2711"/>
        <pc:sldMkLst>
          <pc:docMk/>
          <pc:sldMk cId="3734843426" sldId="785"/>
        </pc:sldMkLst>
        <pc:spChg chg="mod">
          <ac:chgData name="Lilia Dieguez" userId="fe6e7e7479d2ae01" providerId="LiveId" clId="{B84157B0-8050-45B6-B865-75F7047FA826}" dt="2026-03-02T02:26:04.847" v="756" actId="2711"/>
          <ac:spMkLst>
            <pc:docMk/>
            <pc:sldMk cId="3734843426" sldId="785"/>
            <ac:spMk id="3" creationId="{4A9D1550-1DB3-BFDE-8654-35CAEC7A22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4EA93-1503-47FA-9D9A-CBF8E36D132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3310C43-D51C-4754-A9A5-C1B3320C0F00}">
      <dgm:prSet/>
      <dgm:spPr/>
      <dgm:t>
        <a:bodyPr/>
        <a:lstStyle/>
        <a:p>
          <a:r>
            <a:rPr lang="es-ES" b="1" i="0"/>
            <a:t>This:    </a:t>
          </a:r>
          <a:r>
            <a:rPr lang="es-ES" b="0" i="0"/>
            <a:t>este, esta, esto, éste, ésta.</a:t>
          </a:r>
          <a:endParaRPr lang="en-US"/>
        </a:p>
      </dgm:t>
    </dgm:pt>
    <dgm:pt modelId="{233A5EBB-2F26-42A9-9070-E0F851292C46}" type="parTrans" cxnId="{52DE5A59-777C-43A2-A2D2-29ECE582C24E}">
      <dgm:prSet/>
      <dgm:spPr/>
      <dgm:t>
        <a:bodyPr/>
        <a:lstStyle/>
        <a:p>
          <a:endParaRPr lang="en-US"/>
        </a:p>
      </dgm:t>
    </dgm:pt>
    <dgm:pt modelId="{B4D4FE51-5C52-472D-83FB-4239FA388E22}" type="sibTrans" cxnId="{52DE5A59-777C-43A2-A2D2-29ECE582C24E}">
      <dgm:prSet/>
      <dgm:spPr/>
      <dgm:t>
        <a:bodyPr/>
        <a:lstStyle/>
        <a:p>
          <a:endParaRPr lang="en-US"/>
        </a:p>
      </dgm:t>
    </dgm:pt>
    <dgm:pt modelId="{423BF8E8-B76B-40E8-ADBD-EBCDE28F5D8E}">
      <dgm:prSet/>
      <dgm:spPr/>
      <dgm:t>
        <a:bodyPr/>
        <a:lstStyle/>
        <a:p>
          <a:r>
            <a:rPr lang="es-ES" b="1" i="0"/>
            <a:t>These: </a:t>
          </a:r>
          <a:r>
            <a:rPr lang="es-ES" b="0" i="0"/>
            <a:t>estos, estas, éstos, éstas.</a:t>
          </a:r>
          <a:endParaRPr lang="en-US"/>
        </a:p>
      </dgm:t>
    </dgm:pt>
    <dgm:pt modelId="{8409138D-3BD3-47F7-BB88-2148A5B7CB5B}" type="parTrans" cxnId="{5B3F3F16-8271-412B-8572-2303623778EF}">
      <dgm:prSet/>
      <dgm:spPr/>
      <dgm:t>
        <a:bodyPr/>
        <a:lstStyle/>
        <a:p>
          <a:endParaRPr lang="en-US"/>
        </a:p>
      </dgm:t>
    </dgm:pt>
    <dgm:pt modelId="{49921A98-1D35-4C91-B1F1-7E7E4D416CB5}" type="sibTrans" cxnId="{5B3F3F16-8271-412B-8572-2303623778EF}">
      <dgm:prSet/>
      <dgm:spPr/>
      <dgm:t>
        <a:bodyPr/>
        <a:lstStyle/>
        <a:p>
          <a:endParaRPr lang="en-US"/>
        </a:p>
      </dgm:t>
    </dgm:pt>
    <dgm:pt modelId="{0A63EC22-263D-4215-A0D2-7A9A06D5C9E9}">
      <dgm:prSet/>
      <dgm:spPr/>
      <dgm:t>
        <a:bodyPr/>
        <a:lstStyle/>
        <a:p>
          <a:r>
            <a:rPr lang="es-ES" b="1" i="0"/>
            <a:t>That:   </a:t>
          </a:r>
          <a:r>
            <a:rPr lang="es-ES" b="0" i="0"/>
            <a:t>ese, esa, eso, aquel, aquella, aquello.</a:t>
          </a:r>
          <a:endParaRPr lang="en-US"/>
        </a:p>
      </dgm:t>
    </dgm:pt>
    <dgm:pt modelId="{0ADA494E-49E7-4F11-B902-649AEEBC6536}" type="parTrans" cxnId="{75633523-FF99-4E98-9FF4-9B1DA5EDD5E3}">
      <dgm:prSet/>
      <dgm:spPr/>
      <dgm:t>
        <a:bodyPr/>
        <a:lstStyle/>
        <a:p>
          <a:endParaRPr lang="en-US"/>
        </a:p>
      </dgm:t>
    </dgm:pt>
    <dgm:pt modelId="{013A4629-E870-4682-8DE9-8F348BE9E3DB}" type="sibTrans" cxnId="{75633523-FF99-4E98-9FF4-9B1DA5EDD5E3}">
      <dgm:prSet/>
      <dgm:spPr/>
      <dgm:t>
        <a:bodyPr/>
        <a:lstStyle/>
        <a:p>
          <a:endParaRPr lang="en-US"/>
        </a:p>
      </dgm:t>
    </dgm:pt>
    <dgm:pt modelId="{4FA71BC6-B456-44AF-AF98-DD1870047A99}">
      <dgm:prSet/>
      <dgm:spPr/>
      <dgm:t>
        <a:bodyPr/>
        <a:lstStyle/>
        <a:p>
          <a:r>
            <a:rPr lang="es-ES" b="1" i="0"/>
            <a:t>Those: </a:t>
          </a:r>
          <a:r>
            <a:rPr lang="es-ES" b="0" i="0"/>
            <a:t>esos, esas, aquellos, aquellas.</a:t>
          </a:r>
          <a:endParaRPr lang="en-US"/>
        </a:p>
      </dgm:t>
    </dgm:pt>
    <dgm:pt modelId="{32F196DA-CE92-483D-9B20-1AF8E378AB88}" type="parTrans" cxnId="{4016DF6A-252B-41E1-912D-244D07F2D1AF}">
      <dgm:prSet/>
      <dgm:spPr/>
      <dgm:t>
        <a:bodyPr/>
        <a:lstStyle/>
        <a:p>
          <a:endParaRPr lang="en-US"/>
        </a:p>
      </dgm:t>
    </dgm:pt>
    <dgm:pt modelId="{3D3828AD-F87D-4800-AF5B-D65DEA364F31}" type="sibTrans" cxnId="{4016DF6A-252B-41E1-912D-244D07F2D1AF}">
      <dgm:prSet/>
      <dgm:spPr/>
      <dgm:t>
        <a:bodyPr/>
        <a:lstStyle/>
        <a:p>
          <a:endParaRPr lang="en-US"/>
        </a:p>
      </dgm:t>
    </dgm:pt>
    <dgm:pt modelId="{A06A1D95-0B73-4952-A542-97D2E821FB10}">
      <dgm:prSet/>
      <dgm:spPr/>
      <dgm:t>
        <a:bodyPr/>
        <a:lstStyle/>
        <a:p>
          <a:r>
            <a:rPr lang="en-US" b="0" i="0"/>
            <a:t>This book is about Civil Engineering.</a:t>
          </a:r>
          <a:endParaRPr lang="en-US"/>
        </a:p>
      </dgm:t>
    </dgm:pt>
    <dgm:pt modelId="{408AA00D-4690-4688-B9EA-467EBE4C8186}" type="parTrans" cxnId="{27DB05FA-669F-45DB-83AA-5AADADA62EB2}">
      <dgm:prSet/>
      <dgm:spPr/>
      <dgm:t>
        <a:bodyPr/>
        <a:lstStyle/>
        <a:p>
          <a:endParaRPr lang="en-US"/>
        </a:p>
      </dgm:t>
    </dgm:pt>
    <dgm:pt modelId="{3DE9D7A1-C2E2-432B-8F81-FA48C66BA83E}" type="sibTrans" cxnId="{27DB05FA-669F-45DB-83AA-5AADADA62EB2}">
      <dgm:prSet/>
      <dgm:spPr/>
      <dgm:t>
        <a:bodyPr/>
        <a:lstStyle/>
        <a:p>
          <a:endParaRPr lang="en-US"/>
        </a:p>
      </dgm:t>
    </dgm:pt>
    <dgm:pt modelId="{A566ABC6-7F58-4F49-86EA-4E1381869F47}">
      <dgm:prSet/>
      <dgm:spPr/>
      <dgm:t>
        <a:bodyPr/>
        <a:lstStyle/>
        <a:p>
          <a:r>
            <a:rPr lang="en-US" b="0" i="0"/>
            <a:t>These services are provided by the technicians.</a:t>
          </a:r>
          <a:endParaRPr lang="en-US"/>
        </a:p>
      </dgm:t>
    </dgm:pt>
    <dgm:pt modelId="{00496757-C0E5-41CA-A6C7-8D5916144E3F}" type="parTrans" cxnId="{12B245A1-59CE-474A-A566-A9E4B660406A}">
      <dgm:prSet/>
      <dgm:spPr/>
      <dgm:t>
        <a:bodyPr/>
        <a:lstStyle/>
        <a:p>
          <a:endParaRPr lang="en-US"/>
        </a:p>
      </dgm:t>
    </dgm:pt>
    <dgm:pt modelId="{D11FEFD1-B5B9-4A43-B589-D1288A7FCE94}" type="sibTrans" cxnId="{12B245A1-59CE-474A-A566-A9E4B660406A}">
      <dgm:prSet/>
      <dgm:spPr/>
      <dgm:t>
        <a:bodyPr/>
        <a:lstStyle/>
        <a:p>
          <a:endParaRPr lang="en-US"/>
        </a:p>
      </dgm:t>
    </dgm:pt>
    <dgm:pt modelId="{65D23A11-EC13-4983-9B76-CA95BFB2BC2F}" type="pres">
      <dgm:prSet presAssocID="{72C4EA93-1503-47FA-9D9A-CBF8E36D132B}" presName="linear" presStyleCnt="0">
        <dgm:presLayoutVars>
          <dgm:animLvl val="lvl"/>
          <dgm:resizeHandles val="exact"/>
        </dgm:presLayoutVars>
      </dgm:prSet>
      <dgm:spPr/>
    </dgm:pt>
    <dgm:pt modelId="{6AEC7870-74B4-41C1-ADE1-0359221302EB}" type="pres">
      <dgm:prSet presAssocID="{63310C43-D51C-4754-A9A5-C1B3320C0F00}" presName="parentText" presStyleLbl="node1" presStyleIdx="0" presStyleCnt="6">
        <dgm:presLayoutVars>
          <dgm:chMax val="0"/>
          <dgm:bulletEnabled val="1"/>
        </dgm:presLayoutVars>
      </dgm:prSet>
      <dgm:spPr/>
    </dgm:pt>
    <dgm:pt modelId="{503ECE06-216A-4468-84DA-099699C30EE6}" type="pres">
      <dgm:prSet presAssocID="{B4D4FE51-5C52-472D-83FB-4239FA388E22}" presName="spacer" presStyleCnt="0"/>
      <dgm:spPr/>
    </dgm:pt>
    <dgm:pt modelId="{3DF96FFD-2008-42ED-BCBE-B4A944E1D786}" type="pres">
      <dgm:prSet presAssocID="{423BF8E8-B76B-40E8-ADBD-EBCDE28F5D8E}" presName="parentText" presStyleLbl="node1" presStyleIdx="1" presStyleCnt="6">
        <dgm:presLayoutVars>
          <dgm:chMax val="0"/>
          <dgm:bulletEnabled val="1"/>
        </dgm:presLayoutVars>
      </dgm:prSet>
      <dgm:spPr/>
    </dgm:pt>
    <dgm:pt modelId="{C4ECC296-E589-4E17-A7E6-A2AAB2EB99B2}" type="pres">
      <dgm:prSet presAssocID="{49921A98-1D35-4C91-B1F1-7E7E4D416CB5}" presName="spacer" presStyleCnt="0"/>
      <dgm:spPr/>
    </dgm:pt>
    <dgm:pt modelId="{FAAA04EC-81D0-4B7C-8586-725C3C9BC4D3}" type="pres">
      <dgm:prSet presAssocID="{0A63EC22-263D-4215-A0D2-7A9A06D5C9E9}" presName="parentText" presStyleLbl="node1" presStyleIdx="2" presStyleCnt="6">
        <dgm:presLayoutVars>
          <dgm:chMax val="0"/>
          <dgm:bulletEnabled val="1"/>
        </dgm:presLayoutVars>
      </dgm:prSet>
      <dgm:spPr/>
    </dgm:pt>
    <dgm:pt modelId="{34CAA624-139E-4A19-95D9-296D88D66C8C}" type="pres">
      <dgm:prSet presAssocID="{013A4629-E870-4682-8DE9-8F348BE9E3DB}" presName="spacer" presStyleCnt="0"/>
      <dgm:spPr/>
    </dgm:pt>
    <dgm:pt modelId="{465DF776-5898-4F77-BECA-55EFAB6B60BD}" type="pres">
      <dgm:prSet presAssocID="{4FA71BC6-B456-44AF-AF98-DD1870047A99}" presName="parentText" presStyleLbl="node1" presStyleIdx="3" presStyleCnt="6">
        <dgm:presLayoutVars>
          <dgm:chMax val="0"/>
          <dgm:bulletEnabled val="1"/>
        </dgm:presLayoutVars>
      </dgm:prSet>
      <dgm:spPr/>
    </dgm:pt>
    <dgm:pt modelId="{034AEF08-0AD7-48E0-A592-9362BEBF0C1A}" type="pres">
      <dgm:prSet presAssocID="{3D3828AD-F87D-4800-AF5B-D65DEA364F31}" presName="spacer" presStyleCnt="0"/>
      <dgm:spPr/>
    </dgm:pt>
    <dgm:pt modelId="{6DB9FCA7-C412-4EDF-948F-4BA3575E6925}" type="pres">
      <dgm:prSet presAssocID="{A06A1D95-0B73-4952-A542-97D2E821FB10}" presName="parentText" presStyleLbl="node1" presStyleIdx="4" presStyleCnt="6">
        <dgm:presLayoutVars>
          <dgm:chMax val="0"/>
          <dgm:bulletEnabled val="1"/>
        </dgm:presLayoutVars>
      </dgm:prSet>
      <dgm:spPr/>
    </dgm:pt>
    <dgm:pt modelId="{B56F699E-FD04-47A6-A5AF-7091F77C6786}" type="pres">
      <dgm:prSet presAssocID="{3DE9D7A1-C2E2-432B-8F81-FA48C66BA83E}" presName="spacer" presStyleCnt="0"/>
      <dgm:spPr/>
    </dgm:pt>
    <dgm:pt modelId="{4CA02434-B34E-4DEE-8B80-E195FB376EB5}" type="pres">
      <dgm:prSet presAssocID="{A566ABC6-7F58-4F49-86EA-4E1381869F47}" presName="parentText" presStyleLbl="node1" presStyleIdx="5" presStyleCnt="6">
        <dgm:presLayoutVars>
          <dgm:chMax val="0"/>
          <dgm:bulletEnabled val="1"/>
        </dgm:presLayoutVars>
      </dgm:prSet>
      <dgm:spPr/>
    </dgm:pt>
  </dgm:ptLst>
  <dgm:cxnLst>
    <dgm:cxn modelId="{2791B603-0763-4A14-AE8A-005762FA120F}" type="presOf" srcId="{423BF8E8-B76B-40E8-ADBD-EBCDE28F5D8E}" destId="{3DF96FFD-2008-42ED-BCBE-B4A944E1D786}" srcOrd="0" destOrd="0" presId="urn:microsoft.com/office/officeart/2005/8/layout/vList2"/>
    <dgm:cxn modelId="{40595D08-EA13-482C-9B9C-B5C2A327BE4E}" type="presOf" srcId="{72C4EA93-1503-47FA-9D9A-CBF8E36D132B}" destId="{65D23A11-EC13-4983-9B76-CA95BFB2BC2F}" srcOrd="0" destOrd="0" presId="urn:microsoft.com/office/officeart/2005/8/layout/vList2"/>
    <dgm:cxn modelId="{5B3F3F16-8271-412B-8572-2303623778EF}" srcId="{72C4EA93-1503-47FA-9D9A-CBF8E36D132B}" destId="{423BF8E8-B76B-40E8-ADBD-EBCDE28F5D8E}" srcOrd="1" destOrd="0" parTransId="{8409138D-3BD3-47F7-BB88-2148A5B7CB5B}" sibTransId="{49921A98-1D35-4C91-B1F1-7E7E4D416CB5}"/>
    <dgm:cxn modelId="{75633523-FF99-4E98-9FF4-9B1DA5EDD5E3}" srcId="{72C4EA93-1503-47FA-9D9A-CBF8E36D132B}" destId="{0A63EC22-263D-4215-A0D2-7A9A06D5C9E9}" srcOrd="2" destOrd="0" parTransId="{0ADA494E-49E7-4F11-B902-649AEEBC6536}" sibTransId="{013A4629-E870-4682-8DE9-8F348BE9E3DB}"/>
    <dgm:cxn modelId="{F6420F3A-EBA5-41E6-B01D-979CD806DACD}" type="presOf" srcId="{0A63EC22-263D-4215-A0D2-7A9A06D5C9E9}" destId="{FAAA04EC-81D0-4B7C-8586-725C3C9BC4D3}" srcOrd="0" destOrd="0" presId="urn:microsoft.com/office/officeart/2005/8/layout/vList2"/>
    <dgm:cxn modelId="{4016DF6A-252B-41E1-912D-244D07F2D1AF}" srcId="{72C4EA93-1503-47FA-9D9A-CBF8E36D132B}" destId="{4FA71BC6-B456-44AF-AF98-DD1870047A99}" srcOrd="3" destOrd="0" parTransId="{32F196DA-CE92-483D-9B20-1AF8E378AB88}" sibTransId="{3D3828AD-F87D-4800-AF5B-D65DEA364F31}"/>
    <dgm:cxn modelId="{EF3DBC72-6AE1-46C8-BAC6-FC95844FFB61}" type="presOf" srcId="{A566ABC6-7F58-4F49-86EA-4E1381869F47}" destId="{4CA02434-B34E-4DEE-8B80-E195FB376EB5}" srcOrd="0" destOrd="0" presId="urn:microsoft.com/office/officeart/2005/8/layout/vList2"/>
    <dgm:cxn modelId="{52DE5A59-777C-43A2-A2D2-29ECE582C24E}" srcId="{72C4EA93-1503-47FA-9D9A-CBF8E36D132B}" destId="{63310C43-D51C-4754-A9A5-C1B3320C0F00}" srcOrd="0" destOrd="0" parTransId="{233A5EBB-2F26-42A9-9070-E0F851292C46}" sibTransId="{B4D4FE51-5C52-472D-83FB-4239FA388E22}"/>
    <dgm:cxn modelId="{E7FCCD9D-255D-495B-A336-4FA7E277A773}" type="presOf" srcId="{63310C43-D51C-4754-A9A5-C1B3320C0F00}" destId="{6AEC7870-74B4-41C1-ADE1-0359221302EB}" srcOrd="0" destOrd="0" presId="urn:microsoft.com/office/officeart/2005/8/layout/vList2"/>
    <dgm:cxn modelId="{12B245A1-59CE-474A-A566-A9E4B660406A}" srcId="{72C4EA93-1503-47FA-9D9A-CBF8E36D132B}" destId="{A566ABC6-7F58-4F49-86EA-4E1381869F47}" srcOrd="5" destOrd="0" parTransId="{00496757-C0E5-41CA-A6C7-8D5916144E3F}" sibTransId="{D11FEFD1-B5B9-4A43-B589-D1288A7FCE94}"/>
    <dgm:cxn modelId="{1A0623DF-532F-410C-BC06-A0A51029BFB9}" type="presOf" srcId="{A06A1D95-0B73-4952-A542-97D2E821FB10}" destId="{6DB9FCA7-C412-4EDF-948F-4BA3575E6925}" srcOrd="0" destOrd="0" presId="urn:microsoft.com/office/officeart/2005/8/layout/vList2"/>
    <dgm:cxn modelId="{865F42F7-C28E-4255-9CB5-201651FCCEED}" type="presOf" srcId="{4FA71BC6-B456-44AF-AF98-DD1870047A99}" destId="{465DF776-5898-4F77-BECA-55EFAB6B60BD}" srcOrd="0" destOrd="0" presId="urn:microsoft.com/office/officeart/2005/8/layout/vList2"/>
    <dgm:cxn modelId="{27DB05FA-669F-45DB-83AA-5AADADA62EB2}" srcId="{72C4EA93-1503-47FA-9D9A-CBF8E36D132B}" destId="{A06A1D95-0B73-4952-A542-97D2E821FB10}" srcOrd="4" destOrd="0" parTransId="{408AA00D-4690-4688-B9EA-467EBE4C8186}" sibTransId="{3DE9D7A1-C2E2-432B-8F81-FA48C66BA83E}"/>
    <dgm:cxn modelId="{15C054EF-6627-4200-86F8-7495CD589267}" type="presParOf" srcId="{65D23A11-EC13-4983-9B76-CA95BFB2BC2F}" destId="{6AEC7870-74B4-41C1-ADE1-0359221302EB}" srcOrd="0" destOrd="0" presId="urn:microsoft.com/office/officeart/2005/8/layout/vList2"/>
    <dgm:cxn modelId="{32995ED0-B19A-4E58-BAA6-931E540670F6}" type="presParOf" srcId="{65D23A11-EC13-4983-9B76-CA95BFB2BC2F}" destId="{503ECE06-216A-4468-84DA-099699C30EE6}" srcOrd="1" destOrd="0" presId="urn:microsoft.com/office/officeart/2005/8/layout/vList2"/>
    <dgm:cxn modelId="{81DD8B1D-707D-489F-959C-BE44BA6526EA}" type="presParOf" srcId="{65D23A11-EC13-4983-9B76-CA95BFB2BC2F}" destId="{3DF96FFD-2008-42ED-BCBE-B4A944E1D786}" srcOrd="2" destOrd="0" presId="urn:microsoft.com/office/officeart/2005/8/layout/vList2"/>
    <dgm:cxn modelId="{EA03662C-0A73-4F7F-A785-DA747CAAD106}" type="presParOf" srcId="{65D23A11-EC13-4983-9B76-CA95BFB2BC2F}" destId="{C4ECC296-E589-4E17-A7E6-A2AAB2EB99B2}" srcOrd="3" destOrd="0" presId="urn:microsoft.com/office/officeart/2005/8/layout/vList2"/>
    <dgm:cxn modelId="{F862A458-DFE2-4AEB-9A2B-810CEC1705AA}" type="presParOf" srcId="{65D23A11-EC13-4983-9B76-CA95BFB2BC2F}" destId="{FAAA04EC-81D0-4B7C-8586-725C3C9BC4D3}" srcOrd="4" destOrd="0" presId="urn:microsoft.com/office/officeart/2005/8/layout/vList2"/>
    <dgm:cxn modelId="{3BDA2BFB-3CC8-4140-9262-7D171295CDA1}" type="presParOf" srcId="{65D23A11-EC13-4983-9B76-CA95BFB2BC2F}" destId="{34CAA624-139E-4A19-95D9-296D88D66C8C}" srcOrd="5" destOrd="0" presId="urn:microsoft.com/office/officeart/2005/8/layout/vList2"/>
    <dgm:cxn modelId="{6DB8A351-16B9-4DFF-8C21-1F212057A871}" type="presParOf" srcId="{65D23A11-EC13-4983-9B76-CA95BFB2BC2F}" destId="{465DF776-5898-4F77-BECA-55EFAB6B60BD}" srcOrd="6" destOrd="0" presId="urn:microsoft.com/office/officeart/2005/8/layout/vList2"/>
    <dgm:cxn modelId="{754E8CB5-7B9D-4274-B436-05A6F252D100}" type="presParOf" srcId="{65D23A11-EC13-4983-9B76-CA95BFB2BC2F}" destId="{034AEF08-0AD7-48E0-A592-9362BEBF0C1A}" srcOrd="7" destOrd="0" presId="urn:microsoft.com/office/officeart/2005/8/layout/vList2"/>
    <dgm:cxn modelId="{C3A64C08-5708-4DF7-8ABB-9782D4B341EB}" type="presParOf" srcId="{65D23A11-EC13-4983-9B76-CA95BFB2BC2F}" destId="{6DB9FCA7-C412-4EDF-948F-4BA3575E6925}" srcOrd="8" destOrd="0" presId="urn:microsoft.com/office/officeart/2005/8/layout/vList2"/>
    <dgm:cxn modelId="{7CAD7ECD-7722-46F3-A9BD-A56C31B94AEE}" type="presParOf" srcId="{65D23A11-EC13-4983-9B76-CA95BFB2BC2F}" destId="{B56F699E-FD04-47A6-A5AF-7091F77C6786}" srcOrd="9" destOrd="0" presId="urn:microsoft.com/office/officeart/2005/8/layout/vList2"/>
    <dgm:cxn modelId="{A5CC9220-841A-462B-B996-078A4586F496}" type="presParOf" srcId="{65D23A11-EC13-4983-9B76-CA95BFB2BC2F}" destId="{4CA02434-B34E-4DEE-8B80-E195FB376EB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C7870-74B4-41C1-ADE1-0359221302EB}">
      <dsp:nvSpPr>
        <dsp:cNvPr id="0" name=""/>
        <dsp:cNvSpPr/>
      </dsp:nvSpPr>
      <dsp:spPr>
        <a:xfrm>
          <a:off x="0" y="961088"/>
          <a:ext cx="6391275" cy="50368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i="0" kern="1200"/>
            <a:t>This:    </a:t>
          </a:r>
          <a:r>
            <a:rPr lang="es-ES" sz="2100" b="0" i="0" kern="1200"/>
            <a:t>este, esta, esto, éste, ésta.</a:t>
          </a:r>
          <a:endParaRPr lang="en-US" sz="2100" kern="1200"/>
        </a:p>
      </dsp:txBody>
      <dsp:txXfrm>
        <a:off x="24588" y="985676"/>
        <a:ext cx="6342099" cy="454509"/>
      </dsp:txXfrm>
    </dsp:sp>
    <dsp:sp modelId="{3DF96FFD-2008-42ED-BCBE-B4A944E1D786}">
      <dsp:nvSpPr>
        <dsp:cNvPr id="0" name=""/>
        <dsp:cNvSpPr/>
      </dsp:nvSpPr>
      <dsp:spPr>
        <a:xfrm>
          <a:off x="0" y="1525253"/>
          <a:ext cx="6391275" cy="503685"/>
        </a:xfrm>
        <a:prstGeom prst="roundRect">
          <a:avLst/>
        </a:prstGeom>
        <a:solidFill>
          <a:schemeClr val="accent2">
            <a:hueOff val="90633"/>
            <a:satOff val="-9599"/>
            <a:lumOff val="-2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i="0" kern="1200"/>
            <a:t>These: </a:t>
          </a:r>
          <a:r>
            <a:rPr lang="es-ES" sz="2100" b="0" i="0" kern="1200"/>
            <a:t>estos, estas, éstos, éstas.</a:t>
          </a:r>
          <a:endParaRPr lang="en-US" sz="2100" kern="1200"/>
        </a:p>
      </dsp:txBody>
      <dsp:txXfrm>
        <a:off x="24588" y="1549841"/>
        <a:ext cx="6342099" cy="454509"/>
      </dsp:txXfrm>
    </dsp:sp>
    <dsp:sp modelId="{FAAA04EC-81D0-4B7C-8586-725C3C9BC4D3}">
      <dsp:nvSpPr>
        <dsp:cNvPr id="0" name=""/>
        <dsp:cNvSpPr/>
      </dsp:nvSpPr>
      <dsp:spPr>
        <a:xfrm>
          <a:off x="0" y="2089418"/>
          <a:ext cx="6391275" cy="503685"/>
        </a:xfrm>
        <a:prstGeom prst="roundRect">
          <a:avLst/>
        </a:prstGeom>
        <a:solidFill>
          <a:schemeClr val="accent2">
            <a:hueOff val="181266"/>
            <a:satOff val="-19197"/>
            <a:lumOff val="-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i="0" kern="1200"/>
            <a:t>That:   </a:t>
          </a:r>
          <a:r>
            <a:rPr lang="es-ES" sz="2100" b="0" i="0" kern="1200"/>
            <a:t>ese, esa, eso, aquel, aquella, aquello.</a:t>
          </a:r>
          <a:endParaRPr lang="en-US" sz="2100" kern="1200"/>
        </a:p>
      </dsp:txBody>
      <dsp:txXfrm>
        <a:off x="24588" y="2114006"/>
        <a:ext cx="6342099" cy="454509"/>
      </dsp:txXfrm>
    </dsp:sp>
    <dsp:sp modelId="{465DF776-5898-4F77-BECA-55EFAB6B60BD}">
      <dsp:nvSpPr>
        <dsp:cNvPr id="0" name=""/>
        <dsp:cNvSpPr/>
      </dsp:nvSpPr>
      <dsp:spPr>
        <a:xfrm>
          <a:off x="0" y="2653583"/>
          <a:ext cx="6391275" cy="503685"/>
        </a:xfrm>
        <a:prstGeom prst="roundRect">
          <a:avLst/>
        </a:prstGeom>
        <a:solidFill>
          <a:schemeClr val="accent2">
            <a:hueOff val="271899"/>
            <a:satOff val="-28796"/>
            <a:lumOff val="-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b="1" i="0" kern="1200"/>
            <a:t>Those: </a:t>
          </a:r>
          <a:r>
            <a:rPr lang="es-ES" sz="2100" b="0" i="0" kern="1200"/>
            <a:t>esos, esas, aquellos, aquellas.</a:t>
          </a:r>
          <a:endParaRPr lang="en-US" sz="2100" kern="1200"/>
        </a:p>
      </dsp:txBody>
      <dsp:txXfrm>
        <a:off x="24588" y="2678171"/>
        <a:ext cx="6342099" cy="454509"/>
      </dsp:txXfrm>
    </dsp:sp>
    <dsp:sp modelId="{6DB9FCA7-C412-4EDF-948F-4BA3575E6925}">
      <dsp:nvSpPr>
        <dsp:cNvPr id="0" name=""/>
        <dsp:cNvSpPr/>
      </dsp:nvSpPr>
      <dsp:spPr>
        <a:xfrm>
          <a:off x="0" y="3217748"/>
          <a:ext cx="6391275" cy="503685"/>
        </a:xfrm>
        <a:prstGeom prst="roundRect">
          <a:avLst/>
        </a:prstGeom>
        <a:solidFill>
          <a:schemeClr val="accent2">
            <a:hueOff val="362532"/>
            <a:satOff val="-38394"/>
            <a:lumOff val="-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This book is about Civil Engineering.</a:t>
          </a:r>
          <a:endParaRPr lang="en-US" sz="2100" kern="1200"/>
        </a:p>
      </dsp:txBody>
      <dsp:txXfrm>
        <a:off x="24588" y="3242336"/>
        <a:ext cx="6342099" cy="454509"/>
      </dsp:txXfrm>
    </dsp:sp>
    <dsp:sp modelId="{4CA02434-B34E-4DEE-8B80-E195FB376EB5}">
      <dsp:nvSpPr>
        <dsp:cNvPr id="0" name=""/>
        <dsp:cNvSpPr/>
      </dsp:nvSpPr>
      <dsp:spPr>
        <a:xfrm>
          <a:off x="0" y="3781913"/>
          <a:ext cx="6391275" cy="503685"/>
        </a:xfrm>
        <a:prstGeom prst="roundRect">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These services are provided by the technicians.</a:t>
          </a:r>
          <a:endParaRPr lang="en-US" sz="2100" kern="1200"/>
        </a:p>
      </dsp:txBody>
      <dsp:txXfrm>
        <a:off x="24588" y="3806501"/>
        <a:ext cx="6342099"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3-13T01:18:42.1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7938 11733,'0'-25,"25"25,-1 0,1-25,0 25,0 0,0 0,-1 0,26 0,-25 0,25 0,-26 0,1 0,0 0,0 0,0 0,-1 0,1 0,0 0,0 0,0 0,-1 0,1 0,0 0,0 0,0 0,-1 0,1 0,25 0,-25 0,-1 0,1 0,0 0,0 0,0 0,-1 25,1-25,25 0,-25 25,-1-25,1 0,0 0,0 0,0 0,-1 0,1 24,0-24,0 0,0 0,-1 0,1 0,25 0,-25 25,24-25,-24 25,0-25,25 0,-26 0,26 0,-25 0,0 25,-1-25,1 0,0 0,25 0,-26 0,1 0,0 0,0 0,24 0,-24 0,0 0,0 0,0 0,-1 0,26 0,-25 0,0 0,-1 0,1 0,0 0,0 0,0 0,-1 0,1 0,0 0,0 0,0 0,24 0,-24 0,0 0,0 0,0 0,-1 0,1 0,0 0,0 0,0 0,-1 0,1 0,0 0,0 0,0 0,-1 0,1 0,0 0,0 0,0 0,-1 0,1 0,0 0,0 0,0 0,-1 0,-24-25,25 25,0 0,0 0,0 0,-1 0,1 0,0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p:nvSpPr>
          <p:cNvPr id="6" name="Slide Number Placeholder 5"/>
          <p:cNvSpPr>
            <a:spLocks noGrp="1"/>
          </p:cNvSpPr>
          <p:nvPr>
            <p:ph type="sldNum" sz="quarter" idx="12"/>
          </p:nvPr>
        </p:nvSpPr>
        <p:spPr>
          <a:xfrm>
            <a:off x="531812" y="4529540"/>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259214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172080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7115-93AD-41FB-B847-32AB5773C2D0}" type="slidenum">
              <a:rPr lang="es-AR" smtClean="0"/>
              <a:t>‹#›</a:t>
            </a:fld>
            <a:endParaRPr lang="es-A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2129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3959052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7115-93AD-41FB-B847-32AB5773C2D0}" type="slidenum">
              <a:rPr lang="es-AR" smtClean="0"/>
              <a:t>‹#›</a:t>
            </a:fld>
            <a:endParaRPr lang="es-A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17320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789472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4003744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3250947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sp>
        <p:nvSpPr>
          <p:cNvPr id="6" name="Slide Number Placeholder 5"/>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234020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873A65-F0C6-4969-B490-4299A9F76C25}" type="datetimeFigureOut">
              <a:rPr lang="es-AR" smtClean="0"/>
              <a:t>2/3/2026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282072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4005479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9873A65-F0C6-4969-B490-4299A9F76C25}" type="datetimeFigureOut">
              <a:rPr lang="es-AR" smtClean="0"/>
              <a:t>2/3/2026</a:t>
            </a:fld>
            <a:endParaRPr lang="es-AR"/>
          </a:p>
        </p:txBody>
      </p:sp>
      <p:sp>
        <p:nvSpPr>
          <p:cNvPr id="8" name="Footer Placeholder 7"/>
          <p:cNvSpPr>
            <a:spLocks noGrp="1"/>
          </p:cNvSpPr>
          <p:nvPr>
            <p:ph type="ftr" sz="quarter" idx="11"/>
          </p:nvPr>
        </p:nvSpPr>
        <p:spPr/>
        <p:txBody>
          <a:bodyPr/>
          <a:lstStyle/>
          <a:p>
            <a:endParaRPr lang="es-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42282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9873A65-F0C6-4969-B490-4299A9F76C25}" type="datetimeFigureOut">
              <a:rPr lang="es-AR" smtClean="0"/>
              <a:t>2/3/2026</a:t>
            </a:fld>
            <a:endParaRPr lang="es-AR"/>
          </a:p>
        </p:txBody>
      </p:sp>
      <p:sp>
        <p:nvSpPr>
          <p:cNvPr id="4" name="Footer Placeholder 3"/>
          <p:cNvSpPr>
            <a:spLocks noGrp="1"/>
          </p:cNvSpPr>
          <p:nvPr>
            <p:ph type="ftr" sz="quarter" idx="11"/>
          </p:nvPr>
        </p:nvSpPr>
        <p:spPr/>
        <p:txBody>
          <a:bodyPr/>
          <a:lstStyle/>
          <a:p>
            <a:endParaRPr lang="es-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226199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73A65-F0C6-4969-B490-4299A9F76C25}" type="datetimeFigureOut">
              <a:rPr lang="es-AR" smtClean="0"/>
              <a:t>2/3/2026</a:t>
            </a:fld>
            <a:endParaRPr lang="es-AR"/>
          </a:p>
        </p:txBody>
      </p:sp>
      <p:sp>
        <p:nvSpPr>
          <p:cNvPr id="3" name="Footer Placeholder 2"/>
          <p:cNvSpPr>
            <a:spLocks noGrp="1"/>
          </p:cNvSpPr>
          <p:nvPr>
            <p:ph type="ftr" sz="quarter" idx="11"/>
          </p:nvPr>
        </p:nvSpPr>
        <p:spPr/>
        <p:txBody>
          <a:bodyPr/>
          <a:lstStyle/>
          <a:p>
            <a:endParaRPr lang="es-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294238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32410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9873A65-F0C6-4969-B490-4299A9F76C25}" type="datetimeFigureOut">
              <a:rPr lang="es-AR" smtClean="0"/>
              <a:t>2/3/2026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7115-93AD-41FB-B847-32AB5773C2D0}" type="slidenum">
              <a:rPr lang="es-AR" smtClean="0"/>
              <a:t>‹#›</a:t>
            </a:fld>
            <a:endParaRPr lang="es-AR"/>
          </a:p>
        </p:txBody>
      </p:sp>
    </p:spTree>
    <p:extLst>
      <p:ext uri="{BB962C8B-B14F-4D97-AF65-F5344CB8AC3E}">
        <p14:creationId xmlns:p14="http://schemas.microsoft.com/office/powerpoint/2010/main" val="84154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GB"/>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GB"/>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GB"/>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GB"/>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GB"/>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GB"/>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GB"/>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GB"/>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GB"/>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GB"/>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GB"/>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GB"/>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GB"/>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GB"/>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GB"/>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GB"/>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GB"/>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GB"/>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GB"/>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GB"/>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GB"/>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GB"/>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GB"/>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GB"/>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9873A65-F0C6-4969-B490-4299A9F76C25}" type="datetimeFigureOut">
              <a:rPr lang="es-AR" smtClean="0"/>
              <a:t>2/3/2026</a:t>
            </a:fld>
            <a:endParaRPr lang="es-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5777115-93AD-41FB-B847-32AB5773C2D0}" type="slidenum">
              <a:rPr lang="es-AR" smtClean="0"/>
              <a:t>‹#›</a:t>
            </a:fld>
            <a:endParaRPr lang="es-AR"/>
          </a:p>
        </p:txBody>
      </p:sp>
    </p:spTree>
    <p:extLst>
      <p:ext uri="{BB962C8B-B14F-4D97-AF65-F5344CB8AC3E}">
        <p14:creationId xmlns:p14="http://schemas.microsoft.com/office/powerpoint/2010/main" val="2373427644"/>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hyperlink" Target="http://www.google.com.ar/url?sa=i&amp;rct=j&amp;q=&amp;esrc=s&amp;frm=1&amp;source=images&amp;cd=&amp;cad=rja&amp;uact=8&amp;ved=0CAcQjRw&amp;url=http://www.newvision.co.ug/news/640298-too-little-money-deal-with-the-problem.html&amp;ei=SQn2VLj9M8uqogTg2IDACw&amp;bvm=bv.87519884,d.cWc&amp;psig=AFQjCNEsAm6cUuwzuGBoxMssvTHDST7sXg&amp;ust=1425495980597604" TargetMode="External"/><Relationship Id="rId1" Type="http://schemas.openxmlformats.org/officeDocument/2006/relationships/slideLayout" Target="../slideLayouts/slideLayout2.xml"/><Relationship Id="rId6" Type="http://schemas.openxmlformats.org/officeDocument/2006/relationships/hyperlink" Target="http://www.google.com.ar/imgres?imgurl=http://s3.amazonaws.com/rapgenius/filepicker/gt4SXoR7RlW7Exvi0BW8_little_money.jpg&amp;imgrefurl=http://genius.com/1819602/Hustle-gang-animal/Well-i-have-my-weed-and-my-money-green&amp;h=427&amp;w=640&amp;tbnid=pH0uFgwTHYaa_M:&amp;zoom=1&amp;docid=jfLmUkUroHOP-M&amp;ei=sQr2VN3XINPIsQTRy4CoAw&amp;tbm=isch&amp;ved=0CBkQMygRMBE4ZA" TargetMode="External"/><Relationship Id="rId5" Type="http://schemas.openxmlformats.org/officeDocument/2006/relationships/image" Target="../media/image6.jpeg"/><Relationship Id="rId4" Type="http://schemas.openxmlformats.org/officeDocument/2006/relationships/hyperlink" Target="http://www.google.com.ar/imgres?imgurl=http://static1.squarespace.com/static/525f17d6e4b0e94ba1d31914/t/53c5d97ae4b0cd4116e540d4/1405475220118/&amp;imgrefurl=http://www.debtfreeguys.com/debt-free-guys-blog/2014/7/15/turning-a-little-money-into-a-lot-of-money&amp;h=250&amp;w=375&amp;tbnid=cIYrwMdyz_pSzM:&amp;zoom=1&amp;docid=g2UO3I0jdAx1lM&amp;ei=Kwb2VPbDOsLmsASt1oLYBQ&amp;tbm=isch&amp;ved=0CD4QMygZMB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Industrial_engineering#cite_note-:0-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Industrial_engineering#cite_note-: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pPr marL="0" indent="0"/>
            <a:r>
              <a:rPr lang="es-ES" dirty="0">
                <a:solidFill>
                  <a:schemeClr val="accent1">
                    <a:lumMod val="50000"/>
                  </a:schemeClr>
                </a:solidFill>
                <a:latin typeface="Arial Black" panose="020B0A04020102020204" pitchFamily="34" charset="0"/>
              </a:rPr>
              <a:t>FRASE/GRUPO NOMINAL </a:t>
            </a:r>
            <a:br>
              <a:rPr lang="es-ES" dirty="0">
                <a:solidFill>
                  <a:schemeClr val="accent1">
                    <a:lumMod val="50000"/>
                  </a:schemeClr>
                </a:solidFill>
                <a:latin typeface="Arial Black" panose="020B0A04020102020204" pitchFamily="34" charset="0"/>
              </a:rPr>
            </a:br>
            <a:endParaRPr lang="es-AR" dirty="0">
              <a:solidFill>
                <a:schemeClr val="accent1">
                  <a:lumMod val="50000"/>
                </a:schemeClr>
              </a:solidFill>
            </a:endParaRPr>
          </a:p>
        </p:txBody>
      </p:sp>
      <p:sp>
        <p:nvSpPr>
          <p:cNvPr id="3" name="Subtítulo 2"/>
          <p:cNvSpPr>
            <a:spLocks noGrp="1"/>
          </p:cNvSpPr>
          <p:nvPr>
            <p:ph type="subTitle" idx="1"/>
          </p:nvPr>
        </p:nvSpPr>
        <p:spPr/>
        <p:txBody>
          <a:bodyPr/>
          <a:lstStyle/>
          <a:p>
            <a:r>
              <a:rPr lang="es-ES" dirty="0">
                <a:solidFill>
                  <a:schemeClr val="accent4">
                    <a:lumMod val="75000"/>
                  </a:schemeClr>
                </a:solidFill>
                <a:latin typeface="Arial Black" panose="020B0A04020102020204" pitchFamily="34" charset="0"/>
              </a:rPr>
              <a:t>(NOUN PHRASE)</a:t>
            </a:r>
            <a:br>
              <a:rPr lang="es-AR" dirty="0">
                <a:solidFill>
                  <a:schemeClr val="accent4">
                    <a:lumMod val="75000"/>
                  </a:schemeClr>
                </a:solidFill>
                <a:latin typeface="Arial Black" panose="020B0A04020102020204" pitchFamily="34" charset="0"/>
              </a:rPr>
            </a:br>
            <a:endParaRPr lang="es-AR" dirty="0"/>
          </a:p>
        </p:txBody>
      </p:sp>
    </p:spTree>
    <p:extLst>
      <p:ext uri="{BB962C8B-B14F-4D97-AF65-F5344CB8AC3E}">
        <p14:creationId xmlns:p14="http://schemas.microsoft.com/office/powerpoint/2010/main" val="1812375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a:xfrm>
            <a:off x="609600" y="1214847"/>
            <a:ext cx="10972800" cy="4911318"/>
          </a:xfrm>
        </p:spPr>
        <p:txBody>
          <a:bodyPr>
            <a:noAutofit/>
          </a:bodyPr>
          <a:lstStyle/>
          <a:p>
            <a:pPr>
              <a:lnSpc>
                <a:spcPct val="80000"/>
              </a:lnSpc>
              <a:buNone/>
              <a:defRPr/>
            </a:pPr>
            <a:r>
              <a:rPr lang="es-ES" sz="3000" b="1" dirty="0" err="1"/>
              <a:t>Another</a:t>
            </a:r>
            <a:r>
              <a:rPr lang="es-ES" sz="3000" b="1" dirty="0"/>
              <a:t>: </a:t>
            </a:r>
            <a:r>
              <a:rPr lang="es-ES" sz="3000" dirty="0"/>
              <a:t>otro/a, distinto/a</a:t>
            </a:r>
            <a:endParaRPr lang="es-ES" sz="3000" b="1" dirty="0"/>
          </a:p>
          <a:p>
            <a:pPr>
              <a:lnSpc>
                <a:spcPct val="80000"/>
              </a:lnSpc>
              <a:buNone/>
              <a:defRPr/>
            </a:pPr>
            <a:r>
              <a:rPr lang="es-ES" sz="3000" b="1" dirty="0" err="1"/>
              <a:t>Much</a:t>
            </a:r>
            <a:r>
              <a:rPr lang="es-ES" sz="3000" b="1" dirty="0"/>
              <a:t>: </a:t>
            </a:r>
            <a:r>
              <a:rPr lang="es-ES" sz="3000" dirty="0"/>
              <a:t>mucho, la mayor parte de, la mayoría </a:t>
            </a:r>
            <a:endParaRPr lang="es-ES" sz="3000" b="1" dirty="0"/>
          </a:p>
          <a:p>
            <a:pPr>
              <a:lnSpc>
                <a:spcPct val="80000"/>
              </a:lnSpc>
              <a:buNone/>
              <a:defRPr/>
            </a:pPr>
            <a:r>
              <a:rPr lang="es-ES" sz="3000" b="1" dirty="0" err="1"/>
              <a:t>Few</a:t>
            </a:r>
            <a:r>
              <a:rPr lang="es-ES" sz="3000" b="1" dirty="0"/>
              <a:t>: </a:t>
            </a:r>
            <a:r>
              <a:rPr lang="es-ES" sz="3000" dirty="0"/>
              <a:t>pocos / </a:t>
            </a:r>
            <a:r>
              <a:rPr lang="es-ES" sz="3000" b="1" dirty="0"/>
              <a:t>a </a:t>
            </a:r>
            <a:r>
              <a:rPr lang="es-ES" sz="3000" b="1" dirty="0" err="1"/>
              <a:t>few</a:t>
            </a:r>
            <a:r>
              <a:rPr lang="es-ES" sz="3000" b="1" dirty="0"/>
              <a:t> </a:t>
            </a:r>
            <a:r>
              <a:rPr lang="es-ES" sz="3000" dirty="0"/>
              <a:t>algunos      </a:t>
            </a:r>
            <a:r>
              <a:rPr lang="es-ES" sz="3000" b="1" dirty="0" err="1">
                <a:effectLst>
                  <a:outerShdw blurRad="38100" dist="38100" dir="2700000" algn="tl">
                    <a:srgbClr val="C0C0C0"/>
                  </a:outerShdw>
                </a:effectLst>
              </a:rPr>
              <a:t>little</a:t>
            </a:r>
            <a:r>
              <a:rPr lang="es-ES" sz="3000" b="1" dirty="0">
                <a:effectLst>
                  <a:outerShdw blurRad="38100" dist="38100" dir="2700000" algn="tl">
                    <a:srgbClr val="C0C0C0"/>
                  </a:outerShdw>
                </a:effectLst>
              </a:rPr>
              <a:t> </a:t>
            </a:r>
            <a:r>
              <a:rPr lang="es-ES" sz="3000" dirty="0"/>
              <a:t>poco / </a:t>
            </a:r>
            <a:r>
              <a:rPr lang="es-ES" sz="3000" b="1" dirty="0">
                <a:effectLst>
                  <a:outerShdw blurRad="38100" dist="38100" dir="2700000" algn="tl">
                    <a:srgbClr val="C0C0C0"/>
                  </a:outerShdw>
                </a:effectLst>
              </a:rPr>
              <a:t>a </a:t>
            </a:r>
            <a:r>
              <a:rPr lang="es-ES" sz="3000" b="1" dirty="0" err="1">
                <a:effectLst>
                  <a:outerShdw blurRad="38100" dist="38100" dir="2700000" algn="tl">
                    <a:srgbClr val="C0C0C0"/>
                  </a:outerShdw>
                </a:effectLst>
              </a:rPr>
              <a:t>little</a:t>
            </a:r>
            <a:r>
              <a:rPr lang="es-ES" sz="3000" dirty="0"/>
              <a:t> algo, un poco</a:t>
            </a:r>
            <a:endParaRPr lang="es-ES" sz="3000" b="1" dirty="0"/>
          </a:p>
          <a:p>
            <a:pPr>
              <a:lnSpc>
                <a:spcPct val="80000"/>
              </a:lnSpc>
              <a:buNone/>
              <a:defRPr/>
            </a:pPr>
            <a:r>
              <a:rPr lang="es-ES" sz="3000" b="1" dirty="0" err="1"/>
              <a:t>Eithe</a:t>
            </a:r>
            <a:r>
              <a:rPr lang="es-ES" sz="3000" dirty="0" err="1"/>
              <a:t>r</a:t>
            </a:r>
            <a:r>
              <a:rPr lang="es-ES" sz="3000" dirty="0"/>
              <a:t>: ambos, cualquier</a:t>
            </a:r>
          </a:p>
          <a:p>
            <a:pPr>
              <a:lnSpc>
                <a:spcPct val="80000"/>
              </a:lnSpc>
              <a:buNone/>
              <a:defRPr/>
            </a:pPr>
            <a:r>
              <a:rPr lang="es-ES" sz="3000" b="1" dirty="0" err="1"/>
              <a:t>Either</a:t>
            </a:r>
            <a:r>
              <a:rPr lang="es-ES" sz="3000" b="1" dirty="0"/>
              <a:t>:</a:t>
            </a:r>
            <a:r>
              <a:rPr lang="es-ES" sz="3000" dirty="0"/>
              <a:t> A </a:t>
            </a:r>
            <a:r>
              <a:rPr lang="es-ES" sz="3000" dirty="0" err="1"/>
              <a:t>or</a:t>
            </a:r>
            <a:r>
              <a:rPr lang="es-ES" sz="3000" dirty="0"/>
              <a:t> B,, ya sea una o la otra</a:t>
            </a:r>
            <a:endParaRPr lang="es-ES" sz="3000" b="1" dirty="0"/>
          </a:p>
          <a:p>
            <a:pPr>
              <a:lnSpc>
                <a:spcPct val="80000"/>
              </a:lnSpc>
              <a:buNone/>
              <a:defRPr/>
            </a:pPr>
            <a:r>
              <a:rPr lang="es-ES" sz="3000" b="1" dirty="0" err="1"/>
              <a:t>Both</a:t>
            </a:r>
            <a:r>
              <a:rPr lang="es-ES" sz="3000" b="1" dirty="0"/>
              <a:t>:</a:t>
            </a:r>
            <a:r>
              <a:rPr lang="es-ES" sz="3000" dirty="0"/>
              <a:t> ambos </a:t>
            </a:r>
          </a:p>
          <a:p>
            <a:pPr>
              <a:lnSpc>
                <a:spcPct val="80000"/>
              </a:lnSpc>
              <a:buNone/>
              <a:defRPr/>
            </a:pPr>
            <a:r>
              <a:rPr lang="es-ES" sz="3000" b="1" dirty="0" err="1"/>
              <a:t>Both</a:t>
            </a:r>
            <a:r>
              <a:rPr lang="es-ES" sz="3000" dirty="0"/>
              <a:t> A </a:t>
            </a:r>
            <a:r>
              <a:rPr lang="es-ES" sz="3000" b="1" dirty="0"/>
              <a:t>and</a:t>
            </a:r>
            <a:r>
              <a:rPr lang="es-ES" sz="3000" dirty="0"/>
              <a:t> B : tanto A como B</a:t>
            </a:r>
            <a:endParaRPr lang="es-ES" sz="3000" b="1" dirty="0"/>
          </a:p>
          <a:p>
            <a:pPr>
              <a:lnSpc>
                <a:spcPct val="80000"/>
              </a:lnSpc>
              <a:buNone/>
              <a:defRPr/>
            </a:pPr>
            <a:r>
              <a:rPr lang="es-ES" sz="3000" b="1" dirty="0" err="1"/>
              <a:t>Neither</a:t>
            </a:r>
            <a:r>
              <a:rPr lang="es-ES" sz="3000" b="1" dirty="0"/>
              <a:t>:</a:t>
            </a:r>
            <a:r>
              <a:rPr lang="es-ES" sz="3000" dirty="0"/>
              <a:t> ningún</a:t>
            </a:r>
          </a:p>
          <a:p>
            <a:pPr>
              <a:lnSpc>
                <a:spcPct val="80000"/>
              </a:lnSpc>
              <a:buNone/>
              <a:defRPr/>
            </a:pPr>
            <a:r>
              <a:rPr lang="es-ES" sz="3000" b="1" dirty="0" err="1"/>
              <a:t>Neither</a:t>
            </a:r>
            <a:r>
              <a:rPr lang="es-ES" sz="3000" dirty="0"/>
              <a:t> A </a:t>
            </a:r>
            <a:r>
              <a:rPr lang="es-ES" sz="3000" b="1" dirty="0" err="1"/>
              <a:t>nor</a:t>
            </a:r>
            <a:r>
              <a:rPr lang="es-ES" sz="3000" dirty="0"/>
              <a:t> B: Ni A ni B</a:t>
            </a:r>
          </a:p>
          <a:p>
            <a:pPr>
              <a:lnSpc>
                <a:spcPct val="80000"/>
              </a:lnSpc>
              <a:buNone/>
              <a:defRPr/>
            </a:pPr>
            <a:r>
              <a:rPr lang="es-ES" sz="3000" b="1" dirty="0" err="1"/>
              <a:t>Most</a:t>
            </a:r>
            <a:r>
              <a:rPr lang="es-ES" sz="3000" b="1" dirty="0"/>
              <a:t> + </a:t>
            </a:r>
            <a:r>
              <a:rPr lang="es-ES" sz="3000" b="1" dirty="0" err="1"/>
              <a:t>Sust</a:t>
            </a:r>
            <a:r>
              <a:rPr lang="es-ES" sz="3000" b="1" dirty="0"/>
              <a:t> plural: </a:t>
            </a:r>
            <a:r>
              <a:rPr lang="es-ES" sz="3000" dirty="0"/>
              <a:t>la mayoría de </a:t>
            </a:r>
          </a:p>
        </p:txBody>
      </p:sp>
    </p:spTree>
    <p:extLst>
      <p:ext uri="{BB962C8B-B14F-4D97-AF65-F5344CB8AC3E}">
        <p14:creationId xmlns:p14="http://schemas.microsoft.com/office/powerpoint/2010/main" val="165900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defRPr/>
            </a:pPr>
            <a:r>
              <a:rPr lang="es-ES" sz="2800">
                <a:solidFill>
                  <a:srgbClr val="3333CC"/>
                </a:solidFill>
              </a:rPr>
              <a:t>PREMODIFICADORES:</a:t>
            </a:r>
            <a:br>
              <a:rPr lang="es-ES" sz="3200">
                <a:solidFill>
                  <a:srgbClr val="3333CC"/>
                </a:solidFill>
              </a:rPr>
            </a:br>
            <a:r>
              <a:rPr lang="es-ES" sz="4000" b="1" u="sng">
                <a:solidFill>
                  <a:srgbClr val="3333CC"/>
                </a:solidFill>
                <a:effectLst>
                  <a:outerShdw blurRad="38100" dist="38100" dir="2700000" algn="tl">
                    <a:srgbClr val="C0C0C0"/>
                  </a:outerShdw>
                </a:effectLst>
              </a:rPr>
              <a:t>Numerativos y cuantificadores definidos</a:t>
            </a:r>
            <a:r>
              <a:rPr lang="es-ES" sz="4000"/>
              <a:t> </a:t>
            </a:r>
          </a:p>
        </p:txBody>
      </p:sp>
      <p:sp>
        <p:nvSpPr>
          <p:cNvPr id="20483" name="Rectangle 3"/>
          <p:cNvSpPr>
            <a:spLocks noGrp="1" noChangeArrowheads="1"/>
          </p:cNvSpPr>
          <p:nvPr>
            <p:ph idx="1"/>
          </p:nvPr>
        </p:nvSpPr>
        <p:spPr/>
        <p:txBody>
          <a:bodyPr>
            <a:normAutofit/>
          </a:bodyPr>
          <a:lstStyle/>
          <a:p>
            <a:pPr eaLnBrk="1" hangingPunct="1"/>
            <a:r>
              <a:rPr lang="es-ES" sz="3200" b="1" dirty="0" err="1"/>
              <a:t>One</a:t>
            </a:r>
            <a:r>
              <a:rPr lang="es-ES" sz="3200" b="1" dirty="0"/>
              <a:t>, </a:t>
            </a:r>
            <a:r>
              <a:rPr lang="es-ES" sz="3200" b="1" dirty="0" err="1"/>
              <a:t>two</a:t>
            </a:r>
            <a:r>
              <a:rPr lang="es-ES" sz="3200" dirty="0"/>
              <a:t>, </a:t>
            </a:r>
            <a:r>
              <a:rPr lang="es-ES" sz="3200" dirty="0" err="1"/>
              <a:t>etc</a:t>
            </a:r>
            <a:r>
              <a:rPr lang="es-ES" sz="3200" dirty="0"/>
              <a:t>: uno, dos, etc.</a:t>
            </a:r>
            <a:endParaRPr lang="en-US" sz="3200" b="1" dirty="0"/>
          </a:p>
          <a:p>
            <a:pPr eaLnBrk="1" hangingPunct="1"/>
            <a:r>
              <a:rPr lang="en-US" sz="3200" b="1" dirty="0"/>
              <a:t>One hundred</a:t>
            </a:r>
            <a:r>
              <a:rPr lang="en-US" sz="3200" dirty="0"/>
              <a:t>: </a:t>
            </a:r>
            <a:r>
              <a:rPr lang="en-US" sz="3200" dirty="0" err="1"/>
              <a:t>cien</a:t>
            </a:r>
            <a:r>
              <a:rPr lang="en-US" sz="3200" dirty="0"/>
              <a:t>, etc.</a:t>
            </a:r>
            <a:endParaRPr lang="en-US" sz="3200" b="1" dirty="0"/>
          </a:p>
          <a:p>
            <a:pPr eaLnBrk="1" hangingPunct="1"/>
            <a:r>
              <a:rPr lang="en-US" sz="3200" b="1" dirty="0"/>
              <a:t>Two thousand</a:t>
            </a:r>
            <a:r>
              <a:rPr lang="en-US" sz="3200" dirty="0"/>
              <a:t> dos mil, etc.</a:t>
            </a:r>
            <a:endParaRPr lang="es-ES" sz="3200" b="1" dirty="0"/>
          </a:p>
          <a:p>
            <a:pPr eaLnBrk="1" hangingPunct="1"/>
            <a:r>
              <a:rPr lang="es-ES" sz="3200" b="1" dirty="0" err="1"/>
              <a:t>First</a:t>
            </a:r>
            <a:r>
              <a:rPr lang="es-ES" sz="3200" b="1" dirty="0"/>
              <a:t>, </a:t>
            </a:r>
            <a:r>
              <a:rPr lang="es-ES" sz="3200" b="1" dirty="0" err="1"/>
              <a:t>second</a:t>
            </a:r>
            <a:r>
              <a:rPr lang="es-ES" sz="3200" b="1" dirty="0"/>
              <a:t>, </a:t>
            </a:r>
            <a:r>
              <a:rPr lang="es-ES" sz="3200" b="1" dirty="0" err="1"/>
              <a:t>third</a:t>
            </a:r>
            <a:r>
              <a:rPr lang="es-ES" sz="3200" dirty="0"/>
              <a:t>: primero, Segundo, tercero, </a:t>
            </a:r>
            <a:endParaRPr lang="es-ES" sz="3200" b="1" dirty="0"/>
          </a:p>
          <a:p>
            <a:pPr eaLnBrk="1" hangingPunct="1"/>
            <a:r>
              <a:rPr lang="es-ES" sz="3200" b="1" dirty="0" err="1"/>
              <a:t>forth</a:t>
            </a:r>
            <a:r>
              <a:rPr lang="es-ES" sz="3200" b="1" dirty="0"/>
              <a:t>, </a:t>
            </a:r>
            <a:r>
              <a:rPr lang="es-ES" sz="3200" b="1" dirty="0" err="1"/>
              <a:t>fitfth</a:t>
            </a:r>
            <a:r>
              <a:rPr lang="es-ES" sz="3200" b="1" dirty="0"/>
              <a:t>, </a:t>
            </a:r>
            <a:r>
              <a:rPr lang="es-ES" sz="3200" b="1" dirty="0" err="1"/>
              <a:t>sixth</a:t>
            </a:r>
            <a:r>
              <a:rPr lang="es-ES" sz="3200" b="1" dirty="0"/>
              <a:t> </a:t>
            </a:r>
            <a:r>
              <a:rPr lang="es-ES" sz="3200" dirty="0"/>
              <a:t>… cuarto, quinto, sexto…</a:t>
            </a:r>
          </a:p>
        </p:txBody>
      </p:sp>
    </p:spTree>
    <p:extLst>
      <p:ext uri="{BB962C8B-B14F-4D97-AF65-F5344CB8AC3E}">
        <p14:creationId xmlns:p14="http://schemas.microsoft.com/office/powerpoint/2010/main" val="212618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es-ES" sz="3200">
                <a:solidFill>
                  <a:srgbClr val="3333CC"/>
                </a:solidFill>
              </a:rPr>
              <a:t>PREMODIFICADORES:</a:t>
            </a:r>
            <a:r>
              <a:rPr lang="es-ES" sz="4000">
                <a:solidFill>
                  <a:srgbClr val="3333CC"/>
                </a:solidFill>
              </a:rPr>
              <a:t> </a:t>
            </a:r>
            <a:br>
              <a:rPr lang="es-ES" sz="4000">
                <a:solidFill>
                  <a:srgbClr val="3333CC"/>
                </a:solidFill>
              </a:rPr>
            </a:br>
            <a:r>
              <a:rPr lang="es-ES" sz="4000" b="1">
                <a:solidFill>
                  <a:srgbClr val="3333CC"/>
                </a:solidFill>
                <a:effectLst>
                  <a:outerShdw blurRad="38100" dist="38100" dir="2700000" algn="tl">
                    <a:srgbClr val="C0C0C0"/>
                  </a:outerShdw>
                </a:effectLst>
              </a:rPr>
              <a:t>POSESIVOS</a:t>
            </a:r>
          </a:p>
        </p:txBody>
      </p:sp>
      <p:sp>
        <p:nvSpPr>
          <p:cNvPr id="16387" name="Rectangle 3"/>
          <p:cNvSpPr>
            <a:spLocks noGrp="1" noChangeArrowheads="1"/>
          </p:cNvSpPr>
          <p:nvPr>
            <p:ph idx="1"/>
          </p:nvPr>
        </p:nvSpPr>
        <p:spPr>
          <a:xfrm>
            <a:off x="913773" y="1716946"/>
            <a:ext cx="10364452" cy="3424107"/>
          </a:xfrm>
        </p:spPr>
        <p:txBody>
          <a:bodyPr>
            <a:noAutofit/>
          </a:bodyPr>
          <a:lstStyle/>
          <a:p>
            <a:pPr eaLnBrk="1" hangingPunct="1"/>
            <a:r>
              <a:rPr lang="es-ES" sz="3200" b="1" dirty="0" err="1"/>
              <a:t>My</a:t>
            </a:r>
            <a:r>
              <a:rPr lang="es-ES" sz="3200" b="1" dirty="0"/>
              <a:t>       </a:t>
            </a:r>
            <a:r>
              <a:rPr lang="es-ES" sz="3200" dirty="0"/>
              <a:t>mi    </a:t>
            </a:r>
            <a:endParaRPr lang="es-ES" sz="3200" b="1" dirty="0"/>
          </a:p>
          <a:p>
            <a:pPr eaLnBrk="1" hangingPunct="1"/>
            <a:r>
              <a:rPr lang="es-ES" sz="3200" b="1" dirty="0" err="1"/>
              <a:t>Your</a:t>
            </a:r>
            <a:r>
              <a:rPr lang="es-ES" sz="3200" b="1" dirty="0"/>
              <a:t>   </a:t>
            </a:r>
            <a:r>
              <a:rPr lang="es-ES" sz="3200" dirty="0"/>
              <a:t>tu /su</a:t>
            </a:r>
            <a:endParaRPr lang="es-ES" sz="3200" b="1" dirty="0"/>
          </a:p>
          <a:p>
            <a:pPr eaLnBrk="1" hangingPunct="1"/>
            <a:r>
              <a:rPr lang="es-ES" sz="3200" b="1" dirty="0" err="1"/>
              <a:t>His</a:t>
            </a:r>
            <a:r>
              <a:rPr lang="es-ES" sz="3200" b="1" dirty="0"/>
              <a:t>      </a:t>
            </a:r>
            <a:r>
              <a:rPr lang="es-ES" sz="3200" dirty="0"/>
              <a:t>su (de él) </a:t>
            </a:r>
            <a:endParaRPr lang="es-ES" sz="3200" b="1" dirty="0"/>
          </a:p>
          <a:p>
            <a:pPr eaLnBrk="1" hangingPunct="1"/>
            <a:r>
              <a:rPr lang="es-ES" sz="3200" b="1" dirty="0" err="1"/>
              <a:t>Her</a:t>
            </a:r>
            <a:r>
              <a:rPr lang="es-ES" sz="3200" b="1" dirty="0"/>
              <a:t>     </a:t>
            </a:r>
            <a:r>
              <a:rPr lang="es-ES" sz="3200" dirty="0"/>
              <a:t>su (de ella)</a:t>
            </a:r>
            <a:endParaRPr lang="es-ES" sz="3200" b="1" dirty="0"/>
          </a:p>
          <a:p>
            <a:pPr eaLnBrk="1" hangingPunct="1"/>
            <a:r>
              <a:rPr lang="es-ES" sz="3200" b="1" dirty="0" err="1"/>
              <a:t>Its</a:t>
            </a:r>
            <a:r>
              <a:rPr lang="es-ES" sz="3200" b="1" dirty="0"/>
              <a:t>       </a:t>
            </a:r>
            <a:r>
              <a:rPr lang="es-ES" sz="3200" dirty="0"/>
              <a:t>su  (no de persona)</a:t>
            </a:r>
            <a:endParaRPr lang="es-ES" sz="3200" b="1" dirty="0"/>
          </a:p>
          <a:p>
            <a:pPr eaLnBrk="1" hangingPunct="1"/>
            <a:r>
              <a:rPr lang="es-ES" sz="3200" b="1" dirty="0" err="1"/>
              <a:t>Our</a:t>
            </a:r>
            <a:r>
              <a:rPr lang="es-ES" sz="3200" b="1" dirty="0"/>
              <a:t>     </a:t>
            </a:r>
            <a:r>
              <a:rPr lang="es-ES" sz="3200" dirty="0"/>
              <a:t>nuestro</a:t>
            </a:r>
            <a:endParaRPr lang="es-ES" sz="3200" b="1" dirty="0"/>
          </a:p>
          <a:p>
            <a:pPr eaLnBrk="1" hangingPunct="1"/>
            <a:r>
              <a:rPr lang="es-ES" sz="3200" b="1" dirty="0" err="1"/>
              <a:t>Their</a:t>
            </a:r>
            <a:r>
              <a:rPr lang="es-ES" sz="3200" b="1" dirty="0"/>
              <a:t>  </a:t>
            </a:r>
            <a:r>
              <a:rPr lang="es-ES" sz="3200" dirty="0"/>
              <a:t>su (de ellos)</a:t>
            </a:r>
          </a:p>
        </p:txBody>
      </p:sp>
    </p:spTree>
    <p:extLst>
      <p:ext uri="{BB962C8B-B14F-4D97-AF65-F5344CB8AC3E}">
        <p14:creationId xmlns:p14="http://schemas.microsoft.com/office/powerpoint/2010/main" val="1256718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Grp="1" noChangeAspect="1" noChangeArrowheads="1"/>
          </p:cNvPicPr>
          <p:nvPr>
            <p:ph idx="1"/>
          </p:nvPr>
        </p:nvPicPr>
        <p:blipFill>
          <a:blip r:embed="rId2" cstate="print"/>
          <a:srcRect/>
          <a:stretch>
            <a:fillRect/>
          </a:stretch>
        </p:blipFill>
        <p:spPr bwMode="auto">
          <a:xfrm>
            <a:off x="2024034" y="2012347"/>
            <a:ext cx="8143932" cy="1360657"/>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cstate="print"/>
          <a:srcRect/>
          <a:stretch>
            <a:fillRect/>
          </a:stretch>
        </p:blipFill>
        <p:spPr bwMode="auto">
          <a:xfrm>
            <a:off x="2095472" y="4572009"/>
            <a:ext cx="8072462" cy="1221219"/>
          </a:xfrm>
          <a:prstGeom prst="rect">
            <a:avLst/>
          </a:prstGeom>
          <a:noFill/>
          <a:ln w="9525">
            <a:noFill/>
            <a:miter lim="800000"/>
            <a:headEnd/>
            <a:tailEnd/>
          </a:ln>
          <a:effectLst/>
        </p:spPr>
      </p:pic>
      <p:pic>
        <p:nvPicPr>
          <p:cNvPr id="145412" name="Picture 4"/>
          <p:cNvPicPr>
            <a:picLocks noChangeAspect="1" noChangeArrowheads="1"/>
          </p:cNvPicPr>
          <p:nvPr/>
        </p:nvPicPr>
        <p:blipFill>
          <a:blip r:embed="rId4" cstate="print"/>
          <a:srcRect/>
          <a:stretch>
            <a:fillRect/>
          </a:stretch>
        </p:blipFill>
        <p:spPr bwMode="auto">
          <a:xfrm>
            <a:off x="2809852" y="357167"/>
            <a:ext cx="6715172" cy="919887"/>
          </a:xfrm>
          <a:prstGeom prst="rect">
            <a:avLst/>
          </a:prstGeom>
          <a:noFill/>
          <a:ln w="9525">
            <a:noFill/>
            <a:miter lim="800000"/>
            <a:headEnd/>
            <a:tailEnd/>
          </a:ln>
          <a:effectLst/>
        </p:spPr>
      </p:pic>
    </p:spTree>
    <p:extLst>
      <p:ext uri="{BB962C8B-B14F-4D97-AF65-F5344CB8AC3E}">
        <p14:creationId xmlns:p14="http://schemas.microsoft.com/office/powerpoint/2010/main" val="234162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571481"/>
            <a:ext cx="8229600" cy="5554683"/>
          </a:xfrm>
        </p:spPr>
        <p:txBody>
          <a:bodyPr>
            <a:normAutofit/>
          </a:bodyPr>
          <a:lstStyle/>
          <a:p>
            <a:pPr>
              <a:buNone/>
            </a:pPr>
            <a:r>
              <a:rPr lang="en-US" b="1" i="1" dirty="0"/>
              <a:t>A lot of money</a:t>
            </a:r>
            <a:r>
              <a:rPr lang="en-US" i="1" dirty="0"/>
              <a:t>.</a:t>
            </a:r>
          </a:p>
          <a:p>
            <a:endParaRPr lang="en-US" i="1" dirty="0"/>
          </a:p>
          <a:p>
            <a:pPr>
              <a:buNone/>
            </a:pPr>
            <a:r>
              <a:rPr lang="en-US" i="1" dirty="0"/>
              <a:t>                                                    </a:t>
            </a:r>
          </a:p>
          <a:p>
            <a:pPr>
              <a:buNone/>
            </a:pPr>
            <a:endParaRPr lang="en-US" i="1" dirty="0"/>
          </a:p>
          <a:p>
            <a:pPr>
              <a:buNone/>
            </a:pPr>
            <a:r>
              <a:rPr lang="en-US" b="1" i="1" dirty="0"/>
              <a:t>a little money</a:t>
            </a:r>
            <a:endParaRPr lang="en-US" b="1" dirty="0"/>
          </a:p>
          <a:p>
            <a:pPr>
              <a:buNone/>
            </a:pPr>
            <a:endParaRPr lang="en-US" dirty="0"/>
          </a:p>
          <a:p>
            <a:pPr>
              <a:buNone/>
            </a:pPr>
            <a:endParaRPr lang="en-US" dirty="0"/>
          </a:p>
          <a:p>
            <a:pPr>
              <a:buNone/>
            </a:pPr>
            <a:endParaRPr lang="en-US" dirty="0"/>
          </a:p>
          <a:p>
            <a:pPr>
              <a:buNone/>
            </a:pPr>
            <a:r>
              <a:rPr lang="en-US" b="1" dirty="0"/>
              <a:t>l</a:t>
            </a:r>
            <a:r>
              <a:rPr lang="es-AR" b="1" dirty="0" err="1"/>
              <a:t>ittle</a:t>
            </a:r>
            <a:r>
              <a:rPr lang="es-AR" b="1" dirty="0"/>
              <a:t> </a:t>
            </a:r>
            <a:r>
              <a:rPr lang="es-AR" b="1" dirty="0" err="1"/>
              <a:t>money</a:t>
            </a:r>
            <a:endParaRPr lang="es-AR" b="1" dirty="0"/>
          </a:p>
        </p:txBody>
      </p:sp>
      <p:pic>
        <p:nvPicPr>
          <p:cNvPr id="4" name="irc_mi" descr="http://www.newvision.co.ug/newvision_cms/gall_content/2013/3/2013_3$largeimg203_Mar_2013_192519263.jpg">
            <a:hlinkClick r:id="rId2"/>
          </p:cNvPr>
          <p:cNvPicPr/>
          <p:nvPr/>
        </p:nvPicPr>
        <p:blipFill>
          <a:blip r:embed="rId3" cstate="print"/>
          <a:srcRect/>
          <a:stretch>
            <a:fillRect/>
          </a:stretch>
        </p:blipFill>
        <p:spPr bwMode="auto">
          <a:xfrm>
            <a:off x="5595934" y="4786322"/>
            <a:ext cx="2786082" cy="1714488"/>
          </a:xfrm>
          <a:prstGeom prst="rect">
            <a:avLst/>
          </a:prstGeom>
          <a:noFill/>
          <a:ln w="9525">
            <a:noFill/>
            <a:miter lim="800000"/>
            <a:headEnd/>
            <a:tailEnd/>
          </a:ln>
        </p:spPr>
      </p:pic>
      <p:pic>
        <p:nvPicPr>
          <p:cNvPr id="5" name="4 Imagen" descr="Resultado de imagen para little money a little money">
            <a:hlinkClick r:id="rId4"/>
          </p:cNvPr>
          <p:cNvPicPr/>
          <p:nvPr/>
        </p:nvPicPr>
        <p:blipFill>
          <a:blip r:embed="rId5" cstate="print"/>
          <a:srcRect/>
          <a:stretch>
            <a:fillRect/>
          </a:stretch>
        </p:blipFill>
        <p:spPr bwMode="auto">
          <a:xfrm>
            <a:off x="5667372" y="285728"/>
            <a:ext cx="4500594" cy="2357454"/>
          </a:xfrm>
          <a:prstGeom prst="rect">
            <a:avLst/>
          </a:prstGeom>
          <a:noFill/>
          <a:ln w="9525">
            <a:noFill/>
            <a:miter lim="800000"/>
            <a:headEnd/>
            <a:tailEnd/>
          </a:ln>
        </p:spPr>
      </p:pic>
      <p:pic>
        <p:nvPicPr>
          <p:cNvPr id="6" name="5 Imagen" descr="Resultado de imagen para little money a little money">
            <a:hlinkClick r:id="rId6"/>
          </p:cNvPr>
          <p:cNvPicPr/>
          <p:nvPr/>
        </p:nvPicPr>
        <p:blipFill>
          <a:blip r:embed="rId7" cstate="print"/>
          <a:srcRect/>
          <a:stretch>
            <a:fillRect/>
          </a:stretch>
        </p:blipFill>
        <p:spPr bwMode="auto">
          <a:xfrm>
            <a:off x="4952993" y="2643183"/>
            <a:ext cx="2619375" cy="1743075"/>
          </a:xfrm>
          <a:prstGeom prst="rect">
            <a:avLst/>
          </a:prstGeom>
          <a:noFill/>
          <a:ln w="9525">
            <a:noFill/>
            <a:miter lim="800000"/>
            <a:headEnd/>
            <a:tailEnd/>
          </a:ln>
        </p:spPr>
      </p:pic>
    </p:spTree>
    <p:extLst>
      <p:ext uri="{BB962C8B-B14F-4D97-AF65-F5344CB8AC3E}">
        <p14:creationId xmlns:p14="http://schemas.microsoft.com/office/powerpoint/2010/main" val="381190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09600" y="251956"/>
            <a:ext cx="10972800" cy="715454"/>
          </a:xfrm>
        </p:spPr>
        <p:txBody>
          <a:bodyPr>
            <a:normAutofit/>
          </a:bodyPr>
          <a:lstStyle/>
          <a:p>
            <a:r>
              <a:rPr lang="es-ES" b="1" dirty="0">
                <a:solidFill>
                  <a:schemeClr val="accent1"/>
                </a:solidFill>
              </a:rPr>
              <a:t>Determinantes:</a:t>
            </a:r>
            <a:endParaRPr lang="es-ES" b="1" dirty="0">
              <a:solidFill>
                <a:srgbClr val="FF0000"/>
              </a:solidFill>
            </a:endParaRPr>
          </a:p>
        </p:txBody>
      </p:sp>
      <p:sp>
        <p:nvSpPr>
          <p:cNvPr id="3" name="Marcador de contenido 2"/>
          <p:cNvSpPr>
            <a:spLocks noGrp="1"/>
          </p:cNvSpPr>
          <p:nvPr>
            <p:ph idx="1"/>
          </p:nvPr>
        </p:nvSpPr>
        <p:spPr>
          <a:xfrm>
            <a:off x="609600" y="496390"/>
            <a:ext cx="10972800" cy="5655901"/>
          </a:xfrm>
        </p:spPr>
        <p:txBody>
          <a:bodyPr/>
          <a:lstStyle/>
          <a:p>
            <a:pPr marL="0" indent="0">
              <a:buNone/>
            </a:pPr>
            <a:endParaRPr lang="es-ES" dirty="0"/>
          </a:p>
          <a:p>
            <a:pPr marL="0" indent="0">
              <a:buNone/>
            </a:pPr>
            <a:endParaRPr lang="es-AR" dirty="0"/>
          </a:p>
        </p:txBody>
      </p:sp>
      <p:graphicFrame>
        <p:nvGraphicFramePr>
          <p:cNvPr id="4" name="Tabla 3"/>
          <p:cNvGraphicFramePr>
            <a:graphicFrameLocks noGrp="1"/>
          </p:cNvGraphicFramePr>
          <p:nvPr>
            <p:extLst>
              <p:ext uri="{D42A27DB-BD31-4B8C-83A1-F6EECF244321}">
                <p14:modId xmlns:p14="http://schemas.microsoft.com/office/powerpoint/2010/main" val="3439237531"/>
              </p:ext>
            </p:extLst>
          </p:nvPr>
        </p:nvGraphicFramePr>
        <p:xfrm>
          <a:off x="609600" y="1211844"/>
          <a:ext cx="11131825" cy="4483952"/>
        </p:xfrm>
        <a:graphic>
          <a:graphicData uri="http://schemas.openxmlformats.org/drawingml/2006/table">
            <a:tbl>
              <a:tblPr firstRow="1" bandRow="1">
                <a:tableStyleId>{5C22544A-7EE6-4342-B048-85BDC9FD1C3A}</a:tableStyleId>
              </a:tblPr>
              <a:tblGrid>
                <a:gridCol w="1607711">
                  <a:extLst>
                    <a:ext uri="{9D8B030D-6E8A-4147-A177-3AD203B41FA5}">
                      <a16:colId xmlns:a16="http://schemas.microsoft.com/office/drawing/2014/main" val="587563703"/>
                    </a:ext>
                  </a:extLst>
                </a:gridCol>
                <a:gridCol w="1575416">
                  <a:extLst>
                    <a:ext uri="{9D8B030D-6E8A-4147-A177-3AD203B41FA5}">
                      <a16:colId xmlns:a16="http://schemas.microsoft.com/office/drawing/2014/main" val="2183334862"/>
                    </a:ext>
                  </a:extLst>
                </a:gridCol>
                <a:gridCol w="4132073">
                  <a:extLst>
                    <a:ext uri="{9D8B030D-6E8A-4147-A177-3AD203B41FA5}">
                      <a16:colId xmlns:a16="http://schemas.microsoft.com/office/drawing/2014/main" val="1455804906"/>
                    </a:ext>
                  </a:extLst>
                </a:gridCol>
                <a:gridCol w="1333028">
                  <a:extLst>
                    <a:ext uri="{9D8B030D-6E8A-4147-A177-3AD203B41FA5}">
                      <a16:colId xmlns:a16="http://schemas.microsoft.com/office/drawing/2014/main" val="2786441262"/>
                    </a:ext>
                  </a:extLst>
                </a:gridCol>
                <a:gridCol w="950354">
                  <a:extLst>
                    <a:ext uri="{9D8B030D-6E8A-4147-A177-3AD203B41FA5}">
                      <a16:colId xmlns:a16="http://schemas.microsoft.com/office/drawing/2014/main" val="1704427333"/>
                    </a:ext>
                  </a:extLst>
                </a:gridCol>
                <a:gridCol w="1533243">
                  <a:extLst>
                    <a:ext uri="{9D8B030D-6E8A-4147-A177-3AD203B41FA5}">
                      <a16:colId xmlns:a16="http://schemas.microsoft.com/office/drawing/2014/main" val="1721947338"/>
                    </a:ext>
                  </a:extLst>
                </a:gridCol>
              </a:tblGrid>
              <a:tr h="560494">
                <a:tc>
                  <a:txBody>
                    <a:bodyPr/>
                    <a:lstStyle/>
                    <a:p>
                      <a:pPr algn="ctr"/>
                      <a:endParaRPr lang="es-AR" sz="24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dirty="0" err="1">
                          <a:solidFill>
                            <a:srgbClr val="18464F"/>
                          </a:solidFill>
                        </a:rPr>
                        <a:t>Charges</a:t>
                      </a:r>
                      <a:endParaRPr lang="es-AR" sz="2400" dirty="0">
                        <a:solidFill>
                          <a:srgbClr val="18464F"/>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solidFill>
                          <a:srgbClr val="18464F"/>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dirty="0">
                          <a:solidFill>
                            <a:srgbClr val="18464F"/>
                          </a:solidFill>
                        </a:rPr>
                        <a:t>are</a:t>
                      </a:r>
                      <a:endParaRPr lang="es-AR" sz="2400" dirty="0">
                        <a:solidFill>
                          <a:srgbClr val="18464F"/>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dirty="0">
                          <a:solidFill>
                            <a:srgbClr val="18464F"/>
                          </a:solidFill>
                        </a:rPr>
                        <a:t>positive</a:t>
                      </a:r>
                      <a:endParaRPr lang="es-AR" sz="2400" dirty="0">
                        <a:solidFill>
                          <a:srgbClr val="18464F"/>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521448295"/>
                  </a:ext>
                </a:extLst>
              </a:tr>
              <a:tr h="560494">
                <a:tc>
                  <a:txBody>
                    <a:bodyPr/>
                    <a:lstStyle/>
                    <a:p>
                      <a:pPr algn="ctr"/>
                      <a:r>
                        <a:rPr lang="es-ES" sz="2400" b="1" dirty="0" err="1">
                          <a:solidFill>
                            <a:schemeClr val="bg1"/>
                          </a:solidFill>
                        </a:rPr>
                        <a:t>The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bg1"/>
                          </a:solidFill>
                        </a:rPr>
                        <a:t>charge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positive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71795142"/>
                  </a:ext>
                </a:extLst>
              </a:tr>
              <a:tr h="560494">
                <a:tc>
                  <a:txBody>
                    <a:bodyPr/>
                    <a:lstStyle/>
                    <a:p>
                      <a:pPr algn="ctr"/>
                      <a:r>
                        <a:rPr lang="es-ES" sz="2400" b="1" dirty="0">
                          <a:solidFill>
                            <a:schemeClr val="bg1"/>
                          </a:solidFill>
                        </a:rPr>
                        <a:t>No</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bg1"/>
                          </a:solidFill>
                        </a:rPr>
                        <a:t>charge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positive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8325548"/>
                  </a:ext>
                </a:extLst>
              </a:tr>
              <a:tr h="560494">
                <a:tc>
                  <a:txBody>
                    <a:bodyPr/>
                    <a:lstStyle/>
                    <a:p>
                      <a:pPr algn="ctr"/>
                      <a:r>
                        <a:rPr lang="es-ES" sz="2400" b="1" dirty="0" err="1">
                          <a:solidFill>
                            <a:schemeClr val="bg1"/>
                          </a:solidFill>
                        </a:rPr>
                        <a:t>This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bg1"/>
                          </a:solidFill>
                        </a:rPr>
                        <a:t>charge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positive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80600084"/>
                  </a:ext>
                </a:extLst>
              </a:tr>
              <a:tr h="560494">
                <a:tc>
                  <a:txBody>
                    <a:bodyPr/>
                    <a:lstStyle/>
                    <a:p>
                      <a:pPr algn="ctr"/>
                      <a:r>
                        <a:rPr lang="es-ES" sz="2400" b="1" dirty="0" err="1">
                          <a:solidFill>
                            <a:schemeClr val="bg1"/>
                          </a:solidFill>
                        </a:rPr>
                        <a:t>Those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charges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are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positive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24524"/>
                  </a:ext>
                </a:extLst>
              </a:tr>
              <a:tr h="560494">
                <a:tc>
                  <a:txBody>
                    <a:bodyPr/>
                    <a:lstStyle/>
                    <a:p>
                      <a:pPr algn="ctr"/>
                      <a:r>
                        <a:rPr lang="es-ES" sz="2400" b="1" dirty="0" err="1">
                          <a:solidFill>
                            <a:schemeClr val="bg1"/>
                          </a:solidFill>
                        </a:rPr>
                        <a:t>Its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bg1"/>
                          </a:solidFill>
                        </a:rPr>
                        <a:t>charge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Positive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649952301"/>
                  </a:ext>
                </a:extLst>
              </a:tr>
              <a:tr h="560494">
                <a:tc>
                  <a:txBody>
                    <a:bodyPr/>
                    <a:lstStyle/>
                    <a:p>
                      <a:pPr algn="ctr"/>
                      <a:r>
                        <a:rPr lang="es-AR" sz="2400" b="1" dirty="0" err="1">
                          <a:solidFill>
                            <a:schemeClr val="bg1"/>
                          </a:solidFill>
                        </a:rPr>
                        <a:t>Most</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2400" b="1" dirty="0" err="1">
                          <a:solidFill>
                            <a:schemeClr val="bg1"/>
                          </a:solidFill>
                        </a:rPr>
                        <a:t>charges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AR" sz="2400" b="1" dirty="0">
                          <a:solidFill>
                            <a:schemeClr val="bg1"/>
                          </a:solidFill>
                        </a:rPr>
                        <a:t>are</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AR" sz="2400" b="1" dirty="0">
                          <a:solidFill>
                            <a:schemeClr val="bg1"/>
                          </a:solidFill>
                        </a:rPr>
                        <a:t>Positive</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6"/>
                  </a:ext>
                </a:extLst>
              </a:tr>
              <a:tr h="560494">
                <a:tc>
                  <a:txBody>
                    <a:bodyPr/>
                    <a:lstStyle/>
                    <a:p>
                      <a:pPr algn="ctr"/>
                      <a:r>
                        <a:rPr lang="es-AR" sz="2400" b="1" dirty="0" err="1">
                          <a:solidFill>
                            <a:schemeClr val="bg1"/>
                          </a:solidFill>
                        </a:rPr>
                        <a:t>Both</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2400" b="1" dirty="0" err="1">
                          <a:solidFill>
                            <a:schemeClr val="bg1"/>
                          </a:solidFill>
                        </a:rPr>
                        <a:t>the</a:t>
                      </a:r>
                      <a:r>
                        <a:rPr lang="es-AR" sz="2400" b="1" baseline="0" dirty="0">
                          <a:solidFill>
                            <a:schemeClr val="bg1"/>
                          </a:solidFill>
                        </a:rPr>
                        <a:t> </a:t>
                      </a:r>
                      <a:r>
                        <a:rPr lang="es-AR" sz="2400" b="1" baseline="0" dirty="0" err="1">
                          <a:solidFill>
                            <a:schemeClr val="bg1"/>
                          </a:solidFill>
                        </a:rPr>
                        <a:t>charge</a:t>
                      </a:r>
                      <a:r>
                        <a:rPr lang="es-AR" sz="2400" b="1" baseline="0" dirty="0">
                          <a:solidFill>
                            <a:schemeClr val="bg1"/>
                          </a:solidFill>
                        </a:rPr>
                        <a:t> and </a:t>
                      </a:r>
                      <a:r>
                        <a:rPr lang="es-AR" sz="2400" b="1" baseline="0" dirty="0" err="1">
                          <a:solidFill>
                            <a:schemeClr val="bg1"/>
                          </a:solidFill>
                        </a:rPr>
                        <a:t>the</a:t>
                      </a:r>
                      <a:r>
                        <a:rPr lang="es-AR" sz="2400" b="1" baseline="0" dirty="0">
                          <a:solidFill>
                            <a:schemeClr val="bg1"/>
                          </a:solidFill>
                        </a:rPr>
                        <a:t> </a:t>
                      </a:r>
                      <a:r>
                        <a:rPr lang="es-AR" sz="2400" b="1" baseline="0" dirty="0" err="1">
                          <a:solidFill>
                            <a:schemeClr val="bg1"/>
                          </a:solidFill>
                        </a:rPr>
                        <a:t>circuit</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109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0129" y="790789"/>
            <a:ext cx="9650547" cy="5352434"/>
          </a:xfrm>
        </p:spPr>
        <p:txBody>
          <a:bodyPr>
            <a:normAutofit/>
          </a:bodyPr>
          <a:lstStyle/>
          <a:p>
            <a:pPr marL="609600" indent="-609600">
              <a:buFont typeface="+mj-lt"/>
              <a:buAutoNum type="arabicPeriod" startAt="15"/>
            </a:pPr>
            <a:r>
              <a:rPr lang="en-US" sz="2800" b="1" u="sng" dirty="0"/>
              <a:t>My</a:t>
            </a:r>
            <a:r>
              <a:rPr lang="en-US" sz="2800" u="sng" dirty="0"/>
              <a:t> design </a:t>
            </a:r>
            <a:r>
              <a:rPr lang="en-US" sz="2800" dirty="0"/>
              <a:t>has new features.</a:t>
            </a:r>
            <a:endParaRPr lang="en-US" sz="2800" b="1" dirty="0"/>
          </a:p>
          <a:p>
            <a:pPr marL="609600" indent="-609600">
              <a:buFont typeface="+mj-lt"/>
              <a:buAutoNum type="arabicPeriod" startAt="15"/>
            </a:pPr>
            <a:r>
              <a:rPr lang="en-US" sz="2800" b="1" u="sng" dirty="0"/>
              <a:t>Our </a:t>
            </a:r>
            <a:r>
              <a:rPr lang="en-US" sz="2800" u="sng" dirty="0"/>
              <a:t>intention </a:t>
            </a:r>
            <a:r>
              <a:rPr lang="en-US" sz="2800" dirty="0"/>
              <a:t>is to transmit knowledge.</a:t>
            </a:r>
            <a:endParaRPr lang="en-US" sz="2800" b="1" dirty="0"/>
          </a:p>
          <a:p>
            <a:pPr marL="609600" indent="-609600">
              <a:buFont typeface="+mj-lt"/>
              <a:buAutoNum type="arabicPeriod" startAt="15"/>
            </a:pPr>
            <a:r>
              <a:rPr lang="en-US" sz="2800" b="1" u="sng" dirty="0"/>
              <a:t>His </a:t>
            </a:r>
            <a:r>
              <a:rPr lang="en-US" sz="2800" u="sng" dirty="0"/>
              <a:t>book </a:t>
            </a:r>
            <a:r>
              <a:rPr lang="en-US" sz="2800" dirty="0"/>
              <a:t>was published in 1985.</a:t>
            </a:r>
          </a:p>
          <a:p>
            <a:pPr marL="609600" indent="-609600">
              <a:buFont typeface="+mj-lt"/>
              <a:buAutoNum type="arabicPeriod" startAt="22"/>
            </a:pPr>
            <a:r>
              <a:rPr lang="en-US" sz="2800" u="sng" dirty="0"/>
              <a:t>The first edition </a:t>
            </a:r>
            <a:r>
              <a:rPr lang="en-US" sz="2800" dirty="0"/>
              <a:t>appeared in 1985.</a:t>
            </a:r>
          </a:p>
          <a:p>
            <a:pPr marL="609600" indent="-609600">
              <a:buFont typeface="+mj-lt"/>
              <a:buAutoNum type="arabicPeriod" startAt="22"/>
            </a:pPr>
            <a:r>
              <a:rPr lang="en-US" sz="2800" u="sng" dirty="0"/>
              <a:t>A few instructions </a:t>
            </a:r>
            <a:r>
              <a:rPr lang="en-US" sz="2800" dirty="0"/>
              <a:t>appear in the first chapter.</a:t>
            </a:r>
          </a:p>
          <a:p>
            <a:pPr marL="609600" indent="-609600">
              <a:buFont typeface="+mj-lt"/>
              <a:buAutoNum type="arabicPeriod" startAt="22"/>
            </a:pPr>
            <a:r>
              <a:rPr lang="en-US" sz="2800" u="sng" dirty="0"/>
              <a:t>Each machine </a:t>
            </a:r>
            <a:r>
              <a:rPr lang="en-US" sz="2800" dirty="0"/>
              <a:t>is similar to one in the book.</a:t>
            </a:r>
          </a:p>
          <a:p>
            <a:pPr marL="609600" indent="-609600">
              <a:buFont typeface="+mj-lt"/>
              <a:buAutoNum type="arabicPeriod" startAt="22"/>
            </a:pPr>
            <a:r>
              <a:rPr lang="en-US" sz="2800" u="sng" dirty="0"/>
              <a:t>Many applications </a:t>
            </a:r>
            <a:r>
              <a:rPr lang="en-US" sz="2800" dirty="0"/>
              <a:t>are included here.</a:t>
            </a:r>
            <a:endParaRPr lang="es-ES" sz="2800" dirty="0"/>
          </a:p>
          <a:p>
            <a:pPr marL="609600" indent="-609600">
              <a:buFont typeface="+mj-lt"/>
              <a:buAutoNum type="arabicPeriod" startAt="15"/>
            </a:pPr>
            <a:r>
              <a:rPr lang="es-E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Back</a:t>
            </a:r>
          </a:p>
          <a:p>
            <a:pPr marL="609600" indent="-609600">
              <a:buFont typeface="+mj-lt"/>
              <a:buAutoNum type="arabicPeriod" startAt="15"/>
            </a:pPr>
            <a:endParaRPr lang="en-US" sz="2800" b="1" dirty="0"/>
          </a:p>
          <a:p>
            <a:endParaRPr lang="es-AR" sz="2800" dirty="0"/>
          </a:p>
        </p:txBody>
      </p:sp>
    </p:spTree>
    <p:extLst>
      <p:ext uri="{BB962C8B-B14F-4D97-AF65-F5344CB8AC3E}">
        <p14:creationId xmlns:p14="http://schemas.microsoft.com/office/powerpoint/2010/main" val="1186665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345546" y="278404"/>
            <a:ext cx="1440160" cy="369332"/>
          </a:xfrm>
          <a:prstGeom prst="rect">
            <a:avLst/>
          </a:prstGeom>
          <a:noFill/>
          <a:ln>
            <a:solidFill>
              <a:srgbClr val="FF0000"/>
            </a:solidFill>
          </a:ln>
        </p:spPr>
        <p:txBody>
          <a:bodyPr wrap="square" rtlCol="0">
            <a:spAutoFit/>
          </a:bodyPr>
          <a:lstStyle/>
          <a:p>
            <a:r>
              <a:rPr lang="es-AR" dirty="0">
                <a:solidFill>
                  <a:prstClr val="black"/>
                </a:solidFill>
                <a:latin typeface="Calibri"/>
              </a:rPr>
              <a:t>Página 3</a:t>
            </a:r>
          </a:p>
        </p:txBody>
      </p:sp>
      <p:pic>
        <p:nvPicPr>
          <p:cNvPr id="3" name="Imagen 2">
            <a:extLst>
              <a:ext uri="{FF2B5EF4-FFF2-40B4-BE49-F238E27FC236}">
                <a16:creationId xmlns:a16="http://schemas.microsoft.com/office/drawing/2014/main" id="{713D8EA5-C008-49ED-A6D6-9F4D33340C4E}"/>
              </a:ext>
            </a:extLst>
          </p:cNvPr>
          <p:cNvPicPr>
            <a:picLocks noChangeAspect="1"/>
          </p:cNvPicPr>
          <p:nvPr/>
        </p:nvPicPr>
        <p:blipFill>
          <a:blip r:embed="rId2"/>
          <a:stretch>
            <a:fillRect/>
          </a:stretch>
        </p:blipFill>
        <p:spPr>
          <a:xfrm>
            <a:off x="1662545" y="-423611"/>
            <a:ext cx="7801990" cy="7292001"/>
          </a:xfrm>
          <a:prstGeom prst="rect">
            <a:avLst/>
          </a:prstGeom>
        </p:spPr>
      </p:pic>
    </p:spTree>
    <p:extLst>
      <p:ext uri="{BB962C8B-B14F-4D97-AF65-F5344CB8AC3E}">
        <p14:creationId xmlns:p14="http://schemas.microsoft.com/office/powerpoint/2010/main" val="373249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61477B5-93D4-44C7-A798-683A379AA42F}"/>
              </a:ext>
            </a:extLst>
          </p:cNvPr>
          <p:cNvSpPr txBox="1"/>
          <p:nvPr/>
        </p:nvSpPr>
        <p:spPr>
          <a:xfrm>
            <a:off x="904240" y="437249"/>
            <a:ext cx="3749040" cy="1200329"/>
          </a:xfrm>
          <a:prstGeom prst="rect">
            <a:avLst/>
          </a:prstGeom>
          <a:solidFill>
            <a:schemeClr val="bg1">
              <a:lumMod val="95000"/>
            </a:schemeClr>
          </a:solidFill>
        </p:spPr>
        <p:txBody>
          <a:bodyPr wrap="square" rtlCol="0">
            <a:spAutoFit/>
          </a:bodyPr>
          <a:lstStyle/>
          <a:p>
            <a:r>
              <a:rPr lang="es-AR" sz="3600" dirty="0"/>
              <a:t>BRU</a:t>
            </a:r>
            <a:r>
              <a:rPr lang="es-AR" sz="3600" dirty="0">
                <a:effectLst>
                  <a:outerShdw blurRad="38100" dist="38100" dir="2700000" algn="tl">
                    <a:srgbClr val="000000">
                      <a:alpha val="43137"/>
                    </a:srgbClr>
                  </a:outerShdw>
                </a:effectLst>
              </a:rPr>
              <a:t>SH</a:t>
            </a:r>
            <a:r>
              <a:rPr lang="es-AR" sz="3600" dirty="0"/>
              <a:t> -BRUSH</a:t>
            </a:r>
            <a:r>
              <a:rPr lang="es-AR" sz="3600" dirty="0">
                <a:solidFill>
                  <a:srgbClr val="FFFF00"/>
                </a:solidFill>
              </a:rPr>
              <a:t>ES</a:t>
            </a:r>
            <a:r>
              <a:rPr lang="es-AR" sz="3600" dirty="0"/>
              <a:t> BRUSH</a:t>
            </a:r>
            <a:r>
              <a:rPr lang="es-AR" sz="3600" dirty="0">
                <a:highlight>
                  <a:srgbClr val="FFFF00"/>
                </a:highlight>
              </a:rPr>
              <a:t>ES</a:t>
            </a:r>
          </a:p>
        </p:txBody>
      </p:sp>
      <p:pic>
        <p:nvPicPr>
          <p:cNvPr id="8" name="Imagen 7">
            <a:extLst>
              <a:ext uri="{FF2B5EF4-FFF2-40B4-BE49-F238E27FC236}">
                <a16:creationId xmlns:a16="http://schemas.microsoft.com/office/drawing/2014/main" id="{171FA3C2-7F43-4EDD-8818-75AD1B17B55C}"/>
              </a:ext>
            </a:extLst>
          </p:cNvPr>
          <p:cNvPicPr>
            <a:picLocks noChangeAspect="1"/>
          </p:cNvPicPr>
          <p:nvPr/>
        </p:nvPicPr>
        <p:blipFill>
          <a:blip r:embed="rId2"/>
          <a:stretch>
            <a:fillRect/>
          </a:stretch>
        </p:blipFill>
        <p:spPr>
          <a:xfrm>
            <a:off x="134777" y="3911135"/>
            <a:ext cx="3092977" cy="696734"/>
          </a:xfrm>
          <a:prstGeom prst="rect">
            <a:avLst/>
          </a:prstGeom>
        </p:spPr>
      </p:pic>
      <p:sp>
        <p:nvSpPr>
          <p:cNvPr id="9" name="CuadroTexto 8">
            <a:extLst>
              <a:ext uri="{FF2B5EF4-FFF2-40B4-BE49-F238E27FC236}">
                <a16:creationId xmlns:a16="http://schemas.microsoft.com/office/drawing/2014/main" id="{BCC9675C-70B8-4F3C-80C6-53E7E43AE467}"/>
              </a:ext>
            </a:extLst>
          </p:cNvPr>
          <p:cNvSpPr txBox="1"/>
          <p:nvPr/>
        </p:nvSpPr>
        <p:spPr>
          <a:xfrm>
            <a:off x="853440" y="3264804"/>
            <a:ext cx="3820160" cy="646331"/>
          </a:xfrm>
          <a:prstGeom prst="rect">
            <a:avLst/>
          </a:prstGeom>
          <a:solidFill>
            <a:schemeClr val="bg1">
              <a:lumMod val="95000"/>
            </a:schemeClr>
          </a:solidFill>
        </p:spPr>
        <p:txBody>
          <a:bodyPr wrap="square" rtlCol="0">
            <a:spAutoFit/>
          </a:bodyPr>
          <a:lstStyle/>
          <a:p>
            <a:r>
              <a:rPr lang="es-AR" sz="3600" dirty="0"/>
              <a:t>KNI</a:t>
            </a:r>
            <a:r>
              <a:rPr lang="es-AR" sz="3600" dirty="0">
                <a:effectLst>
                  <a:outerShdw blurRad="38100" dist="38100" dir="2700000" algn="tl">
                    <a:srgbClr val="000000">
                      <a:alpha val="43137"/>
                    </a:srgbClr>
                  </a:outerShdw>
                </a:effectLst>
              </a:rPr>
              <a:t>FE</a:t>
            </a:r>
            <a:r>
              <a:rPr lang="es-AR" sz="3600" dirty="0"/>
              <a:t> - KNI</a:t>
            </a:r>
            <a:r>
              <a:rPr lang="es-AR" sz="3600" dirty="0">
                <a:highlight>
                  <a:srgbClr val="FFFF00"/>
                </a:highlight>
              </a:rPr>
              <a:t>VES</a:t>
            </a:r>
          </a:p>
        </p:txBody>
      </p:sp>
      <p:pic>
        <p:nvPicPr>
          <p:cNvPr id="10" name="Imagen 9">
            <a:extLst>
              <a:ext uri="{FF2B5EF4-FFF2-40B4-BE49-F238E27FC236}">
                <a16:creationId xmlns:a16="http://schemas.microsoft.com/office/drawing/2014/main" id="{AE12764B-E66A-4E5B-9457-962E5338BCFE}"/>
              </a:ext>
            </a:extLst>
          </p:cNvPr>
          <p:cNvPicPr>
            <a:picLocks noChangeAspect="1"/>
          </p:cNvPicPr>
          <p:nvPr/>
        </p:nvPicPr>
        <p:blipFill>
          <a:blip r:embed="rId3"/>
          <a:stretch>
            <a:fillRect/>
          </a:stretch>
        </p:blipFill>
        <p:spPr>
          <a:xfrm>
            <a:off x="1912987" y="1083580"/>
            <a:ext cx="2223585" cy="1749580"/>
          </a:xfrm>
          <a:prstGeom prst="rect">
            <a:avLst/>
          </a:prstGeom>
        </p:spPr>
      </p:pic>
      <p:pic>
        <p:nvPicPr>
          <p:cNvPr id="11" name="Imagen 10">
            <a:extLst>
              <a:ext uri="{FF2B5EF4-FFF2-40B4-BE49-F238E27FC236}">
                <a16:creationId xmlns:a16="http://schemas.microsoft.com/office/drawing/2014/main" id="{0FE344A6-04D7-46BA-9E86-36F6A78BCE8B}"/>
              </a:ext>
            </a:extLst>
          </p:cNvPr>
          <p:cNvPicPr>
            <a:picLocks noChangeAspect="1"/>
          </p:cNvPicPr>
          <p:nvPr/>
        </p:nvPicPr>
        <p:blipFill>
          <a:blip r:embed="rId4"/>
          <a:stretch>
            <a:fillRect/>
          </a:stretch>
        </p:blipFill>
        <p:spPr>
          <a:xfrm>
            <a:off x="853440" y="1083580"/>
            <a:ext cx="827826" cy="1656520"/>
          </a:xfrm>
          <a:prstGeom prst="rect">
            <a:avLst/>
          </a:prstGeom>
        </p:spPr>
      </p:pic>
      <p:pic>
        <p:nvPicPr>
          <p:cNvPr id="12" name="Imagen 11">
            <a:extLst>
              <a:ext uri="{FF2B5EF4-FFF2-40B4-BE49-F238E27FC236}">
                <a16:creationId xmlns:a16="http://schemas.microsoft.com/office/drawing/2014/main" id="{2F524322-62B8-467D-93A8-6689B326AB35}"/>
              </a:ext>
            </a:extLst>
          </p:cNvPr>
          <p:cNvPicPr>
            <a:picLocks noChangeAspect="1"/>
          </p:cNvPicPr>
          <p:nvPr/>
        </p:nvPicPr>
        <p:blipFill>
          <a:blip r:embed="rId5"/>
          <a:stretch>
            <a:fillRect/>
          </a:stretch>
        </p:blipFill>
        <p:spPr>
          <a:xfrm>
            <a:off x="1681265" y="4834431"/>
            <a:ext cx="1957636" cy="1803009"/>
          </a:xfrm>
          <a:prstGeom prst="rect">
            <a:avLst/>
          </a:prstGeom>
        </p:spPr>
      </p:pic>
      <p:sp>
        <p:nvSpPr>
          <p:cNvPr id="13" name="CuadroTexto 12">
            <a:extLst>
              <a:ext uri="{FF2B5EF4-FFF2-40B4-BE49-F238E27FC236}">
                <a16:creationId xmlns:a16="http://schemas.microsoft.com/office/drawing/2014/main" id="{8F07916D-977D-47BA-9121-F0F90F6D5A03}"/>
              </a:ext>
            </a:extLst>
          </p:cNvPr>
          <p:cNvSpPr txBox="1"/>
          <p:nvPr/>
        </p:nvSpPr>
        <p:spPr>
          <a:xfrm>
            <a:off x="5936342" y="337469"/>
            <a:ext cx="3933372" cy="646331"/>
          </a:xfrm>
          <a:prstGeom prst="rect">
            <a:avLst/>
          </a:prstGeom>
          <a:solidFill>
            <a:schemeClr val="bg1">
              <a:lumMod val="95000"/>
            </a:schemeClr>
          </a:solidFill>
        </p:spPr>
        <p:txBody>
          <a:bodyPr wrap="square" rtlCol="0">
            <a:spAutoFit/>
          </a:bodyPr>
          <a:lstStyle/>
          <a:p>
            <a:r>
              <a:rPr lang="es-AR" sz="3600" dirty="0"/>
              <a:t>Bo</a:t>
            </a:r>
            <a:r>
              <a:rPr lang="es-AR" sz="3600" dirty="0">
                <a:effectLst>
                  <a:outerShdw blurRad="38100" dist="38100" dir="2700000" algn="tl">
                    <a:srgbClr val="000000">
                      <a:alpha val="43137"/>
                    </a:srgbClr>
                  </a:outerShdw>
                </a:effectLst>
              </a:rPr>
              <a:t>x</a:t>
            </a:r>
            <a:r>
              <a:rPr lang="es-AR" sz="3600" dirty="0"/>
              <a:t> - box</a:t>
            </a:r>
            <a:r>
              <a:rPr lang="es-AR" sz="3600" dirty="0">
                <a:highlight>
                  <a:srgbClr val="FFFF00"/>
                </a:highlight>
              </a:rPr>
              <a:t>es</a:t>
            </a:r>
          </a:p>
        </p:txBody>
      </p:sp>
      <p:pic>
        <p:nvPicPr>
          <p:cNvPr id="17" name="Imagen 16">
            <a:extLst>
              <a:ext uri="{FF2B5EF4-FFF2-40B4-BE49-F238E27FC236}">
                <a16:creationId xmlns:a16="http://schemas.microsoft.com/office/drawing/2014/main" id="{9C503768-F333-4F03-80ED-1A947BD6635F}"/>
              </a:ext>
            </a:extLst>
          </p:cNvPr>
          <p:cNvPicPr>
            <a:picLocks noChangeAspect="1"/>
          </p:cNvPicPr>
          <p:nvPr/>
        </p:nvPicPr>
        <p:blipFill>
          <a:blip r:embed="rId6"/>
          <a:stretch>
            <a:fillRect/>
          </a:stretch>
        </p:blipFill>
        <p:spPr>
          <a:xfrm>
            <a:off x="7106296" y="861010"/>
            <a:ext cx="2118732" cy="2187972"/>
          </a:xfrm>
          <a:prstGeom prst="rect">
            <a:avLst/>
          </a:prstGeom>
        </p:spPr>
      </p:pic>
      <p:pic>
        <p:nvPicPr>
          <p:cNvPr id="19" name="Imagen 18">
            <a:extLst>
              <a:ext uri="{FF2B5EF4-FFF2-40B4-BE49-F238E27FC236}">
                <a16:creationId xmlns:a16="http://schemas.microsoft.com/office/drawing/2014/main" id="{3D6BC503-2C44-4068-BD65-2715DD6DD29F}"/>
              </a:ext>
            </a:extLst>
          </p:cNvPr>
          <p:cNvPicPr>
            <a:picLocks noChangeAspect="1"/>
          </p:cNvPicPr>
          <p:nvPr/>
        </p:nvPicPr>
        <p:blipFill>
          <a:blip r:embed="rId7"/>
          <a:stretch>
            <a:fillRect/>
          </a:stretch>
        </p:blipFill>
        <p:spPr>
          <a:xfrm>
            <a:off x="5176715" y="1307348"/>
            <a:ext cx="1674028" cy="1651767"/>
          </a:xfrm>
          <a:prstGeom prst="rect">
            <a:avLst/>
          </a:prstGeom>
        </p:spPr>
      </p:pic>
      <p:pic>
        <p:nvPicPr>
          <p:cNvPr id="23" name="Imagen 22">
            <a:extLst>
              <a:ext uri="{FF2B5EF4-FFF2-40B4-BE49-F238E27FC236}">
                <a16:creationId xmlns:a16="http://schemas.microsoft.com/office/drawing/2014/main" id="{D0587116-59C1-4D3D-BCF3-47E414092797}"/>
              </a:ext>
            </a:extLst>
          </p:cNvPr>
          <p:cNvPicPr>
            <a:picLocks noChangeAspect="1"/>
          </p:cNvPicPr>
          <p:nvPr/>
        </p:nvPicPr>
        <p:blipFill>
          <a:blip r:embed="rId8"/>
          <a:stretch>
            <a:fillRect/>
          </a:stretch>
        </p:blipFill>
        <p:spPr>
          <a:xfrm>
            <a:off x="6822983" y="4595091"/>
            <a:ext cx="3581352" cy="1651766"/>
          </a:xfrm>
          <a:prstGeom prst="rect">
            <a:avLst/>
          </a:prstGeom>
        </p:spPr>
      </p:pic>
      <p:pic>
        <p:nvPicPr>
          <p:cNvPr id="25" name="Imagen 24">
            <a:extLst>
              <a:ext uri="{FF2B5EF4-FFF2-40B4-BE49-F238E27FC236}">
                <a16:creationId xmlns:a16="http://schemas.microsoft.com/office/drawing/2014/main" id="{14A69CED-D96D-45FE-9AF2-D8DCA910D2D9}"/>
              </a:ext>
            </a:extLst>
          </p:cNvPr>
          <p:cNvPicPr>
            <a:picLocks noChangeAspect="1"/>
          </p:cNvPicPr>
          <p:nvPr/>
        </p:nvPicPr>
        <p:blipFill>
          <a:blip r:embed="rId9"/>
          <a:stretch>
            <a:fillRect/>
          </a:stretch>
        </p:blipFill>
        <p:spPr>
          <a:xfrm>
            <a:off x="4673600" y="4456548"/>
            <a:ext cx="1895746" cy="2001600"/>
          </a:xfrm>
          <a:prstGeom prst="rect">
            <a:avLst/>
          </a:prstGeom>
        </p:spPr>
      </p:pic>
      <p:sp>
        <p:nvSpPr>
          <p:cNvPr id="26" name="CuadroTexto 25">
            <a:extLst>
              <a:ext uri="{FF2B5EF4-FFF2-40B4-BE49-F238E27FC236}">
                <a16:creationId xmlns:a16="http://schemas.microsoft.com/office/drawing/2014/main" id="{B5B4EBBC-FB64-4614-8F5C-E4A62BF6FA6F}"/>
              </a:ext>
            </a:extLst>
          </p:cNvPr>
          <p:cNvSpPr txBox="1"/>
          <p:nvPr/>
        </p:nvSpPr>
        <p:spPr>
          <a:xfrm>
            <a:off x="6411836" y="3587969"/>
            <a:ext cx="4343250" cy="646331"/>
          </a:xfrm>
          <a:prstGeom prst="rect">
            <a:avLst/>
          </a:prstGeom>
          <a:solidFill>
            <a:schemeClr val="bg1">
              <a:lumMod val="95000"/>
            </a:schemeClr>
          </a:solidFill>
        </p:spPr>
        <p:txBody>
          <a:bodyPr wrap="square" rtlCol="0">
            <a:spAutoFit/>
          </a:bodyPr>
          <a:lstStyle/>
          <a:p>
            <a:r>
              <a:rPr lang="es-AR" sz="3600" dirty="0"/>
              <a:t>Countr</a:t>
            </a:r>
            <a:r>
              <a:rPr lang="es-AR" sz="3600" b="1" dirty="0">
                <a:effectLst>
                  <a:outerShdw blurRad="38100" dist="38100" dir="2700000" algn="tl">
                    <a:srgbClr val="000000">
                      <a:alpha val="43137"/>
                    </a:srgbClr>
                  </a:outerShdw>
                </a:effectLst>
              </a:rPr>
              <a:t>y</a:t>
            </a:r>
            <a:r>
              <a:rPr lang="es-AR" sz="3600" dirty="0"/>
              <a:t> - </a:t>
            </a:r>
            <a:r>
              <a:rPr lang="es-AR" sz="3600" dirty="0" err="1"/>
              <a:t>countr</a:t>
            </a:r>
            <a:r>
              <a:rPr lang="es-AR" sz="3600" dirty="0" err="1">
                <a:highlight>
                  <a:srgbClr val="FFFF00"/>
                </a:highlight>
              </a:rPr>
              <a:t>ies</a:t>
            </a:r>
            <a:endParaRPr lang="es-AR" sz="3600" dirty="0">
              <a:highlight>
                <a:srgbClr val="FFFF00"/>
              </a:highlight>
            </a:endParaRPr>
          </a:p>
        </p:txBody>
      </p:sp>
    </p:spTree>
    <p:extLst>
      <p:ext uri="{BB962C8B-B14F-4D97-AF65-F5344CB8AC3E}">
        <p14:creationId xmlns:p14="http://schemas.microsoft.com/office/powerpoint/2010/main" val="334898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C6C581-4849-4467-9505-622E0DB728D6}"/>
              </a:ext>
            </a:extLst>
          </p:cNvPr>
          <p:cNvPicPr>
            <a:picLocks noChangeAspect="1"/>
          </p:cNvPicPr>
          <p:nvPr/>
        </p:nvPicPr>
        <p:blipFill>
          <a:blip r:embed="rId2"/>
          <a:stretch>
            <a:fillRect/>
          </a:stretch>
        </p:blipFill>
        <p:spPr>
          <a:xfrm>
            <a:off x="783236" y="453851"/>
            <a:ext cx="1162212" cy="2495898"/>
          </a:xfrm>
          <a:prstGeom prst="rect">
            <a:avLst/>
          </a:prstGeom>
        </p:spPr>
      </p:pic>
      <p:pic>
        <p:nvPicPr>
          <p:cNvPr id="7" name="Imagen 6">
            <a:extLst>
              <a:ext uri="{FF2B5EF4-FFF2-40B4-BE49-F238E27FC236}">
                <a16:creationId xmlns:a16="http://schemas.microsoft.com/office/drawing/2014/main" id="{0506F63F-8F09-48BF-93A8-AD70FF40B4E3}"/>
              </a:ext>
            </a:extLst>
          </p:cNvPr>
          <p:cNvPicPr>
            <a:picLocks noChangeAspect="1"/>
          </p:cNvPicPr>
          <p:nvPr/>
        </p:nvPicPr>
        <p:blipFill>
          <a:blip r:embed="rId3"/>
          <a:stretch>
            <a:fillRect/>
          </a:stretch>
        </p:blipFill>
        <p:spPr>
          <a:xfrm>
            <a:off x="2235619" y="453851"/>
            <a:ext cx="3743847" cy="2810267"/>
          </a:xfrm>
          <a:prstGeom prst="rect">
            <a:avLst/>
          </a:prstGeom>
        </p:spPr>
      </p:pic>
      <p:sp>
        <p:nvSpPr>
          <p:cNvPr id="8" name="CuadroTexto 7">
            <a:extLst>
              <a:ext uri="{FF2B5EF4-FFF2-40B4-BE49-F238E27FC236}">
                <a16:creationId xmlns:a16="http://schemas.microsoft.com/office/drawing/2014/main" id="{9864E709-1462-4317-98C2-2C6394EBFE44}"/>
              </a:ext>
            </a:extLst>
          </p:cNvPr>
          <p:cNvSpPr txBox="1"/>
          <p:nvPr/>
        </p:nvSpPr>
        <p:spPr>
          <a:xfrm>
            <a:off x="660358" y="2775857"/>
            <a:ext cx="3788228" cy="653143"/>
          </a:xfrm>
          <a:prstGeom prst="rect">
            <a:avLst/>
          </a:prstGeom>
          <a:solidFill>
            <a:schemeClr val="tx2">
              <a:lumMod val="20000"/>
              <a:lumOff val="80000"/>
            </a:schemeClr>
          </a:solidFill>
        </p:spPr>
        <p:txBody>
          <a:bodyPr wrap="square" rtlCol="0">
            <a:spAutoFit/>
          </a:bodyPr>
          <a:lstStyle/>
          <a:p>
            <a:r>
              <a:rPr lang="es-AR" sz="3600" dirty="0" err="1"/>
              <a:t>Woman</a:t>
            </a:r>
            <a:r>
              <a:rPr lang="es-AR" sz="3600" dirty="0"/>
              <a:t> - </a:t>
            </a:r>
            <a:r>
              <a:rPr lang="es-AR" sz="3600" dirty="0" err="1"/>
              <a:t>women</a:t>
            </a:r>
            <a:endParaRPr lang="es-AR" sz="3600" dirty="0"/>
          </a:p>
        </p:txBody>
      </p:sp>
      <p:pic>
        <p:nvPicPr>
          <p:cNvPr id="10" name="Imagen 9">
            <a:extLst>
              <a:ext uri="{FF2B5EF4-FFF2-40B4-BE49-F238E27FC236}">
                <a16:creationId xmlns:a16="http://schemas.microsoft.com/office/drawing/2014/main" id="{A6FE79A2-CA1F-4B43-879E-8F43478588E2}"/>
              </a:ext>
            </a:extLst>
          </p:cNvPr>
          <p:cNvPicPr>
            <a:picLocks noChangeAspect="1"/>
          </p:cNvPicPr>
          <p:nvPr/>
        </p:nvPicPr>
        <p:blipFill>
          <a:blip r:embed="rId4"/>
          <a:stretch>
            <a:fillRect/>
          </a:stretch>
        </p:blipFill>
        <p:spPr>
          <a:xfrm>
            <a:off x="8391261" y="1285060"/>
            <a:ext cx="2784739" cy="1352695"/>
          </a:xfrm>
          <a:prstGeom prst="rect">
            <a:avLst/>
          </a:prstGeom>
        </p:spPr>
      </p:pic>
      <p:pic>
        <p:nvPicPr>
          <p:cNvPr id="12" name="Imagen 11">
            <a:extLst>
              <a:ext uri="{FF2B5EF4-FFF2-40B4-BE49-F238E27FC236}">
                <a16:creationId xmlns:a16="http://schemas.microsoft.com/office/drawing/2014/main" id="{661B417D-4CB5-4593-B84E-7A8747FBD46B}"/>
              </a:ext>
            </a:extLst>
          </p:cNvPr>
          <p:cNvPicPr>
            <a:picLocks noChangeAspect="1"/>
          </p:cNvPicPr>
          <p:nvPr/>
        </p:nvPicPr>
        <p:blipFill>
          <a:blip r:embed="rId5"/>
          <a:stretch>
            <a:fillRect/>
          </a:stretch>
        </p:blipFill>
        <p:spPr>
          <a:xfrm>
            <a:off x="6951723" y="350543"/>
            <a:ext cx="1132815" cy="3221727"/>
          </a:xfrm>
          <a:prstGeom prst="rect">
            <a:avLst/>
          </a:prstGeom>
        </p:spPr>
      </p:pic>
      <p:sp>
        <p:nvSpPr>
          <p:cNvPr id="13" name="CuadroTexto 12">
            <a:extLst>
              <a:ext uri="{FF2B5EF4-FFF2-40B4-BE49-F238E27FC236}">
                <a16:creationId xmlns:a16="http://schemas.microsoft.com/office/drawing/2014/main" id="{4E46126F-FD3F-4F52-8D6B-49A443D66F69}"/>
              </a:ext>
            </a:extLst>
          </p:cNvPr>
          <p:cNvSpPr txBox="1"/>
          <p:nvPr/>
        </p:nvSpPr>
        <p:spPr>
          <a:xfrm>
            <a:off x="8606971" y="350543"/>
            <a:ext cx="2917372" cy="646331"/>
          </a:xfrm>
          <a:prstGeom prst="rect">
            <a:avLst/>
          </a:prstGeom>
          <a:solidFill>
            <a:schemeClr val="tx2">
              <a:lumMod val="20000"/>
              <a:lumOff val="80000"/>
            </a:schemeClr>
          </a:solidFill>
        </p:spPr>
        <p:txBody>
          <a:bodyPr wrap="square" rtlCol="0">
            <a:spAutoFit/>
          </a:bodyPr>
          <a:lstStyle/>
          <a:p>
            <a:r>
              <a:rPr lang="es-AR" sz="3600" dirty="0" err="1"/>
              <a:t>Foot</a:t>
            </a:r>
            <a:r>
              <a:rPr lang="es-AR" sz="3600" dirty="0"/>
              <a:t> - </a:t>
            </a:r>
            <a:r>
              <a:rPr lang="es-AR" sz="3600" dirty="0" err="1"/>
              <a:t>feet</a:t>
            </a:r>
            <a:endParaRPr lang="es-AR" sz="3600" dirty="0"/>
          </a:p>
        </p:txBody>
      </p:sp>
      <p:pic>
        <p:nvPicPr>
          <p:cNvPr id="15" name="Imagen 14">
            <a:extLst>
              <a:ext uri="{FF2B5EF4-FFF2-40B4-BE49-F238E27FC236}">
                <a16:creationId xmlns:a16="http://schemas.microsoft.com/office/drawing/2014/main" id="{E8AD6AAD-6F61-4E2F-8737-3796801F5EC6}"/>
              </a:ext>
            </a:extLst>
          </p:cNvPr>
          <p:cNvPicPr>
            <a:picLocks noChangeAspect="1"/>
          </p:cNvPicPr>
          <p:nvPr/>
        </p:nvPicPr>
        <p:blipFill>
          <a:blip r:embed="rId6"/>
          <a:stretch>
            <a:fillRect/>
          </a:stretch>
        </p:blipFill>
        <p:spPr>
          <a:xfrm>
            <a:off x="3714922" y="4716174"/>
            <a:ext cx="2381078" cy="1739899"/>
          </a:xfrm>
          <a:prstGeom prst="rect">
            <a:avLst/>
          </a:prstGeom>
        </p:spPr>
      </p:pic>
      <p:pic>
        <p:nvPicPr>
          <p:cNvPr id="17" name="Imagen 16">
            <a:extLst>
              <a:ext uri="{FF2B5EF4-FFF2-40B4-BE49-F238E27FC236}">
                <a16:creationId xmlns:a16="http://schemas.microsoft.com/office/drawing/2014/main" id="{31D3FD09-5BC8-4691-AB39-0CC9B9500D1E}"/>
              </a:ext>
            </a:extLst>
          </p:cNvPr>
          <p:cNvPicPr>
            <a:picLocks noChangeAspect="1"/>
          </p:cNvPicPr>
          <p:nvPr/>
        </p:nvPicPr>
        <p:blipFill>
          <a:blip r:embed="rId7"/>
          <a:stretch>
            <a:fillRect/>
          </a:stretch>
        </p:blipFill>
        <p:spPr>
          <a:xfrm>
            <a:off x="909378" y="4606891"/>
            <a:ext cx="2381079" cy="1797257"/>
          </a:xfrm>
          <a:prstGeom prst="rect">
            <a:avLst/>
          </a:prstGeom>
        </p:spPr>
      </p:pic>
      <p:sp>
        <p:nvSpPr>
          <p:cNvPr id="18" name="CuadroTexto 17">
            <a:extLst>
              <a:ext uri="{FF2B5EF4-FFF2-40B4-BE49-F238E27FC236}">
                <a16:creationId xmlns:a16="http://schemas.microsoft.com/office/drawing/2014/main" id="{5DB0569A-DD2D-4107-964E-50C6AED07DBA}"/>
              </a:ext>
            </a:extLst>
          </p:cNvPr>
          <p:cNvSpPr txBox="1"/>
          <p:nvPr/>
        </p:nvSpPr>
        <p:spPr>
          <a:xfrm>
            <a:off x="1770743" y="3846286"/>
            <a:ext cx="3541486" cy="646331"/>
          </a:xfrm>
          <a:prstGeom prst="rect">
            <a:avLst/>
          </a:prstGeom>
          <a:solidFill>
            <a:schemeClr val="tx2">
              <a:lumMod val="20000"/>
              <a:lumOff val="80000"/>
            </a:schemeClr>
          </a:solidFill>
        </p:spPr>
        <p:txBody>
          <a:bodyPr wrap="square" rtlCol="0">
            <a:spAutoFit/>
          </a:bodyPr>
          <a:lstStyle/>
          <a:p>
            <a:r>
              <a:rPr lang="es-AR" sz="3600" dirty="0"/>
              <a:t>Medium - media</a:t>
            </a:r>
          </a:p>
        </p:txBody>
      </p:sp>
    </p:spTree>
    <p:extLst>
      <p:ext uri="{BB962C8B-B14F-4D97-AF65-F5344CB8AC3E}">
        <p14:creationId xmlns:p14="http://schemas.microsoft.com/office/powerpoint/2010/main" val="224844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45719"/>
          </a:xfrm>
        </p:spPr>
        <p:txBody>
          <a:bodyPr>
            <a:normAutofit fontScale="90000"/>
          </a:bodyPr>
          <a:lstStyle/>
          <a:p>
            <a:endParaRPr lang="es-AR" dirty="0"/>
          </a:p>
        </p:txBody>
      </p:sp>
      <p:sp>
        <p:nvSpPr>
          <p:cNvPr id="3" name="Marcador de contenido 2"/>
          <p:cNvSpPr>
            <a:spLocks noGrp="1"/>
          </p:cNvSpPr>
          <p:nvPr>
            <p:ph idx="1"/>
          </p:nvPr>
        </p:nvSpPr>
        <p:spPr>
          <a:xfrm>
            <a:off x="609600" y="431075"/>
            <a:ext cx="10972800" cy="5695090"/>
          </a:xfrm>
        </p:spPr>
        <p:txBody>
          <a:bodyPr anchor="ctr">
            <a:normAutofit/>
          </a:bodyPr>
          <a:lstStyle/>
          <a:p>
            <a:r>
              <a:rPr lang="es-ES" sz="4000" dirty="0">
                <a:solidFill>
                  <a:schemeClr val="tx2">
                    <a:lumMod val="90000"/>
                  </a:schemeClr>
                </a:solidFill>
                <a:latin typeface="Arial Black" panose="020B0A04020102020204" pitchFamily="34" charset="0"/>
              </a:rPr>
              <a:t>Se construyen en torno a un sustantivo (núcleo de la frase nominal)</a:t>
            </a:r>
          </a:p>
          <a:p>
            <a:r>
              <a:rPr lang="es-ES" sz="4000" dirty="0">
                <a:solidFill>
                  <a:schemeClr val="tx2">
                    <a:lumMod val="90000"/>
                  </a:schemeClr>
                </a:solidFill>
                <a:latin typeface="Arial Black" panose="020B0A04020102020204" pitchFamily="34" charset="0"/>
              </a:rPr>
              <a:t>Importantes en el contexto de la traducción.</a:t>
            </a:r>
            <a:endParaRPr lang="es-AR" sz="4000" dirty="0">
              <a:solidFill>
                <a:schemeClr val="tx2">
                  <a:lumMod val="90000"/>
                </a:schemeClr>
              </a:solidFill>
              <a:latin typeface="Arial Black" panose="020B0A04020102020204" pitchFamily="34" charset="0"/>
            </a:endParaRPr>
          </a:p>
        </p:txBody>
      </p:sp>
    </p:spTree>
    <p:extLst>
      <p:ext uri="{BB962C8B-B14F-4D97-AF65-F5344CB8AC3E}">
        <p14:creationId xmlns:p14="http://schemas.microsoft.com/office/powerpoint/2010/main" val="325340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61A4E3F-3C43-4C86-8A0F-EB8C501C03F0}"/>
              </a:ext>
            </a:extLst>
          </p:cNvPr>
          <p:cNvPicPr>
            <a:picLocks noChangeAspect="1"/>
          </p:cNvPicPr>
          <p:nvPr/>
        </p:nvPicPr>
        <p:blipFill>
          <a:blip r:embed="rId2"/>
          <a:stretch>
            <a:fillRect/>
          </a:stretch>
        </p:blipFill>
        <p:spPr>
          <a:xfrm>
            <a:off x="521091" y="598319"/>
            <a:ext cx="4124901" cy="2410161"/>
          </a:xfrm>
          <a:prstGeom prst="rect">
            <a:avLst/>
          </a:prstGeom>
        </p:spPr>
      </p:pic>
      <p:pic>
        <p:nvPicPr>
          <p:cNvPr id="11" name="Imagen 10">
            <a:extLst>
              <a:ext uri="{FF2B5EF4-FFF2-40B4-BE49-F238E27FC236}">
                <a16:creationId xmlns:a16="http://schemas.microsoft.com/office/drawing/2014/main" id="{BD50D969-C846-4CF8-817F-B17FAE43351B}"/>
              </a:ext>
            </a:extLst>
          </p:cNvPr>
          <p:cNvPicPr>
            <a:picLocks noChangeAspect="1"/>
          </p:cNvPicPr>
          <p:nvPr/>
        </p:nvPicPr>
        <p:blipFill>
          <a:blip r:embed="rId3"/>
          <a:stretch>
            <a:fillRect/>
          </a:stretch>
        </p:blipFill>
        <p:spPr>
          <a:xfrm>
            <a:off x="4829643" y="503572"/>
            <a:ext cx="4778816" cy="2504908"/>
          </a:xfrm>
          <a:prstGeom prst="rect">
            <a:avLst/>
          </a:prstGeom>
        </p:spPr>
      </p:pic>
      <p:pic>
        <p:nvPicPr>
          <p:cNvPr id="13" name="Imagen 12">
            <a:extLst>
              <a:ext uri="{FF2B5EF4-FFF2-40B4-BE49-F238E27FC236}">
                <a16:creationId xmlns:a16="http://schemas.microsoft.com/office/drawing/2014/main" id="{B0DD9C39-2DD0-4102-A04D-D80DAB7A0E59}"/>
              </a:ext>
            </a:extLst>
          </p:cNvPr>
          <p:cNvPicPr>
            <a:picLocks noChangeAspect="1"/>
          </p:cNvPicPr>
          <p:nvPr/>
        </p:nvPicPr>
        <p:blipFill>
          <a:blip r:embed="rId4"/>
          <a:stretch>
            <a:fillRect/>
          </a:stretch>
        </p:blipFill>
        <p:spPr>
          <a:xfrm>
            <a:off x="192432" y="4378878"/>
            <a:ext cx="2391109" cy="2057687"/>
          </a:xfrm>
          <a:prstGeom prst="rect">
            <a:avLst/>
          </a:prstGeom>
        </p:spPr>
      </p:pic>
      <p:pic>
        <p:nvPicPr>
          <p:cNvPr id="15" name="Imagen 14">
            <a:extLst>
              <a:ext uri="{FF2B5EF4-FFF2-40B4-BE49-F238E27FC236}">
                <a16:creationId xmlns:a16="http://schemas.microsoft.com/office/drawing/2014/main" id="{A9FC3AF7-10F2-4093-9782-488CAF3FB4A2}"/>
              </a:ext>
            </a:extLst>
          </p:cNvPr>
          <p:cNvPicPr>
            <a:picLocks noChangeAspect="1"/>
          </p:cNvPicPr>
          <p:nvPr/>
        </p:nvPicPr>
        <p:blipFill>
          <a:blip r:embed="rId5"/>
          <a:stretch>
            <a:fillRect/>
          </a:stretch>
        </p:blipFill>
        <p:spPr>
          <a:xfrm>
            <a:off x="2583541" y="3545114"/>
            <a:ext cx="4124901" cy="3007565"/>
          </a:xfrm>
          <a:prstGeom prst="rect">
            <a:avLst/>
          </a:prstGeom>
        </p:spPr>
      </p:pic>
      <p:sp>
        <p:nvSpPr>
          <p:cNvPr id="16" name="CuadroTexto 15">
            <a:extLst>
              <a:ext uri="{FF2B5EF4-FFF2-40B4-BE49-F238E27FC236}">
                <a16:creationId xmlns:a16="http://schemas.microsoft.com/office/drawing/2014/main" id="{B443FA89-F907-4F72-8BB5-3491C07AE4D3}"/>
              </a:ext>
            </a:extLst>
          </p:cNvPr>
          <p:cNvSpPr txBox="1"/>
          <p:nvPr/>
        </p:nvSpPr>
        <p:spPr>
          <a:xfrm>
            <a:off x="2583541" y="349385"/>
            <a:ext cx="6068395" cy="646331"/>
          </a:xfrm>
          <a:prstGeom prst="rect">
            <a:avLst/>
          </a:prstGeom>
          <a:solidFill>
            <a:schemeClr val="bg1">
              <a:lumMod val="95000"/>
            </a:schemeClr>
          </a:solidFill>
        </p:spPr>
        <p:txBody>
          <a:bodyPr wrap="square" rtlCol="0">
            <a:spAutoFit/>
          </a:bodyPr>
          <a:lstStyle/>
          <a:p>
            <a:r>
              <a:rPr lang="es-AR" sz="3600" dirty="0"/>
              <a:t>A </a:t>
            </a:r>
            <a:r>
              <a:rPr lang="es-AR" sz="3600" dirty="0" err="1"/>
              <a:t>sheep</a:t>
            </a:r>
            <a:r>
              <a:rPr lang="es-AR" sz="3600" dirty="0"/>
              <a:t> – </a:t>
            </a:r>
            <a:r>
              <a:rPr lang="es-AR" sz="3600" dirty="0" err="1"/>
              <a:t>lots</a:t>
            </a:r>
            <a:r>
              <a:rPr lang="es-AR" sz="3600" dirty="0"/>
              <a:t> </a:t>
            </a:r>
            <a:r>
              <a:rPr lang="es-AR" sz="3600" dirty="0" err="1"/>
              <a:t>of</a:t>
            </a:r>
            <a:r>
              <a:rPr lang="es-AR" sz="3600" dirty="0"/>
              <a:t>  </a:t>
            </a:r>
            <a:r>
              <a:rPr lang="es-AR" sz="3600" dirty="0" err="1"/>
              <a:t>sheep</a:t>
            </a:r>
            <a:endParaRPr lang="es-AR" sz="3600" dirty="0"/>
          </a:p>
        </p:txBody>
      </p:sp>
      <p:sp>
        <p:nvSpPr>
          <p:cNvPr id="17" name="CuadroTexto 16">
            <a:extLst>
              <a:ext uri="{FF2B5EF4-FFF2-40B4-BE49-F238E27FC236}">
                <a16:creationId xmlns:a16="http://schemas.microsoft.com/office/drawing/2014/main" id="{3889DEBC-58C0-458D-B09C-76055C8F5FD8}"/>
              </a:ext>
            </a:extLst>
          </p:cNvPr>
          <p:cNvSpPr txBox="1"/>
          <p:nvPr/>
        </p:nvSpPr>
        <p:spPr>
          <a:xfrm>
            <a:off x="330984" y="3732547"/>
            <a:ext cx="4124901" cy="646331"/>
          </a:xfrm>
          <a:prstGeom prst="rect">
            <a:avLst/>
          </a:prstGeom>
          <a:solidFill>
            <a:schemeClr val="bg1">
              <a:lumMod val="95000"/>
            </a:schemeClr>
          </a:solidFill>
        </p:spPr>
        <p:txBody>
          <a:bodyPr wrap="square" rtlCol="0">
            <a:spAutoFit/>
          </a:bodyPr>
          <a:lstStyle/>
          <a:p>
            <a:r>
              <a:rPr lang="es-AR" sz="3600" dirty="0"/>
              <a:t>A </a:t>
            </a:r>
            <a:r>
              <a:rPr lang="es-AR" sz="3600" dirty="0" err="1"/>
              <a:t>fish</a:t>
            </a:r>
            <a:r>
              <a:rPr lang="es-AR" sz="3600" dirty="0"/>
              <a:t> – a </a:t>
            </a:r>
            <a:r>
              <a:rPr lang="es-AR" sz="3600" dirty="0" err="1"/>
              <a:t>lot</a:t>
            </a:r>
            <a:r>
              <a:rPr lang="es-AR" sz="3600" dirty="0"/>
              <a:t> </a:t>
            </a:r>
            <a:r>
              <a:rPr lang="es-AR" sz="3600" dirty="0" err="1"/>
              <a:t>of</a:t>
            </a:r>
            <a:r>
              <a:rPr lang="es-AR" sz="3600" dirty="0"/>
              <a:t> </a:t>
            </a:r>
            <a:r>
              <a:rPr lang="es-AR" sz="3600" dirty="0" err="1"/>
              <a:t>fish</a:t>
            </a:r>
            <a:endParaRPr lang="es-AR" sz="3600" dirty="0"/>
          </a:p>
        </p:txBody>
      </p:sp>
    </p:spTree>
    <p:extLst>
      <p:ext uri="{BB962C8B-B14F-4D97-AF65-F5344CB8AC3E}">
        <p14:creationId xmlns:p14="http://schemas.microsoft.com/office/powerpoint/2010/main" val="311641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DC4180-9B16-44C6-BF8A-4F3DAF34E392}"/>
              </a:ext>
            </a:extLst>
          </p:cNvPr>
          <p:cNvSpPr txBox="1"/>
          <p:nvPr/>
        </p:nvSpPr>
        <p:spPr>
          <a:xfrm>
            <a:off x="769256" y="769257"/>
            <a:ext cx="3955143" cy="646331"/>
          </a:xfrm>
          <a:prstGeom prst="rect">
            <a:avLst/>
          </a:prstGeom>
          <a:solidFill>
            <a:schemeClr val="bg1">
              <a:lumMod val="95000"/>
            </a:schemeClr>
          </a:solidFill>
        </p:spPr>
        <p:txBody>
          <a:bodyPr wrap="square" rtlCol="0">
            <a:spAutoFit/>
          </a:bodyPr>
          <a:lstStyle/>
          <a:p>
            <a:r>
              <a:rPr lang="es-AR" sz="3600" dirty="0" err="1"/>
              <a:t>potat</a:t>
            </a:r>
            <a:r>
              <a:rPr lang="es-AR" sz="3600" dirty="0" err="1">
                <a:effectLst>
                  <a:outerShdw blurRad="38100" dist="38100" dir="2700000" algn="tl">
                    <a:srgbClr val="000000">
                      <a:alpha val="43137"/>
                    </a:srgbClr>
                  </a:outerShdw>
                </a:effectLst>
              </a:rPr>
              <a:t>o</a:t>
            </a:r>
            <a:r>
              <a:rPr lang="es-AR" sz="3600" dirty="0"/>
              <a:t> - </a:t>
            </a:r>
            <a:r>
              <a:rPr lang="es-AR" sz="3600" dirty="0" err="1"/>
              <a:t>potato</a:t>
            </a:r>
            <a:r>
              <a:rPr lang="es-AR" sz="3600" dirty="0" err="1">
                <a:highlight>
                  <a:srgbClr val="FFFF00"/>
                </a:highlight>
              </a:rPr>
              <a:t>es</a:t>
            </a:r>
            <a:endParaRPr lang="es-AR" sz="3600" dirty="0">
              <a:highlight>
                <a:srgbClr val="FFFF00"/>
              </a:highlight>
            </a:endParaRPr>
          </a:p>
        </p:txBody>
      </p:sp>
      <p:sp>
        <p:nvSpPr>
          <p:cNvPr id="5" name="CuadroTexto 4">
            <a:extLst>
              <a:ext uri="{FF2B5EF4-FFF2-40B4-BE49-F238E27FC236}">
                <a16:creationId xmlns:a16="http://schemas.microsoft.com/office/drawing/2014/main" id="{865B1DD7-EDC9-4575-87A5-822DD974D2B8}"/>
              </a:ext>
            </a:extLst>
          </p:cNvPr>
          <p:cNvSpPr txBox="1"/>
          <p:nvPr/>
        </p:nvSpPr>
        <p:spPr>
          <a:xfrm>
            <a:off x="6752869" y="277908"/>
            <a:ext cx="4941919" cy="646331"/>
          </a:xfrm>
          <a:prstGeom prst="rect">
            <a:avLst/>
          </a:prstGeom>
          <a:solidFill>
            <a:schemeClr val="bg1">
              <a:lumMod val="95000"/>
            </a:schemeClr>
          </a:solidFill>
        </p:spPr>
        <p:txBody>
          <a:bodyPr wrap="square" rtlCol="0">
            <a:spAutoFit/>
          </a:bodyPr>
          <a:lstStyle/>
          <a:p>
            <a:r>
              <a:rPr lang="es-AR" sz="3600" dirty="0" err="1"/>
              <a:t>tomat</a:t>
            </a:r>
            <a:r>
              <a:rPr lang="es-AR" sz="3600" dirty="0" err="1">
                <a:effectLst>
                  <a:outerShdw blurRad="38100" dist="38100" dir="2700000" algn="tl">
                    <a:srgbClr val="000000">
                      <a:alpha val="43137"/>
                    </a:srgbClr>
                  </a:outerShdw>
                </a:effectLst>
              </a:rPr>
              <a:t>o</a:t>
            </a:r>
            <a:r>
              <a:rPr lang="es-AR" sz="3600" dirty="0"/>
              <a:t> - </a:t>
            </a:r>
            <a:r>
              <a:rPr lang="es-AR" sz="3600" dirty="0" err="1"/>
              <a:t>tomato</a:t>
            </a:r>
            <a:r>
              <a:rPr lang="es-AR" sz="3600" dirty="0" err="1">
                <a:highlight>
                  <a:srgbClr val="FFFF00"/>
                </a:highlight>
              </a:rPr>
              <a:t>es</a:t>
            </a:r>
            <a:endParaRPr lang="es-AR" sz="3600" dirty="0">
              <a:highlight>
                <a:srgbClr val="FFFF00"/>
              </a:highlight>
            </a:endParaRPr>
          </a:p>
        </p:txBody>
      </p:sp>
      <p:pic>
        <p:nvPicPr>
          <p:cNvPr id="9" name="Imagen 8">
            <a:extLst>
              <a:ext uri="{FF2B5EF4-FFF2-40B4-BE49-F238E27FC236}">
                <a16:creationId xmlns:a16="http://schemas.microsoft.com/office/drawing/2014/main" id="{05D68D80-4EA2-4E10-9226-75CF2AFAB860}"/>
              </a:ext>
            </a:extLst>
          </p:cNvPr>
          <p:cNvPicPr>
            <a:picLocks noChangeAspect="1"/>
          </p:cNvPicPr>
          <p:nvPr/>
        </p:nvPicPr>
        <p:blipFill>
          <a:blip r:embed="rId2"/>
          <a:stretch>
            <a:fillRect/>
          </a:stretch>
        </p:blipFill>
        <p:spPr>
          <a:xfrm>
            <a:off x="2239633" y="1412270"/>
            <a:ext cx="2908339" cy="2086417"/>
          </a:xfrm>
          <a:prstGeom prst="rect">
            <a:avLst/>
          </a:prstGeom>
        </p:spPr>
      </p:pic>
      <p:pic>
        <p:nvPicPr>
          <p:cNvPr id="11" name="Imagen 10">
            <a:extLst>
              <a:ext uri="{FF2B5EF4-FFF2-40B4-BE49-F238E27FC236}">
                <a16:creationId xmlns:a16="http://schemas.microsoft.com/office/drawing/2014/main" id="{E46F916B-1A34-4553-B909-B341CD484F34}"/>
              </a:ext>
            </a:extLst>
          </p:cNvPr>
          <p:cNvPicPr>
            <a:picLocks noChangeAspect="1"/>
          </p:cNvPicPr>
          <p:nvPr/>
        </p:nvPicPr>
        <p:blipFill>
          <a:blip r:embed="rId3"/>
          <a:stretch>
            <a:fillRect/>
          </a:stretch>
        </p:blipFill>
        <p:spPr>
          <a:xfrm>
            <a:off x="7044030" y="987457"/>
            <a:ext cx="1858148" cy="1734577"/>
          </a:xfrm>
          <a:prstGeom prst="rect">
            <a:avLst/>
          </a:prstGeom>
        </p:spPr>
      </p:pic>
      <p:pic>
        <p:nvPicPr>
          <p:cNvPr id="13" name="Imagen 12">
            <a:extLst>
              <a:ext uri="{FF2B5EF4-FFF2-40B4-BE49-F238E27FC236}">
                <a16:creationId xmlns:a16="http://schemas.microsoft.com/office/drawing/2014/main" id="{6A64E0FB-8F87-4EB1-B422-7A7CCE54820E}"/>
              </a:ext>
            </a:extLst>
          </p:cNvPr>
          <p:cNvPicPr>
            <a:picLocks noChangeAspect="1"/>
          </p:cNvPicPr>
          <p:nvPr/>
        </p:nvPicPr>
        <p:blipFill>
          <a:blip r:embed="rId4"/>
          <a:stretch>
            <a:fillRect/>
          </a:stretch>
        </p:blipFill>
        <p:spPr>
          <a:xfrm>
            <a:off x="9201487" y="769257"/>
            <a:ext cx="2570413" cy="2035629"/>
          </a:xfrm>
          <a:prstGeom prst="rect">
            <a:avLst/>
          </a:prstGeom>
        </p:spPr>
      </p:pic>
      <p:pic>
        <p:nvPicPr>
          <p:cNvPr id="15" name="Imagen 14">
            <a:extLst>
              <a:ext uri="{FF2B5EF4-FFF2-40B4-BE49-F238E27FC236}">
                <a16:creationId xmlns:a16="http://schemas.microsoft.com/office/drawing/2014/main" id="{D7C820BD-2322-42FD-9A49-D0C7C3D8A210}"/>
              </a:ext>
            </a:extLst>
          </p:cNvPr>
          <p:cNvPicPr>
            <a:picLocks noChangeAspect="1"/>
          </p:cNvPicPr>
          <p:nvPr/>
        </p:nvPicPr>
        <p:blipFill>
          <a:blip r:embed="rId5"/>
          <a:stretch>
            <a:fillRect/>
          </a:stretch>
        </p:blipFill>
        <p:spPr>
          <a:xfrm>
            <a:off x="6096000" y="4201767"/>
            <a:ext cx="2638975" cy="2216306"/>
          </a:xfrm>
          <a:prstGeom prst="rect">
            <a:avLst/>
          </a:prstGeom>
        </p:spPr>
      </p:pic>
      <p:pic>
        <p:nvPicPr>
          <p:cNvPr id="17" name="Imagen 16">
            <a:extLst>
              <a:ext uri="{FF2B5EF4-FFF2-40B4-BE49-F238E27FC236}">
                <a16:creationId xmlns:a16="http://schemas.microsoft.com/office/drawing/2014/main" id="{E87F8E31-63CD-40A9-A658-5F24917A2D5D}"/>
              </a:ext>
            </a:extLst>
          </p:cNvPr>
          <p:cNvPicPr>
            <a:picLocks noChangeAspect="1"/>
          </p:cNvPicPr>
          <p:nvPr/>
        </p:nvPicPr>
        <p:blipFill>
          <a:blip r:embed="rId6"/>
          <a:stretch>
            <a:fillRect/>
          </a:stretch>
        </p:blipFill>
        <p:spPr>
          <a:xfrm>
            <a:off x="8846334" y="4479465"/>
            <a:ext cx="3280721" cy="1938608"/>
          </a:xfrm>
          <a:prstGeom prst="rect">
            <a:avLst/>
          </a:prstGeom>
        </p:spPr>
      </p:pic>
      <p:sp>
        <p:nvSpPr>
          <p:cNvPr id="18" name="CuadroTexto 17">
            <a:extLst>
              <a:ext uri="{FF2B5EF4-FFF2-40B4-BE49-F238E27FC236}">
                <a16:creationId xmlns:a16="http://schemas.microsoft.com/office/drawing/2014/main" id="{FD2CC1B5-1527-4311-A4D2-46031328E8B4}"/>
              </a:ext>
            </a:extLst>
          </p:cNvPr>
          <p:cNvSpPr txBox="1"/>
          <p:nvPr/>
        </p:nvSpPr>
        <p:spPr>
          <a:xfrm>
            <a:off x="7649029" y="3429000"/>
            <a:ext cx="3149600" cy="646331"/>
          </a:xfrm>
          <a:prstGeom prst="rect">
            <a:avLst/>
          </a:prstGeom>
          <a:solidFill>
            <a:schemeClr val="bg1">
              <a:lumMod val="95000"/>
            </a:schemeClr>
          </a:solidFill>
        </p:spPr>
        <p:txBody>
          <a:bodyPr wrap="square" rtlCol="0">
            <a:spAutoFit/>
          </a:bodyPr>
          <a:lstStyle/>
          <a:p>
            <a:r>
              <a:rPr lang="es-AR" sz="3600" dirty="0"/>
              <a:t>Radi</a:t>
            </a:r>
            <a:r>
              <a:rPr lang="es-AR" sz="3600" dirty="0">
                <a:effectLst>
                  <a:outerShdw blurRad="38100" dist="38100" dir="2700000" algn="tl">
                    <a:srgbClr val="000000">
                      <a:alpha val="43137"/>
                    </a:srgbClr>
                  </a:outerShdw>
                </a:effectLst>
              </a:rPr>
              <a:t>o</a:t>
            </a:r>
            <a:r>
              <a:rPr lang="es-AR" sz="3600" dirty="0"/>
              <a:t>- radio</a:t>
            </a:r>
            <a:r>
              <a:rPr lang="es-AR" sz="3600" dirty="0">
                <a:highlight>
                  <a:srgbClr val="FFFF00"/>
                </a:highlight>
              </a:rPr>
              <a:t>s</a:t>
            </a:r>
          </a:p>
        </p:txBody>
      </p:sp>
      <p:pic>
        <p:nvPicPr>
          <p:cNvPr id="19" name="Imagen 18">
            <a:extLst>
              <a:ext uri="{FF2B5EF4-FFF2-40B4-BE49-F238E27FC236}">
                <a16:creationId xmlns:a16="http://schemas.microsoft.com/office/drawing/2014/main" id="{E095670E-D229-463A-84F7-CE8528FC775C}"/>
              </a:ext>
            </a:extLst>
          </p:cNvPr>
          <p:cNvPicPr>
            <a:picLocks noChangeAspect="1"/>
          </p:cNvPicPr>
          <p:nvPr/>
        </p:nvPicPr>
        <p:blipFill>
          <a:blip r:embed="rId7"/>
          <a:stretch>
            <a:fillRect/>
          </a:stretch>
        </p:blipFill>
        <p:spPr>
          <a:xfrm>
            <a:off x="211919" y="1415588"/>
            <a:ext cx="2027714" cy="1085894"/>
          </a:xfrm>
          <a:prstGeom prst="rect">
            <a:avLst/>
          </a:prstGeom>
        </p:spPr>
      </p:pic>
    </p:spTree>
    <p:extLst>
      <p:ext uri="{BB962C8B-B14F-4D97-AF65-F5344CB8AC3E}">
        <p14:creationId xmlns:p14="http://schemas.microsoft.com/office/powerpoint/2010/main" val="1888925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0DB033A-2A52-4D0D-AA67-E8DBF3EE049C}"/>
              </a:ext>
            </a:extLst>
          </p:cNvPr>
          <p:cNvPicPr>
            <a:picLocks noGrp="1" noChangeAspect="1"/>
          </p:cNvPicPr>
          <p:nvPr>
            <p:ph idx="1"/>
          </p:nvPr>
        </p:nvPicPr>
        <p:blipFill>
          <a:blip r:embed="rId2"/>
          <a:stretch>
            <a:fillRect/>
          </a:stretch>
        </p:blipFill>
        <p:spPr>
          <a:xfrm>
            <a:off x="545540" y="586507"/>
            <a:ext cx="4772691" cy="1066949"/>
          </a:xfrm>
        </p:spPr>
      </p:pic>
      <p:pic>
        <p:nvPicPr>
          <p:cNvPr id="7" name="Imagen 6">
            <a:extLst>
              <a:ext uri="{FF2B5EF4-FFF2-40B4-BE49-F238E27FC236}">
                <a16:creationId xmlns:a16="http://schemas.microsoft.com/office/drawing/2014/main" id="{EF4A62BC-A5D4-419C-A96E-0967A6F31631}"/>
              </a:ext>
            </a:extLst>
          </p:cNvPr>
          <p:cNvPicPr>
            <a:picLocks noChangeAspect="1"/>
          </p:cNvPicPr>
          <p:nvPr/>
        </p:nvPicPr>
        <p:blipFill>
          <a:blip r:embed="rId3"/>
          <a:stretch>
            <a:fillRect/>
          </a:stretch>
        </p:blipFill>
        <p:spPr>
          <a:xfrm>
            <a:off x="5906469" y="586507"/>
            <a:ext cx="2353003" cy="1143160"/>
          </a:xfrm>
          <a:prstGeom prst="rect">
            <a:avLst/>
          </a:prstGeom>
        </p:spPr>
      </p:pic>
      <p:pic>
        <p:nvPicPr>
          <p:cNvPr id="9" name="Imagen 8">
            <a:extLst>
              <a:ext uri="{FF2B5EF4-FFF2-40B4-BE49-F238E27FC236}">
                <a16:creationId xmlns:a16="http://schemas.microsoft.com/office/drawing/2014/main" id="{858B4E22-3928-44CE-ACE1-500A33DDD91B}"/>
              </a:ext>
            </a:extLst>
          </p:cNvPr>
          <p:cNvPicPr>
            <a:picLocks noChangeAspect="1"/>
          </p:cNvPicPr>
          <p:nvPr/>
        </p:nvPicPr>
        <p:blipFill>
          <a:blip r:embed="rId4"/>
          <a:stretch>
            <a:fillRect/>
          </a:stretch>
        </p:blipFill>
        <p:spPr>
          <a:xfrm>
            <a:off x="545540" y="2295650"/>
            <a:ext cx="5249245" cy="2800499"/>
          </a:xfrm>
          <a:prstGeom prst="rect">
            <a:avLst/>
          </a:prstGeom>
        </p:spPr>
      </p:pic>
      <p:pic>
        <p:nvPicPr>
          <p:cNvPr id="13" name="Imagen 12">
            <a:extLst>
              <a:ext uri="{FF2B5EF4-FFF2-40B4-BE49-F238E27FC236}">
                <a16:creationId xmlns:a16="http://schemas.microsoft.com/office/drawing/2014/main" id="{B9E3E01C-255B-465A-B404-75EF88992E79}"/>
              </a:ext>
            </a:extLst>
          </p:cNvPr>
          <p:cNvPicPr>
            <a:picLocks noChangeAspect="1"/>
          </p:cNvPicPr>
          <p:nvPr/>
        </p:nvPicPr>
        <p:blipFill>
          <a:blip r:embed="rId5"/>
          <a:stretch>
            <a:fillRect/>
          </a:stretch>
        </p:blipFill>
        <p:spPr>
          <a:xfrm>
            <a:off x="8724405" y="585811"/>
            <a:ext cx="2553196" cy="2843189"/>
          </a:xfrm>
          <a:prstGeom prst="rect">
            <a:avLst/>
          </a:prstGeom>
        </p:spPr>
      </p:pic>
      <p:pic>
        <p:nvPicPr>
          <p:cNvPr id="15" name="Imagen 14">
            <a:extLst>
              <a:ext uri="{FF2B5EF4-FFF2-40B4-BE49-F238E27FC236}">
                <a16:creationId xmlns:a16="http://schemas.microsoft.com/office/drawing/2014/main" id="{A9A214B4-7D39-4DF2-BFD1-068D4C500CF5}"/>
              </a:ext>
            </a:extLst>
          </p:cNvPr>
          <p:cNvPicPr>
            <a:picLocks noChangeAspect="1"/>
          </p:cNvPicPr>
          <p:nvPr/>
        </p:nvPicPr>
        <p:blipFill>
          <a:blip r:embed="rId6"/>
          <a:stretch>
            <a:fillRect/>
          </a:stretch>
        </p:blipFill>
        <p:spPr>
          <a:xfrm>
            <a:off x="2817947" y="5447790"/>
            <a:ext cx="4582164" cy="581106"/>
          </a:xfrm>
          <a:prstGeom prst="rect">
            <a:avLst/>
          </a:prstGeom>
        </p:spPr>
      </p:pic>
      <p:pic>
        <p:nvPicPr>
          <p:cNvPr id="19" name="Imagen 18">
            <a:extLst>
              <a:ext uri="{FF2B5EF4-FFF2-40B4-BE49-F238E27FC236}">
                <a16:creationId xmlns:a16="http://schemas.microsoft.com/office/drawing/2014/main" id="{CF4E6BF1-B6F5-45B0-9907-BD8922295DBE}"/>
              </a:ext>
            </a:extLst>
          </p:cNvPr>
          <p:cNvPicPr>
            <a:picLocks noChangeAspect="1"/>
          </p:cNvPicPr>
          <p:nvPr/>
        </p:nvPicPr>
        <p:blipFill>
          <a:blip r:embed="rId7"/>
          <a:stretch>
            <a:fillRect/>
          </a:stretch>
        </p:blipFill>
        <p:spPr>
          <a:xfrm>
            <a:off x="8108778" y="3617408"/>
            <a:ext cx="3537682" cy="2979816"/>
          </a:xfrm>
          <a:prstGeom prst="rect">
            <a:avLst/>
          </a:prstGeom>
        </p:spPr>
      </p:pic>
    </p:spTree>
    <p:extLst>
      <p:ext uri="{BB962C8B-B14F-4D97-AF65-F5344CB8AC3E}">
        <p14:creationId xmlns:p14="http://schemas.microsoft.com/office/powerpoint/2010/main" val="2276029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20FD1CC-4AD2-452A-BEF5-C147486FFF58}"/>
              </a:ext>
            </a:extLst>
          </p:cNvPr>
          <p:cNvPicPr>
            <a:picLocks noGrp="1" noChangeAspect="1"/>
          </p:cNvPicPr>
          <p:nvPr>
            <p:ph idx="1"/>
          </p:nvPr>
        </p:nvPicPr>
        <p:blipFill>
          <a:blip r:embed="rId2"/>
          <a:stretch>
            <a:fillRect/>
          </a:stretch>
        </p:blipFill>
        <p:spPr>
          <a:xfrm>
            <a:off x="301831" y="478112"/>
            <a:ext cx="3888681" cy="1428047"/>
          </a:xfrm>
        </p:spPr>
      </p:pic>
      <p:pic>
        <p:nvPicPr>
          <p:cNvPr id="7" name="Imagen 6">
            <a:extLst>
              <a:ext uri="{FF2B5EF4-FFF2-40B4-BE49-F238E27FC236}">
                <a16:creationId xmlns:a16="http://schemas.microsoft.com/office/drawing/2014/main" id="{255E1D90-7E6B-4017-A208-3D80BE86C8B8}"/>
              </a:ext>
            </a:extLst>
          </p:cNvPr>
          <p:cNvPicPr>
            <a:picLocks noChangeAspect="1"/>
          </p:cNvPicPr>
          <p:nvPr/>
        </p:nvPicPr>
        <p:blipFill>
          <a:blip r:embed="rId3"/>
          <a:stretch>
            <a:fillRect/>
          </a:stretch>
        </p:blipFill>
        <p:spPr>
          <a:xfrm>
            <a:off x="8822391" y="1209261"/>
            <a:ext cx="3203643" cy="2068286"/>
          </a:xfrm>
          <a:prstGeom prst="rect">
            <a:avLst/>
          </a:prstGeom>
        </p:spPr>
      </p:pic>
      <p:sp>
        <p:nvSpPr>
          <p:cNvPr id="8" name="CuadroTexto 7">
            <a:extLst>
              <a:ext uri="{FF2B5EF4-FFF2-40B4-BE49-F238E27FC236}">
                <a16:creationId xmlns:a16="http://schemas.microsoft.com/office/drawing/2014/main" id="{E146858C-703B-4203-B7EE-227D8345FA9D}"/>
              </a:ext>
            </a:extLst>
          </p:cNvPr>
          <p:cNvSpPr txBox="1"/>
          <p:nvPr/>
        </p:nvSpPr>
        <p:spPr>
          <a:xfrm>
            <a:off x="10291957" y="2631216"/>
            <a:ext cx="1683657" cy="646331"/>
          </a:xfrm>
          <a:prstGeom prst="rect">
            <a:avLst/>
          </a:prstGeom>
          <a:solidFill>
            <a:schemeClr val="bg1">
              <a:lumMod val="95000"/>
            </a:schemeClr>
          </a:solidFill>
        </p:spPr>
        <p:txBody>
          <a:bodyPr wrap="square" rtlCol="0">
            <a:spAutoFit/>
          </a:bodyPr>
          <a:lstStyle/>
          <a:p>
            <a:r>
              <a:rPr lang="es-AR" sz="3600" dirty="0" err="1"/>
              <a:t>pliers</a:t>
            </a:r>
            <a:endParaRPr lang="es-AR" sz="3600" dirty="0"/>
          </a:p>
        </p:txBody>
      </p:sp>
      <p:sp>
        <p:nvSpPr>
          <p:cNvPr id="9" name="CuadroTexto 8">
            <a:extLst>
              <a:ext uri="{FF2B5EF4-FFF2-40B4-BE49-F238E27FC236}">
                <a16:creationId xmlns:a16="http://schemas.microsoft.com/office/drawing/2014/main" id="{B8084776-6324-4850-AA76-409B2EF0FDA7}"/>
              </a:ext>
            </a:extLst>
          </p:cNvPr>
          <p:cNvSpPr txBox="1"/>
          <p:nvPr/>
        </p:nvSpPr>
        <p:spPr>
          <a:xfrm>
            <a:off x="2960915" y="154947"/>
            <a:ext cx="1915885" cy="646331"/>
          </a:xfrm>
          <a:prstGeom prst="rect">
            <a:avLst/>
          </a:prstGeom>
          <a:solidFill>
            <a:schemeClr val="bg1">
              <a:lumMod val="95000"/>
            </a:schemeClr>
          </a:solidFill>
        </p:spPr>
        <p:txBody>
          <a:bodyPr wrap="square" rtlCol="0">
            <a:spAutoFit/>
          </a:bodyPr>
          <a:lstStyle/>
          <a:p>
            <a:r>
              <a:rPr lang="es-AR" sz="3600" dirty="0" err="1"/>
              <a:t>pincers</a:t>
            </a:r>
            <a:endParaRPr lang="es-AR" sz="3600" dirty="0"/>
          </a:p>
        </p:txBody>
      </p:sp>
      <p:pic>
        <p:nvPicPr>
          <p:cNvPr id="11" name="Imagen 10">
            <a:extLst>
              <a:ext uri="{FF2B5EF4-FFF2-40B4-BE49-F238E27FC236}">
                <a16:creationId xmlns:a16="http://schemas.microsoft.com/office/drawing/2014/main" id="{56C0DA4D-EC7D-4F78-A858-8DD16716399A}"/>
              </a:ext>
            </a:extLst>
          </p:cNvPr>
          <p:cNvPicPr>
            <a:picLocks noChangeAspect="1"/>
          </p:cNvPicPr>
          <p:nvPr/>
        </p:nvPicPr>
        <p:blipFill>
          <a:blip r:embed="rId4"/>
          <a:stretch>
            <a:fillRect/>
          </a:stretch>
        </p:blipFill>
        <p:spPr>
          <a:xfrm>
            <a:off x="5011415" y="315176"/>
            <a:ext cx="3676361" cy="1753918"/>
          </a:xfrm>
          <a:prstGeom prst="rect">
            <a:avLst/>
          </a:prstGeom>
        </p:spPr>
      </p:pic>
      <p:sp>
        <p:nvSpPr>
          <p:cNvPr id="12" name="CuadroTexto 11">
            <a:extLst>
              <a:ext uri="{FF2B5EF4-FFF2-40B4-BE49-F238E27FC236}">
                <a16:creationId xmlns:a16="http://schemas.microsoft.com/office/drawing/2014/main" id="{7126742C-0906-4B53-ADFE-83F15FF24511}"/>
              </a:ext>
            </a:extLst>
          </p:cNvPr>
          <p:cNvSpPr txBox="1"/>
          <p:nvPr/>
        </p:nvSpPr>
        <p:spPr>
          <a:xfrm>
            <a:off x="8318016" y="801278"/>
            <a:ext cx="1872342" cy="646331"/>
          </a:xfrm>
          <a:prstGeom prst="rect">
            <a:avLst/>
          </a:prstGeom>
          <a:solidFill>
            <a:schemeClr val="bg1">
              <a:lumMod val="95000"/>
            </a:schemeClr>
          </a:solidFill>
        </p:spPr>
        <p:txBody>
          <a:bodyPr wrap="square" rtlCol="0">
            <a:spAutoFit/>
          </a:bodyPr>
          <a:lstStyle/>
          <a:p>
            <a:r>
              <a:rPr lang="es-AR" sz="3600" dirty="0" err="1"/>
              <a:t>tongs</a:t>
            </a:r>
            <a:endParaRPr lang="es-AR" sz="3600" dirty="0"/>
          </a:p>
        </p:txBody>
      </p:sp>
      <p:pic>
        <p:nvPicPr>
          <p:cNvPr id="14" name="Imagen 13">
            <a:extLst>
              <a:ext uri="{FF2B5EF4-FFF2-40B4-BE49-F238E27FC236}">
                <a16:creationId xmlns:a16="http://schemas.microsoft.com/office/drawing/2014/main" id="{73D75847-1707-4C39-97B6-0A7C3C02E4B8}"/>
              </a:ext>
            </a:extLst>
          </p:cNvPr>
          <p:cNvPicPr>
            <a:picLocks noChangeAspect="1"/>
          </p:cNvPicPr>
          <p:nvPr/>
        </p:nvPicPr>
        <p:blipFill>
          <a:blip r:embed="rId5"/>
          <a:stretch>
            <a:fillRect/>
          </a:stretch>
        </p:blipFill>
        <p:spPr>
          <a:xfrm>
            <a:off x="1491371" y="1814763"/>
            <a:ext cx="3888681" cy="2612064"/>
          </a:xfrm>
          <a:prstGeom prst="rect">
            <a:avLst/>
          </a:prstGeom>
        </p:spPr>
      </p:pic>
      <p:sp>
        <p:nvSpPr>
          <p:cNvPr id="15" name="CuadroTexto 14">
            <a:extLst>
              <a:ext uri="{FF2B5EF4-FFF2-40B4-BE49-F238E27FC236}">
                <a16:creationId xmlns:a16="http://schemas.microsoft.com/office/drawing/2014/main" id="{0A400B19-36A4-42D9-9A52-4FD4EF926D7C}"/>
              </a:ext>
            </a:extLst>
          </p:cNvPr>
          <p:cNvSpPr txBox="1"/>
          <p:nvPr/>
        </p:nvSpPr>
        <p:spPr>
          <a:xfrm>
            <a:off x="216386" y="3277547"/>
            <a:ext cx="1785257" cy="653143"/>
          </a:xfrm>
          <a:prstGeom prst="rect">
            <a:avLst/>
          </a:prstGeom>
          <a:solidFill>
            <a:schemeClr val="bg1">
              <a:lumMod val="95000"/>
            </a:schemeClr>
          </a:solidFill>
        </p:spPr>
        <p:txBody>
          <a:bodyPr wrap="square" rtlCol="0">
            <a:spAutoFit/>
          </a:bodyPr>
          <a:lstStyle/>
          <a:p>
            <a:r>
              <a:rPr lang="es-AR" sz="3600" dirty="0" err="1"/>
              <a:t>scissors</a:t>
            </a:r>
            <a:endParaRPr lang="es-AR" sz="3600" dirty="0"/>
          </a:p>
        </p:txBody>
      </p:sp>
      <p:pic>
        <p:nvPicPr>
          <p:cNvPr id="17" name="Imagen 16">
            <a:extLst>
              <a:ext uri="{FF2B5EF4-FFF2-40B4-BE49-F238E27FC236}">
                <a16:creationId xmlns:a16="http://schemas.microsoft.com/office/drawing/2014/main" id="{D139432F-44C9-4D8A-A28E-B86FB94412E0}"/>
              </a:ext>
            </a:extLst>
          </p:cNvPr>
          <p:cNvPicPr>
            <a:picLocks noChangeAspect="1"/>
          </p:cNvPicPr>
          <p:nvPr/>
        </p:nvPicPr>
        <p:blipFill>
          <a:blip r:embed="rId6"/>
          <a:stretch>
            <a:fillRect/>
          </a:stretch>
        </p:blipFill>
        <p:spPr>
          <a:xfrm>
            <a:off x="6619020" y="4788907"/>
            <a:ext cx="3676361" cy="1656070"/>
          </a:xfrm>
          <a:prstGeom prst="rect">
            <a:avLst/>
          </a:prstGeom>
        </p:spPr>
      </p:pic>
      <p:pic>
        <p:nvPicPr>
          <p:cNvPr id="19" name="Imagen 18">
            <a:extLst>
              <a:ext uri="{FF2B5EF4-FFF2-40B4-BE49-F238E27FC236}">
                <a16:creationId xmlns:a16="http://schemas.microsoft.com/office/drawing/2014/main" id="{C75070A9-1E3B-4A3B-9D1D-4FA806D6BCC3}"/>
              </a:ext>
            </a:extLst>
          </p:cNvPr>
          <p:cNvPicPr>
            <a:picLocks noChangeAspect="1"/>
          </p:cNvPicPr>
          <p:nvPr/>
        </p:nvPicPr>
        <p:blipFill>
          <a:blip r:embed="rId7"/>
          <a:stretch>
            <a:fillRect/>
          </a:stretch>
        </p:blipFill>
        <p:spPr>
          <a:xfrm>
            <a:off x="3951407" y="4380603"/>
            <a:ext cx="2120016" cy="2199163"/>
          </a:xfrm>
          <a:prstGeom prst="rect">
            <a:avLst/>
          </a:prstGeom>
        </p:spPr>
      </p:pic>
      <p:sp>
        <p:nvSpPr>
          <p:cNvPr id="20" name="CuadroTexto 19">
            <a:extLst>
              <a:ext uri="{FF2B5EF4-FFF2-40B4-BE49-F238E27FC236}">
                <a16:creationId xmlns:a16="http://schemas.microsoft.com/office/drawing/2014/main" id="{F5DB979C-35A8-42AA-AB73-A49607A98F6F}"/>
              </a:ext>
            </a:extLst>
          </p:cNvPr>
          <p:cNvSpPr txBox="1"/>
          <p:nvPr/>
        </p:nvSpPr>
        <p:spPr>
          <a:xfrm>
            <a:off x="6569592" y="4136571"/>
            <a:ext cx="3722365" cy="646331"/>
          </a:xfrm>
          <a:prstGeom prst="rect">
            <a:avLst/>
          </a:prstGeom>
          <a:solidFill>
            <a:schemeClr val="bg1">
              <a:lumMod val="95000"/>
            </a:schemeClr>
          </a:solidFill>
        </p:spPr>
        <p:txBody>
          <a:bodyPr wrap="square" rtlCol="0">
            <a:spAutoFit/>
          </a:bodyPr>
          <a:lstStyle/>
          <a:p>
            <a:r>
              <a:rPr lang="es-AR" sz="3600" dirty="0"/>
              <a:t>a </a:t>
            </a:r>
            <a:r>
              <a:rPr lang="es-AR" sz="3600" dirty="0" err="1"/>
              <a:t>glass</a:t>
            </a:r>
            <a:r>
              <a:rPr lang="es-AR" sz="3600" dirty="0"/>
              <a:t> - </a:t>
            </a:r>
            <a:r>
              <a:rPr lang="es-AR" sz="3600" dirty="0" err="1"/>
              <a:t>glasses</a:t>
            </a:r>
            <a:endParaRPr lang="es-AR" sz="3600" dirty="0"/>
          </a:p>
        </p:txBody>
      </p:sp>
      <p:sp>
        <p:nvSpPr>
          <p:cNvPr id="2" name="Rectángulo 1"/>
          <p:cNvSpPr/>
          <p:nvPr/>
        </p:nvSpPr>
        <p:spPr>
          <a:xfrm>
            <a:off x="928193" y="5440312"/>
            <a:ext cx="753732" cy="369332"/>
          </a:xfrm>
          <a:prstGeom prst="rect">
            <a:avLst/>
          </a:prstGeom>
        </p:spPr>
        <p:txBody>
          <a:bodyPr wrap="none">
            <a:spAutoFit/>
          </a:bodyPr>
          <a:lstStyle/>
          <a:p>
            <a:pPr algn="ctr"/>
            <a:r>
              <a:rPr lang="es-E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hlinkClick r:id="rId8" action="ppaction://hlinksldjump"/>
              </a:rPr>
              <a:t>Back</a:t>
            </a:r>
            <a:endParaRPr lang="es-E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108012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3639" y="-211192"/>
            <a:ext cx="9404723" cy="1400530"/>
          </a:xfrm>
        </p:spPr>
        <p:txBody>
          <a:bodyPr/>
          <a:lstStyle/>
          <a:p>
            <a:r>
              <a:rPr lang="es-ES" b="1" dirty="0">
                <a:solidFill>
                  <a:schemeClr val="accent1"/>
                </a:solidFill>
                <a:effectLst>
                  <a:outerShdw blurRad="38100" dist="38100" dir="2700000" algn="tl">
                    <a:srgbClr val="C0C0C0"/>
                  </a:outerShdw>
                </a:effectLst>
              </a:rPr>
              <a:t>Descriptores del núcleo (adjetivos )</a:t>
            </a:r>
            <a:endParaRPr lang="es-AR" dirty="0"/>
          </a:p>
        </p:txBody>
      </p:sp>
      <p:sp>
        <p:nvSpPr>
          <p:cNvPr id="3" name="Marcador de contenido 2"/>
          <p:cNvSpPr>
            <a:spLocks noGrp="1"/>
          </p:cNvSpPr>
          <p:nvPr>
            <p:ph idx="1"/>
          </p:nvPr>
        </p:nvSpPr>
        <p:spPr>
          <a:xfrm>
            <a:off x="463639" y="489073"/>
            <a:ext cx="12161316" cy="5299980"/>
          </a:xfrm>
        </p:spPr>
        <p:txBody>
          <a:bodyPr>
            <a:noAutofit/>
          </a:bodyPr>
          <a:lstStyle/>
          <a:p>
            <a:r>
              <a:rPr lang="es-ES" sz="2800" dirty="0"/>
              <a:t>Indican cualidades de los sustantivos a los que preceden</a:t>
            </a:r>
          </a:p>
          <a:p>
            <a:r>
              <a:rPr lang="es-ES" sz="2800" dirty="0"/>
              <a:t>Muchos se reconocen por su terminación</a:t>
            </a:r>
          </a:p>
          <a:p>
            <a:r>
              <a:rPr lang="es-ES" sz="2800" dirty="0"/>
              <a:t>No tienen forma plural en inglés. Debemos proporcionarla cuando el verbo núcleo esté en plural.</a:t>
            </a:r>
          </a:p>
          <a:p>
            <a:r>
              <a:rPr lang="es-ES" sz="2800" dirty="0"/>
              <a:t>Generalmente se traducen después del núcleo del grupo nominal.</a:t>
            </a:r>
          </a:p>
          <a:p>
            <a:r>
              <a:rPr lang="es-ES" sz="2800" dirty="0"/>
              <a:t>Pueden ser modificados por </a:t>
            </a:r>
            <a:r>
              <a:rPr lang="es-ES" sz="2800" b="1" i="1" u="sng" dirty="0">
                <a:solidFill>
                  <a:srgbClr val="C00000"/>
                </a:solidFill>
              </a:rPr>
              <a:t>intensificadores del adjetivo (adverbios)</a:t>
            </a:r>
            <a:r>
              <a:rPr lang="es-ES" sz="2800" dirty="0">
                <a:solidFill>
                  <a:srgbClr val="C00000"/>
                </a:solidFill>
              </a:rPr>
              <a:t>: </a:t>
            </a:r>
            <a:r>
              <a:rPr lang="es-ES" sz="2800" dirty="0" err="1">
                <a:solidFill>
                  <a:srgbClr val="C00000"/>
                </a:solidFill>
              </a:rPr>
              <a:t>very</a:t>
            </a:r>
            <a:r>
              <a:rPr lang="es-ES" sz="2800" dirty="0">
                <a:solidFill>
                  <a:srgbClr val="C00000"/>
                </a:solidFill>
              </a:rPr>
              <a:t>,</a:t>
            </a:r>
            <a:r>
              <a:rPr lang="es-ES" sz="2800" dirty="0">
                <a:solidFill>
                  <a:srgbClr val="FF0000"/>
                </a:solidFill>
              </a:rPr>
              <a:t> </a:t>
            </a:r>
            <a:r>
              <a:rPr lang="es-ES" sz="2800" dirty="0"/>
              <a:t>muy; </a:t>
            </a:r>
            <a:r>
              <a:rPr lang="es-ES" sz="2800" b="1" dirty="0" err="1">
                <a:solidFill>
                  <a:srgbClr val="C00000"/>
                </a:solidFill>
              </a:rPr>
              <a:t>extremely</a:t>
            </a:r>
            <a:r>
              <a:rPr lang="es-ES" sz="2800" dirty="0"/>
              <a:t>, extremadamente; </a:t>
            </a:r>
            <a:r>
              <a:rPr lang="es-ES" sz="2800" dirty="0" err="1">
                <a:solidFill>
                  <a:srgbClr val="C00000"/>
                </a:solidFill>
              </a:rPr>
              <a:t>completely</a:t>
            </a:r>
            <a:r>
              <a:rPr lang="es-ES" sz="2800" dirty="0">
                <a:solidFill>
                  <a:srgbClr val="FF0000"/>
                </a:solidFill>
              </a:rPr>
              <a:t>,</a:t>
            </a:r>
            <a:r>
              <a:rPr lang="es-ES" sz="2800" dirty="0"/>
              <a:t> completamente, etc.</a:t>
            </a:r>
          </a:p>
          <a:p>
            <a:r>
              <a:rPr lang="es-ES" sz="2800" dirty="0"/>
              <a:t>Cuando hay varios descriptores pueden estar separados por comas (no es común </a:t>
            </a:r>
            <a:r>
              <a:rPr lang="es-ES" sz="2800" b="1" i="1" dirty="0">
                <a:solidFill>
                  <a:srgbClr val="FF0000"/>
                </a:solidFill>
              </a:rPr>
              <a:t>and</a:t>
            </a:r>
            <a:r>
              <a:rPr lang="es-ES" sz="2800" dirty="0"/>
              <a:t> en la enumeración de adjetivos que preceden al sustantivo)</a:t>
            </a:r>
          </a:p>
          <a:p>
            <a:r>
              <a:rPr lang="es-ES" sz="2800" dirty="0"/>
              <a:t>A veces se trata de adjetivos compuestos unidos por un </a:t>
            </a:r>
            <a:r>
              <a:rPr lang="es-ES" sz="2800" dirty="0" err="1"/>
              <a:t>guión</a:t>
            </a:r>
            <a:r>
              <a:rPr lang="es-ES" sz="2800" dirty="0"/>
              <a:t> corto.</a:t>
            </a:r>
          </a:p>
          <a:p>
            <a:endParaRPr lang="es-AR" sz="2800" dirty="0"/>
          </a:p>
        </p:txBody>
      </p:sp>
    </p:spTree>
    <p:extLst>
      <p:ext uri="{BB962C8B-B14F-4D97-AF65-F5344CB8AC3E}">
        <p14:creationId xmlns:p14="http://schemas.microsoft.com/office/powerpoint/2010/main" val="199585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09600" y="274637"/>
            <a:ext cx="10972800" cy="995363"/>
          </a:xfrm>
        </p:spPr>
        <p:txBody>
          <a:bodyPr>
            <a:normAutofit/>
          </a:bodyPr>
          <a:lstStyle/>
          <a:p>
            <a:r>
              <a:rPr lang="es-ES" b="1" dirty="0">
                <a:solidFill>
                  <a:schemeClr val="accent1"/>
                </a:solidFill>
                <a:effectLst>
                  <a:outerShdw blurRad="38100" dist="38100" dir="2700000" algn="tl">
                    <a:srgbClr val="C0C0C0"/>
                  </a:outerShdw>
                </a:effectLst>
              </a:rPr>
              <a:t>Descriptores del núcleo (adjetivos )</a:t>
            </a:r>
            <a:r>
              <a:rPr lang="es-ES" b="1" dirty="0">
                <a:solidFill>
                  <a:srgbClr val="FF0000"/>
                </a:solidFill>
                <a:effectLst>
                  <a:outerShdw blurRad="38100" dist="38100" dir="2700000" algn="tl">
                    <a:srgbClr val="C0C0C0"/>
                  </a:outerShdw>
                </a:effectLst>
              </a:rPr>
              <a:t> </a:t>
            </a:r>
            <a:endParaRPr lang="es-AR" b="1" dirty="0">
              <a:solidFill>
                <a:srgbClr val="FF0000"/>
              </a:solidFill>
            </a:endParaRPr>
          </a:p>
        </p:txBody>
      </p:sp>
      <p:sp>
        <p:nvSpPr>
          <p:cNvPr id="3" name="Marcador de contenido 2"/>
          <p:cNvSpPr>
            <a:spLocks noGrp="1"/>
          </p:cNvSpPr>
          <p:nvPr>
            <p:ph idx="1"/>
          </p:nvPr>
        </p:nvSpPr>
        <p:spPr>
          <a:xfrm>
            <a:off x="609600" y="496390"/>
            <a:ext cx="10972800" cy="5655901"/>
          </a:xfrm>
        </p:spPr>
        <p:txBody>
          <a:bodyPr/>
          <a:lstStyle/>
          <a:p>
            <a:pPr marL="0" indent="0">
              <a:buNone/>
            </a:pPr>
            <a:endParaRPr lang="es-ES" dirty="0"/>
          </a:p>
          <a:p>
            <a:pPr marL="0" indent="0">
              <a:buNone/>
            </a:pPr>
            <a:endParaRPr lang="es-AR" dirty="0"/>
          </a:p>
        </p:txBody>
      </p:sp>
      <p:graphicFrame>
        <p:nvGraphicFramePr>
          <p:cNvPr id="4" name="Tabla 3"/>
          <p:cNvGraphicFramePr>
            <a:graphicFrameLocks noGrp="1"/>
          </p:cNvGraphicFramePr>
          <p:nvPr>
            <p:extLst>
              <p:ext uri="{D42A27DB-BD31-4B8C-83A1-F6EECF244321}">
                <p14:modId xmlns:p14="http://schemas.microsoft.com/office/powerpoint/2010/main" val="1264511209"/>
              </p:ext>
            </p:extLst>
          </p:nvPr>
        </p:nvGraphicFramePr>
        <p:xfrm>
          <a:off x="-249382" y="1122217"/>
          <a:ext cx="12123701" cy="5352456"/>
        </p:xfrm>
        <a:graphic>
          <a:graphicData uri="http://schemas.openxmlformats.org/drawingml/2006/table">
            <a:tbl>
              <a:tblPr firstRow="1" bandRow="1">
                <a:tableStyleId>{5C22544A-7EE6-4342-B048-85BDC9FD1C3A}</a:tableStyleId>
              </a:tblPr>
              <a:tblGrid>
                <a:gridCol w="1160260">
                  <a:extLst>
                    <a:ext uri="{9D8B030D-6E8A-4147-A177-3AD203B41FA5}">
                      <a16:colId xmlns:a16="http://schemas.microsoft.com/office/drawing/2014/main" val="587563703"/>
                    </a:ext>
                  </a:extLst>
                </a:gridCol>
                <a:gridCol w="827152">
                  <a:extLst>
                    <a:ext uri="{9D8B030D-6E8A-4147-A177-3AD203B41FA5}">
                      <a16:colId xmlns:a16="http://schemas.microsoft.com/office/drawing/2014/main" val="1348146878"/>
                    </a:ext>
                  </a:extLst>
                </a:gridCol>
                <a:gridCol w="2895744">
                  <a:extLst>
                    <a:ext uri="{9D8B030D-6E8A-4147-A177-3AD203B41FA5}">
                      <a16:colId xmlns:a16="http://schemas.microsoft.com/office/drawing/2014/main" val="3346936772"/>
                    </a:ext>
                  </a:extLst>
                </a:gridCol>
                <a:gridCol w="2020617">
                  <a:extLst>
                    <a:ext uri="{9D8B030D-6E8A-4147-A177-3AD203B41FA5}">
                      <a16:colId xmlns:a16="http://schemas.microsoft.com/office/drawing/2014/main" val="2183334862"/>
                    </a:ext>
                  </a:extLst>
                </a:gridCol>
                <a:gridCol w="1777954">
                  <a:extLst>
                    <a:ext uri="{9D8B030D-6E8A-4147-A177-3AD203B41FA5}">
                      <a16:colId xmlns:a16="http://schemas.microsoft.com/office/drawing/2014/main" val="1455804906"/>
                    </a:ext>
                  </a:extLst>
                </a:gridCol>
                <a:gridCol w="1014427">
                  <a:extLst>
                    <a:ext uri="{9D8B030D-6E8A-4147-A177-3AD203B41FA5}">
                      <a16:colId xmlns:a16="http://schemas.microsoft.com/office/drawing/2014/main" val="2786441262"/>
                    </a:ext>
                  </a:extLst>
                </a:gridCol>
                <a:gridCol w="940148">
                  <a:extLst>
                    <a:ext uri="{9D8B030D-6E8A-4147-A177-3AD203B41FA5}">
                      <a16:colId xmlns:a16="http://schemas.microsoft.com/office/drawing/2014/main" val="1704427333"/>
                    </a:ext>
                  </a:extLst>
                </a:gridCol>
                <a:gridCol w="1487399">
                  <a:extLst>
                    <a:ext uri="{9D8B030D-6E8A-4147-A177-3AD203B41FA5}">
                      <a16:colId xmlns:a16="http://schemas.microsoft.com/office/drawing/2014/main" val="1721947338"/>
                    </a:ext>
                  </a:extLst>
                </a:gridCol>
              </a:tblGrid>
              <a:tr h="809170">
                <a:tc>
                  <a:txBody>
                    <a:bodyPr/>
                    <a:lstStyle/>
                    <a:p>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rgbClr val="00B050"/>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powerful</a:t>
                      </a:r>
                      <a:endParaRPr lang="es-AR" sz="2600" b="1" dirty="0">
                        <a:solidFill>
                          <a:srgbClr val="00B050"/>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charges</a:t>
                      </a:r>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are</a:t>
                      </a:r>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endParaRPr lang="es-AR" sz="26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21448295"/>
                  </a:ext>
                </a:extLst>
              </a:tr>
              <a:tr h="809170">
                <a:tc>
                  <a:txBody>
                    <a:bodyPr/>
                    <a:lstStyle/>
                    <a:p>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electric</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charges</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are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71795142"/>
                  </a:ext>
                </a:extLst>
              </a:tr>
              <a:tr h="809170">
                <a:tc>
                  <a:txBody>
                    <a:bodyPr/>
                    <a:lstStyle/>
                    <a:p>
                      <a:r>
                        <a:rPr lang="es-ES" sz="2600" b="1" dirty="0" err="1">
                          <a:solidFill>
                            <a:schemeClr val="bg1"/>
                          </a:solidFill>
                        </a:rPr>
                        <a:t>These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r>
                        <a:rPr lang="es-ES" sz="2600" b="1" dirty="0" err="1">
                          <a:solidFill>
                            <a:schemeClr val="bg1"/>
                          </a:solidFill>
                        </a:rPr>
                        <a:t>two</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different</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rgbClr val="00B050"/>
                          </a:solidFill>
                        </a:rPr>
                        <a:t>electric</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charges</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are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8325548"/>
                  </a:ext>
                </a:extLst>
              </a:tr>
              <a:tr h="809170">
                <a:tc>
                  <a:txBody>
                    <a:bodyPr/>
                    <a:lstStyle/>
                    <a:p>
                      <a:r>
                        <a:rPr lang="es-ES" sz="2600" b="1" dirty="0">
                          <a:solidFill>
                            <a:schemeClr val="bg1"/>
                          </a:solidFill>
                        </a:rPr>
                        <a:t>A</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endParaRPr lang="es-AR" sz="2600" b="1">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very</a:t>
                      </a:r>
                      <a:r>
                        <a:rPr lang="es-ES" sz="2600" b="1" dirty="0">
                          <a:solidFill>
                            <a:srgbClr val="00B050"/>
                          </a:solidFill>
                        </a:rPr>
                        <a:t> </a:t>
                      </a:r>
                      <a:r>
                        <a:rPr lang="es-ES" sz="2600" b="1" dirty="0" err="1">
                          <a:solidFill>
                            <a:srgbClr val="00B050"/>
                          </a:solidFill>
                        </a:rPr>
                        <a:t>important</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rgbClr val="00B050"/>
                          </a:solidFill>
                        </a:rPr>
                        <a:t>electric</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chemeClr val="bg1"/>
                          </a:solidFill>
                        </a:rPr>
                        <a:t>is</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80600084"/>
                  </a:ext>
                </a:extLst>
              </a:tr>
              <a:tr h="809170">
                <a:tc>
                  <a:txBody>
                    <a:bodyPr/>
                    <a:lstStyle/>
                    <a:p>
                      <a:r>
                        <a:rPr lang="es-ES" sz="2600" b="1" dirty="0" err="1">
                          <a:solidFill>
                            <a:schemeClr val="bg1"/>
                          </a:solidFill>
                        </a:rPr>
                        <a:t>An</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extremely</a:t>
                      </a:r>
                      <a:r>
                        <a:rPr lang="es-ES" sz="2600" b="1" dirty="0">
                          <a:solidFill>
                            <a:srgbClr val="00B050"/>
                          </a:solidFill>
                        </a:rPr>
                        <a:t> </a:t>
                      </a:r>
                      <a:r>
                        <a:rPr lang="es-ES" sz="2600" b="1" dirty="0" err="1">
                          <a:solidFill>
                            <a:srgbClr val="00B050"/>
                          </a:solidFill>
                        </a:rPr>
                        <a:t>high</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electric</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chemeClr val="bg1"/>
                          </a:solidFill>
                        </a:rPr>
                        <a:t>is</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65813450"/>
                  </a:ext>
                </a:extLst>
              </a:tr>
              <a:tr h="809170">
                <a:tc>
                  <a:txBody>
                    <a:bodyPr/>
                    <a:lstStyle/>
                    <a:p>
                      <a:r>
                        <a:rPr lang="es-ES" sz="2600" b="1" dirty="0">
                          <a:solidFill>
                            <a:schemeClr val="bg1"/>
                          </a:solidFill>
                        </a:rPr>
                        <a:t>A</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rgbClr val="00B050"/>
                          </a:solidFill>
                        </a:rPr>
                        <a:t>well</a:t>
                      </a:r>
                      <a:r>
                        <a:rPr lang="es-ES" sz="2600" b="1" dirty="0">
                          <a:solidFill>
                            <a:srgbClr val="00B050"/>
                          </a:solidFill>
                        </a:rPr>
                        <a:t> </a:t>
                      </a:r>
                      <a:r>
                        <a:rPr lang="es-ES" sz="2600" b="1" dirty="0" err="1">
                          <a:solidFill>
                            <a:schemeClr val="bg2">
                              <a:lumMod val="50000"/>
                            </a:schemeClr>
                          </a:solidFill>
                        </a:rPr>
                        <a:t>distributed</a:t>
                      </a:r>
                      <a:endParaRPr lang="es-AR" sz="2600" b="1" dirty="0">
                        <a:solidFill>
                          <a:schemeClr val="bg2">
                            <a:lumMod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rgbClr val="00B050"/>
                          </a:solidFill>
                        </a:rPr>
                        <a:t>electric</a:t>
                      </a: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600" b="1" dirty="0" err="1">
                          <a:solidFill>
                            <a:schemeClr val="bg1"/>
                          </a:solidFill>
                        </a:rPr>
                        <a:t>charge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err="1">
                          <a:solidFill>
                            <a:schemeClr val="bg1"/>
                          </a:solidFill>
                        </a:rPr>
                        <a:t>is</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r>
                        <a:rPr lang="es-ES" sz="2600" b="1" dirty="0">
                          <a:solidFill>
                            <a:schemeClr val="bg1"/>
                          </a:solidFill>
                        </a:rPr>
                        <a:t>Positive</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62405498"/>
                  </a:ext>
                </a:extLst>
              </a:tr>
              <a:tr h="497436">
                <a:tc>
                  <a:txBody>
                    <a:bodyPr/>
                    <a:lstStyle/>
                    <a:p>
                      <a:r>
                        <a:rPr lang="es-AR" sz="2600" b="1" dirty="0" err="1">
                          <a:solidFill>
                            <a:schemeClr val="bg1"/>
                          </a:solidFill>
                        </a:rPr>
                        <a:t>The</a:t>
                      </a:r>
                      <a:r>
                        <a:rPr lang="es-AR" sz="2600" b="1" dirty="0">
                          <a:solidFill>
                            <a:schemeClr val="bg1"/>
                          </a:solidFill>
                        </a:rPr>
                        <a: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rgbClr val="00B05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2600" b="1" dirty="0" err="1">
                          <a:solidFill>
                            <a:schemeClr val="bg2">
                              <a:lumMod val="50000"/>
                            </a:schemeClr>
                          </a:solidFill>
                        </a:rPr>
                        <a:t>existing</a:t>
                      </a:r>
                      <a:endParaRPr lang="es-AR" sz="2600" b="1" dirty="0">
                        <a:solidFill>
                          <a:schemeClr val="bg2">
                            <a:lumMod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2600" b="1" dirty="0" err="1">
                          <a:solidFill>
                            <a:schemeClr val="bg1"/>
                          </a:solidFill>
                        </a:rPr>
                        <a:t>charge</a:t>
                      </a: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AR"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a:endParaRPr lang="es-ES" sz="26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90815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E845-1023-B599-7B78-09188DF6B2A8}"/>
              </a:ext>
            </a:extLst>
          </p:cNvPr>
          <p:cNvSpPr>
            <a:spLocks noGrp="1"/>
          </p:cNvSpPr>
          <p:nvPr>
            <p:ph type="title"/>
          </p:nvPr>
        </p:nvSpPr>
        <p:spPr/>
        <p:txBody>
          <a:bodyPr/>
          <a:lstStyle/>
          <a:p>
            <a:r>
              <a:rPr lang="en-GB" dirty="0"/>
              <a:t>Some common endings	</a:t>
            </a:r>
          </a:p>
        </p:txBody>
      </p:sp>
      <p:sp>
        <p:nvSpPr>
          <p:cNvPr id="3" name="Content Placeholder 2">
            <a:extLst>
              <a:ext uri="{FF2B5EF4-FFF2-40B4-BE49-F238E27FC236}">
                <a16:creationId xmlns:a16="http://schemas.microsoft.com/office/drawing/2014/main" id="{CBB06578-B401-8224-9AA2-82DE8BC579CA}"/>
              </a:ext>
            </a:extLst>
          </p:cNvPr>
          <p:cNvSpPr>
            <a:spLocks noGrp="1"/>
          </p:cNvSpPr>
          <p:nvPr>
            <p:ph idx="1"/>
          </p:nvPr>
        </p:nvSpPr>
        <p:spPr>
          <a:xfrm>
            <a:off x="6473536" y="1652155"/>
            <a:ext cx="5031076" cy="4259067"/>
          </a:xfrm>
        </p:spPr>
        <p:txBody>
          <a:bodyPr/>
          <a:lstStyle/>
          <a:p>
            <a:r>
              <a:rPr lang="en-GB" sz="2600" b="1" dirty="0" err="1"/>
              <a:t>Adjetivos</a:t>
            </a:r>
            <a:endParaRPr lang="en-GB" sz="2600" b="1" dirty="0"/>
          </a:p>
          <a:p>
            <a:pPr marL="0" indent="0">
              <a:buNone/>
            </a:pPr>
            <a:r>
              <a:rPr lang="en-GB" sz="2400" dirty="0"/>
              <a:t>effect</a:t>
            </a:r>
            <a:r>
              <a:rPr lang="en-GB" sz="2400" b="1" dirty="0"/>
              <a:t>ive</a:t>
            </a:r>
          </a:p>
          <a:p>
            <a:pPr marL="0" indent="0">
              <a:buNone/>
            </a:pPr>
            <a:r>
              <a:rPr lang="en-GB" sz="2400" dirty="0"/>
              <a:t>ambit</a:t>
            </a:r>
            <a:r>
              <a:rPr lang="en-GB" sz="2400" b="1" dirty="0"/>
              <a:t>ious</a:t>
            </a:r>
          </a:p>
          <a:p>
            <a:pPr marL="0" indent="0">
              <a:buNone/>
            </a:pPr>
            <a:r>
              <a:rPr lang="en-GB" sz="2400" dirty="0"/>
              <a:t>electr</a:t>
            </a:r>
            <a:r>
              <a:rPr lang="en-GB" sz="2400" b="1" dirty="0"/>
              <a:t>ic</a:t>
            </a:r>
          </a:p>
          <a:p>
            <a:pPr marL="0" indent="0">
              <a:buNone/>
            </a:pPr>
            <a:r>
              <a:rPr lang="en-GB" sz="2400" dirty="0"/>
              <a:t>mechanic</a:t>
            </a:r>
            <a:r>
              <a:rPr lang="en-GB" sz="2400" b="1" dirty="0"/>
              <a:t>al</a:t>
            </a:r>
          </a:p>
          <a:p>
            <a:pPr marL="0" indent="0">
              <a:buNone/>
            </a:pPr>
            <a:r>
              <a:rPr lang="en-GB" sz="2400" dirty="0"/>
              <a:t>diffe</a:t>
            </a:r>
            <a:r>
              <a:rPr lang="en-GB" sz="2400" b="1" dirty="0"/>
              <a:t>rent</a:t>
            </a:r>
          </a:p>
          <a:p>
            <a:endParaRPr lang="en-GB" dirty="0"/>
          </a:p>
        </p:txBody>
      </p:sp>
      <p:sp>
        <p:nvSpPr>
          <p:cNvPr id="4" name="Content Placeholder 2">
            <a:extLst>
              <a:ext uri="{FF2B5EF4-FFF2-40B4-BE49-F238E27FC236}">
                <a16:creationId xmlns:a16="http://schemas.microsoft.com/office/drawing/2014/main" id="{EE9360BA-1C65-41D8-1CDE-0BFECB95B449}"/>
              </a:ext>
            </a:extLst>
          </p:cNvPr>
          <p:cNvSpPr txBox="1">
            <a:spLocks/>
          </p:cNvSpPr>
          <p:nvPr/>
        </p:nvSpPr>
        <p:spPr>
          <a:xfrm>
            <a:off x="2251363" y="1652154"/>
            <a:ext cx="3183082" cy="42590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600" b="1" dirty="0" err="1"/>
              <a:t>Sustantivos</a:t>
            </a:r>
            <a:endParaRPr lang="en-GB" sz="2600" b="1" dirty="0"/>
          </a:p>
          <a:p>
            <a:pPr marL="0" indent="0">
              <a:buFont typeface="Wingdings 3" charset="2"/>
              <a:buNone/>
            </a:pPr>
            <a:r>
              <a:rPr lang="en-GB" sz="2400" dirty="0"/>
              <a:t>attrac</a:t>
            </a:r>
            <a:r>
              <a:rPr lang="en-GB" sz="2400" b="1" dirty="0"/>
              <a:t>tion</a:t>
            </a:r>
          </a:p>
          <a:p>
            <a:pPr marL="0" indent="0">
              <a:buFont typeface="Wingdings 3" charset="2"/>
              <a:buNone/>
            </a:pPr>
            <a:r>
              <a:rPr lang="en-GB" sz="2400" dirty="0"/>
              <a:t>personali</a:t>
            </a:r>
            <a:r>
              <a:rPr lang="en-GB" sz="2400" b="1" dirty="0"/>
              <a:t>ty</a:t>
            </a:r>
          </a:p>
          <a:p>
            <a:pPr marL="0" indent="0">
              <a:buFont typeface="Wingdings 3" charset="2"/>
              <a:buNone/>
            </a:pPr>
            <a:r>
              <a:rPr lang="en-GB" sz="2400" dirty="0"/>
              <a:t>mechan</a:t>
            </a:r>
            <a:r>
              <a:rPr lang="en-GB" sz="2400" b="1" dirty="0"/>
              <a:t>ics</a:t>
            </a:r>
          </a:p>
          <a:p>
            <a:pPr marL="0" indent="0">
              <a:buFont typeface="Wingdings 3" charset="2"/>
              <a:buNone/>
            </a:pPr>
            <a:r>
              <a:rPr lang="en-GB" sz="2400" dirty="0"/>
              <a:t>differ</a:t>
            </a:r>
            <a:r>
              <a:rPr lang="en-GB" sz="2400" b="1" dirty="0"/>
              <a:t>ence</a:t>
            </a:r>
          </a:p>
          <a:p>
            <a:pPr marL="0" indent="0">
              <a:buFont typeface="Wingdings 3" charset="2"/>
              <a:buNone/>
            </a:pPr>
            <a:r>
              <a:rPr lang="en-GB" sz="2400" dirty="0" err="1"/>
              <a:t>abandone</a:t>
            </a:r>
            <a:r>
              <a:rPr lang="en-GB" sz="2400" b="1" dirty="0" err="1"/>
              <a:t>ment</a:t>
            </a:r>
            <a:endParaRPr lang="en-GB" sz="2400" b="1" dirty="0"/>
          </a:p>
          <a:p>
            <a:pPr marL="0" indent="0">
              <a:buFont typeface="Wingdings 3" charset="2"/>
              <a:buNone/>
            </a:pPr>
            <a:r>
              <a:rPr lang="en-GB" sz="2400" dirty="0"/>
              <a:t>happin</a:t>
            </a:r>
            <a:r>
              <a:rPr lang="en-GB" sz="2400" b="1" dirty="0"/>
              <a:t>ess</a:t>
            </a:r>
          </a:p>
          <a:p>
            <a:pPr marL="0" indent="0">
              <a:buFont typeface="Wingdings 3" charset="2"/>
              <a:buNone/>
            </a:pPr>
            <a:endParaRPr lang="en-GB" dirty="0"/>
          </a:p>
          <a:p>
            <a:pPr marL="0" indent="0">
              <a:buFont typeface="Wingdings 3" charset="2"/>
              <a:buNone/>
            </a:pPr>
            <a:endParaRPr lang="en-GB" dirty="0"/>
          </a:p>
          <a:p>
            <a:endParaRPr lang="en-GB" dirty="0"/>
          </a:p>
        </p:txBody>
      </p:sp>
    </p:spTree>
    <p:extLst>
      <p:ext uri="{BB962C8B-B14F-4D97-AF65-F5344CB8AC3E}">
        <p14:creationId xmlns:p14="http://schemas.microsoft.com/office/powerpoint/2010/main" val="145635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defRPr/>
            </a:pPr>
            <a:r>
              <a:rPr lang="es-ES" sz="4000" b="1">
                <a:solidFill>
                  <a:srgbClr val="FF0000"/>
                </a:solidFill>
                <a:effectLst>
                  <a:outerShdw blurRad="38100" dist="38100" dir="2700000" algn="tl">
                    <a:srgbClr val="C0C0C0"/>
                  </a:outerShdw>
                </a:effectLst>
              </a:rPr>
              <a:t>Adjetivos que se pueden traducir antes o después del núcleo</a:t>
            </a:r>
          </a:p>
        </p:txBody>
      </p:sp>
      <p:sp>
        <p:nvSpPr>
          <p:cNvPr id="22531" name="Rectangle 3"/>
          <p:cNvSpPr>
            <a:spLocks noGrp="1" noChangeArrowheads="1"/>
          </p:cNvSpPr>
          <p:nvPr>
            <p:ph idx="1"/>
          </p:nvPr>
        </p:nvSpPr>
        <p:spPr/>
        <p:txBody>
          <a:bodyPr>
            <a:normAutofit/>
          </a:bodyPr>
          <a:lstStyle/>
          <a:p>
            <a:pPr eaLnBrk="1" hangingPunct="1">
              <a:lnSpc>
                <a:spcPct val="90000"/>
              </a:lnSpc>
            </a:pPr>
            <a:r>
              <a:rPr lang="es-ES" sz="2800" b="1" dirty="0" err="1"/>
              <a:t>Different</a:t>
            </a:r>
            <a:r>
              <a:rPr lang="es-ES" sz="2800" dirty="0"/>
              <a:t>, diferente, diferentes,</a:t>
            </a:r>
            <a:endParaRPr lang="es-ES" sz="2800" b="1" dirty="0"/>
          </a:p>
          <a:p>
            <a:pPr eaLnBrk="1" hangingPunct="1">
              <a:lnSpc>
                <a:spcPct val="90000"/>
              </a:lnSpc>
            </a:pPr>
            <a:r>
              <a:rPr lang="es-ES" sz="2800" b="1" dirty="0" err="1"/>
              <a:t>Various</a:t>
            </a:r>
            <a:r>
              <a:rPr lang="es-ES" sz="2800" dirty="0"/>
              <a:t>, distintos, variados</a:t>
            </a:r>
            <a:endParaRPr lang="es-ES" sz="2800" b="1" dirty="0"/>
          </a:p>
          <a:p>
            <a:pPr eaLnBrk="1" hangingPunct="1">
              <a:lnSpc>
                <a:spcPct val="90000"/>
              </a:lnSpc>
            </a:pPr>
            <a:r>
              <a:rPr lang="es-ES" sz="2800" b="1" dirty="0" err="1"/>
              <a:t>Whole</a:t>
            </a:r>
            <a:r>
              <a:rPr lang="es-ES" sz="2800" dirty="0"/>
              <a:t>, todo, la totalidad de</a:t>
            </a:r>
            <a:endParaRPr lang="es-ES" sz="2800" b="1" dirty="0"/>
          </a:p>
          <a:p>
            <a:pPr eaLnBrk="1" hangingPunct="1">
              <a:lnSpc>
                <a:spcPct val="90000"/>
              </a:lnSpc>
            </a:pPr>
            <a:r>
              <a:rPr lang="es-ES" sz="2800" b="1" dirty="0" err="1"/>
              <a:t>Respective</a:t>
            </a:r>
            <a:r>
              <a:rPr lang="es-ES" sz="2800" dirty="0"/>
              <a:t>, respectivo/s</a:t>
            </a:r>
            <a:endParaRPr lang="es-ES" sz="2800" b="1" dirty="0"/>
          </a:p>
          <a:p>
            <a:pPr eaLnBrk="1" hangingPunct="1">
              <a:lnSpc>
                <a:spcPct val="90000"/>
              </a:lnSpc>
            </a:pPr>
            <a:r>
              <a:rPr lang="es-ES" sz="2800" b="1" dirty="0" err="1"/>
              <a:t>Possible</a:t>
            </a:r>
            <a:r>
              <a:rPr lang="es-ES" sz="2800" dirty="0"/>
              <a:t>, posible, posibles</a:t>
            </a:r>
            <a:endParaRPr lang="es-ES" sz="2800" b="1" dirty="0"/>
          </a:p>
          <a:p>
            <a:pPr eaLnBrk="1" hangingPunct="1">
              <a:lnSpc>
                <a:spcPct val="90000"/>
              </a:lnSpc>
            </a:pPr>
            <a:r>
              <a:rPr lang="es-ES" sz="2800" b="1" dirty="0" err="1"/>
              <a:t>Obvious</a:t>
            </a:r>
            <a:r>
              <a:rPr lang="es-ES" sz="2800" b="1" dirty="0"/>
              <a:t>,</a:t>
            </a:r>
            <a:r>
              <a:rPr lang="es-ES" sz="2800" dirty="0"/>
              <a:t> obvio/s</a:t>
            </a:r>
            <a:endParaRPr lang="es-ES" sz="2800" b="1" dirty="0"/>
          </a:p>
          <a:p>
            <a:pPr eaLnBrk="1" hangingPunct="1">
              <a:lnSpc>
                <a:spcPct val="90000"/>
              </a:lnSpc>
            </a:pPr>
            <a:r>
              <a:rPr lang="es-ES" sz="2800" b="1" dirty="0"/>
              <a:t>Complete,</a:t>
            </a:r>
            <a:r>
              <a:rPr lang="es-ES" sz="2800" dirty="0"/>
              <a:t> todo, entero </a:t>
            </a:r>
          </a:p>
          <a:p>
            <a:pPr eaLnBrk="1" hangingPunct="1">
              <a:lnSpc>
                <a:spcPct val="90000"/>
              </a:lnSpc>
            </a:pPr>
            <a:endParaRPr lang="es-ES" sz="2800" dirty="0"/>
          </a:p>
        </p:txBody>
      </p:sp>
    </p:spTree>
    <p:extLst>
      <p:ext uri="{BB962C8B-B14F-4D97-AF65-F5344CB8AC3E}">
        <p14:creationId xmlns:p14="http://schemas.microsoft.com/office/powerpoint/2010/main" val="2524513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ADC309-1C86-4016-BF5F-FC38F3AE3AE9}"/>
              </a:ext>
            </a:extLst>
          </p:cNvPr>
          <p:cNvSpPr>
            <a:spLocks noGrp="1"/>
          </p:cNvSpPr>
          <p:nvPr>
            <p:ph idx="1"/>
          </p:nvPr>
        </p:nvSpPr>
        <p:spPr>
          <a:xfrm>
            <a:off x="609600" y="790833"/>
            <a:ext cx="11018108" cy="5335332"/>
          </a:xfrm>
        </p:spPr>
        <p:txBody>
          <a:bodyPr>
            <a:normAutofit/>
          </a:bodyPr>
          <a:lstStyle/>
          <a:p>
            <a:pPr marL="0" indent="0">
              <a:buNone/>
            </a:pPr>
            <a:r>
              <a:rPr lang="en-US" dirty="0"/>
              <a:t>26.</a:t>
            </a:r>
            <a:r>
              <a:rPr lang="en-US" sz="2800" dirty="0"/>
              <a:t> </a:t>
            </a:r>
          </a:p>
          <a:p>
            <a:pPr marL="0" indent="0">
              <a:buNone/>
            </a:pPr>
            <a:r>
              <a:rPr lang="en-US" sz="2800" dirty="0"/>
              <a:t>The </a:t>
            </a:r>
            <a:r>
              <a:rPr lang="en-US" sz="2800" dirty="0">
                <a:highlight>
                  <a:srgbClr val="FFFF00"/>
                </a:highlight>
              </a:rPr>
              <a:t>possible uses </a:t>
            </a:r>
            <a:r>
              <a:rPr lang="en-US" sz="2800" dirty="0"/>
              <a:t>follow. </a:t>
            </a:r>
          </a:p>
          <a:p>
            <a:pPr marL="0" indent="0">
              <a:buNone/>
            </a:pPr>
            <a:r>
              <a:rPr lang="en-US" sz="2800" dirty="0"/>
              <a:t>The </a:t>
            </a:r>
            <a:r>
              <a:rPr lang="en-US" sz="2800" dirty="0">
                <a:highlight>
                  <a:srgbClr val="FFFF00"/>
                </a:highlight>
              </a:rPr>
              <a:t>various reasons </a:t>
            </a:r>
            <a:r>
              <a:rPr lang="en-US" sz="2800" dirty="0"/>
              <a:t>are given. </a:t>
            </a:r>
          </a:p>
          <a:p>
            <a:pPr marL="0" indent="0">
              <a:buNone/>
            </a:pPr>
            <a:r>
              <a:rPr lang="en-US" sz="2800" dirty="0"/>
              <a:t>The </a:t>
            </a:r>
            <a:r>
              <a:rPr lang="en-US" sz="2800" dirty="0">
                <a:highlight>
                  <a:srgbClr val="FFFF00"/>
                </a:highlight>
              </a:rPr>
              <a:t>respective alternatives </a:t>
            </a:r>
            <a:r>
              <a:rPr lang="en-US" sz="2800" dirty="0"/>
              <a:t>are these ones. </a:t>
            </a:r>
          </a:p>
          <a:p>
            <a:pPr marL="0" indent="0">
              <a:buNone/>
            </a:pPr>
            <a:r>
              <a:rPr lang="en-US" sz="2800" dirty="0"/>
              <a:t>The </a:t>
            </a:r>
            <a:r>
              <a:rPr lang="en-US" sz="2800" dirty="0">
                <a:highlight>
                  <a:srgbClr val="FFFF00"/>
                </a:highlight>
              </a:rPr>
              <a:t>other possible two alternatives </a:t>
            </a:r>
            <a:r>
              <a:rPr lang="en-US" sz="2800" dirty="0"/>
              <a:t>are these ones. </a:t>
            </a:r>
          </a:p>
          <a:p>
            <a:pPr marL="0" indent="0">
              <a:buNone/>
            </a:pPr>
            <a:r>
              <a:rPr lang="en-US" sz="2800" dirty="0"/>
              <a:t>A </a:t>
            </a:r>
            <a:r>
              <a:rPr lang="en-US" sz="2800" dirty="0">
                <a:highlight>
                  <a:srgbClr val="FFFF00"/>
                </a:highlight>
              </a:rPr>
              <a:t>famous book </a:t>
            </a:r>
            <a:r>
              <a:rPr lang="en-US" sz="2800" dirty="0"/>
              <a:t>was mentioned. </a:t>
            </a:r>
          </a:p>
          <a:p>
            <a:pPr marL="0" indent="0">
              <a:buNone/>
            </a:pPr>
            <a:r>
              <a:rPr lang="en-US" sz="2800" dirty="0"/>
              <a:t>The energy sector requires </a:t>
            </a:r>
            <a:r>
              <a:rPr lang="en-US" sz="2800" dirty="0">
                <a:highlight>
                  <a:srgbClr val="FFFF00"/>
                </a:highlight>
              </a:rPr>
              <a:t>new proposals </a:t>
            </a:r>
          </a:p>
          <a:p>
            <a:pPr marL="0" indent="0">
              <a:buNone/>
            </a:pPr>
            <a:endParaRPr lang="es-AR" dirty="0">
              <a:highlight>
                <a:srgbClr val="FFFF00"/>
              </a:highlight>
            </a:endParaRPr>
          </a:p>
        </p:txBody>
      </p:sp>
    </p:spTree>
    <p:extLst>
      <p:ext uri="{BB962C8B-B14F-4D97-AF65-F5344CB8AC3E}">
        <p14:creationId xmlns:p14="http://schemas.microsoft.com/office/powerpoint/2010/main" val="2197013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3774" y="182099"/>
            <a:ext cx="10364451" cy="1596177"/>
          </a:xfrm>
        </p:spPr>
        <p:txBody>
          <a:bodyPr>
            <a:normAutofit/>
          </a:bodyPr>
          <a:lstStyle/>
          <a:p>
            <a:pPr eaLnBrk="1" hangingPunct="1">
              <a:defRPr/>
            </a:pPr>
            <a:r>
              <a:rPr lang="es-ES" sz="3200" dirty="0">
                <a:solidFill>
                  <a:srgbClr val="3333CC"/>
                </a:solidFill>
              </a:rPr>
              <a:t>PREMODIFICADORES:</a:t>
            </a:r>
            <a:r>
              <a:rPr lang="es-ES" sz="4000" dirty="0">
                <a:solidFill>
                  <a:srgbClr val="3333CC"/>
                </a:solidFill>
              </a:rPr>
              <a:t> </a:t>
            </a:r>
            <a:br>
              <a:rPr lang="es-ES" sz="4000" dirty="0">
                <a:solidFill>
                  <a:srgbClr val="3333CC"/>
                </a:solidFill>
              </a:rPr>
            </a:br>
            <a:r>
              <a:rPr lang="es-ES" sz="4000" b="1" dirty="0">
                <a:solidFill>
                  <a:srgbClr val="3333CC"/>
                </a:solidFill>
                <a:effectLst>
                  <a:outerShdw blurRad="38100" dist="38100" dir="2700000" algn="tl">
                    <a:srgbClr val="C0C0C0"/>
                  </a:outerShdw>
                </a:effectLst>
              </a:rPr>
              <a:t>POSESIVO: `S</a:t>
            </a:r>
          </a:p>
        </p:txBody>
      </p:sp>
      <p:sp>
        <p:nvSpPr>
          <p:cNvPr id="18435" name="Rectangle 3"/>
          <p:cNvSpPr>
            <a:spLocks noGrp="1" noChangeArrowheads="1"/>
          </p:cNvSpPr>
          <p:nvPr>
            <p:ph idx="1"/>
          </p:nvPr>
        </p:nvSpPr>
        <p:spPr>
          <a:xfrm>
            <a:off x="1524000" y="1600201"/>
            <a:ext cx="10269682" cy="4748644"/>
          </a:xfrm>
        </p:spPr>
        <p:txBody>
          <a:bodyPr>
            <a:normAutofit/>
          </a:bodyPr>
          <a:lstStyle/>
          <a:p>
            <a:pPr eaLnBrk="1" hangingPunct="1"/>
            <a:r>
              <a:rPr lang="es-ES" sz="2000" b="1" dirty="0" err="1"/>
              <a:t>Smith´s</a:t>
            </a:r>
            <a:r>
              <a:rPr lang="es-ES" sz="2000" b="1" dirty="0"/>
              <a:t>   </a:t>
            </a:r>
            <a:r>
              <a:rPr lang="es-ES" sz="2000" dirty="0"/>
              <a:t>de Smith (perteneciente a Smith)</a:t>
            </a:r>
          </a:p>
          <a:p>
            <a:pPr eaLnBrk="1" hangingPunct="1"/>
            <a:r>
              <a:rPr lang="en-US" sz="2000" b="1" dirty="0"/>
              <a:t>Smith and Simpson´s  </a:t>
            </a:r>
            <a:r>
              <a:rPr lang="en-US" sz="2000" dirty="0"/>
              <a:t>de/</a:t>
            </a:r>
            <a:r>
              <a:rPr lang="en-US" sz="2000" dirty="0" err="1"/>
              <a:t>perteneciente</a:t>
            </a:r>
            <a:r>
              <a:rPr lang="en-US" sz="2000" dirty="0"/>
              <a:t> a Smith y Simpson.</a:t>
            </a:r>
          </a:p>
          <a:p>
            <a:r>
              <a:rPr lang="en-US" sz="2000" b="1" dirty="0"/>
              <a:t>Smith and Harris´s  o Smith and Harris´</a:t>
            </a:r>
            <a:r>
              <a:rPr lang="en-US" sz="2000" dirty="0"/>
              <a:t> (less frequent)      de/</a:t>
            </a:r>
            <a:r>
              <a:rPr lang="en-US" sz="2000" dirty="0" err="1"/>
              <a:t>perteneciente</a:t>
            </a:r>
            <a:r>
              <a:rPr lang="en-US" sz="2000" dirty="0"/>
              <a:t> a Smith y Harris.</a:t>
            </a:r>
            <a:r>
              <a:rPr lang="es-ES" sz="2000" dirty="0"/>
              <a:t> </a:t>
            </a:r>
            <a:endParaRPr lang="en-US" sz="2000" b="1" dirty="0"/>
          </a:p>
          <a:p>
            <a:pPr lvl="1"/>
            <a:r>
              <a:rPr lang="en-US" sz="2000" b="1" dirty="0"/>
              <a:t> </a:t>
            </a:r>
            <a:r>
              <a:rPr lang="en-US" sz="2000" b="1" dirty="0" err="1"/>
              <a:t>pero</a:t>
            </a:r>
            <a:endParaRPr lang="en-US" sz="2000" b="1" dirty="0"/>
          </a:p>
          <a:p>
            <a:r>
              <a:rPr lang="es-ES" sz="2000" dirty="0" err="1"/>
              <a:t>The</a:t>
            </a:r>
            <a:r>
              <a:rPr lang="es-ES" sz="2000" dirty="0"/>
              <a:t> </a:t>
            </a:r>
            <a:r>
              <a:rPr lang="es-ES" sz="2000" dirty="0" err="1"/>
              <a:t>employers</a:t>
            </a:r>
            <a:r>
              <a:rPr lang="es-ES" sz="2000" dirty="0"/>
              <a:t>’ </a:t>
            </a:r>
            <a:r>
              <a:rPr lang="es-ES" sz="2000" dirty="0" err="1"/>
              <a:t>account</a:t>
            </a:r>
            <a:endParaRPr lang="es-ES" sz="2000" dirty="0"/>
          </a:p>
          <a:p>
            <a:pPr marL="609600" indent="-609600">
              <a:buFont typeface="+mj-lt"/>
              <a:buAutoNum type="arabicPeriod" startAt="15"/>
            </a:pPr>
            <a:r>
              <a:rPr lang="en-US" sz="2000" b="1" u="sng" dirty="0"/>
              <a:t>Maxwell's</a:t>
            </a:r>
            <a:r>
              <a:rPr lang="en-US" sz="2000" u="sng" dirty="0"/>
              <a:t> Equations </a:t>
            </a:r>
            <a:r>
              <a:rPr lang="en-US" sz="2000" dirty="0"/>
              <a:t>are in chapter 8.</a:t>
            </a:r>
            <a:endParaRPr lang="en-US" sz="2000" b="1" dirty="0"/>
          </a:p>
          <a:p>
            <a:pPr marL="609600" indent="-609600">
              <a:buFont typeface="+mj-lt"/>
              <a:buAutoNum type="arabicPeriod" startAt="15"/>
            </a:pPr>
            <a:r>
              <a:rPr lang="en-US" sz="2000" b="1" u="sng" dirty="0"/>
              <a:t>Peter Norton´s</a:t>
            </a:r>
            <a:r>
              <a:rPr lang="en-US" sz="2000" u="sng" dirty="0"/>
              <a:t> book</a:t>
            </a:r>
            <a:r>
              <a:rPr lang="en-US" sz="2000" dirty="0"/>
              <a:t>.</a:t>
            </a:r>
            <a:endParaRPr lang="en-US" sz="2000" b="1" dirty="0"/>
          </a:p>
          <a:p>
            <a:pPr marL="609600" indent="-609600">
              <a:buFont typeface="+mj-lt"/>
              <a:buAutoNum type="arabicPeriod" startAt="15"/>
            </a:pPr>
            <a:r>
              <a:rPr lang="en-US" sz="2000" b="1" u="sng" dirty="0"/>
              <a:t>PPG´s</a:t>
            </a:r>
            <a:r>
              <a:rPr lang="en-US" sz="2000" u="sng" dirty="0"/>
              <a:t> Coatings </a:t>
            </a:r>
            <a:r>
              <a:rPr lang="en-US" sz="2000" dirty="0"/>
              <a:t>will be quoted.</a:t>
            </a:r>
            <a:endParaRPr lang="en-US" sz="2000" b="1" dirty="0"/>
          </a:p>
          <a:p>
            <a:pPr eaLnBrk="1" hangingPunct="1"/>
            <a:endParaRPr lang="es-ES" sz="2000" dirty="0"/>
          </a:p>
        </p:txBody>
      </p:sp>
    </p:spTree>
    <p:extLst>
      <p:ext uri="{BB962C8B-B14F-4D97-AF65-F5344CB8AC3E}">
        <p14:creationId xmlns:p14="http://schemas.microsoft.com/office/powerpoint/2010/main" val="65275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7"/>
            <a:ext cx="10972800" cy="45719"/>
          </a:xfrm>
        </p:spPr>
        <p:txBody>
          <a:bodyPr>
            <a:normAutofit fontScale="90000"/>
          </a:bodyPr>
          <a:lstStyle/>
          <a:p>
            <a:endParaRPr lang="es-AR" dirty="0"/>
          </a:p>
        </p:txBody>
      </p:sp>
      <p:sp>
        <p:nvSpPr>
          <p:cNvPr id="3" name="Marcador de contenido 2"/>
          <p:cNvSpPr>
            <a:spLocks noGrp="1"/>
          </p:cNvSpPr>
          <p:nvPr>
            <p:ph idx="1"/>
          </p:nvPr>
        </p:nvSpPr>
        <p:spPr>
          <a:xfrm>
            <a:off x="609600" y="320357"/>
            <a:ext cx="10972800" cy="5805808"/>
          </a:xfrm>
        </p:spPr>
        <p:style>
          <a:lnRef idx="2">
            <a:schemeClr val="dk1"/>
          </a:lnRef>
          <a:fillRef idx="1">
            <a:schemeClr val="lt1"/>
          </a:fillRef>
          <a:effectRef idx="0">
            <a:schemeClr val="dk1"/>
          </a:effectRef>
          <a:fontRef idx="minor">
            <a:schemeClr val="dk1"/>
          </a:fontRef>
        </p:style>
        <p:txBody>
          <a:bodyPr anchor="ctr">
            <a:normAutofit/>
          </a:bodyPr>
          <a:lstStyle/>
          <a:p>
            <a:pPr marL="0" indent="0">
              <a:buNone/>
            </a:pPr>
            <a:r>
              <a:rPr lang="es-ES" sz="2600" dirty="0">
                <a:solidFill>
                  <a:schemeClr val="accent4">
                    <a:lumMod val="75000"/>
                  </a:schemeClr>
                </a:solidFill>
              </a:rPr>
              <a:t>Pueden ser muy simples, como las constituidas por un sustantivo</a:t>
            </a:r>
          </a:p>
          <a:p>
            <a:pPr marL="400050" lvl="1" indent="0">
              <a:buNone/>
            </a:pPr>
            <a:r>
              <a:rPr lang="es-ES" sz="3200" dirty="0">
                <a:solidFill>
                  <a:schemeClr val="accent4">
                    <a:lumMod val="75000"/>
                  </a:schemeClr>
                </a:solidFill>
              </a:rPr>
              <a:t>              </a:t>
            </a:r>
            <a:r>
              <a:rPr lang="es-ES" sz="3200" b="1" dirty="0" err="1">
                <a:solidFill>
                  <a:schemeClr val="accent6">
                    <a:lumMod val="75000"/>
                  </a:schemeClr>
                </a:solidFill>
              </a:rPr>
              <a:t>Charges</a:t>
            </a:r>
            <a:r>
              <a:rPr lang="es-ES" sz="3200" dirty="0">
                <a:solidFill>
                  <a:schemeClr val="accent6">
                    <a:lumMod val="75000"/>
                  </a:schemeClr>
                </a:solidFill>
              </a:rPr>
              <a:t> are positive</a:t>
            </a:r>
          </a:p>
          <a:p>
            <a:pPr marL="0" indent="0">
              <a:buNone/>
            </a:pPr>
            <a:endParaRPr lang="es-ES" dirty="0">
              <a:solidFill>
                <a:schemeClr val="accent4">
                  <a:lumMod val="75000"/>
                </a:schemeClr>
              </a:solidFill>
            </a:endParaRPr>
          </a:p>
          <a:p>
            <a:pPr marL="0" indent="0">
              <a:buNone/>
            </a:pPr>
            <a:r>
              <a:rPr lang="es-ES" sz="2600" dirty="0">
                <a:solidFill>
                  <a:schemeClr val="accent4">
                    <a:lumMod val="75000"/>
                  </a:schemeClr>
                </a:solidFill>
              </a:rPr>
              <a:t>O mucho más complejas. </a:t>
            </a:r>
          </a:p>
          <a:p>
            <a:pPr marL="0" indent="0">
              <a:buNone/>
            </a:pPr>
            <a:r>
              <a:rPr lang="es-ES" sz="3200" b="1" dirty="0" err="1">
                <a:solidFill>
                  <a:schemeClr val="accent6">
                    <a:lumMod val="75000"/>
                  </a:schemeClr>
                </a:solidFill>
              </a:rPr>
              <a:t>These</a:t>
            </a:r>
            <a:r>
              <a:rPr lang="es-ES" sz="3200" b="1" dirty="0">
                <a:solidFill>
                  <a:schemeClr val="accent6">
                    <a:lumMod val="75000"/>
                  </a:schemeClr>
                </a:solidFill>
              </a:rPr>
              <a:t> </a:t>
            </a:r>
            <a:r>
              <a:rPr lang="es-ES" sz="3200" b="1" dirty="0" err="1">
                <a:solidFill>
                  <a:schemeClr val="accent6">
                    <a:lumMod val="75000"/>
                  </a:schemeClr>
                </a:solidFill>
              </a:rPr>
              <a:t>two</a:t>
            </a:r>
            <a:r>
              <a:rPr lang="es-ES" sz="3200" b="1" dirty="0">
                <a:solidFill>
                  <a:schemeClr val="accent6">
                    <a:lumMod val="75000"/>
                  </a:schemeClr>
                </a:solidFill>
              </a:rPr>
              <a:t> </a:t>
            </a:r>
            <a:r>
              <a:rPr lang="es-ES" sz="3200" b="1" dirty="0" err="1">
                <a:solidFill>
                  <a:schemeClr val="accent6">
                    <a:lumMod val="75000"/>
                  </a:schemeClr>
                </a:solidFill>
              </a:rPr>
              <a:t>extremely</a:t>
            </a:r>
            <a:r>
              <a:rPr lang="es-ES" sz="3200" b="1" dirty="0">
                <a:solidFill>
                  <a:schemeClr val="accent6">
                    <a:lumMod val="75000"/>
                  </a:schemeClr>
                </a:solidFill>
              </a:rPr>
              <a:t> </a:t>
            </a:r>
            <a:r>
              <a:rPr lang="es-ES" sz="3200" b="1" dirty="0" err="1">
                <a:solidFill>
                  <a:schemeClr val="accent6">
                    <a:lumMod val="75000"/>
                  </a:schemeClr>
                </a:solidFill>
              </a:rPr>
              <a:t>high</a:t>
            </a:r>
            <a:r>
              <a:rPr lang="es-ES" sz="3200" b="1" dirty="0">
                <a:solidFill>
                  <a:schemeClr val="accent6">
                    <a:lumMod val="75000"/>
                  </a:schemeClr>
                </a:solidFill>
              </a:rPr>
              <a:t> </a:t>
            </a:r>
            <a:r>
              <a:rPr lang="es-ES" sz="3200" b="1" dirty="0" err="1">
                <a:solidFill>
                  <a:schemeClr val="accent6">
                    <a:lumMod val="75000"/>
                  </a:schemeClr>
                </a:solidFill>
              </a:rPr>
              <a:t>electric</a:t>
            </a:r>
            <a:r>
              <a:rPr lang="es-ES" sz="3200" b="1" dirty="0">
                <a:solidFill>
                  <a:schemeClr val="accent6">
                    <a:lumMod val="75000"/>
                  </a:schemeClr>
                </a:solidFill>
              </a:rPr>
              <a:t> capacitor </a:t>
            </a:r>
            <a:r>
              <a:rPr lang="es-ES" sz="3200" b="1" dirty="0" err="1">
                <a:solidFill>
                  <a:schemeClr val="accent6">
                    <a:lumMod val="75000"/>
                  </a:schemeClr>
                </a:solidFill>
              </a:rPr>
              <a:t>charges</a:t>
            </a:r>
            <a:r>
              <a:rPr lang="es-ES" dirty="0">
                <a:solidFill>
                  <a:schemeClr val="accent6">
                    <a:lumMod val="75000"/>
                  </a:schemeClr>
                </a:solidFill>
              </a:rPr>
              <a:t> </a:t>
            </a:r>
            <a:r>
              <a:rPr lang="es-ES" sz="3200" dirty="0">
                <a:solidFill>
                  <a:schemeClr val="accent6">
                    <a:lumMod val="75000"/>
                  </a:schemeClr>
                </a:solidFill>
              </a:rPr>
              <a:t>are positive.</a:t>
            </a:r>
          </a:p>
          <a:p>
            <a:pPr marL="0" indent="0">
              <a:buNone/>
            </a:pPr>
            <a:endParaRPr lang="es-ES" dirty="0">
              <a:solidFill>
                <a:schemeClr val="accent4">
                  <a:lumMod val="75000"/>
                </a:schemeClr>
              </a:solidFill>
            </a:endParaRPr>
          </a:p>
          <a:p>
            <a:pPr marL="0" indent="0">
              <a:buNone/>
            </a:pPr>
            <a:r>
              <a:rPr lang="es-ES" dirty="0">
                <a:solidFill>
                  <a:schemeClr val="accent4">
                    <a:lumMod val="75000"/>
                  </a:schemeClr>
                </a:solidFill>
              </a:rPr>
              <a:t>La complejidad se debe a los diversos elementos que pueden modificar al sustantivo núcleo.</a:t>
            </a:r>
          </a:p>
          <a:p>
            <a:pPr marL="0" indent="0">
              <a:buNone/>
            </a:pPr>
            <a:endParaRPr lang="es-ES" dirty="0"/>
          </a:p>
          <a:p>
            <a:pPr marL="0" indent="0">
              <a:buNone/>
            </a:pPr>
            <a:endParaRPr lang="es-AR" dirty="0"/>
          </a:p>
        </p:txBody>
      </p:sp>
    </p:spTree>
    <p:extLst>
      <p:ext uri="{BB962C8B-B14F-4D97-AF65-F5344CB8AC3E}">
        <p14:creationId xmlns:p14="http://schemas.microsoft.com/office/powerpoint/2010/main" val="2870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b="1" dirty="0" err="1">
                <a:solidFill>
                  <a:schemeClr val="accent1"/>
                </a:solidFill>
              </a:rPr>
              <a:t>Sustantivos</a:t>
            </a:r>
            <a:r>
              <a:rPr lang="en-GB" b="1" dirty="0">
                <a:solidFill>
                  <a:schemeClr val="accent1"/>
                </a:solidFill>
              </a:rPr>
              <a:t> en </a:t>
            </a:r>
            <a:r>
              <a:rPr lang="en-GB" b="1" dirty="0" err="1">
                <a:solidFill>
                  <a:schemeClr val="accent1"/>
                </a:solidFill>
              </a:rPr>
              <a:t>posición</a:t>
            </a:r>
            <a:r>
              <a:rPr lang="en-GB" b="1" dirty="0">
                <a:solidFill>
                  <a:schemeClr val="accent1"/>
                </a:solidFill>
              </a:rPr>
              <a:t> </a:t>
            </a:r>
            <a:r>
              <a:rPr lang="en-GB" b="1" dirty="0" err="1">
                <a:solidFill>
                  <a:schemeClr val="accent1"/>
                </a:solidFill>
              </a:rPr>
              <a:t>adjetiva</a:t>
            </a:r>
            <a:r>
              <a:rPr lang="en-GB" b="1" dirty="0">
                <a:solidFill>
                  <a:schemeClr val="accent1"/>
                </a:solidFill>
              </a:rPr>
              <a:t> </a:t>
            </a:r>
            <a:br>
              <a:rPr lang="en-GB" b="1" dirty="0">
                <a:solidFill>
                  <a:schemeClr val="accent1"/>
                </a:solidFill>
              </a:rPr>
            </a:br>
            <a:endParaRPr lang="en-GB" b="1" dirty="0">
              <a:solidFill>
                <a:schemeClr val="accent1"/>
              </a:solidFill>
            </a:endParaRPr>
          </a:p>
        </p:txBody>
      </p:sp>
      <p:sp>
        <p:nvSpPr>
          <p:cNvPr id="3" name="Marcador de contenido 2"/>
          <p:cNvSpPr>
            <a:spLocks noGrp="1"/>
          </p:cNvSpPr>
          <p:nvPr>
            <p:ph idx="1"/>
          </p:nvPr>
        </p:nvSpPr>
        <p:spPr>
          <a:xfrm>
            <a:off x="342900" y="1671639"/>
            <a:ext cx="11341100" cy="4708526"/>
          </a:xfrm>
        </p:spPr>
        <p:txBody>
          <a:bodyPr>
            <a:normAutofit/>
          </a:bodyPr>
          <a:lstStyle/>
          <a:p>
            <a:r>
              <a:rPr lang="en-GB" sz="3400" b="1" dirty="0">
                <a:solidFill>
                  <a:schemeClr val="accent3">
                    <a:lumMod val="75000"/>
                  </a:schemeClr>
                </a:solidFill>
              </a:rPr>
              <a:t>Wind</a:t>
            </a:r>
            <a:r>
              <a:rPr lang="en-GB" sz="3400" dirty="0"/>
              <a:t> energy </a:t>
            </a:r>
            <a:r>
              <a:rPr lang="en-GB" sz="3400" dirty="0">
                <a:sym typeface="Wingdings" panose="05000000000000000000" pitchFamily="2" charset="2"/>
              </a:rPr>
              <a:t> </a:t>
            </a:r>
            <a:r>
              <a:rPr lang="en-GB" sz="3400" dirty="0" err="1">
                <a:sym typeface="Wingdings" panose="05000000000000000000" pitchFamily="2" charset="2"/>
              </a:rPr>
              <a:t>energía</a:t>
            </a:r>
            <a:r>
              <a:rPr lang="en-GB" sz="3400" dirty="0">
                <a:sym typeface="Wingdings" panose="05000000000000000000" pitchFamily="2" charset="2"/>
              </a:rPr>
              <a:t> </a:t>
            </a:r>
            <a:r>
              <a:rPr lang="en-GB" sz="3400" b="1" dirty="0" err="1">
                <a:solidFill>
                  <a:schemeClr val="accent3">
                    <a:lumMod val="75000"/>
                  </a:schemeClr>
                </a:solidFill>
                <a:sym typeface="Wingdings" panose="05000000000000000000" pitchFamily="2" charset="2"/>
              </a:rPr>
              <a:t>eólica</a:t>
            </a:r>
            <a:r>
              <a:rPr lang="en-GB" sz="3400" dirty="0">
                <a:solidFill>
                  <a:schemeClr val="accent3">
                    <a:lumMod val="75000"/>
                  </a:schemeClr>
                </a:solidFill>
                <a:sym typeface="Wingdings" panose="05000000000000000000" pitchFamily="2" charset="2"/>
              </a:rPr>
              <a:t> </a:t>
            </a:r>
            <a:r>
              <a:rPr lang="en-GB" sz="3400" dirty="0">
                <a:sym typeface="Wingdings" panose="05000000000000000000" pitchFamily="2" charset="2"/>
              </a:rPr>
              <a:t>(</a:t>
            </a:r>
            <a:r>
              <a:rPr lang="en-GB" sz="3400" dirty="0" err="1">
                <a:sym typeface="Wingdings" panose="05000000000000000000" pitchFamily="2" charset="2"/>
              </a:rPr>
              <a:t>adjetivo</a:t>
            </a:r>
            <a:r>
              <a:rPr lang="en-GB" sz="3400" dirty="0">
                <a:sym typeface="Wingdings" panose="05000000000000000000" pitchFamily="2" charset="2"/>
              </a:rPr>
              <a:t>)</a:t>
            </a:r>
          </a:p>
          <a:p>
            <a:endParaRPr lang="en-GB" sz="3400" b="1" dirty="0">
              <a:solidFill>
                <a:schemeClr val="accent3">
                  <a:lumMod val="75000"/>
                </a:schemeClr>
              </a:solidFill>
              <a:sym typeface="Wingdings" panose="05000000000000000000" pitchFamily="2" charset="2"/>
            </a:endParaRPr>
          </a:p>
          <a:p>
            <a:r>
              <a:rPr lang="en-GB" sz="3400" b="1" dirty="0">
                <a:solidFill>
                  <a:schemeClr val="accent3">
                    <a:lumMod val="75000"/>
                  </a:schemeClr>
                </a:solidFill>
                <a:sym typeface="Wingdings" panose="05000000000000000000" pitchFamily="2" charset="2"/>
              </a:rPr>
              <a:t>Oil</a:t>
            </a:r>
            <a:r>
              <a:rPr lang="en-GB" sz="3400" dirty="0">
                <a:sym typeface="Wingdings" panose="05000000000000000000" pitchFamily="2" charset="2"/>
              </a:rPr>
              <a:t> pressure </a:t>
            </a:r>
            <a:r>
              <a:rPr lang="en-GB" sz="3400" dirty="0" err="1">
                <a:sym typeface="Wingdings" panose="05000000000000000000" pitchFamily="2" charset="2"/>
              </a:rPr>
              <a:t>presión</a:t>
            </a:r>
            <a:r>
              <a:rPr lang="en-GB" sz="3400" dirty="0">
                <a:sym typeface="Wingdings" panose="05000000000000000000" pitchFamily="2" charset="2"/>
              </a:rPr>
              <a:t> </a:t>
            </a:r>
            <a:r>
              <a:rPr lang="en-GB" sz="3400" b="1" dirty="0">
                <a:solidFill>
                  <a:schemeClr val="accent3">
                    <a:lumMod val="75000"/>
                  </a:schemeClr>
                </a:solidFill>
                <a:sym typeface="Wingdings" panose="05000000000000000000" pitchFamily="2" charset="2"/>
              </a:rPr>
              <a:t>de </a:t>
            </a:r>
            <a:r>
              <a:rPr lang="en-GB" sz="3400" b="1" dirty="0" err="1">
                <a:solidFill>
                  <a:schemeClr val="accent3">
                    <a:lumMod val="75000"/>
                  </a:schemeClr>
                </a:solidFill>
                <a:sym typeface="Wingdings" panose="05000000000000000000" pitchFamily="2" charset="2"/>
              </a:rPr>
              <a:t>aceite</a:t>
            </a:r>
            <a:r>
              <a:rPr lang="en-GB" sz="3400" dirty="0">
                <a:sym typeface="Wingdings" panose="05000000000000000000" pitchFamily="2" charset="2"/>
              </a:rPr>
              <a:t> (</a:t>
            </a:r>
            <a:r>
              <a:rPr lang="en-GB" sz="3400" dirty="0" err="1">
                <a:sym typeface="Wingdings" panose="05000000000000000000" pitchFamily="2" charset="2"/>
              </a:rPr>
              <a:t>preposicisión</a:t>
            </a:r>
            <a:r>
              <a:rPr lang="en-GB" sz="3400" dirty="0">
                <a:sym typeface="Wingdings" panose="05000000000000000000" pitchFamily="2" charset="2"/>
              </a:rPr>
              <a:t>+   																			</a:t>
            </a:r>
            <a:r>
              <a:rPr lang="en-GB" sz="3400" dirty="0" err="1">
                <a:sym typeface="Wingdings" panose="05000000000000000000" pitchFamily="2" charset="2"/>
              </a:rPr>
              <a:t>sustantivo</a:t>
            </a:r>
            <a:r>
              <a:rPr lang="en-GB" sz="3400" dirty="0">
                <a:sym typeface="Wingdings" panose="05000000000000000000" pitchFamily="2" charset="2"/>
              </a:rPr>
              <a:t>)</a:t>
            </a:r>
            <a:endParaRPr lang="en-GB" sz="3400" dirty="0"/>
          </a:p>
        </p:txBody>
      </p:sp>
    </p:spTree>
    <p:extLst>
      <p:ext uri="{BB962C8B-B14F-4D97-AF65-F5344CB8AC3E}">
        <p14:creationId xmlns:p14="http://schemas.microsoft.com/office/powerpoint/2010/main" val="30550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09600" y="274637"/>
            <a:ext cx="10972800" cy="1932091"/>
          </a:xfrm>
        </p:spPr>
        <p:txBody>
          <a:bodyPr>
            <a:normAutofit/>
          </a:bodyPr>
          <a:lstStyle/>
          <a:p>
            <a:r>
              <a:rPr lang="es-ES" b="1" dirty="0">
                <a:solidFill>
                  <a:schemeClr val="accent1"/>
                </a:solidFill>
                <a:effectLst>
                  <a:outerShdw blurRad="38100" dist="38100" dir="2700000" algn="tl">
                    <a:srgbClr val="C0C0C0"/>
                  </a:outerShdw>
                </a:effectLst>
              </a:rPr>
              <a:t>Sustantivos modificadores del núcleo</a:t>
            </a:r>
            <a:endParaRPr lang="es-AR" b="1" dirty="0">
              <a:solidFill>
                <a:srgbClr val="FF0000"/>
              </a:solidFill>
            </a:endParaRPr>
          </a:p>
        </p:txBody>
      </p:sp>
      <p:sp>
        <p:nvSpPr>
          <p:cNvPr id="3" name="Marcador de contenido 2"/>
          <p:cNvSpPr>
            <a:spLocks noGrp="1"/>
          </p:cNvSpPr>
          <p:nvPr>
            <p:ph idx="1"/>
          </p:nvPr>
        </p:nvSpPr>
        <p:spPr>
          <a:xfrm>
            <a:off x="609600" y="496390"/>
            <a:ext cx="10972800" cy="5655901"/>
          </a:xfrm>
        </p:spPr>
        <p:txBody>
          <a:bodyPr/>
          <a:lstStyle/>
          <a:p>
            <a:pPr marL="0" indent="0">
              <a:buNone/>
            </a:pPr>
            <a:endParaRPr lang="es-ES" dirty="0"/>
          </a:p>
          <a:p>
            <a:pPr marL="0" indent="0">
              <a:buNone/>
            </a:pPr>
            <a:endParaRPr lang="es-AR" dirty="0"/>
          </a:p>
        </p:txBody>
      </p:sp>
      <p:graphicFrame>
        <p:nvGraphicFramePr>
          <p:cNvPr id="4" name="Tabla 3"/>
          <p:cNvGraphicFramePr>
            <a:graphicFrameLocks noGrp="1"/>
          </p:cNvGraphicFramePr>
          <p:nvPr>
            <p:extLst>
              <p:ext uri="{D42A27DB-BD31-4B8C-83A1-F6EECF244321}">
                <p14:modId xmlns:p14="http://schemas.microsoft.com/office/powerpoint/2010/main" val="3175006438"/>
              </p:ext>
            </p:extLst>
          </p:nvPr>
        </p:nvGraphicFramePr>
        <p:xfrm>
          <a:off x="696684" y="2206728"/>
          <a:ext cx="10466616" cy="1669628"/>
        </p:xfrm>
        <a:graphic>
          <a:graphicData uri="http://schemas.openxmlformats.org/drawingml/2006/table">
            <a:tbl>
              <a:tblPr firstRow="1" bandRow="1">
                <a:tableStyleId>{5C22544A-7EE6-4342-B048-85BDC9FD1C3A}</a:tableStyleId>
              </a:tblPr>
              <a:tblGrid>
                <a:gridCol w="658699">
                  <a:extLst>
                    <a:ext uri="{9D8B030D-6E8A-4147-A177-3AD203B41FA5}">
                      <a16:colId xmlns:a16="http://schemas.microsoft.com/office/drawing/2014/main" val="2006148918"/>
                    </a:ext>
                  </a:extLst>
                </a:gridCol>
                <a:gridCol w="1150864">
                  <a:extLst>
                    <a:ext uri="{9D8B030D-6E8A-4147-A177-3AD203B41FA5}">
                      <a16:colId xmlns:a16="http://schemas.microsoft.com/office/drawing/2014/main" val="587563703"/>
                    </a:ext>
                  </a:extLst>
                </a:gridCol>
                <a:gridCol w="2279395">
                  <a:extLst>
                    <a:ext uri="{9D8B030D-6E8A-4147-A177-3AD203B41FA5}">
                      <a16:colId xmlns:a16="http://schemas.microsoft.com/office/drawing/2014/main" val="2183334862"/>
                    </a:ext>
                  </a:extLst>
                </a:gridCol>
                <a:gridCol w="1615158">
                  <a:extLst>
                    <a:ext uri="{9D8B030D-6E8A-4147-A177-3AD203B41FA5}">
                      <a16:colId xmlns:a16="http://schemas.microsoft.com/office/drawing/2014/main" val="1455804906"/>
                    </a:ext>
                  </a:extLst>
                </a:gridCol>
                <a:gridCol w="1625600">
                  <a:extLst>
                    <a:ext uri="{9D8B030D-6E8A-4147-A177-3AD203B41FA5}">
                      <a16:colId xmlns:a16="http://schemas.microsoft.com/office/drawing/2014/main" val="2786441262"/>
                    </a:ext>
                  </a:extLst>
                </a:gridCol>
                <a:gridCol w="1219200">
                  <a:extLst>
                    <a:ext uri="{9D8B030D-6E8A-4147-A177-3AD203B41FA5}">
                      <a16:colId xmlns:a16="http://schemas.microsoft.com/office/drawing/2014/main" val="1704427333"/>
                    </a:ext>
                  </a:extLst>
                </a:gridCol>
                <a:gridCol w="1917700">
                  <a:extLst>
                    <a:ext uri="{9D8B030D-6E8A-4147-A177-3AD203B41FA5}">
                      <a16:colId xmlns:a16="http://schemas.microsoft.com/office/drawing/2014/main" val="1721947338"/>
                    </a:ext>
                  </a:extLst>
                </a:gridCol>
              </a:tblGrid>
              <a:tr h="560494">
                <a:tc>
                  <a:txBody>
                    <a:bodyPr/>
                    <a:lstStyle/>
                    <a:p>
                      <a:endParaRPr lang="en-GB" sz="3000" dirty="0"/>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r>
                        <a:rPr lang="es-ES" sz="3000" b="1" dirty="0" err="1">
                          <a:solidFill>
                            <a:schemeClr val="bg1"/>
                          </a:solidFill>
                        </a:rPr>
                        <a:t>The</a:t>
                      </a:r>
                      <a:endParaRPr lang="es-AR" sz="30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a:solidFill>
                            <a:schemeClr val="accent4">
                              <a:lumMod val="40000"/>
                              <a:lumOff val="60000"/>
                            </a:schemeClr>
                          </a:solidFill>
                        </a:rPr>
                        <a:t>capacitor</a:t>
                      </a:r>
                      <a:endParaRPr lang="es-AR" sz="3000" b="1" dirty="0">
                        <a:solidFill>
                          <a:schemeClr val="accent4">
                            <a:lumMod val="40000"/>
                            <a:lumOff val="60000"/>
                          </a:schemeClr>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3000" b="1" dirty="0" err="1">
                          <a:solidFill>
                            <a:schemeClr val="bg1"/>
                          </a:solidFill>
                        </a:rPr>
                        <a:t>charge</a:t>
                      </a:r>
                      <a:endParaRPr lang="es-AR" sz="30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endParaRPr lang="es-AR" sz="30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err="1">
                          <a:solidFill>
                            <a:schemeClr val="bg1"/>
                          </a:solidFill>
                        </a:rPr>
                        <a:t>is</a:t>
                      </a:r>
                      <a:endParaRPr lang="es-AR" sz="30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a:solidFill>
                            <a:schemeClr val="bg1"/>
                          </a:solidFill>
                        </a:rPr>
                        <a:t>positive</a:t>
                      </a:r>
                      <a:endParaRPr lang="es-AR" sz="30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21448295"/>
                  </a:ext>
                </a:extLst>
              </a:tr>
              <a:tr h="560494">
                <a:tc>
                  <a:txBody>
                    <a:bodyPr/>
                    <a:lstStyle/>
                    <a:p>
                      <a:endParaRPr lang="en-GB" sz="3000" dirty="0"/>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r>
                        <a:rPr lang="es-ES" sz="3000" b="1" dirty="0" err="1">
                          <a:solidFill>
                            <a:schemeClr val="bg1"/>
                          </a:solidFill>
                        </a:rPr>
                        <a:t>The</a:t>
                      </a: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a:solidFill>
                            <a:schemeClr val="accent4">
                              <a:lumMod val="40000"/>
                              <a:lumOff val="60000"/>
                            </a:schemeClr>
                          </a:solidFill>
                        </a:rPr>
                        <a:t>pole</a:t>
                      </a:r>
                      <a:endParaRPr lang="es-AR" sz="3000" b="1" dirty="0">
                        <a:solidFill>
                          <a:schemeClr val="accent4">
                            <a:lumMod val="40000"/>
                            <a:lumOff val="6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3000" b="1" dirty="0" err="1">
                          <a:solidFill>
                            <a:schemeClr val="bg1"/>
                          </a:solidFill>
                        </a:rPr>
                        <a:t>charge</a:t>
                      </a: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err="1">
                          <a:solidFill>
                            <a:schemeClr val="bg1"/>
                          </a:solidFill>
                        </a:rPr>
                        <a:t>is</a:t>
                      </a: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ES" sz="3000" b="1" dirty="0">
                          <a:solidFill>
                            <a:schemeClr val="bg1"/>
                          </a:solidFill>
                        </a:rPr>
                        <a:t>positive</a:t>
                      </a: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971795142"/>
                  </a:ext>
                </a:extLst>
              </a:tr>
              <a:tr h="406157">
                <a:tc>
                  <a:txBody>
                    <a:bodyPr/>
                    <a:lstStyle/>
                    <a:p>
                      <a:pPr algn="ct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r>
                        <a:rPr lang="es-AR" sz="3000" b="1" dirty="0" err="1">
                          <a:solidFill>
                            <a:schemeClr val="bg1"/>
                          </a:solidFill>
                        </a:rPr>
                        <a:t>The</a:t>
                      </a:r>
                      <a:r>
                        <a:rPr lang="es-AR" sz="3000" b="1" dirty="0">
                          <a:solidFill>
                            <a:schemeClr val="bg1"/>
                          </a:solidFill>
                        </a:rPr>
                        <a: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r>
                        <a:rPr lang="es-AR" sz="3000" b="1" dirty="0" err="1">
                          <a:solidFill>
                            <a:schemeClr val="accent4">
                              <a:lumMod val="40000"/>
                              <a:lumOff val="60000"/>
                            </a:schemeClr>
                          </a:solidFill>
                        </a:rPr>
                        <a:t>oil</a:t>
                      </a:r>
                      <a:r>
                        <a:rPr lang="es-AR" sz="3000" b="1" dirty="0">
                          <a:solidFill>
                            <a:schemeClr val="accent4">
                              <a:lumMod val="40000"/>
                              <a:lumOff val="60000"/>
                            </a:schemeClr>
                          </a:solidFill>
                        </a:rPr>
                        <a: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3000" b="1" dirty="0" err="1">
                          <a:solidFill>
                            <a:schemeClr val="bg1"/>
                          </a:solidFill>
                        </a:rPr>
                        <a:t>industry</a:t>
                      </a: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a:endParaRPr lang="es-AR" sz="30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003045211"/>
                  </a:ext>
                </a:extLst>
              </a:tr>
            </a:tbl>
          </a:graphicData>
        </a:graphic>
      </p:graphicFrame>
    </p:spTree>
    <p:extLst>
      <p:ext uri="{BB962C8B-B14F-4D97-AF65-F5344CB8AC3E}">
        <p14:creationId xmlns:p14="http://schemas.microsoft.com/office/powerpoint/2010/main" val="71970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426682"/>
            <a:ext cx="8911687" cy="1280890"/>
          </a:xfrm>
        </p:spPr>
        <p:txBody>
          <a:bodyPr>
            <a:normAutofit fontScale="90000"/>
          </a:bodyPr>
          <a:lstStyle/>
          <a:p>
            <a:pPr eaLnBrk="1" hangingPunct="1">
              <a:defRPr/>
            </a:pPr>
            <a:r>
              <a:rPr lang="es-ES" sz="2800">
                <a:solidFill>
                  <a:srgbClr val="18464F"/>
                </a:solidFill>
              </a:rPr>
              <a:t>PREMODIFICADORES:</a:t>
            </a:r>
            <a:br>
              <a:rPr lang="es-ES" sz="2800">
                <a:solidFill>
                  <a:srgbClr val="18464F"/>
                </a:solidFill>
              </a:rPr>
            </a:br>
            <a:r>
              <a:rPr lang="es-ES" sz="4000" b="1" u="sng">
                <a:solidFill>
                  <a:srgbClr val="18464F"/>
                </a:solidFill>
                <a:effectLst>
                  <a:outerShdw blurRad="38100" dist="38100" dir="2700000" algn="tl">
                    <a:srgbClr val="C0C0C0"/>
                  </a:outerShdw>
                </a:effectLst>
              </a:rPr>
              <a:t>Clasificadores del núcleo sustantivo </a:t>
            </a:r>
            <a:r>
              <a:rPr lang="es-ES" sz="3200" b="1" u="sng">
                <a:solidFill>
                  <a:srgbClr val="18464F"/>
                </a:solidFill>
                <a:effectLst>
                  <a:outerShdw blurRad="38100" dist="38100" dir="2700000" algn="tl">
                    <a:srgbClr val="C0C0C0"/>
                  </a:outerShdw>
                </a:effectLst>
              </a:rPr>
              <a:t>(sustantivos o adjetivos)</a:t>
            </a:r>
            <a:endParaRPr lang="es-ES" sz="3200" b="1" u="sng" dirty="0">
              <a:solidFill>
                <a:srgbClr val="18464F"/>
              </a:solidFill>
              <a:effectLst>
                <a:outerShdw blurRad="38100" dist="38100" dir="2700000" algn="tl">
                  <a:srgbClr val="C0C0C0"/>
                </a:outerShdw>
              </a:effectLst>
            </a:endParaRPr>
          </a:p>
        </p:txBody>
      </p:sp>
      <p:sp>
        <p:nvSpPr>
          <p:cNvPr id="25603" name="Rectangle 3"/>
          <p:cNvSpPr>
            <a:spLocks noGrp="1" noChangeArrowheads="1"/>
          </p:cNvSpPr>
          <p:nvPr>
            <p:ph idx="1"/>
          </p:nvPr>
        </p:nvSpPr>
        <p:spPr>
          <a:xfrm>
            <a:off x="1981200" y="1901953"/>
            <a:ext cx="8229600" cy="4622674"/>
          </a:xfrm>
        </p:spPr>
        <p:txBody>
          <a:bodyPr>
            <a:normAutofit/>
          </a:bodyPr>
          <a:lstStyle/>
          <a:p>
            <a:pPr marL="609600" indent="-609600">
              <a:lnSpc>
                <a:spcPct val="90000"/>
              </a:lnSpc>
              <a:buFont typeface="+mj-lt"/>
              <a:buAutoNum type="arabicPeriod"/>
            </a:pPr>
            <a:r>
              <a:rPr lang="en-US" sz="2600" dirty="0"/>
              <a:t>Business services.</a:t>
            </a:r>
          </a:p>
          <a:p>
            <a:pPr marL="609600" indent="-609600">
              <a:lnSpc>
                <a:spcPct val="90000"/>
              </a:lnSpc>
              <a:buFont typeface="+mj-lt"/>
              <a:buAutoNum type="arabicPeriod"/>
            </a:pPr>
            <a:r>
              <a:rPr lang="en-US" sz="2600" dirty="0"/>
              <a:t>Real-Time Algorithms.</a:t>
            </a:r>
          </a:p>
          <a:p>
            <a:pPr marL="609600" indent="-609600">
              <a:lnSpc>
                <a:spcPct val="90000"/>
              </a:lnSpc>
              <a:buFont typeface="+mj-lt"/>
              <a:buAutoNum type="arabicPeriod"/>
            </a:pPr>
            <a:r>
              <a:rPr lang="en-US" sz="2600" dirty="0"/>
              <a:t>Elimination Algorithms.</a:t>
            </a:r>
          </a:p>
          <a:p>
            <a:pPr marL="609600" indent="-609600">
              <a:lnSpc>
                <a:spcPct val="90000"/>
              </a:lnSpc>
              <a:buFont typeface="+mj-lt"/>
              <a:buAutoNum type="arabicPeriod"/>
            </a:pPr>
            <a:r>
              <a:rPr lang="en-US" sz="2600" dirty="0"/>
              <a:t>Distributi</a:t>
            </a:r>
            <a:r>
              <a:rPr lang="en-US" sz="2600" b="1" dirty="0"/>
              <a:t>ve</a:t>
            </a:r>
            <a:r>
              <a:rPr lang="en-US" sz="2600" dirty="0"/>
              <a:t> Algorithms.</a:t>
            </a:r>
          </a:p>
          <a:p>
            <a:pPr marL="609600" indent="-609600">
              <a:lnSpc>
                <a:spcPct val="90000"/>
              </a:lnSpc>
              <a:buFont typeface="+mj-lt"/>
              <a:buAutoNum type="arabicPeriod"/>
            </a:pPr>
            <a:r>
              <a:rPr lang="en-US" sz="2600" dirty="0"/>
              <a:t>Parallel Algorithms.</a:t>
            </a:r>
          </a:p>
          <a:p>
            <a:pPr marL="609600" indent="-609600">
              <a:lnSpc>
                <a:spcPct val="90000"/>
              </a:lnSpc>
              <a:buFont typeface="+mj-lt"/>
              <a:buAutoNum type="arabicPeriod"/>
            </a:pPr>
            <a:r>
              <a:rPr lang="en-US" sz="2600" dirty="0"/>
              <a:t>Numeric</a:t>
            </a:r>
            <a:r>
              <a:rPr lang="en-US" sz="2600" b="1" dirty="0"/>
              <a:t>al</a:t>
            </a:r>
            <a:r>
              <a:rPr lang="en-US" sz="2600" dirty="0"/>
              <a:t> Algorithms.</a:t>
            </a:r>
          </a:p>
          <a:p>
            <a:pPr marL="609600" indent="-609600">
              <a:lnSpc>
                <a:spcPct val="90000"/>
              </a:lnSpc>
              <a:buFont typeface="+mj-lt"/>
              <a:buAutoNum type="arabicPeriod"/>
            </a:pPr>
            <a:r>
              <a:rPr lang="en-US" sz="2600" dirty="0"/>
              <a:t>Sequence comparison.</a:t>
            </a:r>
          </a:p>
          <a:p>
            <a:pPr marL="609600" indent="-609600">
              <a:lnSpc>
                <a:spcPct val="90000"/>
              </a:lnSpc>
              <a:buFont typeface="+mj-lt"/>
              <a:buAutoNum type="arabicPeriod"/>
            </a:pPr>
            <a:r>
              <a:rPr lang="en-US" sz="2600" dirty="0"/>
              <a:t>Arithmet</a:t>
            </a:r>
            <a:r>
              <a:rPr lang="en-US" sz="2600" b="1" dirty="0"/>
              <a:t>ic</a:t>
            </a:r>
            <a:r>
              <a:rPr lang="en-US" sz="2600" dirty="0"/>
              <a:t> operation.</a:t>
            </a:r>
            <a:endParaRPr lang="es-ES" sz="2600" dirty="0"/>
          </a:p>
        </p:txBody>
      </p:sp>
    </p:spTree>
    <p:extLst>
      <p:ext uri="{BB962C8B-B14F-4D97-AF65-F5344CB8AC3E}">
        <p14:creationId xmlns:p14="http://schemas.microsoft.com/office/powerpoint/2010/main" val="21666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609601"/>
            <a:ext cx="10972800" cy="5516564"/>
          </a:xfrm>
        </p:spPr>
        <p:txBody>
          <a:bodyPr>
            <a:normAutofit/>
          </a:bodyPr>
          <a:lstStyle/>
          <a:p>
            <a:pPr marL="514350" indent="-514350">
              <a:buFontTx/>
              <a:buAutoNum type="arabicPeriod" startAt="41"/>
            </a:pPr>
            <a:r>
              <a:rPr lang="en-US" sz="2800" dirty="0"/>
              <a:t>Business </a:t>
            </a:r>
            <a:r>
              <a:rPr lang="en-US" sz="2800" b="1" dirty="0"/>
              <a:t>services</a:t>
            </a:r>
            <a:r>
              <a:rPr lang="en-US" sz="2800" dirty="0"/>
              <a:t>.</a:t>
            </a:r>
            <a:endParaRPr lang="es-AR" sz="2800" dirty="0"/>
          </a:p>
          <a:p>
            <a:pPr marL="514350" indent="-514350">
              <a:buFontTx/>
              <a:buAutoNum type="arabicPeriod" startAt="41"/>
            </a:pPr>
            <a:r>
              <a:rPr lang="en-US" sz="2800" dirty="0"/>
              <a:t>Pipeline </a:t>
            </a:r>
            <a:r>
              <a:rPr lang="en-US" sz="2800" b="1" dirty="0"/>
              <a:t>management</a:t>
            </a:r>
            <a:r>
              <a:rPr lang="en-US" sz="2800" dirty="0"/>
              <a:t>.</a:t>
            </a:r>
            <a:endParaRPr lang="es-AR" sz="2800" dirty="0"/>
          </a:p>
          <a:p>
            <a:pPr marL="514350" indent="-514350">
              <a:buFontTx/>
              <a:buAutoNum type="arabicPeriod" startAt="41"/>
            </a:pPr>
            <a:r>
              <a:rPr lang="en-US" sz="2800" dirty="0"/>
              <a:t>High pressure hoses </a:t>
            </a:r>
            <a:r>
              <a:rPr lang="en-US" sz="2800" dirty="0">
                <a:effectLst>
                  <a:outerShdw blurRad="38100" dist="38100" dir="2700000" algn="tl">
                    <a:srgbClr val="000000">
                      <a:alpha val="43137"/>
                    </a:srgbClr>
                  </a:outerShdw>
                </a:effectLst>
              </a:rPr>
              <a:t>and</a:t>
            </a:r>
            <a:r>
              <a:rPr lang="en-US" sz="2800" dirty="0"/>
              <a:t> connectors</a:t>
            </a:r>
            <a:endParaRPr lang="es-AR" sz="2800" dirty="0"/>
          </a:p>
          <a:p>
            <a:pPr marL="514350" indent="-514350">
              <a:buFontTx/>
              <a:buAutoNum type="arabicPeriod" startAt="41"/>
            </a:pPr>
            <a:r>
              <a:rPr lang="en-US" sz="2800" dirty="0"/>
              <a:t>Compatibility certification.</a:t>
            </a:r>
            <a:endParaRPr lang="es-AR" sz="2800" dirty="0"/>
          </a:p>
          <a:p>
            <a:pPr marL="514350" indent="-514350">
              <a:buFontTx/>
              <a:buAutoNum type="arabicPeriod" startAt="41"/>
            </a:pPr>
            <a:r>
              <a:rPr lang="en-US" sz="2800" dirty="0"/>
              <a:t>Voice modulation patterns.</a:t>
            </a:r>
            <a:endParaRPr lang="es-AR" sz="2800" dirty="0"/>
          </a:p>
          <a:p>
            <a:pPr marL="514350" indent="-514350">
              <a:buFontTx/>
              <a:buAutoNum type="arabicPeriod" startAt="41"/>
            </a:pPr>
            <a:r>
              <a:rPr lang="en-US" sz="2800" dirty="0"/>
              <a:t>Turbine efficiency.</a:t>
            </a:r>
            <a:endParaRPr lang="es-AR" sz="2800" dirty="0"/>
          </a:p>
          <a:p>
            <a:pPr marL="514350" indent="-514350">
              <a:buFontTx/>
              <a:buAutoNum type="arabicPeriod" startAt="41"/>
            </a:pPr>
            <a:r>
              <a:rPr lang="en-US" sz="2800" dirty="0"/>
              <a:t>Petrochemic</a:t>
            </a:r>
            <a:r>
              <a:rPr lang="en-US" sz="2800" b="1" dirty="0">
                <a:highlight>
                  <a:srgbClr val="FFFF00"/>
                </a:highlight>
              </a:rPr>
              <a:t>al</a:t>
            </a:r>
            <a:r>
              <a:rPr lang="en-US" sz="2800" b="1" dirty="0"/>
              <a:t> </a:t>
            </a:r>
            <a:r>
              <a:rPr lang="en-US" sz="2800" dirty="0"/>
              <a:t>plant.</a:t>
            </a:r>
            <a:endParaRPr lang="es-AR" sz="2800" dirty="0"/>
          </a:p>
          <a:p>
            <a:pPr marL="514350" indent="-514350">
              <a:buFontTx/>
              <a:buAutoNum type="arabicPeriod" startAt="41"/>
            </a:pPr>
            <a:r>
              <a:rPr lang="en-US" sz="2800" dirty="0"/>
              <a:t>Gas compression.</a:t>
            </a:r>
            <a:endParaRPr lang="es-AR" sz="2800" dirty="0"/>
          </a:p>
          <a:p>
            <a:pPr marL="514350" indent="-514350">
              <a:buFontTx/>
              <a:buAutoNum type="arabicPeriod" startAt="41"/>
            </a:pPr>
            <a:r>
              <a:rPr lang="en-US" sz="2800" dirty="0"/>
              <a:t>Arithmet</a:t>
            </a:r>
            <a:r>
              <a:rPr lang="en-US" sz="2800" b="1" dirty="0">
                <a:highlight>
                  <a:srgbClr val="FFFF00"/>
                </a:highlight>
              </a:rPr>
              <a:t>ic</a:t>
            </a:r>
            <a:r>
              <a:rPr lang="en-US" sz="2800" dirty="0">
                <a:highlight>
                  <a:srgbClr val="FFFF00"/>
                </a:highlight>
              </a:rPr>
              <a:t> </a:t>
            </a:r>
            <a:r>
              <a:rPr lang="en-US" sz="2800" dirty="0"/>
              <a:t>operation.</a:t>
            </a:r>
            <a:endParaRPr lang="es-AR" sz="2800" dirty="0"/>
          </a:p>
          <a:p>
            <a:pPr marL="514350" indent="-514350">
              <a:buFontTx/>
              <a:buAutoNum type="arabicPeriod" startAt="41"/>
            </a:pPr>
            <a:r>
              <a:rPr lang="en-US" sz="2800" dirty="0"/>
              <a:t>Intern</a:t>
            </a:r>
            <a:r>
              <a:rPr lang="en-US" sz="2800" dirty="0">
                <a:highlight>
                  <a:srgbClr val="FFFF00"/>
                </a:highlight>
              </a:rPr>
              <a:t>al</a:t>
            </a:r>
            <a:r>
              <a:rPr lang="en-US" sz="2800" dirty="0"/>
              <a:t> memory</a:t>
            </a:r>
            <a:endParaRPr lang="es-AR" sz="2800" dirty="0"/>
          </a:p>
          <a:p>
            <a:endParaRPr lang="es-AR" sz="2800" dirty="0"/>
          </a:p>
        </p:txBody>
      </p:sp>
      <p:pic>
        <p:nvPicPr>
          <p:cNvPr id="5" name="Imagen 4">
            <a:extLst>
              <a:ext uri="{FF2B5EF4-FFF2-40B4-BE49-F238E27FC236}">
                <a16:creationId xmlns:a16="http://schemas.microsoft.com/office/drawing/2014/main" id="{20140A14-1005-4ED0-AD4E-CEA043855D14}"/>
              </a:ext>
            </a:extLst>
          </p:cNvPr>
          <p:cNvPicPr>
            <a:picLocks noChangeAspect="1"/>
          </p:cNvPicPr>
          <p:nvPr/>
        </p:nvPicPr>
        <p:blipFill>
          <a:blip r:embed="rId2"/>
          <a:stretch>
            <a:fillRect/>
          </a:stretch>
        </p:blipFill>
        <p:spPr>
          <a:xfrm>
            <a:off x="6257365" y="3663805"/>
            <a:ext cx="3058481" cy="1647786"/>
          </a:xfrm>
          <a:prstGeom prst="rect">
            <a:avLst/>
          </a:prstGeom>
        </p:spPr>
      </p:pic>
      <p:pic>
        <p:nvPicPr>
          <p:cNvPr id="7" name="Imagen 6">
            <a:extLst>
              <a:ext uri="{FF2B5EF4-FFF2-40B4-BE49-F238E27FC236}">
                <a16:creationId xmlns:a16="http://schemas.microsoft.com/office/drawing/2014/main" id="{60ECF7EA-D24E-429A-8D2C-75EE8F6F9D83}"/>
              </a:ext>
            </a:extLst>
          </p:cNvPr>
          <p:cNvPicPr>
            <a:picLocks noChangeAspect="1"/>
          </p:cNvPicPr>
          <p:nvPr/>
        </p:nvPicPr>
        <p:blipFill>
          <a:blip r:embed="rId3"/>
          <a:stretch>
            <a:fillRect/>
          </a:stretch>
        </p:blipFill>
        <p:spPr>
          <a:xfrm>
            <a:off x="7228370" y="1481096"/>
            <a:ext cx="3208846" cy="1647786"/>
          </a:xfrm>
          <a:prstGeom prst="rect">
            <a:avLst/>
          </a:prstGeom>
        </p:spPr>
      </p:pic>
    </p:spTree>
    <p:extLst>
      <p:ext uri="{BB962C8B-B14F-4D97-AF65-F5344CB8AC3E}">
        <p14:creationId xmlns:p14="http://schemas.microsoft.com/office/powerpoint/2010/main" val="2993138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5128750-2AD7-497A-9379-E4DA26590A20}"/>
              </a:ext>
            </a:extLst>
          </p:cNvPr>
          <p:cNvPicPr>
            <a:picLocks noChangeAspect="1"/>
          </p:cNvPicPr>
          <p:nvPr/>
        </p:nvPicPr>
        <p:blipFill>
          <a:blip r:embed="rId2"/>
          <a:stretch>
            <a:fillRect/>
          </a:stretch>
        </p:blipFill>
        <p:spPr>
          <a:xfrm>
            <a:off x="288593" y="1133856"/>
            <a:ext cx="2981640" cy="1872060"/>
          </a:xfrm>
          <a:prstGeom prst="rect">
            <a:avLst/>
          </a:prstGeom>
        </p:spPr>
      </p:pic>
      <p:pic>
        <p:nvPicPr>
          <p:cNvPr id="7" name="Imagen 6">
            <a:extLst>
              <a:ext uri="{FF2B5EF4-FFF2-40B4-BE49-F238E27FC236}">
                <a16:creationId xmlns:a16="http://schemas.microsoft.com/office/drawing/2014/main" id="{7A1ED9DE-FF3F-4B75-AF8E-4EA29D77B636}"/>
              </a:ext>
            </a:extLst>
          </p:cNvPr>
          <p:cNvPicPr>
            <a:picLocks noChangeAspect="1"/>
          </p:cNvPicPr>
          <p:nvPr/>
        </p:nvPicPr>
        <p:blipFill>
          <a:blip r:embed="rId3"/>
          <a:stretch>
            <a:fillRect/>
          </a:stretch>
        </p:blipFill>
        <p:spPr>
          <a:xfrm>
            <a:off x="463296" y="3074276"/>
            <a:ext cx="2416967" cy="419714"/>
          </a:xfrm>
          <a:prstGeom prst="rect">
            <a:avLst/>
          </a:prstGeom>
        </p:spPr>
      </p:pic>
      <p:pic>
        <p:nvPicPr>
          <p:cNvPr id="9" name="Imagen 8">
            <a:extLst>
              <a:ext uri="{FF2B5EF4-FFF2-40B4-BE49-F238E27FC236}">
                <a16:creationId xmlns:a16="http://schemas.microsoft.com/office/drawing/2014/main" id="{01305695-10FF-43BC-A157-24F7677ADDD0}"/>
              </a:ext>
            </a:extLst>
          </p:cNvPr>
          <p:cNvPicPr>
            <a:picLocks noChangeAspect="1"/>
          </p:cNvPicPr>
          <p:nvPr/>
        </p:nvPicPr>
        <p:blipFill>
          <a:blip r:embed="rId4"/>
          <a:stretch>
            <a:fillRect/>
          </a:stretch>
        </p:blipFill>
        <p:spPr>
          <a:xfrm>
            <a:off x="3662357" y="244069"/>
            <a:ext cx="3671894" cy="3000887"/>
          </a:xfrm>
          <a:prstGeom prst="rect">
            <a:avLst/>
          </a:prstGeom>
        </p:spPr>
      </p:pic>
      <p:pic>
        <p:nvPicPr>
          <p:cNvPr id="11" name="Imagen 10">
            <a:extLst>
              <a:ext uri="{FF2B5EF4-FFF2-40B4-BE49-F238E27FC236}">
                <a16:creationId xmlns:a16="http://schemas.microsoft.com/office/drawing/2014/main" id="{49DB027C-8C34-4506-9776-4FEEF22ABFB2}"/>
              </a:ext>
            </a:extLst>
          </p:cNvPr>
          <p:cNvPicPr>
            <a:picLocks noChangeAspect="1"/>
          </p:cNvPicPr>
          <p:nvPr/>
        </p:nvPicPr>
        <p:blipFill>
          <a:blip r:embed="rId5"/>
          <a:stretch>
            <a:fillRect/>
          </a:stretch>
        </p:blipFill>
        <p:spPr>
          <a:xfrm>
            <a:off x="3174677" y="3265825"/>
            <a:ext cx="4911226" cy="421890"/>
          </a:xfrm>
          <a:prstGeom prst="rect">
            <a:avLst/>
          </a:prstGeom>
        </p:spPr>
      </p:pic>
      <p:pic>
        <p:nvPicPr>
          <p:cNvPr id="13" name="Imagen 12">
            <a:extLst>
              <a:ext uri="{FF2B5EF4-FFF2-40B4-BE49-F238E27FC236}">
                <a16:creationId xmlns:a16="http://schemas.microsoft.com/office/drawing/2014/main" id="{07B006E4-35A2-4FF1-A456-0F622A7CE937}"/>
              </a:ext>
            </a:extLst>
          </p:cNvPr>
          <p:cNvPicPr>
            <a:picLocks noChangeAspect="1"/>
          </p:cNvPicPr>
          <p:nvPr/>
        </p:nvPicPr>
        <p:blipFill>
          <a:blip r:embed="rId6"/>
          <a:stretch>
            <a:fillRect/>
          </a:stretch>
        </p:blipFill>
        <p:spPr>
          <a:xfrm>
            <a:off x="8274878" y="761851"/>
            <a:ext cx="3601973" cy="2835883"/>
          </a:xfrm>
          <a:prstGeom prst="rect">
            <a:avLst/>
          </a:prstGeom>
        </p:spPr>
      </p:pic>
      <p:pic>
        <p:nvPicPr>
          <p:cNvPr id="15" name="Imagen 14">
            <a:extLst>
              <a:ext uri="{FF2B5EF4-FFF2-40B4-BE49-F238E27FC236}">
                <a16:creationId xmlns:a16="http://schemas.microsoft.com/office/drawing/2014/main" id="{541DA6A4-34C2-4AB5-A2E5-7AD8D0EC49A7}"/>
              </a:ext>
            </a:extLst>
          </p:cNvPr>
          <p:cNvPicPr>
            <a:picLocks noChangeAspect="1"/>
          </p:cNvPicPr>
          <p:nvPr/>
        </p:nvPicPr>
        <p:blipFill>
          <a:blip r:embed="rId7"/>
          <a:stretch>
            <a:fillRect/>
          </a:stretch>
        </p:blipFill>
        <p:spPr>
          <a:xfrm>
            <a:off x="8085903" y="3618064"/>
            <a:ext cx="3979925" cy="497491"/>
          </a:xfrm>
          <a:prstGeom prst="rect">
            <a:avLst/>
          </a:prstGeom>
        </p:spPr>
      </p:pic>
      <p:pic>
        <p:nvPicPr>
          <p:cNvPr id="17" name="Imagen 16">
            <a:extLst>
              <a:ext uri="{FF2B5EF4-FFF2-40B4-BE49-F238E27FC236}">
                <a16:creationId xmlns:a16="http://schemas.microsoft.com/office/drawing/2014/main" id="{1154036E-4126-4BFA-9AF6-00C64AD2F3C9}"/>
              </a:ext>
            </a:extLst>
          </p:cNvPr>
          <p:cNvPicPr>
            <a:picLocks noChangeAspect="1"/>
          </p:cNvPicPr>
          <p:nvPr/>
        </p:nvPicPr>
        <p:blipFill>
          <a:blip r:embed="rId8"/>
          <a:stretch>
            <a:fillRect/>
          </a:stretch>
        </p:blipFill>
        <p:spPr>
          <a:xfrm>
            <a:off x="264472" y="3866809"/>
            <a:ext cx="3397885" cy="2487374"/>
          </a:xfrm>
          <a:prstGeom prst="rect">
            <a:avLst/>
          </a:prstGeom>
        </p:spPr>
      </p:pic>
      <p:pic>
        <p:nvPicPr>
          <p:cNvPr id="19" name="Imagen 18">
            <a:extLst>
              <a:ext uri="{FF2B5EF4-FFF2-40B4-BE49-F238E27FC236}">
                <a16:creationId xmlns:a16="http://schemas.microsoft.com/office/drawing/2014/main" id="{53A99B22-4613-434B-BB4C-49D5F14B596B}"/>
              </a:ext>
            </a:extLst>
          </p:cNvPr>
          <p:cNvPicPr>
            <a:picLocks noChangeAspect="1"/>
          </p:cNvPicPr>
          <p:nvPr/>
        </p:nvPicPr>
        <p:blipFill>
          <a:blip r:embed="rId9"/>
          <a:stretch>
            <a:fillRect/>
          </a:stretch>
        </p:blipFill>
        <p:spPr>
          <a:xfrm>
            <a:off x="3174677" y="4918070"/>
            <a:ext cx="7996384" cy="678057"/>
          </a:xfrm>
          <a:prstGeom prst="rect">
            <a:avLst/>
          </a:prstGeom>
        </p:spPr>
      </p:pic>
    </p:spTree>
    <p:extLst>
      <p:ext uri="{BB962C8B-B14F-4D97-AF65-F5344CB8AC3E}">
        <p14:creationId xmlns:p14="http://schemas.microsoft.com/office/powerpoint/2010/main" val="3615986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93690" y="135782"/>
            <a:ext cx="10972800" cy="995363"/>
          </a:xfrm>
        </p:spPr>
        <p:txBody>
          <a:bodyPr>
            <a:noAutofit/>
          </a:bodyPr>
          <a:lstStyle/>
          <a:p>
            <a:r>
              <a:rPr lang="es-ES" sz="3200" b="1" dirty="0">
                <a:solidFill>
                  <a:srgbClr val="00B0F0"/>
                </a:solidFill>
                <a:effectLst>
                  <a:outerShdw blurRad="38100" dist="38100" dir="2700000" algn="tl">
                    <a:srgbClr val="C0C0C0"/>
                  </a:outerShdw>
                </a:effectLst>
              </a:rPr>
              <a:t>Post-modificación del núcleo: </a:t>
            </a:r>
            <a:br>
              <a:rPr lang="es-ES" sz="3200" b="1" dirty="0">
                <a:solidFill>
                  <a:srgbClr val="00B0F0"/>
                </a:solidFill>
                <a:effectLst>
                  <a:outerShdw blurRad="38100" dist="38100" dir="2700000" algn="tl">
                    <a:srgbClr val="C0C0C0"/>
                  </a:outerShdw>
                </a:effectLst>
              </a:rPr>
            </a:br>
            <a:r>
              <a:rPr lang="es-ES" sz="3200" b="1" dirty="0">
                <a:solidFill>
                  <a:srgbClr val="00B0F0"/>
                </a:solidFill>
                <a:effectLst>
                  <a:outerShdw blurRad="38100" dist="38100" dir="2700000" algn="tl">
                    <a:srgbClr val="C0C0C0"/>
                  </a:outerShdw>
                </a:effectLst>
              </a:rPr>
              <a:t>frase </a:t>
            </a:r>
            <a:r>
              <a:rPr lang="es-ES" sz="3200" b="1" dirty="0" err="1">
                <a:solidFill>
                  <a:srgbClr val="00B0F0"/>
                </a:solidFill>
                <a:effectLst>
                  <a:outerShdw blurRad="38100" dist="38100" dir="2700000" algn="tl">
                    <a:srgbClr val="C0C0C0"/>
                  </a:outerShdw>
                </a:effectLst>
              </a:rPr>
              <a:t>presposicional</a:t>
            </a:r>
            <a:r>
              <a:rPr lang="es-ES" sz="3200" b="1" dirty="0">
                <a:solidFill>
                  <a:srgbClr val="00B0F0"/>
                </a:solidFill>
                <a:effectLst>
                  <a:outerShdw blurRad="38100" dist="38100" dir="2700000" algn="tl">
                    <a:srgbClr val="C0C0C0"/>
                  </a:outerShdw>
                </a:effectLst>
              </a:rPr>
              <a:t>, </a:t>
            </a:r>
            <a:r>
              <a:rPr lang="es-ES" sz="3200" b="1" dirty="0" err="1">
                <a:solidFill>
                  <a:srgbClr val="00B0F0"/>
                </a:solidFill>
                <a:effectLst>
                  <a:outerShdw blurRad="38100" dist="38100" dir="2700000" algn="tl">
                    <a:srgbClr val="C0C0C0"/>
                  </a:outerShdw>
                </a:effectLst>
              </a:rPr>
              <a:t>ed</a:t>
            </a:r>
            <a:r>
              <a:rPr lang="es-ES" sz="3200" b="1" dirty="0">
                <a:solidFill>
                  <a:srgbClr val="00B0F0"/>
                </a:solidFill>
                <a:effectLst>
                  <a:outerShdw blurRad="38100" dist="38100" dir="2700000" algn="tl">
                    <a:srgbClr val="C0C0C0"/>
                  </a:outerShdw>
                </a:effectLst>
              </a:rPr>
              <a:t> (</a:t>
            </a:r>
            <a:r>
              <a:rPr lang="es-ES" sz="3200" b="1" dirty="0" err="1">
                <a:solidFill>
                  <a:srgbClr val="00B0F0"/>
                </a:solidFill>
                <a:effectLst>
                  <a:outerShdw blurRad="38100" dist="38100" dir="2700000" algn="tl">
                    <a:srgbClr val="C0C0C0"/>
                  </a:outerShdw>
                </a:effectLst>
              </a:rPr>
              <a:t>pp</a:t>
            </a:r>
            <a:r>
              <a:rPr lang="es-ES" sz="3200" b="1" dirty="0">
                <a:solidFill>
                  <a:srgbClr val="00B0F0"/>
                </a:solidFill>
                <a:effectLst>
                  <a:outerShdw blurRad="38100" dist="38100" dir="2700000" algn="tl">
                    <a:srgbClr val="C0C0C0"/>
                  </a:outerShdw>
                </a:effectLst>
              </a:rPr>
              <a:t>), </a:t>
            </a:r>
            <a:r>
              <a:rPr lang="es-ES" sz="3200" b="1" dirty="0" err="1">
                <a:solidFill>
                  <a:srgbClr val="00B0F0"/>
                </a:solidFill>
                <a:effectLst>
                  <a:outerShdw blurRad="38100" dist="38100" dir="2700000" algn="tl">
                    <a:srgbClr val="C0C0C0"/>
                  </a:outerShdw>
                </a:effectLst>
              </a:rPr>
              <a:t>ing</a:t>
            </a:r>
            <a:r>
              <a:rPr lang="es-ES" sz="3200" b="1" dirty="0">
                <a:solidFill>
                  <a:srgbClr val="00B0F0"/>
                </a:solidFill>
                <a:effectLst>
                  <a:outerShdw blurRad="38100" dist="38100" dir="2700000" algn="tl">
                    <a:srgbClr val="C0C0C0"/>
                  </a:outerShdw>
                </a:effectLst>
              </a:rPr>
              <a:t>, to </a:t>
            </a:r>
            <a:r>
              <a:rPr lang="es-ES" sz="3200" b="1" dirty="0" err="1">
                <a:solidFill>
                  <a:srgbClr val="00B0F0"/>
                </a:solidFill>
                <a:effectLst>
                  <a:outerShdw blurRad="38100" dist="38100" dir="2700000" algn="tl">
                    <a:srgbClr val="C0C0C0"/>
                  </a:outerShdw>
                </a:effectLst>
              </a:rPr>
              <a:t>infinitive</a:t>
            </a:r>
            <a:r>
              <a:rPr lang="es-ES" sz="3200" b="1" dirty="0">
                <a:solidFill>
                  <a:srgbClr val="00B0F0"/>
                </a:solidFill>
                <a:effectLst>
                  <a:outerShdw blurRad="38100" dist="38100" dir="2700000" algn="tl">
                    <a:srgbClr val="C0C0C0"/>
                  </a:outerShdw>
                </a:effectLst>
              </a:rPr>
              <a:t>, relativos</a:t>
            </a:r>
            <a:endParaRPr lang="es-AR" sz="3200" b="1" dirty="0">
              <a:solidFill>
                <a:srgbClr val="00B0F0"/>
              </a:solidFill>
            </a:endParaRPr>
          </a:p>
        </p:txBody>
      </p:sp>
      <p:sp>
        <p:nvSpPr>
          <p:cNvPr id="3" name="Marcador de contenido 2"/>
          <p:cNvSpPr>
            <a:spLocks noGrp="1"/>
          </p:cNvSpPr>
          <p:nvPr>
            <p:ph idx="1"/>
          </p:nvPr>
        </p:nvSpPr>
        <p:spPr>
          <a:xfrm>
            <a:off x="609600" y="135782"/>
            <a:ext cx="10972800" cy="5655901"/>
          </a:xfrm>
        </p:spPr>
        <p:txBody>
          <a:bodyPr/>
          <a:lstStyle/>
          <a:p>
            <a:pPr marL="0" indent="0">
              <a:buNone/>
            </a:pPr>
            <a:endParaRPr lang="es-ES" dirty="0"/>
          </a:p>
          <a:p>
            <a:pPr marL="0" indent="0">
              <a:buNone/>
            </a:pPr>
            <a:endParaRPr lang="es-AR" dirty="0"/>
          </a:p>
        </p:txBody>
      </p:sp>
      <p:graphicFrame>
        <p:nvGraphicFramePr>
          <p:cNvPr id="4" name="Tabla 3"/>
          <p:cNvGraphicFramePr>
            <a:graphicFrameLocks noGrp="1"/>
          </p:cNvGraphicFramePr>
          <p:nvPr>
            <p:extLst>
              <p:ext uri="{D42A27DB-BD31-4B8C-83A1-F6EECF244321}">
                <p14:modId xmlns:p14="http://schemas.microsoft.com/office/powerpoint/2010/main" val="1243208486"/>
              </p:ext>
            </p:extLst>
          </p:nvPr>
        </p:nvGraphicFramePr>
        <p:xfrm>
          <a:off x="244697" y="1231952"/>
          <a:ext cx="11655383" cy="5324712"/>
        </p:xfrm>
        <a:graphic>
          <a:graphicData uri="http://schemas.openxmlformats.org/drawingml/2006/table">
            <a:tbl>
              <a:tblPr firstRow="1" bandRow="1">
                <a:tableStyleId>{5C22544A-7EE6-4342-B048-85BDC9FD1C3A}</a:tableStyleId>
              </a:tblPr>
              <a:tblGrid>
                <a:gridCol w="1225299">
                  <a:extLst>
                    <a:ext uri="{9D8B030D-6E8A-4147-A177-3AD203B41FA5}">
                      <a16:colId xmlns:a16="http://schemas.microsoft.com/office/drawing/2014/main" val="587563703"/>
                    </a:ext>
                  </a:extLst>
                </a:gridCol>
                <a:gridCol w="1530781">
                  <a:extLst>
                    <a:ext uri="{9D8B030D-6E8A-4147-A177-3AD203B41FA5}">
                      <a16:colId xmlns:a16="http://schemas.microsoft.com/office/drawing/2014/main" val="1620737106"/>
                    </a:ext>
                  </a:extLst>
                </a:gridCol>
                <a:gridCol w="1841679">
                  <a:extLst>
                    <a:ext uri="{9D8B030D-6E8A-4147-A177-3AD203B41FA5}">
                      <a16:colId xmlns:a16="http://schemas.microsoft.com/office/drawing/2014/main" val="1455804906"/>
                    </a:ext>
                  </a:extLst>
                </a:gridCol>
                <a:gridCol w="4958367">
                  <a:extLst>
                    <a:ext uri="{9D8B030D-6E8A-4147-A177-3AD203B41FA5}">
                      <a16:colId xmlns:a16="http://schemas.microsoft.com/office/drawing/2014/main" val="2786441262"/>
                    </a:ext>
                  </a:extLst>
                </a:gridCol>
                <a:gridCol w="528033">
                  <a:extLst>
                    <a:ext uri="{9D8B030D-6E8A-4147-A177-3AD203B41FA5}">
                      <a16:colId xmlns:a16="http://schemas.microsoft.com/office/drawing/2014/main" val="1704427333"/>
                    </a:ext>
                  </a:extLst>
                </a:gridCol>
                <a:gridCol w="1571224">
                  <a:extLst>
                    <a:ext uri="{9D8B030D-6E8A-4147-A177-3AD203B41FA5}">
                      <a16:colId xmlns:a16="http://schemas.microsoft.com/office/drawing/2014/main" val="1721947338"/>
                    </a:ext>
                  </a:extLst>
                </a:gridCol>
              </a:tblGrid>
              <a:tr h="665589">
                <a:tc>
                  <a:txBody>
                    <a:bodyPr/>
                    <a:lstStyle/>
                    <a:p>
                      <a:r>
                        <a:rPr lang="es-ES" sz="2800" b="0" dirty="0" err="1">
                          <a:solidFill>
                            <a:schemeClr val="bg1"/>
                          </a:solidFill>
                        </a:rPr>
                        <a:t>The</a:t>
                      </a:r>
                      <a:endParaRPr lang="es-AR" sz="2800" b="0"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s-AR" sz="2800" b="0"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a:solidFill>
                            <a:schemeClr val="tx1">
                              <a:lumMod val="50000"/>
                              <a:lumOff val="50000"/>
                            </a:schemeClr>
                          </a:solidFill>
                        </a:rPr>
                        <a:t>in</a:t>
                      </a:r>
                      <a:r>
                        <a:rPr lang="es-ES" sz="2800" b="0" dirty="0">
                          <a:solidFill>
                            <a:schemeClr val="tx1">
                              <a:lumMod val="50000"/>
                              <a:lumOff val="50000"/>
                            </a:schemeClr>
                          </a:solidFill>
                        </a:rPr>
                        <a:t> </a:t>
                      </a:r>
                      <a:r>
                        <a:rPr lang="es-ES" sz="2800" b="0" dirty="0" err="1">
                          <a:solidFill>
                            <a:schemeClr val="tx1">
                              <a:lumMod val="50000"/>
                              <a:lumOff val="50000"/>
                            </a:schemeClr>
                          </a:solidFill>
                        </a:rPr>
                        <a:t>the</a:t>
                      </a:r>
                      <a:r>
                        <a:rPr lang="es-ES" sz="2800" b="0" dirty="0">
                          <a:solidFill>
                            <a:schemeClr val="tx1">
                              <a:lumMod val="50000"/>
                              <a:lumOff val="50000"/>
                            </a:schemeClr>
                          </a:solidFill>
                        </a:rPr>
                        <a:t>  capacitor</a:t>
                      </a:r>
                      <a:endParaRPr lang="es-AR" sz="2800" b="0" dirty="0">
                        <a:solidFill>
                          <a:schemeClr val="tx1">
                            <a:lumMod val="50000"/>
                            <a:lumOff val="50000"/>
                          </a:schemeClr>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21448295"/>
                  </a:ext>
                </a:extLst>
              </a:tr>
              <a:tr h="665589">
                <a:tc>
                  <a:txBody>
                    <a:bodyPr/>
                    <a:lstStyle/>
                    <a:p>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r>
                        <a:rPr lang="es-ES" sz="2800" b="0" dirty="0" err="1">
                          <a:solidFill>
                            <a:schemeClr val="bg1"/>
                          </a:solidFill>
                        </a:rPr>
                        <a:t>electric</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a:solidFill>
                            <a:schemeClr val="tx1">
                              <a:lumMod val="50000"/>
                              <a:lumOff val="50000"/>
                            </a:schemeClr>
                          </a:solidFill>
                        </a:rPr>
                        <a:t>to</a:t>
                      </a:r>
                      <a:r>
                        <a:rPr lang="es-ES" sz="2800" b="0" dirty="0">
                          <a:solidFill>
                            <a:schemeClr val="tx1">
                              <a:lumMod val="50000"/>
                              <a:lumOff val="50000"/>
                            </a:schemeClr>
                          </a:solidFill>
                        </a:rPr>
                        <a:t> </a:t>
                      </a:r>
                      <a:r>
                        <a:rPr lang="es-ES" sz="2800" b="0" dirty="0" err="1">
                          <a:solidFill>
                            <a:schemeClr val="tx1">
                              <a:lumMod val="50000"/>
                              <a:lumOff val="50000"/>
                            </a:schemeClr>
                          </a:solidFill>
                        </a:rPr>
                        <a:t>the</a:t>
                      </a:r>
                      <a:r>
                        <a:rPr lang="es-ES" sz="2800" b="0" dirty="0">
                          <a:solidFill>
                            <a:schemeClr val="tx1">
                              <a:lumMod val="50000"/>
                              <a:lumOff val="50000"/>
                            </a:schemeClr>
                          </a:solidFill>
                        </a:rPr>
                        <a:t> capacitor</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971795142"/>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a:solidFill>
                            <a:schemeClr val="tx1">
                              <a:lumMod val="50000"/>
                              <a:lumOff val="50000"/>
                            </a:schemeClr>
                          </a:solidFill>
                        </a:rPr>
                        <a:t>to</a:t>
                      </a:r>
                      <a:r>
                        <a:rPr lang="es-ES" sz="2800" b="0" dirty="0">
                          <a:solidFill>
                            <a:schemeClr val="tx1">
                              <a:lumMod val="50000"/>
                              <a:lumOff val="50000"/>
                            </a:schemeClr>
                          </a:solidFill>
                        </a:rPr>
                        <a:t> </a:t>
                      </a:r>
                      <a:r>
                        <a:rPr lang="es-ES" sz="2800" b="0" dirty="0" err="1">
                          <a:solidFill>
                            <a:schemeClr val="tx1">
                              <a:lumMod val="50000"/>
                              <a:lumOff val="50000"/>
                            </a:schemeClr>
                          </a:solidFill>
                        </a:rPr>
                        <a:t>move</a:t>
                      </a:r>
                      <a:r>
                        <a:rPr lang="es-ES" sz="2800" b="0" dirty="0">
                          <a:solidFill>
                            <a:schemeClr val="tx1">
                              <a:lumMod val="50000"/>
                              <a:lumOff val="50000"/>
                            </a:schemeClr>
                          </a:solidFill>
                        </a:rPr>
                        <a:t> </a:t>
                      </a:r>
                      <a:r>
                        <a:rPr lang="es-ES" sz="2800" b="0" dirty="0" err="1">
                          <a:solidFill>
                            <a:schemeClr val="tx1">
                              <a:lumMod val="50000"/>
                              <a:lumOff val="50000"/>
                            </a:schemeClr>
                          </a:solidFill>
                        </a:rPr>
                        <a:t>the</a:t>
                      </a:r>
                      <a:r>
                        <a:rPr lang="es-ES" sz="2800" b="0" dirty="0">
                          <a:solidFill>
                            <a:schemeClr val="tx1">
                              <a:lumMod val="50000"/>
                              <a:lumOff val="50000"/>
                            </a:schemeClr>
                          </a:solidFill>
                        </a:rPr>
                        <a:t> </a:t>
                      </a:r>
                      <a:r>
                        <a:rPr lang="es-ES" sz="2800" b="0" dirty="0" err="1">
                          <a:solidFill>
                            <a:schemeClr val="tx1">
                              <a:lumMod val="50000"/>
                              <a:lumOff val="50000"/>
                            </a:schemeClr>
                          </a:solidFill>
                        </a:rPr>
                        <a:t>engine</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8325548"/>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s-AR" sz="2800" b="0" dirty="0">
                        <a:solidFill>
                          <a:srgbClr val="FF000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tx1">
                              <a:lumMod val="50000"/>
                              <a:lumOff val="50000"/>
                            </a:schemeClr>
                          </a:solidFill>
                        </a:rPr>
                        <a:t>measur</a:t>
                      </a:r>
                      <a:r>
                        <a:rPr lang="es-ES" sz="2800" b="1" dirty="0" err="1">
                          <a:solidFill>
                            <a:schemeClr val="tx1">
                              <a:lumMod val="50000"/>
                              <a:lumOff val="50000"/>
                            </a:schemeClr>
                          </a:solidFill>
                        </a:rPr>
                        <a:t>ed</a:t>
                      </a:r>
                      <a:r>
                        <a:rPr lang="es-ES" sz="2800" b="0" dirty="0">
                          <a:solidFill>
                            <a:schemeClr val="tx1">
                              <a:lumMod val="50000"/>
                              <a:lumOff val="50000"/>
                            </a:schemeClr>
                          </a:solidFill>
                        </a:rPr>
                        <a:t> in </a:t>
                      </a:r>
                      <a:r>
                        <a:rPr lang="es-ES" sz="2800" b="0" dirty="0" err="1">
                          <a:solidFill>
                            <a:schemeClr val="tx1">
                              <a:lumMod val="50000"/>
                              <a:lumOff val="50000"/>
                            </a:schemeClr>
                          </a:solidFill>
                        </a:rPr>
                        <a:t>the</a:t>
                      </a:r>
                      <a:r>
                        <a:rPr lang="es-ES" sz="2800" b="0" dirty="0">
                          <a:solidFill>
                            <a:schemeClr val="tx1">
                              <a:lumMod val="50000"/>
                              <a:lumOff val="50000"/>
                            </a:schemeClr>
                          </a:solidFill>
                        </a:rPr>
                        <a:t> capacitor</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80600084"/>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a:r>
                        <a:rPr lang="es-ES" sz="2800" b="0" dirty="0" err="1">
                          <a:solidFill>
                            <a:schemeClr val="bg1"/>
                          </a:solidFill>
                        </a:rPr>
                        <a:t>electric</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err="1">
                          <a:solidFill>
                            <a:schemeClr val="tx1">
                              <a:lumMod val="50000"/>
                              <a:lumOff val="50000"/>
                            </a:schemeClr>
                          </a:solidFill>
                        </a:rPr>
                        <a:t>for</a:t>
                      </a:r>
                      <a:r>
                        <a:rPr lang="es-ES" sz="2800" b="0" dirty="0">
                          <a:solidFill>
                            <a:schemeClr val="tx1">
                              <a:lumMod val="50000"/>
                              <a:lumOff val="50000"/>
                            </a:schemeClr>
                          </a:solidFill>
                        </a:rPr>
                        <a:t> </a:t>
                      </a:r>
                      <a:r>
                        <a:rPr lang="es-ES" sz="2800" b="0" dirty="0" err="1">
                          <a:solidFill>
                            <a:schemeClr val="tx1">
                              <a:lumMod val="50000"/>
                              <a:lumOff val="50000"/>
                            </a:schemeClr>
                          </a:solidFill>
                        </a:rPr>
                        <a:t>the</a:t>
                      </a:r>
                      <a:r>
                        <a:rPr lang="es-ES" sz="2800" b="0" dirty="0">
                          <a:solidFill>
                            <a:schemeClr val="tx1">
                              <a:lumMod val="50000"/>
                              <a:lumOff val="50000"/>
                            </a:schemeClr>
                          </a:solidFill>
                        </a:rPr>
                        <a:t> capacitor</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65813450"/>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endParaRPr lang="es-AR" sz="2800" b="0" dirty="0">
                        <a:solidFill>
                          <a:srgbClr val="FF000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tx1">
                              <a:lumMod val="50000"/>
                              <a:lumOff val="50000"/>
                            </a:schemeClr>
                          </a:solidFill>
                        </a:rPr>
                        <a:t>requir</a:t>
                      </a:r>
                      <a:r>
                        <a:rPr lang="es-ES" sz="2800" b="1" dirty="0" err="1">
                          <a:solidFill>
                            <a:schemeClr val="tx1">
                              <a:lumMod val="50000"/>
                              <a:lumOff val="50000"/>
                            </a:schemeClr>
                          </a:solidFill>
                        </a:rPr>
                        <a:t>ing</a:t>
                      </a:r>
                      <a:r>
                        <a:rPr lang="es-ES" sz="2800" b="0" dirty="0">
                          <a:solidFill>
                            <a:schemeClr val="tx1">
                              <a:lumMod val="50000"/>
                              <a:lumOff val="50000"/>
                            </a:schemeClr>
                          </a:solidFill>
                        </a:rPr>
                        <a:t> supervisión</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362405498"/>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endParaRPr lang="es-AR" sz="2800" b="0" dirty="0">
                        <a:solidFill>
                          <a:srgbClr val="FF000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a:solidFill>
                            <a:schemeClr val="tx1">
                              <a:lumMod val="50000"/>
                              <a:lumOff val="50000"/>
                            </a:schemeClr>
                          </a:solidFill>
                        </a:rPr>
                        <a:t>(</a:t>
                      </a:r>
                      <a:r>
                        <a:rPr lang="es-ES" sz="2800" b="1" dirty="0" err="1">
                          <a:solidFill>
                            <a:schemeClr val="tx1">
                              <a:lumMod val="50000"/>
                              <a:lumOff val="50000"/>
                            </a:schemeClr>
                          </a:solidFill>
                        </a:rPr>
                        <a:t>which</a:t>
                      </a:r>
                      <a:r>
                        <a:rPr lang="es-ES" sz="2800" b="1" dirty="0">
                          <a:solidFill>
                            <a:schemeClr val="tx1">
                              <a:lumMod val="50000"/>
                              <a:lumOff val="50000"/>
                            </a:schemeClr>
                          </a:solidFill>
                        </a:rPr>
                        <a:t>)</a:t>
                      </a:r>
                      <a:r>
                        <a:rPr lang="es-ES" sz="2800" b="0" dirty="0">
                          <a:solidFill>
                            <a:schemeClr val="tx1">
                              <a:lumMod val="50000"/>
                              <a:lumOff val="50000"/>
                            </a:schemeClr>
                          </a:solidFill>
                        </a:rPr>
                        <a:t> </a:t>
                      </a:r>
                      <a:r>
                        <a:rPr lang="es-ES" sz="2800" b="0" dirty="0" err="1">
                          <a:solidFill>
                            <a:schemeClr val="tx1">
                              <a:lumMod val="50000"/>
                              <a:lumOff val="50000"/>
                            </a:schemeClr>
                          </a:solidFill>
                        </a:rPr>
                        <a:t>we</a:t>
                      </a:r>
                      <a:r>
                        <a:rPr lang="es-ES" sz="2800" b="0" dirty="0">
                          <a:solidFill>
                            <a:schemeClr val="tx1">
                              <a:lumMod val="50000"/>
                              <a:lumOff val="50000"/>
                            </a:schemeClr>
                          </a:solidFill>
                        </a:rPr>
                        <a:t> </a:t>
                      </a:r>
                      <a:r>
                        <a:rPr lang="es-ES" sz="2800" b="0" dirty="0" err="1">
                          <a:solidFill>
                            <a:schemeClr val="tx1">
                              <a:lumMod val="50000"/>
                              <a:lumOff val="50000"/>
                            </a:schemeClr>
                          </a:solidFill>
                        </a:rPr>
                        <a:t>incorporated</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69624261"/>
                  </a:ext>
                </a:extLst>
              </a:tr>
              <a:tr h="6655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800" b="0" dirty="0" err="1">
                          <a:solidFill>
                            <a:schemeClr val="bg1"/>
                          </a:solidFill>
                        </a:rPr>
                        <a:t>The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endParaRPr lang="es-AR" sz="2800" b="0" dirty="0">
                        <a:solidFill>
                          <a:srgbClr val="FF0000"/>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chemeClr val="bg1"/>
                          </a:solidFill>
                        </a:rPr>
                        <a:t>charge</a:t>
                      </a:r>
                      <a:endParaRPr lang="es-AR" sz="28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1" dirty="0">
                          <a:solidFill>
                            <a:schemeClr val="tx1">
                              <a:lumMod val="50000"/>
                              <a:lumOff val="50000"/>
                            </a:schemeClr>
                          </a:solidFill>
                        </a:rPr>
                        <a:t>(</a:t>
                      </a:r>
                      <a:r>
                        <a:rPr lang="es-ES" sz="2800" b="1" dirty="0" err="1">
                          <a:solidFill>
                            <a:schemeClr val="tx1">
                              <a:lumMod val="50000"/>
                              <a:lumOff val="50000"/>
                            </a:schemeClr>
                          </a:solidFill>
                        </a:rPr>
                        <a:t>that</a:t>
                      </a:r>
                      <a:r>
                        <a:rPr lang="es-ES" sz="2800" b="1" dirty="0">
                          <a:solidFill>
                            <a:schemeClr val="tx1">
                              <a:lumMod val="50000"/>
                              <a:lumOff val="50000"/>
                            </a:schemeClr>
                          </a:solidFill>
                        </a:rPr>
                        <a:t>)</a:t>
                      </a:r>
                      <a:r>
                        <a:rPr lang="es-ES" sz="2800" b="0" dirty="0">
                          <a:solidFill>
                            <a:schemeClr val="tx1">
                              <a:lumMod val="50000"/>
                              <a:lumOff val="50000"/>
                            </a:schemeClr>
                          </a:solidFill>
                        </a:rPr>
                        <a:t> </a:t>
                      </a:r>
                      <a:r>
                        <a:rPr lang="es-ES" sz="2800" b="0" dirty="0" err="1">
                          <a:solidFill>
                            <a:schemeClr val="tx1">
                              <a:lumMod val="50000"/>
                              <a:lumOff val="50000"/>
                            </a:schemeClr>
                          </a:solidFill>
                        </a:rPr>
                        <a:t>the</a:t>
                      </a:r>
                      <a:r>
                        <a:rPr lang="es-ES" sz="2800" b="0" dirty="0">
                          <a:solidFill>
                            <a:schemeClr val="tx1">
                              <a:lumMod val="50000"/>
                              <a:lumOff val="50000"/>
                            </a:schemeClr>
                          </a:solidFill>
                        </a:rPr>
                        <a:t> </a:t>
                      </a:r>
                      <a:r>
                        <a:rPr lang="es-ES" sz="2800" b="0" dirty="0" err="1">
                          <a:solidFill>
                            <a:schemeClr val="tx1">
                              <a:lumMod val="50000"/>
                              <a:lumOff val="50000"/>
                            </a:schemeClr>
                          </a:solidFill>
                        </a:rPr>
                        <a:t>device</a:t>
                      </a:r>
                      <a:r>
                        <a:rPr lang="es-ES" sz="2800" b="0" dirty="0">
                          <a:solidFill>
                            <a:schemeClr val="tx1">
                              <a:lumMod val="50000"/>
                              <a:lumOff val="50000"/>
                            </a:schemeClr>
                          </a:solidFill>
                        </a:rPr>
                        <a:t> </a:t>
                      </a:r>
                      <a:r>
                        <a:rPr lang="es-ES" sz="2800" b="0" dirty="0" err="1">
                          <a:solidFill>
                            <a:schemeClr val="tx1">
                              <a:lumMod val="50000"/>
                              <a:lumOff val="50000"/>
                            </a:schemeClr>
                          </a:solidFill>
                        </a:rPr>
                        <a:t>requires</a:t>
                      </a:r>
                      <a:endParaRPr lang="es-AR" sz="2800" b="0" dirty="0">
                        <a:solidFill>
                          <a:schemeClr val="tx1">
                            <a:lumMod val="50000"/>
                            <a:lumOff val="5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err="1">
                          <a:solidFill>
                            <a:schemeClr val="bg1"/>
                          </a:solidFill>
                        </a:rPr>
                        <a:t>is</a:t>
                      </a:r>
                      <a:r>
                        <a:rPr lang="es-ES" sz="2800" b="0" dirty="0">
                          <a:solidFill>
                            <a:schemeClr val="bg1"/>
                          </a:solidFill>
                        </a:rPr>
                        <a:t> </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s-ES" sz="2800" b="0" dirty="0">
                          <a:solidFill>
                            <a:schemeClr val="bg1"/>
                          </a:solidFill>
                        </a:rPr>
                        <a:t>positive</a:t>
                      </a:r>
                      <a:endParaRPr lang="es-AR" sz="2800" b="0"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86202259"/>
                  </a:ext>
                </a:extLst>
              </a:tr>
            </a:tbl>
          </a:graphicData>
        </a:graphic>
      </p:graphicFrame>
    </p:spTree>
    <p:extLst>
      <p:ext uri="{BB962C8B-B14F-4D97-AF65-F5344CB8AC3E}">
        <p14:creationId xmlns:p14="http://schemas.microsoft.com/office/powerpoint/2010/main" val="374651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0202" y="169383"/>
            <a:ext cx="9404723" cy="1400530"/>
          </a:xfrm>
        </p:spPr>
        <p:txBody>
          <a:bodyPr>
            <a:normAutofit fontScale="90000"/>
          </a:bodyPr>
          <a:lstStyle/>
          <a:p>
            <a:pPr eaLnBrk="1" hangingPunct="1">
              <a:defRPr/>
            </a:pPr>
            <a:r>
              <a:rPr lang="es-ES" sz="2400">
                <a:solidFill>
                  <a:srgbClr val="3333CC"/>
                </a:solidFill>
                <a:effectLst>
                  <a:outerShdw blurRad="38100" dist="38100" dir="2700000" algn="tl">
                    <a:srgbClr val="C0C0C0"/>
                  </a:outerShdw>
                </a:effectLst>
              </a:rPr>
              <a:t>LOS POSTMODIFICADORES DE LA FRASE NOMINAL</a:t>
            </a:r>
            <a:br>
              <a:rPr lang="es-ES" sz="2800">
                <a:solidFill>
                  <a:srgbClr val="3333CC"/>
                </a:solidFill>
                <a:effectLst>
                  <a:outerShdw blurRad="38100" dist="38100" dir="2700000" algn="tl">
                    <a:srgbClr val="C0C0C0"/>
                  </a:outerShdw>
                </a:effectLst>
              </a:rPr>
            </a:br>
            <a:r>
              <a:rPr lang="es-ES" sz="3600" b="1" u="sng">
                <a:solidFill>
                  <a:srgbClr val="3333CC"/>
                </a:solidFill>
                <a:effectLst>
                  <a:outerShdw blurRad="38100" dist="38100" dir="2700000" algn="tl">
                    <a:srgbClr val="C0C0C0"/>
                  </a:outerShdw>
                </a:effectLst>
              </a:rPr>
              <a:t>Preposiciones</a:t>
            </a:r>
            <a:br>
              <a:rPr lang="es-ES" sz="3600" b="1">
                <a:solidFill>
                  <a:srgbClr val="3333CC"/>
                </a:solidFill>
                <a:effectLst>
                  <a:outerShdw blurRad="38100" dist="38100" dir="2700000" algn="tl">
                    <a:srgbClr val="C0C0C0"/>
                  </a:outerShdw>
                </a:effectLst>
              </a:rPr>
            </a:br>
            <a:endParaRPr lang="es-ES" sz="3600" b="1">
              <a:solidFill>
                <a:srgbClr val="3333CC"/>
              </a:solidFill>
              <a:effectLst>
                <a:outerShdw blurRad="38100" dist="38100" dir="2700000" algn="tl">
                  <a:srgbClr val="C0C0C0"/>
                </a:outerShdw>
              </a:effectLst>
            </a:endParaRPr>
          </a:p>
        </p:txBody>
      </p:sp>
      <p:sp>
        <p:nvSpPr>
          <p:cNvPr id="35843" name="Rectangle 3"/>
          <p:cNvSpPr>
            <a:spLocks noGrp="1" noChangeArrowheads="1"/>
          </p:cNvSpPr>
          <p:nvPr>
            <p:ph idx="1"/>
          </p:nvPr>
        </p:nvSpPr>
        <p:spPr>
          <a:xfrm>
            <a:off x="1774826" y="1196976"/>
            <a:ext cx="8507413" cy="5661025"/>
          </a:xfrm>
        </p:spPr>
        <p:txBody>
          <a:bodyPr>
            <a:normAutofit fontScale="92500" lnSpcReduction="10000"/>
          </a:bodyPr>
          <a:lstStyle/>
          <a:p>
            <a:pPr eaLnBrk="1" hangingPunct="1">
              <a:lnSpc>
                <a:spcPct val="80000"/>
              </a:lnSpc>
              <a:defRPr/>
            </a:pPr>
            <a:r>
              <a:rPr lang="es-ES" sz="2000" b="1" dirty="0" err="1">
                <a:effectLst>
                  <a:outerShdw blurRad="38100" dist="38100" dir="2700000" algn="tl">
                    <a:srgbClr val="C0C0C0"/>
                  </a:outerShdw>
                </a:effectLst>
              </a:rPr>
              <a:t>About</a:t>
            </a:r>
            <a:r>
              <a:rPr lang="es-ES" sz="2000" dirty="0">
                <a:effectLst>
                  <a:outerShdw blurRad="38100" dist="38100" dir="2700000" algn="tl">
                    <a:srgbClr val="C0C0C0"/>
                  </a:outerShdw>
                </a:effectLst>
              </a:rPr>
              <a:t>, acerca de, cerca de, alrededor de, aproximadamente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Above</a:t>
            </a:r>
            <a:r>
              <a:rPr lang="es-ES" sz="2000" dirty="0">
                <a:effectLst>
                  <a:outerShdw blurRad="38100" dist="38100" dir="2700000" algn="tl">
                    <a:srgbClr val="C0C0C0"/>
                  </a:outerShdw>
                </a:effectLst>
              </a:rPr>
              <a:t>, por encima de </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Across</a:t>
            </a:r>
            <a:r>
              <a:rPr lang="es-ES" sz="2000" b="1" dirty="0">
                <a:effectLst>
                  <a:outerShdw blurRad="38100" dist="38100" dir="2700000" algn="tl">
                    <a:srgbClr val="C0C0C0"/>
                  </a:outerShdw>
                </a:effectLst>
              </a:rPr>
              <a:t> </a:t>
            </a:r>
            <a:r>
              <a:rPr lang="es-ES" sz="2000" dirty="0">
                <a:effectLst>
                  <a:outerShdw blurRad="38100" dist="38100" dir="2700000" algn="tl">
                    <a:srgbClr val="C0C0C0"/>
                  </a:outerShdw>
                </a:effectLst>
              </a:rPr>
              <a:t>a través de, del otro lado de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After</a:t>
            </a:r>
            <a:r>
              <a:rPr lang="es-ES" sz="2000" dirty="0">
                <a:effectLst>
                  <a:outerShdw blurRad="38100" dist="38100" dir="2700000" algn="tl">
                    <a:srgbClr val="C0C0C0"/>
                  </a:outerShdw>
                </a:effectLst>
              </a:rPr>
              <a:t>, después de, detrás de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Against</a:t>
            </a:r>
            <a:r>
              <a:rPr lang="es-ES" sz="2000" dirty="0">
                <a:effectLst>
                  <a:outerShdw blurRad="38100" dist="38100" dir="2700000" algn="tl">
                    <a:srgbClr val="C0C0C0"/>
                  </a:outerShdw>
                </a:effectLst>
              </a:rPr>
              <a:t>, contra</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Along</a:t>
            </a:r>
            <a:r>
              <a:rPr lang="es-ES" sz="2000" b="1" dirty="0">
                <a:effectLst>
                  <a:outerShdw blurRad="38100" dist="38100" dir="2700000" algn="tl">
                    <a:srgbClr val="C0C0C0"/>
                  </a:outerShdw>
                </a:effectLst>
              </a:rPr>
              <a:t>,</a:t>
            </a:r>
            <a:r>
              <a:rPr lang="es-ES" sz="2000" dirty="0">
                <a:effectLst>
                  <a:outerShdw blurRad="38100" dist="38100" dir="2700000" algn="tl">
                    <a:srgbClr val="C0C0C0"/>
                  </a:outerShdw>
                </a:effectLst>
              </a:rPr>
              <a:t> a lo largo de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Among</a:t>
            </a:r>
            <a:r>
              <a:rPr lang="es-ES" sz="2000" dirty="0">
                <a:effectLst>
                  <a:outerShdw blurRad="38100" dist="38100" dir="2700000" algn="tl">
                    <a:srgbClr val="C0C0C0"/>
                  </a:outerShdw>
                </a:effectLst>
              </a:rPr>
              <a:t>, entre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Around</a:t>
            </a:r>
            <a:r>
              <a:rPr lang="es-ES" sz="2000" dirty="0">
                <a:effectLst>
                  <a:outerShdw blurRad="38100" dist="38100" dir="2700000" algn="tl">
                    <a:srgbClr val="C0C0C0"/>
                  </a:outerShdw>
                </a:effectLst>
              </a:rPr>
              <a:t>, en , alrededor de,</a:t>
            </a:r>
            <a:endParaRPr lang="es-ES" sz="2000" b="1" dirty="0">
              <a:effectLst>
                <a:outerShdw blurRad="38100" dist="38100" dir="2700000" algn="tl">
                  <a:srgbClr val="C0C0C0"/>
                </a:outerShdw>
              </a:effectLst>
            </a:endParaRPr>
          </a:p>
          <a:p>
            <a:pPr eaLnBrk="1" hangingPunct="1">
              <a:lnSpc>
                <a:spcPct val="80000"/>
              </a:lnSpc>
              <a:defRPr/>
            </a:pPr>
            <a:r>
              <a:rPr lang="es-ES" sz="2000" b="1" dirty="0">
                <a:effectLst>
                  <a:outerShdw blurRad="38100" dist="38100" dir="2700000" algn="tl">
                    <a:srgbClr val="C0C0C0"/>
                  </a:outerShdw>
                </a:effectLst>
              </a:rPr>
              <a:t>At</a:t>
            </a:r>
            <a:r>
              <a:rPr lang="es-ES" sz="2000" dirty="0">
                <a:effectLst>
                  <a:outerShdw blurRad="38100" dist="38100" dir="2700000" algn="tl">
                    <a:srgbClr val="C0C0C0"/>
                  </a:outerShdw>
                </a:effectLst>
              </a:rPr>
              <a:t>, en a</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Before</a:t>
            </a:r>
            <a:r>
              <a:rPr lang="es-ES" sz="2000" dirty="0">
                <a:effectLst>
                  <a:outerShdw blurRad="38100" dist="38100" dir="2700000" algn="tl">
                    <a:srgbClr val="C0C0C0"/>
                  </a:outerShdw>
                </a:effectLst>
              </a:rPr>
              <a:t>, antes, frente a,</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behind</a:t>
            </a:r>
            <a:r>
              <a:rPr lang="es-ES" sz="2000" dirty="0">
                <a:effectLst>
                  <a:outerShdw blurRad="38100" dist="38100" dir="2700000" algn="tl">
                    <a:srgbClr val="C0C0C0"/>
                  </a:outerShdw>
                </a:effectLst>
              </a:rPr>
              <a:t>, detrás</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below</a:t>
            </a:r>
            <a:r>
              <a:rPr lang="es-ES" sz="2000" dirty="0">
                <a:effectLst>
                  <a:outerShdw blurRad="38100" dist="38100" dir="2700000" algn="tl">
                    <a:srgbClr val="C0C0C0"/>
                  </a:outerShdw>
                </a:effectLst>
              </a:rPr>
              <a:t>, por debajo de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Beside</a:t>
            </a:r>
            <a:r>
              <a:rPr lang="es-ES" sz="2000" dirty="0">
                <a:effectLst>
                  <a:outerShdw blurRad="38100" dist="38100" dir="2700000" algn="tl">
                    <a:srgbClr val="C0C0C0"/>
                  </a:outerShdw>
                </a:effectLst>
              </a:rPr>
              <a:t>, al lado de, cerca de</a:t>
            </a:r>
            <a:endParaRPr lang="es-ES" sz="2000" b="1" dirty="0">
              <a:effectLst>
                <a:outerShdw blurRad="38100" dist="38100" dir="2700000" algn="tl">
                  <a:srgbClr val="C0C0C0"/>
                </a:outerShdw>
              </a:effectLst>
            </a:endParaRPr>
          </a:p>
          <a:p>
            <a:pPr eaLnBrk="1" hangingPunct="1">
              <a:lnSpc>
                <a:spcPct val="80000"/>
              </a:lnSpc>
              <a:defRPr/>
            </a:pPr>
            <a:r>
              <a:rPr lang="es-ES" sz="2000" b="1" dirty="0" err="1">
                <a:effectLst>
                  <a:outerShdw blurRad="38100" dist="38100" dir="2700000" algn="tl">
                    <a:srgbClr val="C0C0C0"/>
                  </a:outerShdw>
                </a:effectLst>
              </a:rPr>
              <a:t>Between</a:t>
            </a:r>
            <a:r>
              <a:rPr lang="es-ES" sz="2000" dirty="0">
                <a:effectLst>
                  <a:outerShdw blurRad="38100" dist="38100" dir="2700000" algn="tl">
                    <a:srgbClr val="C0C0C0"/>
                  </a:outerShdw>
                </a:effectLst>
              </a:rPr>
              <a:t>, entre</a:t>
            </a:r>
            <a:endParaRPr lang="es-ES" sz="2000" b="1" dirty="0">
              <a:effectLst>
                <a:outerShdw blurRad="38100" dist="38100" dir="2700000" algn="tl">
                  <a:srgbClr val="C0C0C0"/>
                </a:outerShdw>
              </a:effectLst>
            </a:endParaRPr>
          </a:p>
          <a:p>
            <a:pPr eaLnBrk="1" hangingPunct="1">
              <a:lnSpc>
                <a:spcPct val="80000"/>
              </a:lnSpc>
              <a:defRPr/>
            </a:pPr>
            <a:r>
              <a:rPr lang="es-ES" sz="2000" b="1" dirty="0" err="1">
                <a:solidFill>
                  <a:srgbClr val="FF0000"/>
                </a:solidFill>
                <a:effectLst>
                  <a:outerShdw blurRad="38100" dist="38100" dir="2700000" algn="tl">
                    <a:srgbClr val="000000">
                      <a:alpha val="43137"/>
                    </a:srgbClr>
                  </a:outerShdw>
                </a:effectLst>
              </a:rPr>
              <a:t>By</a:t>
            </a:r>
            <a:r>
              <a:rPr lang="es-ES" sz="2000" dirty="0">
                <a:effectLst>
                  <a:outerShdw blurRad="38100" dist="38100" dir="2700000" algn="tl">
                    <a:srgbClr val="C0C0C0"/>
                  </a:outerShdw>
                </a:effectLst>
              </a:rPr>
              <a:t>, por, junto a, hacia, para</a:t>
            </a:r>
            <a:endParaRPr lang="es-ES" sz="2000" b="1" dirty="0">
              <a:effectLst>
                <a:outerShdw blurRad="38100" dist="38100" dir="2700000" algn="tl">
                  <a:srgbClr val="C0C0C0"/>
                </a:outerShdw>
              </a:effectLst>
            </a:endParaRPr>
          </a:p>
          <a:p>
            <a:pPr eaLnBrk="1" hangingPunct="1">
              <a:lnSpc>
                <a:spcPct val="80000"/>
              </a:lnSpc>
              <a:defRPr/>
            </a:pPr>
            <a:r>
              <a:rPr lang="es-ES" sz="2000" b="1" dirty="0">
                <a:effectLst>
                  <a:outerShdw blurRad="38100" dist="38100" dir="2700000" algn="tl">
                    <a:srgbClr val="C0C0C0"/>
                  </a:outerShdw>
                </a:effectLst>
              </a:rPr>
              <a:t>Down,</a:t>
            </a:r>
            <a:r>
              <a:rPr lang="es-ES" sz="2000" dirty="0">
                <a:effectLst>
                  <a:outerShdw blurRad="38100" dist="38100" dir="2700000" algn="tl">
                    <a:srgbClr val="C0C0C0"/>
                  </a:outerShdw>
                </a:effectLst>
              </a:rPr>
              <a:t> debajo de</a:t>
            </a:r>
            <a:endParaRPr lang="es-ES" sz="2000" b="1" dirty="0">
              <a:effectLst>
                <a:outerShdw blurRad="38100" dist="38100" dir="2700000" algn="tl">
                  <a:srgbClr val="C0C0C0"/>
                </a:outerShdw>
              </a:effectLst>
            </a:endParaRPr>
          </a:p>
          <a:p>
            <a:pPr eaLnBrk="1" hangingPunct="1">
              <a:lnSpc>
                <a:spcPct val="80000"/>
              </a:lnSpc>
              <a:defRPr/>
            </a:pPr>
            <a:r>
              <a:rPr lang="es-ES" sz="2000" b="1" dirty="0">
                <a:solidFill>
                  <a:srgbClr val="FF0000"/>
                </a:solidFill>
                <a:effectLst>
                  <a:outerShdw blurRad="38100" dist="38100" dir="2700000" algn="tl">
                    <a:srgbClr val="C0C0C0"/>
                  </a:outerShdw>
                </a:effectLst>
              </a:rPr>
              <a:t>Down </a:t>
            </a:r>
            <a:r>
              <a:rPr lang="es-ES" sz="2000" b="1" dirty="0" err="1">
                <a:solidFill>
                  <a:srgbClr val="FF0000"/>
                </a:solidFill>
                <a:effectLst>
                  <a:outerShdw blurRad="38100" dist="38100" dir="2700000" algn="tl">
                    <a:srgbClr val="C0C0C0"/>
                  </a:outerShdw>
                </a:effectLst>
              </a:rPr>
              <a:t>to</a:t>
            </a:r>
            <a:r>
              <a:rPr lang="es-ES" sz="2000" dirty="0">
                <a:effectLst>
                  <a:outerShdw blurRad="38100" dist="38100" dir="2700000" algn="tl">
                    <a:srgbClr val="C0C0C0"/>
                  </a:outerShdw>
                </a:effectLst>
              </a:rPr>
              <a:t>: hasta (con sentido descendente)</a:t>
            </a:r>
            <a:r>
              <a:rPr lang="es-ES" sz="2000" dirty="0"/>
              <a:t> </a:t>
            </a:r>
          </a:p>
        </p:txBody>
      </p:sp>
    </p:spTree>
    <p:extLst>
      <p:ext uri="{BB962C8B-B14F-4D97-AF65-F5344CB8AC3E}">
        <p14:creationId xmlns:p14="http://schemas.microsoft.com/office/powerpoint/2010/main" val="685064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1981200" y="0"/>
            <a:ext cx="8229600" cy="6597650"/>
          </a:xfrm>
        </p:spPr>
        <p:txBody>
          <a:bodyPr>
            <a:normAutofit fontScale="92500" lnSpcReduction="10000"/>
          </a:bodyPr>
          <a:lstStyle/>
          <a:p>
            <a:pPr eaLnBrk="1" hangingPunct="1">
              <a:lnSpc>
                <a:spcPct val="80000"/>
              </a:lnSpc>
              <a:defRPr/>
            </a:pPr>
            <a:r>
              <a:rPr lang="es-ES" sz="2400" b="1" dirty="0" err="1">
                <a:effectLst>
                  <a:outerShdw blurRad="38100" dist="38100" dir="2700000" algn="tl">
                    <a:srgbClr val="C0C0C0"/>
                  </a:outerShdw>
                </a:effectLst>
              </a:rPr>
              <a:t>during</a:t>
            </a:r>
            <a:r>
              <a:rPr lang="es-ES" sz="2400" dirty="0"/>
              <a:t>, durante, mientras</a:t>
            </a:r>
            <a:endParaRPr lang="es-ES" sz="2400" b="1" dirty="0"/>
          </a:p>
          <a:p>
            <a:pPr eaLnBrk="1" hangingPunct="1">
              <a:lnSpc>
                <a:spcPct val="80000"/>
              </a:lnSpc>
              <a:defRPr/>
            </a:pPr>
            <a:r>
              <a:rPr lang="es-ES" sz="2400" b="1" dirty="0" err="1">
                <a:solidFill>
                  <a:srgbClr val="FF0000"/>
                </a:solidFill>
                <a:effectLst>
                  <a:outerShdw blurRad="38100" dist="38100" dir="2700000" algn="tl">
                    <a:srgbClr val="C0C0C0"/>
                  </a:outerShdw>
                </a:effectLst>
              </a:rPr>
              <a:t>For</a:t>
            </a:r>
            <a:r>
              <a:rPr lang="es-ES" sz="2400" b="1" dirty="0"/>
              <a:t>:</a:t>
            </a:r>
            <a:r>
              <a:rPr lang="es-ES" sz="2400" dirty="0"/>
              <a:t> para, (con sentido de intercambio) en, por</a:t>
            </a:r>
            <a:endParaRPr lang="es-ES" sz="2400" b="1" dirty="0"/>
          </a:p>
          <a:p>
            <a:pPr eaLnBrk="1" hangingPunct="1">
              <a:lnSpc>
                <a:spcPct val="80000"/>
              </a:lnSpc>
              <a:defRPr/>
            </a:pPr>
            <a:r>
              <a:rPr lang="es-ES" sz="2400" b="1" dirty="0" err="1">
                <a:effectLst>
                  <a:outerShdw blurRad="38100" dist="38100" dir="2700000" algn="tl">
                    <a:srgbClr val="C0C0C0"/>
                  </a:outerShdw>
                </a:effectLst>
              </a:rPr>
              <a:t>From</a:t>
            </a:r>
            <a:r>
              <a:rPr lang="es-ES" sz="2400" dirty="0"/>
              <a:t>: desde</a:t>
            </a:r>
            <a:endParaRPr lang="es-ES" sz="2400" b="1" dirty="0"/>
          </a:p>
          <a:p>
            <a:pPr eaLnBrk="1" hangingPunct="1">
              <a:lnSpc>
                <a:spcPct val="80000"/>
              </a:lnSpc>
              <a:defRPr/>
            </a:pPr>
            <a:r>
              <a:rPr lang="es-ES" sz="2400" b="1" dirty="0">
                <a:effectLst>
                  <a:outerShdw blurRad="38100" dist="38100" dir="2700000" algn="tl">
                    <a:srgbClr val="C0C0C0"/>
                  </a:outerShdw>
                </a:effectLst>
              </a:rPr>
              <a:t>In</a:t>
            </a:r>
            <a:r>
              <a:rPr lang="es-ES" sz="2400" dirty="0"/>
              <a:t>: en, dentro de, de</a:t>
            </a:r>
            <a:endParaRPr lang="es-ES" sz="2400" b="1" dirty="0"/>
          </a:p>
          <a:p>
            <a:pPr eaLnBrk="1" hangingPunct="1">
              <a:lnSpc>
                <a:spcPct val="80000"/>
              </a:lnSpc>
              <a:defRPr/>
            </a:pPr>
            <a:r>
              <a:rPr lang="es-ES" sz="2400" b="1" dirty="0" err="1">
                <a:effectLst>
                  <a:outerShdw blurRad="38100" dist="38100" dir="2700000" algn="tl">
                    <a:srgbClr val="C0C0C0"/>
                  </a:outerShdw>
                </a:effectLst>
              </a:rPr>
              <a:t>Inside</a:t>
            </a:r>
            <a:r>
              <a:rPr lang="es-ES" sz="2400" dirty="0"/>
              <a:t>, en el interior de</a:t>
            </a:r>
            <a:endParaRPr lang="es-ES" sz="2400" b="1" dirty="0"/>
          </a:p>
          <a:p>
            <a:pPr eaLnBrk="1" hangingPunct="1">
              <a:lnSpc>
                <a:spcPct val="80000"/>
              </a:lnSpc>
              <a:defRPr/>
            </a:pPr>
            <a:r>
              <a:rPr lang="es-ES" sz="2400" b="1" dirty="0" err="1">
                <a:effectLst>
                  <a:outerShdw blurRad="38100" dist="38100" dir="2700000" algn="tl">
                    <a:srgbClr val="C0C0C0"/>
                  </a:outerShdw>
                </a:effectLst>
              </a:rPr>
              <a:t>Into</a:t>
            </a:r>
            <a:r>
              <a:rPr lang="es-ES" sz="2400" b="1" dirty="0"/>
              <a:t>,</a:t>
            </a:r>
            <a:r>
              <a:rPr lang="es-ES" sz="2400" dirty="0"/>
              <a:t> adentro, hacia adentro</a:t>
            </a:r>
            <a:endParaRPr lang="es-ES" sz="2400" b="1" dirty="0"/>
          </a:p>
          <a:p>
            <a:pPr eaLnBrk="1" hangingPunct="1">
              <a:lnSpc>
                <a:spcPct val="80000"/>
              </a:lnSpc>
              <a:defRPr/>
            </a:pPr>
            <a:r>
              <a:rPr lang="es-ES" sz="2400" b="1" dirty="0" err="1">
                <a:solidFill>
                  <a:srgbClr val="FF0000"/>
                </a:solidFill>
                <a:effectLst>
                  <a:outerShdw blurRad="38100" dist="38100" dir="2700000" algn="tl">
                    <a:srgbClr val="C0C0C0"/>
                  </a:outerShdw>
                </a:effectLst>
              </a:rPr>
              <a:t>Like</a:t>
            </a:r>
            <a:r>
              <a:rPr lang="es-ES" sz="2400" b="1" dirty="0"/>
              <a:t>:</a:t>
            </a:r>
            <a:r>
              <a:rPr lang="es-ES" sz="2400" dirty="0"/>
              <a:t> como</a:t>
            </a:r>
          </a:p>
          <a:p>
            <a:pPr eaLnBrk="1" hangingPunct="1">
              <a:lnSpc>
                <a:spcPct val="80000"/>
              </a:lnSpc>
              <a:defRPr/>
            </a:pPr>
            <a:r>
              <a:rPr lang="es-ES" sz="2400" b="1" dirty="0" err="1"/>
              <a:t>Unlike</a:t>
            </a:r>
            <a:r>
              <a:rPr lang="es-ES" sz="2400" b="1" dirty="0"/>
              <a:t>: </a:t>
            </a:r>
            <a:r>
              <a:rPr lang="es-ES" sz="2400" dirty="0"/>
              <a:t>a diferencia de</a:t>
            </a:r>
          </a:p>
          <a:p>
            <a:pPr eaLnBrk="1" hangingPunct="1">
              <a:lnSpc>
                <a:spcPct val="80000"/>
              </a:lnSpc>
              <a:defRPr/>
            </a:pPr>
            <a:r>
              <a:rPr lang="es-ES" sz="2400" b="1" dirty="0" err="1">
                <a:effectLst>
                  <a:outerShdw blurRad="38100" dist="38100" dir="2700000" algn="tl">
                    <a:srgbClr val="C0C0C0"/>
                  </a:outerShdw>
                </a:effectLst>
              </a:rPr>
              <a:t>Near</a:t>
            </a:r>
            <a:r>
              <a:rPr lang="es-ES" sz="2400" b="1" dirty="0"/>
              <a:t>:</a:t>
            </a:r>
            <a:r>
              <a:rPr lang="es-ES" sz="2400" dirty="0"/>
              <a:t> cerca de</a:t>
            </a:r>
            <a:endParaRPr lang="es-ES" sz="2400" b="1" dirty="0"/>
          </a:p>
          <a:p>
            <a:pPr eaLnBrk="1" hangingPunct="1">
              <a:lnSpc>
                <a:spcPct val="80000"/>
              </a:lnSpc>
              <a:defRPr/>
            </a:pPr>
            <a:r>
              <a:rPr lang="es-ES" sz="2400" b="1" dirty="0" err="1">
                <a:effectLst>
                  <a:outerShdw blurRad="38100" dist="38100" dir="2700000" algn="tl">
                    <a:srgbClr val="C0C0C0"/>
                  </a:outerShdw>
                </a:effectLst>
              </a:rPr>
              <a:t>Next</a:t>
            </a:r>
            <a:r>
              <a:rPr lang="es-ES" sz="2400" b="1" dirty="0">
                <a:effectLst>
                  <a:outerShdw blurRad="38100" dist="38100" dir="2700000" algn="tl">
                    <a:srgbClr val="C0C0C0"/>
                  </a:outerShdw>
                </a:effectLst>
              </a:rPr>
              <a:t> </a:t>
            </a:r>
            <a:r>
              <a:rPr lang="es-ES" sz="2400" b="1" dirty="0" err="1">
                <a:effectLst>
                  <a:outerShdw blurRad="38100" dist="38100" dir="2700000" algn="tl">
                    <a:srgbClr val="C0C0C0"/>
                  </a:outerShdw>
                </a:effectLst>
              </a:rPr>
              <a:t>to</a:t>
            </a:r>
            <a:r>
              <a:rPr lang="es-ES" sz="2400" dirty="0"/>
              <a:t> junto a</a:t>
            </a:r>
            <a:endParaRPr lang="es-ES" sz="2400" b="1" dirty="0"/>
          </a:p>
          <a:p>
            <a:pPr eaLnBrk="1" hangingPunct="1">
              <a:lnSpc>
                <a:spcPct val="80000"/>
              </a:lnSpc>
              <a:defRPr/>
            </a:pPr>
            <a:r>
              <a:rPr lang="es-ES" sz="2400" b="1" dirty="0">
                <a:solidFill>
                  <a:srgbClr val="FF0000"/>
                </a:solidFill>
                <a:effectLst>
                  <a:outerShdw blurRad="38100" dist="38100" dir="2700000" algn="tl">
                    <a:srgbClr val="C0C0C0"/>
                  </a:outerShdw>
                </a:effectLst>
              </a:rPr>
              <a:t>Of</a:t>
            </a:r>
            <a:r>
              <a:rPr lang="es-ES" sz="2400" b="1" dirty="0">
                <a:effectLst>
                  <a:outerShdw blurRad="38100" dist="38100" dir="2700000" algn="tl">
                    <a:srgbClr val="C0C0C0"/>
                  </a:outerShdw>
                </a:effectLst>
              </a:rPr>
              <a:t>,</a:t>
            </a:r>
            <a:r>
              <a:rPr lang="es-ES" sz="2400" dirty="0"/>
              <a:t> de</a:t>
            </a:r>
            <a:endParaRPr lang="es-ES" sz="2400" b="1" dirty="0"/>
          </a:p>
          <a:p>
            <a:pPr eaLnBrk="1" hangingPunct="1">
              <a:lnSpc>
                <a:spcPct val="80000"/>
              </a:lnSpc>
              <a:defRPr/>
            </a:pPr>
            <a:r>
              <a:rPr lang="es-ES" sz="2400" b="1" dirty="0">
                <a:solidFill>
                  <a:srgbClr val="FF0000"/>
                </a:solidFill>
                <a:effectLst>
                  <a:outerShdw blurRad="38100" dist="38100" dir="2700000" algn="tl">
                    <a:srgbClr val="C0C0C0"/>
                  </a:outerShdw>
                </a:effectLst>
              </a:rPr>
              <a:t>Off</a:t>
            </a:r>
            <a:r>
              <a:rPr lang="es-ES" sz="2400" dirty="0"/>
              <a:t> desde, fuera de, lejos</a:t>
            </a:r>
            <a:endParaRPr lang="es-ES" sz="2400" b="1" dirty="0"/>
          </a:p>
          <a:p>
            <a:pPr eaLnBrk="1" hangingPunct="1">
              <a:lnSpc>
                <a:spcPct val="80000"/>
              </a:lnSpc>
              <a:defRPr/>
            </a:pPr>
            <a:r>
              <a:rPr lang="es-ES" sz="2400" b="1" dirty="0" err="1">
                <a:effectLst>
                  <a:outerShdw blurRad="38100" dist="38100" dir="2700000" algn="tl">
                    <a:srgbClr val="C0C0C0"/>
                  </a:outerShdw>
                </a:effectLst>
              </a:rPr>
              <a:t>On</a:t>
            </a:r>
            <a:r>
              <a:rPr lang="es-ES" sz="2400" b="1" dirty="0"/>
              <a:t>,</a:t>
            </a:r>
            <a:r>
              <a:rPr lang="es-ES" sz="2400" dirty="0"/>
              <a:t> sobre, encima de</a:t>
            </a:r>
            <a:endParaRPr lang="es-ES" sz="2400" b="1" dirty="0"/>
          </a:p>
          <a:p>
            <a:pPr eaLnBrk="1" hangingPunct="1">
              <a:lnSpc>
                <a:spcPct val="80000"/>
              </a:lnSpc>
              <a:defRPr/>
            </a:pPr>
            <a:r>
              <a:rPr lang="es-ES" sz="2400" b="1" dirty="0" err="1">
                <a:effectLst>
                  <a:outerShdw blurRad="38100" dist="38100" dir="2700000" algn="tl">
                    <a:srgbClr val="C0C0C0"/>
                  </a:outerShdw>
                </a:effectLst>
              </a:rPr>
              <a:t>Opposite</a:t>
            </a:r>
            <a:r>
              <a:rPr lang="es-ES" sz="2400" dirty="0"/>
              <a:t>, enfrente de</a:t>
            </a:r>
            <a:endParaRPr lang="es-ES" sz="2400" b="1" dirty="0"/>
          </a:p>
          <a:p>
            <a:pPr eaLnBrk="1" hangingPunct="1">
              <a:lnSpc>
                <a:spcPct val="80000"/>
              </a:lnSpc>
              <a:defRPr/>
            </a:pPr>
            <a:r>
              <a:rPr lang="es-ES" sz="2400" b="1" dirty="0" err="1">
                <a:effectLst>
                  <a:outerShdw blurRad="38100" dist="38100" dir="2700000" algn="tl">
                    <a:srgbClr val="C0C0C0"/>
                  </a:outerShdw>
                </a:effectLst>
              </a:rPr>
              <a:t>Out</a:t>
            </a:r>
            <a:r>
              <a:rPr lang="es-ES" sz="2400" dirty="0"/>
              <a:t>, fuera, afuera de</a:t>
            </a:r>
            <a:endParaRPr lang="es-ES" sz="2400" b="1" dirty="0"/>
          </a:p>
          <a:p>
            <a:pPr eaLnBrk="1" hangingPunct="1">
              <a:lnSpc>
                <a:spcPct val="80000"/>
              </a:lnSpc>
              <a:defRPr/>
            </a:pPr>
            <a:r>
              <a:rPr lang="es-ES" sz="2400" b="1" dirty="0" err="1">
                <a:effectLst>
                  <a:outerShdw blurRad="38100" dist="38100" dir="2700000" algn="tl">
                    <a:srgbClr val="C0C0C0"/>
                  </a:outerShdw>
                </a:effectLst>
              </a:rPr>
              <a:t>Outside</a:t>
            </a:r>
            <a:r>
              <a:rPr lang="es-ES" sz="2400" dirty="0"/>
              <a:t>, afuera</a:t>
            </a:r>
            <a:endParaRPr lang="es-ES" sz="2400" b="1" dirty="0"/>
          </a:p>
          <a:p>
            <a:pPr eaLnBrk="1" hangingPunct="1">
              <a:lnSpc>
                <a:spcPct val="80000"/>
              </a:lnSpc>
              <a:defRPr/>
            </a:pPr>
            <a:r>
              <a:rPr lang="es-ES" sz="2400" b="1" dirty="0" err="1">
                <a:effectLst>
                  <a:outerShdw blurRad="38100" dist="38100" dir="2700000" algn="tl">
                    <a:srgbClr val="C0C0C0"/>
                  </a:outerShdw>
                </a:effectLst>
              </a:rPr>
              <a:t>Over</a:t>
            </a:r>
            <a:r>
              <a:rPr lang="es-ES" sz="2400" b="1" dirty="0"/>
              <a:t>,</a:t>
            </a:r>
            <a:r>
              <a:rPr lang="es-ES" sz="2400" dirty="0"/>
              <a:t> sobre, encima de</a:t>
            </a:r>
            <a:endParaRPr lang="es-ES" sz="2400" b="1" dirty="0"/>
          </a:p>
          <a:p>
            <a:pPr eaLnBrk="1" hangingPunct="1">
              <a:lnSpc>
                <a:spcPct val="80000"/>
              </a:lnSpc>
              <a:defRPr/>
            </a:pPr>
            <a:r>
              <a:rPr lang="es-ES" sz="2400" b="1" dirty="0">
                <a:effectLst>
                  <a:outerShdw blurRad="38100" dist="38100" dir="2700000" algn="tl">
                    <a:srgbClr val="C0C0C0"/>
                  </a:outerShdw>
                </a:effectLst>
              </a:rPr>
              <a:t>Per</a:t>
            </a:r>
            <a:r>
              <a:rPr lang="es-ES" sz="2400" b="1" dirty="0"/>
              <a:t>, </a:t>
            </a:r>
            <a:r>
              <a:rPr lang="es-ES" sz="2400" dirty="0"/>
              <a:t>por (al mencionar una medida o una relación) </a:t>
            </a:r>
          </a:p>
        </p:txBody>
      </p:sp>
    </p:spTree>
    <p:extLst>
      <p:ext uri="{BB962C8B-B14F-4D97-AF65-F5344CB8AC3E}">
        <p14:creationId xmlns:p14="http://schemas.microsoft.com/office/powerpoint/2010/main" val="398650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1981200" y="404814"/>
            <a:ext cx="8229600" cy="6453187"/>
          </a:xfrm>
        </p:spPr>
        <p:txBody>
          <a:bodyPr>
            <a:normAutofit fontScale="92500" lnSpcReduction="10000"/>
          </a:bodyPr>
          <a:lstStyle/>
          <a:p>
            <a:pPr eaLnBrk="1" hangingPunct="1">
              <a:lnSpc>
                <a:spcPct val="90000"/>
              </a:lnSpc>
              <a:defRPr/>
            </a:pPr>
            <a:r>
              <a:rPr lang="es-ES" sz="2400" b="1" dirty="0">
                <a:effectLst>
                  <a:outerShdw blurRad="38100" dist="38100" dir="2700000" algn="tl">
                    <a:srgbClr val="C0C0C0"/>
                  </a:outerShdw>
                </a:effectLst>
              </a:rPr>
              <a:t>Round</a:t>
            </a:r>
            <a:r>
              <a:rPr lang="es-ES" sz="2400" dirty="0"/>
              <a:t>, alrededor de, en </a:t>
            </a:r>
            <a:endParaRPr lang="es-ES" sz="2400" b="1" dirty="0"/>
          </a:p>
          <a:p>
            <a:pPr eaLnBrk="1" hangingPunct="1">
              <a:lnSpc>
                <a:spcPct val="90000"/>
              </a:lnSpc>
              <a:defRPr/>
            </a:pPr>
            <a:r>
              <a:rPr lang="es-ES" sz="2400" b="1" dirty="0" err="1">
                <a:effectLst>
                  <a:outerShdw blurRad="38100" dist="38100" dir="2700000" algn="tl">
                    <a:srgbClr val="C0C0C0"/>
                  </a:outerShdw>
                </a:effectLst>
              </a:rPr>
              <a:t>Since</a:t>
            </a:r>
            <a:r>
              <a:rPr lang="es-ES" sz="2400" dirty="0"/>
              <a:t>, desde , a partir de </a:t>
            </a:r>
            <a:endParaRPr lang="es-ES" sz="2400" b="1" dirty="0"/>
          </a:p>
          <a:p>
            <a:pPr eaLnBrk="1" hangingPunct="1">
              <a:lnSpc>
                <a:spcPct val="90000"/>
              </a:lnSpc>
              <a:defRPr/>
            </a:pPr>
            <a:r>
              <a:rPr lang="es-ES" sz="2400" b="1" dirty="0" err="1">
                <a:effectLst>
                  <a:outerShdw blurRad="38100" dist="38100" dir="2700000" algn="tl">
                    <a:srgbClr val="C0C0C0"/>
                  </a:outerShdw>
                </a:effectLst>
              </a:rPr>
              <a:t>Till</a:t>
            </a:r>
            <a:r>
              <a:rPr lang="es-ES" sz="2400" dirty="0"/>
              <a:t>, hasta</a:t>
            </a:r>
            <a:endParaRPr lang="es-ES" sz="2400" b="1" dirty="0"/>
          </a:p>
          <a:p>
            <a:pPr eaLnBrk="1" hangingPunct="1">
              <a:lnSpc>
                <a:spcPct val="90000"/>
              </a:lnSpc>
              <a:defRPr/>
            </a:pPr>
            <a:r>
              <a:rPr lang="es-ES" sz="2400" b="1" dirty="0" err="1">
                <a:effectLst>
                  <a:outerShdw blurRad="38100" dist="38100" dir="2700000" algn="tl">
                    <a:srgbClr val="C0C0C0"/>
                  </a:outerShdw>
                </a:effectLst>
              </a:rPr>
              <a:t>Through</a:t>
            </a:r>
            <a:r>
              <a:rPr lang="es-ES" sz="2400" dirty="0"/>
              <a:t>, a través de , durante, por medio de</a:t>
            </a:r>
            <a:endParaRPr lang="es-ES" sz="2400" b="1" dirty="0"/>
          </a:p>
          <a:p>
            <a:pPr eaLnBrk="1" hangingPunct="1">
              <a:lnSpc>
                <a:spcPct val="90000"/>
              </a:lnSpc>
              <a:defRPr/>
            </a:pPr>
            <a:r>
              <a:rPr lang="es-ES" sz="2400" b="1" dirty="0" err="1">
                <a:solidFill>
                  <a:srgbClr val="FF0000"/>
                </a:solidFill>
                <a:effectLst>
                  <a:outerShdw blurRad="38100" dist="38100" dir="2700000" algn="tl">
                    <a:srgbClr val="C0C0C0"/>
                  </a:outerShdw>
                </a:effectLst>
              </a:rPr>
              <a:t>To</a:t>
            </a:r>
            <a:r>
              <a:rPr lang="es-ES" sz="2400" dirty="0"/>
              <a:t>: a, para, hacia, hasta</a:t>
            </a:r>
            <a:endParaRPr lang="es-ES" sz="2400" b="1" dirty="0"/>
          </a:p>
          <a:p>
            <a:pPr eaLnBrk="1" hangingPunct="1">
              <a:lnSpc>
                <a:spcPct val="90000"/>
              </a:lnSpc>
              <a:defRPr/>
            </a:pPr>
            <a:r>
              <a:rPr lang="es-ES" sz="2400" b="1" dirty="0" err="1">
                <a:effectLst>
                  <a:outerShdw blurRad="38100" dist="38100" dir="2700000" algn="tl">
                    <a:srgbClr val="C0C0C0"/>
                  </a:outerShdw>
                </a:effectLst>
              </a:rPr>
              <a:t>Together</a:t>
            </a:r>
            <a:r>
              <a:rPr lang="es-ES" sz="2400" dirty="0"/>
              <a:t>, junto</a:t>
            </a:r>
            <a:endParaRPr lang="es-ES" sz="2400" b="1" dirty="0"/>
          </a:p>
          <a:p>
            <a:pPr eaLnBrk="1" hangingPunct="1">
              <a:lnSpc>
                <a:spcPct val="90000"/>
              </a:lnSpc>
              <a:defRPr/>
            </a:pPr>
            <a:r>
              <a:rPr lang="es-ES" sz="2400" b="1" dirty="0" err="1">
                <a:effectLst>
                  <a:outerShdw blurRad="38100" dist="38100" dir="2700000" algn="tl">
                    <a:srgbClr val="C0C0C0"/>
                  </a:outerShdw>
                </a:effectLst>
              </a:rPr>
              <a:t>Together</a:t>
            </a:r>
            <a:r>
              <a:rPr lang="es-ES" sz="2400" b="1" dirty="0">
                <a:effectLst>
                  <a:outerShdw blurRad="38100" dist="38100" dir="2700000" algn="tl">
                    <a:srgbClr val="C0C0C0"/>
                  </a:outerShdw>
                </a:effectLst>
              </a:rPr>
              <a:t> </a:t>
            </a:r>
            <a:r>
              <a:rPr lang="es-ES" sz="2400" b="1" dirty="0" err="1">
                <a:effectLst>
                  <a:outerShdw blurRad="38100" dist="38100" dir="2700000" algn="tl">
                    <a:srgbClr val="C0C0C0"/>
                  </a:outerShdw>
                </a:effectLst>
              </a:rPr>
              <a:t>with</a:t>
            </a:r>
            <a:r>
              <a:rPr lang="es-ES" sz="2400" dirty="0"/>
              <a:t>, junto con</a:t>
            </a:r>
            <a:endParaRPr lang="es-ES" sz="2400" b="1" dirty="0"/>
          </a:p>
          <a:p>
            <a:pPr eaLnBrk="1" hangingPunct="1">
              <a:lnSpc>
                <a:spcPct val="90000"/>
              </a:lnSpc>
              <a:defRPr/>
            </a:pPr>
            <a:r>
              <a:rPr lang="es-ES" sz="2400" b="1" dirty="0" err="1">
                <a:effectLst>
                  <a:outerShdw blurRad="38100" dist="38100" dir="2700000" algn="tl">
                    <a:srgbClr val="C0C0C0"/>
                  </a:outerShdw>
                </a:effectLst>
              </a:rPr>
              <a:t>Under</a:t>
            </a:r>
            <a:r>
              <a:rPr lang="es-ES" sz="2400" dirty="0"/>
              <a:t>, debajo de</a:t>
            </a:r>
            <a:endParaRPr lang="es-ES" sz="2400" b="1" dirty="0"/>
          </a:p>
          <a:p>
            <a:pPr eaLnBrk="1" hangingPunct="1">
              <a:lnSpc>
                <a:spcPct val="90000"/>
              </a:lnSpc>
              <a:defRPr/>
            </a:pPr>
            <a:r>
              <a:rPr lang="es-ES" sz="2400" b="1" dirty="0" err="1">
                <a:effectLst>
                  <a:outerShdw blurRad="38100" dist="38100" dir="2700000" algn="tl">
                    <a:srgbClr val="C0C0C0"/>
                  </a:outerShdw>
                </a:effectLst>
              </a:rPr>
              <a:t>Until</a:t>
            </a:r>
            <a:r>
              <a:rPr lang="es-ES" sz="2400" b="1" dirty="0"/>
              <a:t>,</a:t>
            </a:r>
            <a:r>
              <a:rPr lang="es-ES" sz="2400" dirty="0"/>
              <a:t> hasta</a:t>
            </a:r>
            <a:endParaRPr lang="es-ES" sz="2400" b="1" dirty="0"/>
          </a:p>
          <a:p>
            <a:pPr eaLnBrk="1" hangingPunct="1">
              <a:lnSpc>
                <a:spcPct val="90000"/>
              </a:lnSpc>
              <a:defRPr/>
            </a:pPr>
            <a:r>
              <a:rPr lang="es-ES" sz="2400" b="1" dirty="0">
                <a:effectLst>
                  <a:outerShdw blurRad="38100" dist="38100" dir="2700000" algn="tl">
                    <a:srgbClr val="C0C0C0"/>
                  </a:outerShdw>
                </a:effectLst>
              </a:rPr>
              <a:t>Up</a:t>
            </a:r>
            <a:r>
              <a:rPr lang="es-ES" sz="2400" dirty="0"/>
              <a:t>, hacia arriba</a:t>
            </a:r>
            <a:endParaRPr lang="es-ES" sz="2400" b="1" dirty="0"/>
          </a:p>
          <a:p>
            <a:pPr eaLnBrk="1" hangingPunct="1">
              <a:lnSpc>
                <a:spcPct val="90000"/>
              </a:lnSpc>
              <a:defRPr/>
            </a:pPr>
            <a:r>
              <a:rPr lang="es-ES" sz="2400" b="1" dirty="0">
                <a:solidFill>
                  <a:srgbClr val="FF0000"/>
                </a:solidFill>
                <a:effectLst>
                  <a:outerShdw blurRad="38100" dist="38100" dir="2700000" algn="tl">
                    <a:srgbClr val="C0C0C0"/>
                  </a:outerShdw>
                </a:effectLst>
              </a:rPr>
              <a:t>Up </a:t>
            </a:r>
            <a:r>
              <a:rPr lang="es-ES" sz="2400" b="1" dirty="0" err="1">
                <a:solidFill>
                  <a:srgbClr val="FF0000"/>
                </a:solidFill>
                <a:effectLst>
                  <a:outerShdw blurRad="38100" dist="38100" dir="2700000" algn="tl">
                    <a:srgbClr val="C0C0C0"/>
                  </a:outerShdw>
                </a:effectLst>
              </a:rPr>
              <a:t>to</a:t>
            </a:r>
            <a:r>
              <a:rPr lang="es-ES" sz="2400" b="1" dirty="0"/>
              <a:t>:</a:t>
            </a:r>
            <a:r>
              <a:rPr lang="es-ES" sz="2400" dirty="0"/>
              <a:t> hasta (con sentido ascendente)</a:t>
            </a:r>
            <a:endParaRPr lang="en-US" sz="2400" b="1" dirty="0"/>
          </a:p>
          <a:p>
            <a:pPr eaLnBrk="1" hangingPunct="1">
              <a:lnSpc>
                <a:spcPct val="90000"/>
              </a:lnSpc>
              <a:defRPr/>
            </a:pPr>
            <a:r>
              <a:rPr lang="en-US" sz="2400" b="1" dirty="0">
                <a:effectLst>
                  <a:outerShdw blurRad="38100" dist="38100" dir="2700000" algn="tl">
                    <a:srgbClr val="C0C0C0"/>
                  </a:outerShdw>
                </a:effectLst>
              </a:rPr>
              <a:t>Upon</a:t>
            </a:r>
            <a:r>
              <a:rPr lang="en-US" sz="2400" dirty="0"/>
              <a:t>, </a:t>
            </a:r>
            <a:r>
              <a:rPr lang="en-US" sz="2400" dirty="0" err="1"/>
              <a:t>sobre</a:t>
            </a:r>
            <a:endParaRPr lang="en-US" sz="2400" b="1" dirty="0"/>
          </a:p>
          <a:p>
            <a:pPr eaLnBrk="1" hangingPunct="1">
              <a:lnSpc>
                <a:spcPct val="90000"/>
              </a:lnSpc>
              <a:defRPr/>
            </a:pPr>
            <a:r>
              <a:rPr lang="en-US" sz="2400" b="1" dirty="0">
                <a:effectLst>
                  <a:outerShdw blurRad="38100" dist="38100" dir="2700000" algn="tl">
                    <a:srgbClr val="C0C0C0"/>
                  </a:outerShdw>
                </a:effectLst>
              </a:rPr>
              <a:t>While</a:t>
            </a:r>
            <a:r>
              <a:rPr lang="en-US" sz="2400" dirty="0">
                <a:effectLst>
                  <a:outerShdw blurRad="38100" dist="38100" dir="2700000" algn="tl">
                    <a:srgbClr val="C0C0C0"/>
                  </a:outerShdw>
                </a:effectLst>
              </a:rPr>
              <a:t>,</a:t>
            </a:r>
            <a:r>
              <a:rPr lang="en-US" sz="2400" dirty="0"/>
              <a:t> </a:t>
            </a:r>
            <a:r>
              <a:rPr lang="en-US" sz="2400" dirty="0" err="1"/>
              <a:t>mientras</a:t>
            </a:r>
            <a:endParaRPr lang="en-US" sz="2400" b="1" dirty="0"/>
          </a:p>
          <a:p>
            <a:pPr eaLnBrk="1" hangingPunct="1">
              <a:lnSpc>
                <a:spcPct val="90000"/>
              </a:lnSpc>
              <a:defRPr/>
            </a:pPr>
            <a:r>
              <a:rPr lang="en-US" sz="2400" b="1" dirty="0">
                <a:solidFill>
                  <a:srgbClr val="FF0000"/>
                </a:solidFill>
                <a:effectLst>
                  <a:outerShdw blurRad="38100" dist="38100" dir="2700000" algn="tl">
                    <a:srgbClr val="C0C0C0"/>
                  </a:outerShdw>
                </a:effectLst>
              </a:rPr>
              <a:t>With</a:t>
            </a:r>
            <a:r>
              <a:rPr lang="en-US" sz="2400" dirty="0"/>
              <a:t>, con</a:t>
            </a:r>
            <a:endParaRPr lang="en-US" sz="2400" b="1" dirty="0"/>
          </a:p>
          <a:p>
            <a:pPr eaLnBrk="1" hangingPunct="1">
              <a:lnSpc>
                <a:spcPct val="90000"/>
              </a:lnSpc>
              <a:defRPr/>
            </a:pPr>
            <a:r>
              <a:rPr lang="en-US" sz="2400" b="1" dirty="0">
                <a:solidFill>
                  <a:srgbClr val="FF0000"/>
                </a:solidFill>
                <a:effectLst>
                  <a:outerShdw blurRad="38100" dist="38100" dir="2700000" algn="tl">
                    <a:srgbClr val="C0C0C0"/>
                  </a:outerShdw>
                </a:effectLst>
              </a:rPr>
              <a:t>Within</a:t>
            </a:r>
            <a:r>
              <a:rPr lang="en-US" sz="2400" b="1" dirty="0"/>
              <a:t>,</a:t>
            </a:r>
            <a:r>
              <a:rPr lang="en-US" sz="2400" dirty="0"/>
              <a:t> </a:t>
            </a:r>
            <a:r>
              <a:rPr lang="en-US" sz="2400" dirty="0" err="1"/>
              <a:t>dentro</a:t>
            </a:r>
            <a:r>
              <a:rPr lang="en-US" sz="2400" dirty="0"/>
              <a:t> de</a:t>
            </a:r>
            <a:endParaRPr lang="en-US" sz="2400" b="1" dirty="0"/>
          </a:p>
          <a:p>
            <a:pPr eaLnBrk="1" hangingPunct="1">
              <a:lnSpc>
                <a:spcPct val="90000"/>
              </a:lnSpc>
              <a:defRPr/>
            </a:pPr>
            <a:r>
              <a:rPr lang="en-US" sz="2400" b="1" dirty="0">
                <a:solidFill>
                  <a:srgbClr val="FF0000"/>
                </a:solidFill>
                <a:effectLst>
                  <a:outerShdw blurRad="38100" dist="38100" dir="2700000" algn="tl">
                    <a:srgbClr val="C0C0C0"/>
                  </a:outerShdw>
                </a:effectLst>
              </a:rPr>
              <a:t>Without</a:t>
            </a:r>
            <a:r>
              <a:rPr lang="en-US" sz="2400" dirty="0"/>
              <a:t>, sin</a:t>
            </a:r>
            <a:r>
              <a:rPr lang="es-ES" sz="2400" dirty="0"/>
              <a:t> </a:t>
            </a:r>
          </a:p>
        </p:txBody>
      </p:sp>
    </p:spTree>
    <p:extLst>
      <p:ext uri="{BB962C8B-B14F-4D97-AF65-F5344CB8AC3E}">
        <p14:creationId xmlns:p14="http://schemas.microsoft.com/office/powerpoint/2010/main" val="2765619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5A1A1E-04A8-427F-841E-6B47BDDBB46D}"/>
              </a:ext>
            </a:extLst>
          </p:cNvPr>
          <p:cNvSpPr>
            <a:spLocks noGrp="1"/>
          </p:cNvSpPr>
          <p:nvPr>
            <p:ph idx="1"/>
          </p:nvPr>
        </p:nvSpPr>
        <p:spPr>
          <a:xfrm>
            <a:off x="596720" y="501754"/>
            <a:ext cx="11110175" cy="5199407"/>
          </a:xfrm>
        </p:spPr>
        <p:txBody>
          <a:bodyPr>
            <a:noAutofit/>
          </a:bodyPr>
          <a:lstStyle/>
          <a:p>
            <a:pPr marL="0" indent="0">
              <a:buNone/>
            </a:pPr>
            <a:r>
              <a:rPr lang="en-US" sz="3200" dirty="0"/>
              <a:t>51. The complexity </a:t>
            </a:r>
            <a:r>
              <a:rPr lang="en-US" sz="3200" dirty="0">
                <a:highlight>
                  <a:srgbClr val="FFFF00"/>
                </a:highlight>
              </a:rPr>
              <a:t>of</a:t>
            </a:r>
            <a:r>
              <a:rPr lang="en-US" sz="3200" dirty="0"/>
              <a:t> algorithms. </a:t>
            </a:r>
          </a:p>
          <a:p>
            <a:pPr marL="0" indent="0">
              <a:buNone/>
            </a:pPr>
            <a:r>
              <a:rPr lang="en-US" sz="3200" dirty="0"/>
              <a:t>52. The correctness </a:t>
            </a:r>
            <a:r>
              <a:rPr lang="en-US" sz="3200" dirty="0">
                <a:highlight>
                  <a:srgbClr val="FFFF00"/>
                </a:highlight>
              </a:rPr>
              <a:t>of </a:t>
            </a:r>
            <a:r>
              <a:rPr lang="en-US" sz="3200" dirty="0"/>
              <a:t>algorithms. </a:t>
            </a:r>
          </a:p>
          <a:p>
            <a:pPr marL="0" indent="0">
              <a:buNone/>
            </a:pPr>
            <a:r>
              <a:rPr lang="en-US" sz="3200" dirty="0"/>
              <a:t>53. Typical applications </a:t>
            </a:r>
            <a:r>
              <a:rPr lang="en-US" sz="3200" dirty="0">
                <a:highlight>
                  <a:srgbClr val="FFFF00"/>
                </a:highlight>
              </a:rPr>
              <a:t>of</a:t>
            </a:r>
            <a:r>
              <a:rPr lang="en-US" sz="3200" dirty="0"/>
              <a:t> refrigeration and gas compression. </a:t>
            </a:r>
          </a:p>
          <a:p>
            <a:pPr marL="0" indent="0">
              <a:buNone/>
            </a:pPr>
            <a:r>
              <a:rPr lang="en-US" sz="3200" dirty="0"/>
              <a:t>54. Center </a:t>
            </a:r>
            <a:r>
              <a:rPr lang="en-US" sz="3200" dirty="0">
                <a:highlight>
                  <a:srgbClr val="FFFF00"/>
                </a:highlight>
              </a:rPr>
              <a:t>for</a:t>
            </a:r>
            <a:r>
              <a:rPr lang="en-US" sz="3200" dirty="0"/>
              <a:t> chemical process safety. </a:t>
            </a:r>
          </a:p>
          <a:p>
            <a:pPr marL="0" indent="0">
              <a:buNone/>
            </a:pPr>
            <a:r>
              <a:rPr lang="en-US" sz="3200" dirty="0"/>
              <a:t>55. The evolution </a:t>
            </a:r>
            <a:r>
              <a:rPr lang="en-US" sz="3200" dirty="0">
                <a:highlight>
                  <a:srgbClr val="FFFF00"/>
                </a:highlight>
              </a:rPr>
              <a:t>of</a:t>
            </a:r>
            <a:r>
              <a:rPr lang="en-US" sz="3200" dirty="0"/>
              <a:t> high performance. </a:t>
            </a:r>
          </a:p>
          <a:p>
            <a:pPr marL="0" indent="0">
              <a:buNone/>
            </a:pPr>
            <a:r>
              <a:rPr lang="en-US" sz="3200" dirty="0"/>
              <a:t>56. Origins and development </a:t>
            </a:r>
            <a:r>
              <a:rPr lang="en-US" sz="3200" dirty="0">
                <a:highlight>
                  <a:srgbClr val="FFFF00"/>
                </a:highlight>
              </a:rPr>
              <a:t>of </a:t>
            </a:r>
            <a:r>
              <a:rPr lang="en-US" sz="3200" dirty="0"/>
              <a:t>the Argentine Oil Industry. </a:t>
            </a:r>
          </a:p>
          <a:p>
            <a:pPr marL="0" indent="0">
              <a:buNone/>
            </a:pPr>
            <a:r>
              <a:rPr lang="en-US" sz="3200" dirty="0"/>
              <a:t>57. Strategies </a:t>
            </a:r>
            <a:r>
              <a:rPr lang="en-US" sz="3200" dirty="0">
                <a:highlight>
                  <a:srgbClr val="FFFF00"/>
                </a:highlight>
              </a:rPr>
              <a:t>for</a:t>
            </a:r>
            <a:r>
              <a:rPr lang="en-US" sz="3200" dirty="0"/>
              <a:t> a rational use of energy in the industry. </a:t>
            </a:r>
          </a:p>
          <a:p>
            <a:pPr marL="0" indent="0">
              <a:buNone/>
            </a:pPr>
            <a:r>
              <a:rPr lang="en-US" sz="3200" dirty="0"/>
              <a:t>58. University training </a:t>
            </a:r>
            <a:r>
              <a:rPr lang="en-US" sz="3200" dirty="0">
                <a:highlight>
                  <a:srgbClr val="FFFF00"/>
                </a:highlight>
              </a:rPr>
              <a:t>in</a:t>
            </a:r>
            <a:r>
              <a:rPr lang="en-US" sz="3200" dirty="0"/>
              <a:t> the work environment. </a:t>
            </a:r>
            <a:endParaRPr lang="es-AR" sz="3200" dirty="0"/>
          </a:p>
        </p:txBody>
      </p:sp>
    </p:spTree>
    <p:extLst>
      <p:ext uri="{BB962C8B-B14F-4D97-AF65-F5344CB8AC3E}">
        <p14:creationId xmlns:p14="http://schemas.microsoft.com/office/powerpoint/2010/main" val="330030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a:t>
            </a:r>
            <a:r>
              <a:rPr lang="en-GB" dirty="0" err="1"/>
              <a:t>Dónde</a:t>
            </a:r>
            <a:r>
              <a:rPr lang="en-GB" dirty="0"/>
              <a:t> </a:t>
            </a:r>
            <a:r>
              <a:rPr lang="en-GB" dirty="0" err="1"/>
              <a:t>encontramos</a:t>
            </a:r>
            <a:r>
              <a:rPr lang="en-GB" dirty="0"/>
              <a:t> FN?</a:t>
            </a:r>
          </a:p>
        </p:txBody>
      </p:sp>
      <p:sp>
        <p:nvSpPr>
          <p:cNvPr id="3" name="Marcador de contenido 2"/>
          <p:cNvSpPr>
            <a:spLocks noGrp="1"/>
          </p:cNvSpPr>
          <p:nvPr>
            <p:ph idx="1"/>
          </p:nvPr>
        </p:nvSpPr>
        <p:spPr>
          <a:xfrm>
            <a:off x="365760" y="1600201"/>
            <a:ext cx="11826240" cy="4565468"/>
          </a:xfrm>
        </p:spPr>
        <p:txBody>
          <a:bodyPr/>
          <a:lstStyle/>
          <a:p>
            <a:r>
              <a:rPr lang="en-US" sz="3400" dirty="0"/>
              <a:t>En el </a:t>
            </a:r>
            <a:r>
              <a:rPr lang="en-US" sz="3400" dirty="0" err="1"/>
              <a:t>sujeto</a:t>
            </a:r>
            <a:r>
              <a:rPr lang="en-US" sz="3400" dirty="0"/>
              <a:t> de la </a:t>
            </a:r>
            <a:r>
              <a:rPr lang="en-US" sz="3400" dirty="0" err="1"/>
              <a:t>oración</a:t>
            </a:r>
            <a:endParaRPr lang="en-US" sz="3400" dirty="0"/>
          </a:p>
          <a:p>
            <a:pPr marL="0" indent="0">
              <a:buNone/>
            </a:pPr>
            <a:r>
              <a:rPr lang="en-US" sz="3400" dirty="0"/>
              <a:t>Y </a:t>
            </a:r>
            <a:r>
              <a:rPr lang="en-US" sz="3400" dirty="0" err="1"/>
              <a:t>también</a:t>
            </a:r>
            <a:r>
              <a:rPr lang="en-US" sz="3400" dirty="0"/>
              <a:t> en el </a:t>
            </a:r>
            <a:r>
              <a:rPr lang="en-US" sz="3400" dirty="0" err="1"/>
              <a:t>predicado</a:t>
            </a:r>
            <a:endParaRPr lang="en-US" sz="3400" dirty="0"/>
          </a:p>
          <a:p>
            <a:pPr marL="0" indent="0">
              <a:buNone/>
            </a:pPr>
            <a:endParaRPr lang="en-US" sz="3400" b="1" dirty="0">
              <a:solidFill>
                <a:schemeClr val="accent2">
                  <a:lumMod val="75000"/>
                </a:schemeClr>
              </a:solidFill>
            </a:endParaRPr>
          </a:p>
          <a:p>
            <a:pPr marL="0" indent="0">
              <a:buNone/>
            </a:pPr>
            <a:r>
              <a:rPr lang="en-US" sz="3400" b="1" dirty="0" err="1">
                <a:solidFill>
                  <a:schemeClr val="accent1">
                    <a:lumMod val="40000"/>
                    <a:lumOff val="60000"/>
                  </a:schemeClr>
                </a:solidFill>
              </a:rPr>
              <a:t>Chemours</a:t>
            </a:r>
            <a:r>
              <a:rPr lang="en-US" sz="3400" b="1" dirty="0">
                <a:solidFill>
                  <a:schemeClr val="accent1">
                    <a:lumMod val="40000"/>
                    <a:lumOff val="60000"/>
                  </a:schemeClr>
                </a:solidFill>
              </a:rPr>
              <a:t>’ responsible manufacturing advances</a:t>
            </a:r>
            <a:r>
              <a:rPr lang="en-US" sz="3400" dirty="0"/>
              <a:t> work to achieve </a:t>
            </a:r>
            <a:r>
              <a:rPr lang="en-US" sz="3400" b="1" dirty="0">
                <a:solidFill>
                  <a:schemeClr val="accent1">
                    <a:lumMod val="40000"/>
                    <a:lumOff val="60000"/>
                  </a:schemeClr>
                </a:solidFill>
              </a:rPr>
              <a:t>environmental leadership.</a:t>
            </a:r>
          </a:p>
          <a:p>
            <a:endParaRPr lang="en-US" b="1" dirty="0">
              <a:solidFill>
                <a:schemeClr val="accent2">
                  <a:lumMod val="75000"/>
                </a:schemeClr>
              </a:solidFill>
            </a:endParaRPr>
          </a:p>
          <a:p>
            <a:endParaRPr lang="en-GB" dirty="0"/>
          </a:p>
        </p:txBody>
      </p:sp>
    </p:spTree>
    <p:extLst>
      <p:ext uri="{BB962C8B-B14F-4D97-AF65-F5344CB8AC3E}">
        <p14:creationId xmlns:p14="http://schemas.microsoft.com/office/powerpoint/2010/main" val="11151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357166"/>
            <a:ext cx="8229600" cy="6143668"/>
          </a:xfrm>
        </p:spPr>
        <p:txBody>
          <a:bodyPr>
            <a:normAutofit fontScale="92500" lnSpcReduction="10000"/>
          </a:bodyPr>
          <a:lstStyle/>
          <a:p>
            <a:pPr marL="514350" indent="-514350">
              <a:buFont typeface="+mj-lt"/>
              <a:buAutoNum type="arabicPeriod"/>
            </a:pPr>
            <a:r>
              <a:rPr lang="en-GB" sz="3400" b="1" dirty="0">
                <a:solidFill>
                  <a:schemeClr val="tx1">
                    <a:lumMod val="85000"/>
                  </a:schemeClr>
                </a:solidFill>
              </a:rPr>
              <a:t>a company</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several organic chemicals</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the earth´s curvature</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a </a:t>
            </a:r>
            <a:r>
              <a:rPr lang="en-GB" sz="3400" b="1" dirty="0">
                <a:solidFill>
                  <a:schemeClr val="tx1">
                    <a:lumMod val="85000"/>
                  </a:schemeClr>
                </a:solidFill>
                <a:effectLst>
                  <a:outerShdw blurRad="38100" dist="38100" dir="2700000" algn="tl">
                    <a:srgbClr val="000000">
                      <a:alpha val="43137"/>
                    </a:srgbClr>
                  </a:outerShdw>
                </a:effectLst>
              </a:rPr>
              <a:t>well-developed</a:t>
            </a:r>
            <a:r>
              <a:rPr lang="en-GB" sz="3400" b="1" dirty="0">
                <a:solidFill>
                  <a:schemeClr val="tx1">
                    <a:lumMod val="85000"/>
                  </a:schemeClr>
                </a:solidFill>
              </a:rPr>
              <a:t> project</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the great</a:t>
            </a:r>
            <a:r>
              <a:rPr lang="en-GB" sz="3400" b="1" dirty="0">
                <a:solidFill>
                  <a:schemeClr val="tx1">
                    <a:lumMod val="85000"/>
                  </a:schemeClr>
                </a:solidFill>
                <a:effectLst>
                  <a:outerShdw blurRad="38100" dist="38100" dir="2700000" algn="tl">
                    <a:srgbClr val="000000">
                      <a:alpha val="43137"/>
                    </a:srgbClr>
                  </a:outerShdw>
                </a:effectLst>
              </a:rPr>
              <a:t>est</a:t>
            </a:r>
            <a:r>
              <a:rPr lang="en-GB" sz="3400" b="1" dirty="0">
                <a:solidFill>
                  <a:schemeClr val="tx1">
                    <a:lumMod val="85000"/>
                  </a:schemeClr>
                </a:solidFill>
              </a:rPr>
              <a:t> breakthrough</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his academic career</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a similar technique</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the commercial applications</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many highway bridges</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several scientific societies</a:t>
            </a:r>
            <a:endParaRPr lang="es-AR" sz="3400" b="1" dirty="0">
              <a:solidFill>
                <a:schemeClr val="tx1">
                  <a:lumMod val="85000"/>
                </a:schemeClr>
              </a:solidFill>
            </a:endParaRPr>
          </a:p>
          <a:p>
            <a:pPr marL="514350" indent="-514350">
              <a:buFont typeface="+mj-lt"/>
              <a:buAutoNum type="arabicPeriod"/>
            </a:pPr>
            <a:r>
              <a:rPr lang="en-GB" sz="3400" b="1" dirty="0">
                <a:solidFill>
                  <a:schemeClr val="tx1">
                    <a:lumMod val="85000"/>
                  </a:schemeClr>
                </a:solidFill>
              </a:rPr>
              <a:t>the two Japanese companies</a:t>
            </a:r>
            <a:endParaRPr lang="es-AR" sz="3400" b="1" dirty="0">
              <a:solidFill>
                <a:schemeClr val="tx1">
                  <a:lumMod val="85000"/>
                </a:schemeClr>
              </a:solidFill>
            </a:endParaRPr>
          </a:p>
          <a:p>
            <a:pPr marL="0" indent="0">
              <a:buNone/>
            </a:pPr>
            <a:endParaRPr lang="es-AR" dirty="0">
              <a:solidFill>
                <a:srgbClr val="FF0000"/>
              </a:solidFill>
            </a:endParaRPr>
          </a:p>
        </p:txBody>
      </p:sp>
    </p:spTree>
    <p:extLst>
      <p:ext uri="{BB962C8B-B14F-4D97-AF65-F5344CB8AC3E}">
        <p14:creationId xmlns:p14="http://schemas.microsoft.com/office/powerpoint/2010/main" val="804965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3242664-06A2-4AE6-97FE-066724D31733}"/>
              </a:ext>
            </a:extLst>
          </p:cNvPr>
          <p:cNvSpPr>
            <a:spLocks noGrp="1"/>
          </p:cNvSpPr>
          <p:nvPr>
            <p:ph idx="1"/>
          </p:nvPr>
        </p:nvSpPr>
        <p:spPr>
          <a:xfrm>
            <a:off x="609600" y="518985"/>
            <a:ext cx="10972800" cy="6153664"/>
          </a:xfrm>
        </p:spPr>
        <p:txBody>
          <a:bodyPr>
            <a:normAutofit fontScale="92500" lnSpcReduction="10000"/>
          </a:bodyPr>
          <a:lstStyle/>
          <a:p>
            <a:pPr marL="514350" indent="-514350">
              <a:buAutoNum type="arabicPeriod"/>
            </a:pPr>
            <a:r>
              <a:rPr lang="en-US" dirty="0"/>
              <a:t>the machine </a:t>
            </a:r>
          </a:p>
          <a:p>
            <a:pPr marL="0" indent="0">
              <a:buNone/>
            </a:pPr>
            <a:r>
              <a:rPr lang="en-US" dirty="0"/>
              <a:t>2.     the brick </a:t>
            </a:r>
          </a:p>
          <a:p>
            <a:pPr marL="0" indent="0">
              <a:buNone/>
            </a:pPr>
            <a:r>
              <a:rPr lang="en-US" dirty="0"/>
              <a:t>3.     his computer </a:t>
            </a:r>
          </a:p>
          <a:p>
            <a:pPr marL="0" indent="0">
              <a:buNone/>
            </a:pPr>
            <a:r>
              <a:rPr lang="en-US" dirty="0"/>
              <a:t>4.     these brushes </a:t>
            </a:r>
          </a:p>
          <a:p>
            <a:pPr marL="0" indent="0">
              <a:buNone/>
            </a:pPr>
            <a:r>
              <a:rPr lang="en-US" dirty="0"/>
              <a:t>5.     all faults </a:t>
            </a:r>
          </a:p>
          <a:p>
            <a:pPr marL="0" indent="0">
              <a:buNone/>
            </a:pPr>
            <a:r>
              <a:rPr lang="en-US" dirty="0"/>
              <a:t>6.     first stage </a:t>
            </a:r>
          </a:p>
          <a:p>
            <a:pPr marL="0" indent="0">
              <a:buNone/>
            </a:pPr>
            <a:r>
              <a:rPr lang="en-US" dirty="0"/>
              <a:t>7.     many engines </a:t>
            </a:r>
          </a:p>
          <a:p>
            <a:pPr marL="0" indent="0">
              <a:buNone/>
            </a:pPr>
            <a:r>
              <a:rPr lang="en-US" dirty="0"/>
              <a:t>8.    some materials </a:t>
            </a:r>
          </a:p>
          <a:p>
            <a:pPr marL="0" indent="0">
              <a:buNone/>
            </a:pPr>
            <a:r>
              <a:rPr lang="en-US" dirty="0"/>
              <a:t>9.    other controls </a:t>
            </a:r>
          </a:p>
          <a:p>
            <a:pPr marL="0" indent="0">
              <a:buNone/>
            </a:pPr>
            <a:r>
              <a:rPr lang="en-US" dirty="0"/>
              <a:t>10.  three panels </a:t>
            </a:r>
          </a:p>
          <a:p>
            <a:pPr marL="0" indent="0">
              <a:buNone/>
            </a:pPr>
            <a:r>
              <a:rPr lang="en-US" dirty="0"/>
              <a:t>11.  organic compound </a:t>
            </a:r>
          </a:p>
          <a:p>
            <a:pPr marL="0" indent="0">
              <a:buNone/>
            </a:pPr>
            <a:r>
              <a:rPr lang="en-US" dirty="0"/>
              <a:t>12.  atomic number </a:t>
            </a:r>
          </a:p>
          <a:p>
            <a:pPr marL="0" indent="0">
              <a:buNone/>
            </a:pPr>
            <a:r>
              <a:rPr lang="en-US" dirty="0"/>
              <a:t>13.  new tools </a:t>
            </a:r>
          </a:p>
          <a:p>
            <a:pPr marL="0" indent="0">
              <a:buNone/>
            </a:pPr>
            <a:r>
              <a:rPr lang="en-US" dirty="0"/>
              <a:t>14.  light </a:t>
            </a:r>
            <a:r>
              <a:rPr lang="en-US" dirty="0" err="1"/>
              <a:t>colour</a:t>
            </a:r>
            <a:r>
              <a:rPr lang="en-US" dirty="0"/>
              <a:t> </a:t>
            </a:r>
          </a:p>
          <a:p>
            <a:pPr marL="0" indent="0">
              <a:buNone/>
            </a:pPr>
            <a:r>
              <a:rPr lang="en-US" dirty="0"/>
              <a:t>15.  porous membrane </a:t>
            </a:r>
          </a:p>
          <a:p>
            <a:pPr marL="0" indent="0">
              <a:buNone/>
            </a:pPr>
            <a:r>
              <a:rPr lang="en-US" dirty="0"/>
              <a:t>16.  good materials </a:t>
            </a:r>
          </a:p>
          <a:p>
            <a:pPr marL="0" indent="0">
              <a:buNone/>
            </a:pPr>
            <a:r>
              <a:rPr lang="en-US" dirty="0"/>
              <a:t>17.  good construction workers</a:t>
            </a:r>
            <a:endParaRPr lang="es-AR" dirty="0"/>
          </a:p>
        </p:txBody>
      </p:sp>
    </p:spTree>
    <p:extLst>
      <p:ext uri="{BB962C8B-B14F-4D97-AF65-F5344CB8AC3E}">
        <p14:creationId xmlns:p14="http://schemas.microsoft.com/office/powerpoint/2010/main" val="4194429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3BE7131-74AC-4385-AD28-B1AA12CACC9B}"/>
              </a:ext>
            </a:extLst>
          </p:cNvPr>
          <p:cNvSpPr>
            <a:spLocks noGrp="1"/>
          </p:cNvSpPr>
          <p:nvPr>
            <p:ph idx="1"/>
          </p:nvPr>
        </p:nvSpPr>
        <p:spPr>
          <a:xfrm>
            <a:off x="325631" y="-156887"/>
            <a:ext cx="11080124" cy="5227652"/>
          </a:xfrm>
        </p:spPr>
        <p:txBody>
          <a:bodyPr>
            <a:noAutofit/>
          </a:bodyPr>
          <a:lstStyle/>
          <a:p>
            <a:pPr marL="0" indent="0">
              <a:buNone/>
            </a:pPr>
            <a:r>
              <a:rPr lang="en-US" sz="2200" dirty="0"/>
              <a:t>18. some mechanical devices </a:t>
            </a:r>
          </a:p>
          <a:p>
            <a:pPr marL="0" indent="0">
              <a:buNone/>
            </a:pPr>
            <a:r>
              <a:rPr lang="en-US" sz="2200" dirty="0"/>
              <a:t>19. a big industrial suburban area </a:t>
            </a:r>
          </a:p>
          <a:p>
            <a:pPr marL="0" indent="0">
              <a:buNone/>
            </a:pPr>
            <a:r>
              <a:rPr lang="en-US" sz="2200" dirty="0"/>
              <a:t>20. block construction </a:t>
            </a:r>
          </a:p>
          <a:p>
            <a:pPr marL="0" indent="0">
              <a:buNone/>
            </a:pPr>
            <a:r>
              <a:rPr lang="en-US" sz="2200" dirty="0"/>
              <a:t>21. his deep clear scientific thought </a:t>
            </a:r>
          </a:p>
          <a:p>
            <a:pPr marL="0" indent="0">
              <a:buNone/>
            </a:pPr>
            <a:r>
              <a:rPr lang="en-US" sz="2200" dirty="0"/>
              <a:t>22. crack control </a:t>
            </a:r>
          </a:p>
          <a:p>
            <a:pPr marL="0" indent="0">
              <a:buNone/>
            </a:pPr>
            <a:r>
              <a:rPr lang="en-US" sz="2200" dirty="0"/>
              <a:t>23. important useful information </a:t>
            </a:r>
          </a:p>
          <a:p>
            <a:pPr marL="0" indent="0">
              <a:buNone/>
            </a:pPr>
            <a:r>
              <a:rPr lang="en-US" sz="2200" dirty="0"/>
              <a:t>24. field tests </a:t>
            </a:r>
          </a:p>
          <a:p>
            <a:pPr marL="0" indent="0">
              <a:buNone/>
            </a:pPr>
            <a:r>
              <a:rPr lang="en-US" sz="2200" dirty="0"/>
              <a:t>25. short construction time </a:t>
            </a:r>
          </a:p>
          <a:p>
            <a:pPr marL="0" indent="0">
              <a:buNone/>
            </a:pPr>
            <a:r>
              <a:rPr lang="en-US" sz="2200" dirty="0"/>
              <a:t>26. Einstein´s theories </a:t>
            </a:r>
          </a:p>
          <a:p>
            <a:pPr marL="0" indent="0">
              <a:buNone/>
            </a:pPr>
            <a:r>
              <a:rPr lang="en-US" sz="2200" dirty="0"/>
              <a:t>27. tool boxes </a:t>
            </a:r>
          </a:p>
          <a:p>
            <a:pPr marL="0" indent="0">
              <a:buNone/>
            </a:pPr>
            <a:r>
              <a:rPr lang="en-US" sz="2200" dirty="0"/>
              <a:t>28. his teacher`s notes </a:t>
            </a:r>
          </a:p>
          <a:p>
            <a:pPr marL="0" indent="0">
              <a:buNone/>
            </a:pPr>
            <a:r>
              <a:rPr lang="en-US" sz="2200" dirty="0"/>
              <a:t>29. copper wire </a:t>
            </a:r>
          </a:p>
          <a:p>
            <a:pPr marL="0" indent="0">
              <a:buNone/>
            </a:pPr>
            <a:r>
              <a:rPr lang="en-US" sz="2200" dirty="0"/>
              <a:t>30. the </a:t>
            </a:r>
            <a:r>
              <a:rPr lang="en-US" sz="2200" dirty="0" err="1"/>
              <a:t>scientists´work</a:t>
            </a:r>
            <a:r>
              <a:rPr lang="en-US" sz="2200" dirty="0"/>
              <a:t> </a:t>
            </a:r>
          </a:p>
          <a:p>
            <a:pPr marL="0" indent="0">
              <a:buNone/>
            </a:pPr>
            <a:r>
              <a:rPr lang="en-US" sz="2200" dirty="0"/>
              <a:t>31. information from outer space </a:t>
            </a:r>
          </a:p>
          <a:p>
            <a:pPr marL="0" indent="0">
              <a:buNone/>
            </a:pPr>
            <a:r>
              <a:rPr lang="en-US" sz="2200" dirty="0"/>
              <a:t>32. huge volume of data for future use </a:t>
            </a:r>
          </a:p>
          <a:p>
            <a:pPr marL="0" indent="0">
              <a:buNone/>
            </a:pPr>
            <a:r>
              <a:rPr lang="en-US" sz="2200" dirty="0"/>
              <a:t>33. Industrial wealth </a:t>
            </a:r>
            <a:endParaRPr lang="es-AR" sz="2200" dirty="0"/>
          </a:p>
        </p:txBody>
      </p:sp>
    </p:spTree>
    <p:extLst>
      <p:ext uri="{BB962C8B-B14F-4D97-AF65-F5344CB8AC3E}">
        <p14:creationId xmlns:p14="http://schemas.microsoft.com/office/powerpoint/2010/main" val="795086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EDA9001-7260-4222-836F-D684A400EFA3}"/>
              </a:ext>
            </a:extLst>
          </p:cNvPr>
          <p:cNvSpPr>
            <a:spLocks noGrp="1"/>
          </p:cNvSpPr>
          <p:nvPr>
            <p:ph idx="1"/>
          </p:nvPr>
        </p:nvSpPr>
        <p:spPr>
          <a:xfrm>
            <a:off x="609599" y="83127"/>
            <a:ext cx="11838709" cy="6442364"/>
          </a:xfrm>
        </p:spPr>
        <p:txBody>
          <a:bodyPr>
            <a:normAutofit/>
          </a:bodyPr>
          <a:lstStyle/>
          <a:p>
            <a:pPr marL="0" indent="0">
              <a:buNone/>
            </a:pPr>
            <a:r>
              <a:rPr lang="en-US" sz="2200" dirty="0"/>
              <a:t>34. great theories </a:t>
            </a:r>
          </a:p>
          <a:p>
            <a:pPr marL="0" indent="0">
              <a:buNone/>
            </a:pPr>
            <a:r>
              <a:rPr lang="en-US" sz="2200" dirty="0"/>
              <a:t>35. thermal qualities </a:t>
            </a:r>
          </a:p>
          <a:p>
            <a:pPr marL="0" indent="0">
              <a:buNone/>
            </a:pPr>
            <a:r>
              <a:rPr lang="en-US" sz="2200" dirty="0"/>
              <a:t>36. the customers’ needs </a:t>
            </a:r>
          </a:p>
          <a:p>
            <a:pPr marL="0" indent="0">
              <a:buNone/>
            </a:pPr>
            <a:r>
              <a:rPr lang="en-US" sz="2200" dirty="0"/>
              <a:t>37. plans for development </a:t>
            </a:r>
          </a:p>
          <a:p>
            <a:pPr marL="0" indent="0">
              <a:buNone/>
            </a:pPr>
            <a:r>
              <a:rPr lang="en-US" sz="2200" dirty="0"/>
              <a:t>38. the atomic nuclei. </a:t>
            </a:r>
          </a:p>
          <a:p>
            <a:pPr marL="0" indent="0">
              <a:buNone/>
            </a:pPr>
            <a:r>
              <a:rPr lang="en-US" sz="2200" dirty="0"/>
              <a:t>39. mass communication </a:t>
            </a:r>
          </a:p>
          <a:p>
            <a:pPr marL="0" indent="0">
              <a:buNone/>
            </a:pPr>
            <a:r>
              <a:rPr lang="en-US" sz="2200" dirty="0"/>
              <a:t>40. communication work </a:t>
            </a:r>
          </a:p>
          <a:p>
            <a:pPr marL="0" indent="0">
              <a:buNone/>
            </a:pPr>
            <a:r>
              <a:rPr lang="en-US" sz="2200" dirty="0"/>
              <a:t>41. a relatively small open area </a:t>
            </a:r>
          </a:p>
          <a:p>
            <a:pPr marL="0" indent="0">
              <a:buNone/>
            </a:pPr>
            <a:r>
              <a:rPr lang="en-US" sz="2200" dirty="0"/>
              <a:t>42. the great inventor´s original scientific discovery </a:t>
            </a:r>
          </a:p>
          <a:p>
            <a:pPr marL="0" indent="0">
              <a:buNone/>
            </a:pPr>
            <a:r>
              <a:rPr lang="en-US" sz="2200" dirty="0"/>
              <a:t>43. wooden knives </a:t>
            </a:r>
          </a:p>
          <a:p>
            <a:pPr marL="0" indent="0">
              <a:buNone/>
            </a:pPr>
            <a:r>
              <a:rPr lang="en-US" sz="2200" dirty="0"/>
              <a:t>44. wooden shelves </a:t>
            </a:r>
          </a:p>
          <a:p>
            <a:pPr marL="0" indent="0">
              <a:buNone/>
            </a:pPr>
            <a:r>
              <a:rPr lang="en-US" sz="2200" dirty="0"/>
              <a:t>45. two large, modern factories</a:t>
            </a:r>
            <a:endParaRPr lang="es-AR" sz="2200" dirty="0"/>
          </a:p>
        </p:txBody>
      </p:sp>
    </p:spTree>
    <p:extLst>
      <p:ext uri="{BB962C8B-B14F-4D97-AF65-F5344CB8AC3E}">
        <p14:creationId xmlns:p14="http://schemas.microsoft.com/office/powerpoint/2010/main" val="144492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7388" y="1194955"/>
            <a:ext cx="11320529" cy="6925175"/>
          </a:xfrm>
        </p:spPr>
        <p:txBody>
          <a:bodyPr>
            <a:noAutofit/>
          </a:bodyPr>
          <a:lstStyle/>
          <a:p>
            <a:r>
              <a:rPr lang="en-US" sz="2400" dirty="0"/>
              <a:t>In the double feed starting, the rotor winding is connected in parallel with the stator winding across the supply for a predetermined short period.</a:t>
            </a:r>
          </a:p>
          <a:p>
            <a:r>
              <a:rPr lang="en-US" sz="2400" dirty="0"/>
              <a:t>Unplugging the power cord while the POWER lamp is lit or flashing may cause drying or clogging of the print head and print quality may be reduced.</a:t>
            </a:r>
          </a:p>
          <a:p>
            <a:r>
              <a:rPr lang="en-US" sz="2400" dirty="0"/>
              <a:t>This is a foundation for most sustainable design approaches, i.e. conducting a life-cycle analysis, prioritizing the most important problems, and matching the technologies and operations to address them.</a:t>
            </a:r>
          </a:p>
          <a:p>
            <a:r>
              <a:rPr lang="en-US" sz="2400" dirty="0"/>
              <a:t>The pump housing, and the pump bearings can all leak, and to stop the leak,</a:t>
            </a:r>
            <a:r>
              <a:rPr lang="en-US" sz="2400" b="1" dirty="0"/>
              <a:t> </a:t>
            </a:r>
            <a:r>
              <a:rPr lang="en-US" sz="2400" dirty="0"/>
              <a:t>these will require a physical repair or replacement </a:t>
            </a:r>
          </a:p>
        </p:txBody>
      </p:sp>
    </p:spTree>
    <p:extLst>
      <p:ext uri="{BB962C8B-B14F-4D97-AF65-F5344CB8AC3E}">
        <p14:creationId xmlns:p14="http://schemas.microsoft.com/office/powerpoint/2010/main" val="1747553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B3C1F-63EB-107D-FA3E-C9464805F7D0}"/>
              </a:ext>
            </a:extLst>
          </p:cNvPr>
          <p:cNvSpPr>
            <a:spLocks noGrp="1"/>
          </p:cNvSpPr>
          <p:nvPr>
            <p:ph idx="1"/>
          </p:nvPr>
        </p:nvSpPr>
        <p:spPr>
          <a:xfrm>
            <a:off x="778933" y="753533"/>
            <a:ext cx="11040534" cy="5588000"/>
          </a:xfrm>
        </p:spPr>
        <p:txBody>
          <a:bodyPr>
            <a:normAutofit lnSpcReduction="10000"/>
          </a:bodyPr>
          <a:lstStyle/>
          <a:p>
            <a:pPr>
              <a:lnSpc>
                <a:spcPct val="150000"/>
              </a:lnSpc>
            </a:pPr>
            <a:r>
              <a:rPr lang="en-US" sz="2400" b="1" dirty="0">
                <a:solidFill>
                  <a:schemeClr val="tx1"/>
                </a:solidFill>
              </a:rPr>
              <a:t>Physics</a:t>
            </a:r>
            <a:r>
              <a:rPr lang="en-US" sz="2400" dirty="0">
                <a:solidFill>
                  <a:schemeClr val="tx1"/>
                </a:solidFill>
              </a:rPr>
              <a:t> is the scientific study of matter, its fundamental constituents, its motion and behavior through space and time, and the related entities of energy and force. It is one of the most fundamental scientific disciplines.</a:t>
            </a:r>
            <a:r>
              <a:rPr lang="en-US" sz="2400" baseline="30000" dirty="0">
                <a:solidFill>
                  <a:schemeClr val="tx1"/>
                </a:solidFill>
              </a:rPr>
              <a:t> </a:t>
            </a:r>
            <a:r>
              <a:rPr lang="en-US" sz="2400" dirty="0">
                <a:solidFill>
                  <a:schemeClr val="tx1"/>
                </a:solidFill>
              </a:rPr>
              <a:t>A scientist who specializes in the physics field is called a physicist.</a:t>
            </a:r>
          </a:p>
          <a:p>
            <a:pPr>
              <a:lnSpc>
                <a:spcPct val="150000"/>
              </a:lnSpc>
            </a:pPr>
            <a:r>
              <a:rPr lang="en-US" sz="2400" dirty="0">
                <a:solidFill>
                  <a:schemeClr val="tx1"/>
                </a:solidFill>
              </a:rPr>
              <a:t>Physics is one of the oldest academic disciplines. Over much of the past two millennia, physics, chemistry, biology, and certain branches of mathematics were a part of natural philosophy, but during the Scientific Revolution in the 17th century, these natural sciences branched into separate research endeavors.</a:t>
            </a:r>
          </a:p>
          <a:p>
            <a:endParaRPr lang="en-GB" dirty="0">
              <a:solidFill>
                <a:schemeClr val="tx1"/>
              </a:solidFill>
            </a:endParaRPr>
          </a:p>
        </p:txBody>
      </p:sp>
    </p:spTree>
    <p:extLst>
      <p:ext uri="{BB962C8B-B14F-4D97-AF65-F5344CB8AC3E}">
        <p14:creationId xmlns:p14="http://schemas.microsoft.com/office/powerpoint/2010/main" val="2096200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97A724C-A3A7-5CCE-AD32-C48FDB437C2E}"/>
              </a:ext>
            </a:extLst>
          </p:cNvPr>
          <p:cNvSpPr>
            <a:spLocks noGrp="1"/>
          </p:cNvSpPr>
          <p:nvPr>
            <p:ph idx="1"/>
          </p:nvPr>
        </p:nvSpPr>
        <p:spPr>
          <a:xfrm>
            <a:off x="694266" y="914400"/>
            <a:ext cx="10989733" cy="5486400"/>
          </a:xfrm>
        </p:spPr>
        <p:txBody>
          <a:bodyPr>
            <a:normAutofit lnSpcReduction="10000"/>
          </a:bodyPr>
          <a:lstStyle/>
          <a:p>
            <a:pPr>
              <a:lnSpc>
                <a:spcPct val="150000"/>
              </a:lnSpc>
            </a:pPr>
            <a:r>
              <a:rPr lang="en-US" sz="2400" b="1" dirty="0">
                <a:solidFill>
                  <a:schemeClr val="accent1">
                    <a:lumMod val="60000"/>
                    <a:lumOff val="40000"/>
                  </a:schemeClr>
                </a:solidFill>
              </a:rPr>
              <a:t>Physics</a:t>
            </a:r>
            <a:r>
              <a:rPr lang="en-US" sz="2400" dirty="0">
                <a:solidFill>
                  <a:schemeClr val="tx1"/>
                </a:solidFill>
              </a:rPr>
              <a:t> is the scientific </a:t>
            </a:r>
            <a:r>
              <a:rPr lang="en-US" sz="2400" dirty="0">
                <a:solidFill>
                  <a:schemeClr val="accent1">
                    <a:lumMod val="60000"/>
                    <a:lumOff val="40000"/>
                  </a:schemeClr>
                </a:solidFill>
              </a:rPr>
              <a:t>study</a:t>
            </a:r>
            <a:r>
              <a:rPr lang="en-US" sz="2400" dirty="0">
                <a:solidFill>
                  <a:schemeClr val="tx1"/>
                </a:solidFill>
              </a:rPr>
              <a:t> of </a:t>
            </a:r>
            <a:r>
              <a:rPr lang="en-US" sz="2400" dirty="0">
                <a:solidFill>
                  <a:schemeClr val="accent1">
                    <a:lumMod val="60000"/>
                    <a:lumOff val="40000"/>
                  </a:schemeClr>
                </a:solidFill>
              </a:rPr>
              <a:t>matter</a:t>
            </a:r>
            <a:r>
              <a:rPr lang="en-US" sz="2400" dirty="0">
                <a:solidFill>
                  <a:schemeClr val="tx1"/>
                </a:solidFill>
              </a:rPr>
              <a:t>, its fundamental </a:t>
            </a:r>
            <a:r>
              <a:rPr lang="en-US" sz="2400" dirty="0">
                <a:solidFill>
                  <a:schemeClr val="accent1">
                    <a:lumMod val="60000"/>
                    <a:lumOff val="40000"/>
                  </a:schemeClr>
                </a:solidFill>
              </a:rPr>
              <a:t>constituents</a:t>
            </a:r>
            <a:r>
              <a:rPr lang="en-US" sz="2400" dirty="0">
                <a:solidFill>
                  <a:schemeClr val="tx1"/>
                </a:solidFill>
              </a:rPr>
              <a:t>, its </a:t>
            </a:r>
            <a:r>
              <a:rPr lang="en-US" sz="2400" dirty="0">
                <a:solidFill>
                  <a:schemeClr val="accent1">
                    <a:lumMod val="60000"/>
                    <a:lumOff val="40000"/>
                  </a:schemeClr>
                </a:solidFill>
              </a:rPr>
              <a:t>motion</a:t>
            </a:r>
            <a:r>
              <a:rPr lang="en-US" sz="2400" dirty="0">
                <a:solidFill>
                  <a:schemeClr val="tx1"/>
                </a:solidFill>
              </a:rPr>
              <a:t> and </a:t>
            </a:r>
            <a:r>
              <a:rPr lang="en-US" sz="2400" dirty="0">
                <a:solidFill>
                  <a:schemeClr val="accent1">
                    <a:lumMod val="60000"/>
                    <a:lumOff val="40000"/>
                  </a:schemeClr>
                </a:solidFill>
              </a:rPr>
              <a:t>behavior</a:t>
            </a:r>
            <a:r>
              <a:rPr lang="en-US" sz="2400" dirty="0">
                <a:solidFill>
                  <a:schemeClr val="tx1"/>
                </a:solidFill>
              </a:rPr>
              <a:t> through </a:t>
            </a:r>
            <a:r>
              <a:rPr lang="en-US" sz="2400" dirty="0">
                <a:solidFill>
                  <a:schemeClr val="accent1">
                    <a:lumMod val="60000"/>
                    <a:lumOff val="40000"/>
                  </a:schemeClr>
                </a:solidFill>
              </a:rPr>
              <a:t>space</a:t>
            </a:r>
            <a:r>
              <a:rPr lang="en-US" sz="2400" dirty="0">
                <a:solidFill>
                  <a:schemeClr val="tx1"/>
                </a:solidFill>
              </a:rPr>
              <a:t> and </a:t>
            </a:r>
            <a:r>
              <a:rPr lang="en-US" sz="2400" dirty="0">
                <a:solidFill>
                  <a:schemeClr val="accent1">
                    <a:lumMod val="60000"/>
                    <a:lumOff val="40000"/>
                  </a:schemeClr>
                </a:solidFill>
              </a:rPr>
              <a:t>time</a:t>
            </a:r>
            <a:r>
              <a:rPr lang="en-US" sz="2400" dirty="0">
                <a:solidFill>
                  <a:schemeClr val="tx1"/>
                </a:solidFill>
              </a:rPr>
              <a:t>, and the related </a:t>
            </a:r>
            <a:r>
              <a:rPr lang="en-US" sz="2400" dirty="0">
                <a:solidFill>
                  <a:schemeClr val="accent1">
                    <a:lumMod val="60000"/>
                    <a:lumOff val="40000"/>
                  </a:schemeClr>
                </a:solidFill>
              </a:rPr>
              <a:t>entities</a:t>
            </a:r>
            <a:r>
              <a:rPr lang="en-US" sz="2400" dirty="0">
                <a:solidFill>
                  <a:schemeClr val="tx1"/>
                </a:solidFill>
              </a:rPr>
              <a:t> of </a:t>
            </a:r>
            <a:r>
              <a:rPr lang="en-US" sz="2400" dirty="0">
                <a:solidFill>
                  <a:schemeClr val="accent1">
                    <a:lumMod val="60000"/>
                    <a:lumOff val="40000"/>
                  </a:schemeClr>
                </a:solidFill>
              </a:rPr>
              <a:t>energy</a:t>
            </a:r>
            <a:r>
              <a:rPr lang="en-US" sz="2400" dirty="0">
                <a:solidFill>
                  <a:schemeClr val="tx1"/>
                </a:solidFill>
              </a:rPr>
              <a:t> and </a:t>
            </a:r>
            <a:r>
              <a:rPr lang="en-US" sz="2400" dirty="0">
                <a:solidFill>
                  <a:schemeClr val="accent1">
                    <a:lumMod val="60000"/>
                    <a:lumOff val="40000"/>
                  </a:schemeClr>
                </a:solidFill>
              </a:rPr>
              <a:t>force</a:t>
            </a:r>
            <a:r>
              <a:rPr lang="en-US" sz="2400" dirty="0">
                <a:solidFill>
                  <a:schemeClr val="tx1"/>
                </a:solidFill>
              </a:rPr>
              <a:t>. It is one of the most fundamental scientific </a:t>
            </a:r>
            <a:r>
              <a:rPr lang="en-US" sz="2400" dirty="0">
                <a:solidFill>
                  <a:schemeClr val="accent1">
                    <a:lumMod val="60000"/>
                    <a:lumOff val="40000"/>
                  </a:schemeClr>
                </a:solidFill>
              </a:rPr>
              <a:t>disciplines</a:t>
            </a:r>
            <a:r>
              <a:rPr lang="en-US" sz="2400" dirty="0">
                <a:solidFill>
                  <a:schemeClr val="tx1"/>
                </a:solidFill>
              </a:rPr>
              <a:t>.</a:t>
            </a:r>
            <a:r>
              <a:rPr lang="en-US" sz="2400" baseline="30000" dirty="0">
                <a:solidFill>
                  <a:schemeClr val="tx1"/>
                </a:solidFill>
              </a:rPr>
              <a:t> </a:t>
            </a:r>
            <a:r>
              <a:rPr lang="en-US" sz="2400" dirty="0">
                <a:solidFill>
                  <a:schemeClr val="tx1"/>
                </a:solidFill>
              </a:rPr>
              <a:t>A </a:t>
            </a:r>
            <a:r>
              <a:rPr lang="en-US" sz="2400" dirty="0">
                <a:solidFill>
                  <a:schemeClr val="accent1">
                    <a:lumMod val="60000"/>
                    <a:lumOff val="40000"/>
                  </a:schemeClr>
                </a:solidFill>
              </a:rPr>
              <a:t>scientist</a:t>
            </a:r>
            <a:r>
              <a:rPr lang="en-US" sz="2400" dirty="0">
                <a:solidFill>
                  <a:schemeClr val="tx1"/>
                </a:solidFill>
              </a:rPr>
              <a:t> who specializes in the </a:t>
            </a:r>
            <a:r>
              <a:rPr lang="en-US" sz="2400" dirty="0">
                <a:solidFill>
                  <a:schemeClr val="accent1">
                    <a:lumMod val="60000"/>
                    <a:lumOff val="40000"/>
                  </a:schemeClr>
                </a:solidFill>
              </a:rPr>
              <a:t>physics</a:t>
            </a:r>
            <a:r>
              <a:rPr lang="en-US" sz="2400" dirty="0">
                <a:solidFill>
                  <a:schemeClr val="tx1"/>
                </a:solidFill>
              </a:rPr>
              <a:t> </a:t>
            </a:r>
            <a:r>
              <a:rPr lang="en-US" sz="2400" dirty="0">
                <a:solidFill>
                  <a:schemeClr val="accent1">
                    <a:lumMod val="60000"/>
                    <a:lumOff val="40000"/>
                  </a:schemeClr>
                </a:solidFill>
              </a:rPr>
              <a:t>field</a:t>
            </a:r>
            <a:r>
              <a:rPr lang="en-US" sz="2400" dirty="0">
                <a:solidFill>
                  <a:schemeClr val="tx1"/>
                </a:solidFill>
              </a:rPr>
              <a:t> is called a </a:t>
            </a:r>
            <a:r>
              <a:rPr lang="en-US" sz="2400" dirty="0">
                <a:solidFill>
                  <a:schemeClr val="accent1">
                    <a:lumMod val="60000"/>
                    <a:lumOff val="40000"/>
                  </a:schemeClr>
                </a:solidFill>
              </a:rPr>
              <a:t>physicist</a:t>
            </a:r>
            <a:r>
              <a:rPr lang="en-US" sz="2400" dirty="0">
                <a:solidFill>
                  <a:schemeClr val="tx1"/>
                </a:solidFill>
              </a:rPr>
              <a:t>.</a:t>
            </a:r>
          </a:p>
          <a:p>
            <a:pPr>
              <a:lnSpc>
                <a:spcPct val="150000"/>
              </a:lnSpc>
            </a:pPr>
            <a:r>
              <a:rPr lang="en-US" sz="2400" dirty="0">
                <a:solidFill>
                  <a:schemeClr val="accent1">
                    <a:lumMod val="60000"/>
                    <a:lumOff val="40000"/>
                  </a:schemeClr>
                </a:solidFill>
              </a:rPr>
              <a:t>Physics</a:t>
            </a:r>
            <a:r>
              <a:rPr lang="en-US" sz="2400" dirty="0">
                <a:solidFill>
                  <a:schemeClr val="tx1"/>
                </a:solidFill>
              </a:rPr>
              <a:t> is one of the oldest academic </a:t>
            </a:r>
            <a:r>
              <a:rPr lang="en-US" sz="2400" dirty="0">
                <a:solidFill>
                  <a:schemeClr val="accent1">
                    <a:lumMod val="60000"/>
                    <a:lumOff val="40000"/>
                  </a:schemeClr>
                </a:solidFill>
              </a:rPr>
              <a:t>disciplines</a:t>
            </a:r>
            <a:r>
              <a:rPr lang="en-US" sz="2400" dirty="0">
                <a:solidFill>
                  <a:schemeClr val="tx1"/>
                </a:solidFill>
              </a:rPr>
              <a:t>. Over much of the past two </a:t>
            </a:r>
            <a:r>
              <a:rPr lang="en-US" sz="2400" dirty="0">
                <a:solidFill>
                  <a:schemeClr val="accent1">
                    <a:lumMod val="60000"/>
                    <a:lumOff val="40000"/>
                  </a:schemeClr>
                </a:solidFill>
              </a:rPr>
              <a:t>millennia</a:t>
            </a:r>
            <a:r>
              <a:rPr lang="en-US" sz="2400" dirty="0">
                <a:solidFill>
                  <a:schemeClr val="tx1"/>
                </a:solidFill>
              </a:rPr>
              <a:t>, </a:t>
            </a:r>
            <a:r>
              <a:rPr lang="en-US" sz="2400" dirty="0">
                <a:solidFill>
                  <a:schemeClr val="accent1">
                    <a:lumMod val="60000"/>
                    <a:lumOff val="40000"/>
                  </a:schemeClr>
                </a:solidFill>
              </a:rPr>
              <a:t>physics</a:t>
            </a:r>
            <a:r>
              <a:rPr lang="en-US" sz="2400" dirty="0">
                <a:solidFill>
                  <a:schemeClr val="tx1"/>
                </a:solidFill>
              </a:rPr>
              <a:t>, </a:t>
            </a:r>
            <a:r>
              <a:rPr lang="en-US" sz="2400" dirty="0">
                <a:solidFill>
                  <a:schemeClr val="accent1">
                    <a:lumMod val="60000"/>
                    <a:lumOff val="40000"/>
                  </a:schemeClr>
                </a:solidFill>
              </a:rPr>
              <a:t>chemistry</a:t>
            </a:r>
            <a:r>
              <a:rPr lang="en-US" sz="2400" dirty="0">
                <a:solidFill>
                  <a:schemeClr val="tx1"/>
                </a:solidFill>
              </a:rPr>
              <a:t>, </a:t>
            </a:r>
            <a:r>
              <a:rPr lang="en-US" sz="2400" dirty="0">
                <a:solidFill>
                  <a:schemeClr val="accent1">
                    <a:lumMod val="60000"/>
                    <a:lumOff val="40000"/>
                  </a:schemeClr>
                </a:solidFill>
              </a:rPr>
              <a:t>biology</a:t>
            </a:r>
            <a:r>
              <a:rPr lang="en-US" sz="2400" dirty="0">
                <a:solidFill>
                  <a:schemeClr val="tx1"/>
                </a:solidFill>
              </a:rPr>
              <a:t>, and certain </a:t>
            </a:r>
            <a:r>
              <a:rPr lang="en-US" sz="2400" dirty="0">
                <a:solidFill>
                  <a:schemeClr val="accent1">
                    <a:lumMod val="60000"/>
                    <a:lumOff val="40000"/>
                  </a:schemeClr>
                </a:solidFill>
              </a:rPr>
              <a:t>branches</a:t>
            </a:r>
            <a:r>
              <a:rPr lang="en-US" sz="2400" dirty="0">
                <a:solidFill>
                  <a:schemeClr val="tx1"/>
                </a:solidFill>
              </a:rPr>
              <a:t> of </a:t>
            </a:r>
            <a:r>
              <a:rPr lang="en-US" sz="2400" dirty="0">
                <a:solidFill>
                  <a:schemeClr val="accent1">
                    <a:lumMod val="60000"/>
                    <a:lumOff val="40000"/>
                  </a:schemeClr>
                </a:solidFill>
              </a:rPr>
              <a:t>mathematics</a:t>
            </a:r>
            <a:r>
              <a:rPr lang="en-US" sz="2400" dirty="0">
                <a:solidFill>
                  <a:schemeClr val="tx1"/>
                </a:solidFill>
              </a:rPr>
              <a:t> were a </a:t>
            </a:r>
            <a:r>
              <a:rPr lang="en-US" sz="2400" dirty="0">
                <a:solidFill>
                  <a:schemeClr val="accent1">
                    <a:lumMod val="60000"/>
                    <a:lumOff val="40000"/>
                  </a:schemeClr>
                </a:solidFill>
              </a:rPr>
              <a:t>part</a:t>
            </a:r>
            <a:r>
              <a:rPr lang="en-US" sz="2400" dirty="0">
                <a:solidFill>
                  <a:schemeClr val="tx1"/>
                </a:solidFill>
              </a:rPr>
              <a:t> of natural </a:t>
            </a:r>
            <a:r>
              <a:rPr lang="en-US" sz="2400" dirty="0">
                <a:solidFill>
                  <a:schemeClr val="accent1">
                    <a:lumMod val="60000"/>
                    <a:lumOff val="40000"/>
                  </a:schemeClr>
                </a:solidFill>
              </a:rPr>
              <a:t>philosophy</a:t>
            </a:r>
            <a:r>
              <a:rPr lang="en-US" sz="2400" dirty="0">
                <a:solidFill>
                  <a:schemeClr val="tx1"/>
                </a:solidFill>
              </a:rPr>
              <a:t>, but during the Scientific </a:t>
            </a:r>
            <a:r>
              <a:rPr lang="en-US" sz="2400" dirty="0">
                <a:solidFill>
                  <a:schemeClr val="accent1">
                    <a:lumMod val="60000"/>
                    <a:lumOff val="40000"/>
                  </a:schemeClr>
                </a:solidFill>
              </a:rPr>
              <a:t>Revolution</a:t>
            </a:r>
            <a:r>
              <a:rPr lang="en-US" sz="2400" dirty="0">
                <a:solidFill>
                  <a:schemeClr val="tx1"/>
                </a:solidFill>
              </a:rPr>
              <a:t> in the 17th </a:t>
            </a:r>
            <a:r>
              <a:rPr lang="en-US" sz="2400" dirty="0">
                <a:solidFill>
                  <a:schemeClr val="accent1">
                    <a:lumMod val="60000"/>
                    <a:lumOff val="40000"/>
                  </a:schemeClr>
                </a:solidFill>
              </a:rPr>
              <a:t>century</a:t>
            </a:r>
            <a:r>
              <a:rPr lang="en-US" sz="2400" dirty="0">
                <a:solidFill>
                  <a:schemeClr val="tx1"/>
                </a:solidFill>
              </a:rPr>
              <a:t>, these natural </a:t>
            </a:r>
            <a:r>
              <a:rPr lang="en-US" sz="2400" dirty="0">
                <a:solidFill>
                  <a:schemeClr val="accent1">
                    <a:lumMod val="60000"/>
                    <a:lumOff val="40000"/>
                  </a:schemeClr>
                </a:solidFill>
              </a:rPr>
              <a:t>sciences</a:t>
            </a:r>
            <a:r>
              <a:rPr lang="en-US" sz="2400" dirty="0">
                <a:solidFill>
                  <a:schemeClr val="tx1"/>
                </a:solidFill>
              </a:rPr>
              <a:t> branched into separate </a:t>
            </a:r>
            <a:r>
              <a:rPr lang="en-US" sz="2400" dirty="0">
                <a:solidFill>
                  <a:schemeClr val="accent1">
                    <a:lumMod val="60000"/>
                    <a:lumOff val="40000"/>
                  </a:schemeClr>
                </a:solidFill>
              </a:rPr>
              <a:t>research</a:t>
            </a:r>
            <a:r>
              <a:rPr lang="en-US" sz="2400" dirty="0">
                <a:solidFill>
                  <a:schemeClr val="tx1"/>
                </a:solidFill>
              </a:rPr>
              <a:t> </a:t>
            </a:r>
            <a:r>
              <a:rPr lang="en-US" sz="2400" dirty="0">
                <a:solidFill>
                  <a:schemeClr val="accent1">
                    <a:lumMod val="60000"/>
                    <a:lumOff val="40000"/>
                  </a:schemeClr>
                </a:solidFill>
              </a:rPr>
              <a:t>endeavors</a:t>
            </a:r>
            <a:r>
              <a:rPr lang="en-US" sz="2400" dirty="0">
                <a:solidFill>
                  <a:schemeClr val="tx1"/>
                </a:solidFill>
              </a:rPr>
              <a:t>.</a:t>
            </a:r>
          </a:p>
          <a:p>
            <a:endParaRPr lang="en-GB" dirty="0">
              <a:solidFill>
                <a:schemeClr val="tx1"/>
              </a:solidFill>
            </a:endParaRPr>
          </a:p>
        </p:txBody>
      </p:sp>
    </p:spTree>
    <p:extLst>
      <p:ext uri="{BB962C8B-B14F-4D97-AF65-F5344CB8AC3E}">
        <p14:creationId xmlns:p14="http://schemas.microsoft.com/office/powerpoint/2010/main" val="343711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345FFAC-A201-D751-E5E9-6A82609A4CC4}"/>
              </a:ext>
            </a:extLst>
          </p:cNvPr>
          <p:cNvSpPr>
            <a:spLocks noGrp="1"/>
          </p:cNvSpPr>
          <p:nvPr>
            <p:ph idx="1"/>
          </p:nvPr>
        </p:nvSpPr>
        <p:spPr>
          <a:xfrm>
            <a:off x="550718" y="810490"/>
            <a:ext cx="11414991" cy="6194905"/>
          </a:xfrm>
        </p:spPr>
        <p:txBody>
          <a:bodyPr>
            <a:normAutofit/>
          </a:bodyPr>
          <a:lstStyle/>
          <a:p>
            <a:pPr>
              <a:lnSpc>
                <a:spcPct val="150000"/>
              </a:lnSpc>
            </a:pPr>
            <a:r>
              <a:rPr lang="en-US" sz="2400" b="1" dirty="0">
                <a:solidFill>
                  <a:schemeClr val="accent1">
                    <a:lumMod val="60000"/>
                    <a:lumOff val="40000"/>
                  </a:schemeClr>
                </a:solidFill>
              </a:rPr>
              <a:t>Physics</a:t>
            </a:r>
            <a:r>
              <a:rPr lang="en-US" sz="2400" dirty="0">
                <a:solidFill>
                  <a:schemeClr val="tx1"/>
                </a:solidFill>
              </a:rPr>
              <a:t> is the </a:t>
            </a:r>
            <a:r>
              <a:rPr lang="en-US" sz="2400" dirty="0">
                <a:solidFill>
                  <a:schemeClr val="accent2">
                    <a:lumMod val="60000"/>
                    <a:lumOff val="40000"/>
                  </a:schemeClr>
                </a:solidFill>
              </a:rPr>
              <a:t>scientific</a:t>
            </a:r>
            <a:r>
              <a:rPr lang="en-US" sz="2400" dirty="0">
                <a:solidFill>
                  <a:schemeClr val="tx1"/>
                </a:solidFill>
              </a:rPr>
              <a:t> </a:t>
            </a:r>
            <a:r>
              <a:rPr lang="en-US" sz="2400" dirty="0">
                <a:solidFill>
                  <a:schemeClr val="accent1">
                    <a:lumMod val="60000"/>
                    <a:lumOff val="40000"/>
                  </a:schemeClr>
                </a:solidFill>
              </a:rPr>
              <a:t>study</a:t>
            </a:r>
            <a:r>
              <a:rPr lang="en-US" sz="2400" dirty="0">
                <a:solidFill>
                  <a:schemeClr val="tx1"/>
                </a:solidFill>
              </a:rPr>
              <a:t> of </a:t>
            </a:r>
            <a:r>
              <a:rPr lang="en-US" sz="2400" dirty="0">
                <a:solidFill>
                  <a:schemeClr val="accent1">
                    <a:lumMod val="60000"/>
                    <a:lumOff val="40000"/>
                  </a:schemeClr>
                </a:solidFill>
              </a:rPr>
              <a:t>matter</a:t>
            </a:r>
            <a:r>
              <a:rPr lang="en-US" sz="2400" dirty="0">
                <a:solidFill>
                  <a:schemeClr val="tx1"/>
                </a:solidFill>
              </a:rPr>
              <a:t>, its </a:t>
            </a:r>
            <a:r>
              <a:rPr lang="en-US" sz="2400" dirty="0">
                <a:solidFill>
                  <a:schemeClr val="accent2">
                    <a:lumMod val="60000"/>
                    <a:lumOff val="40000"/>
                  </a:schemeClr>
                </a:solidFill>
              </a:rPr>
              <a:t>fundamental</a:t>
            </a:r>
            <a:r>
              <a:rPr lang="en-US" sz="2400" dirty="0">
                <a:solidFill>
                  <a:schemeClr val="tx1"/>
                </a:solidFill>
              </a:rPr>
              <a:t> </a:t>
            </a:r>
            <a:r>
              <a:rPr lang="en-US" sz="2400" dirty="0">
                <a:solidFill>
                  <a:schemeClr val="accent1">
                    <a:lumMod val="60000"/>
                    <a:lumOff val="40000"/>
                  </a:schemeClr>
                </a:solidFill>
              </a:rPr>
              <a:t>constituents</a:t>
            </a:r>
            <a:r>
              <a:rPr lang="en-US" sz="2400" dirty="0">
                <a:solidFill>
                  <a:schemeClr val="tx1"/>
                </a:solidFill>
              </a:rPr>
              <a:t>, its </a:t>
            </a:r>
            <a:r>
              <a:rPr lang="en-US" sz="2400" dirty="0">
                <a:solidFill>
                  <a:schemeClr val="accent1">
                    <a:lumMod val="60000"/>
                    <a:lumOff val="40000"/>
                  </a:schemeClr>
                </a:solidFill>
              </a:rPr>
              <a:t>motion</a:t>
            </a:r>
            <a:r>
              <a:rPr lang="en-US" sz="2400" dirty="0">
                <a:solidFill>
                  <a:schemeClr val="tx1"/>
                </a:solidFill>
              </a:rPr>
              <a:t> and </a:t>
            </a:r>
            <a:r>
              <a:rPr lang="en-US" sz="2400" dirty="0">
                <a:solidFill>
                  <a:schemeClr val="accent1">
                    <a:lumMod val="60000"/>
                    <a:lumOff val="40000"/>
                  </a:schemeClr>
                </a:solidFill>
              </a:rPr>
              <a:t>behavior</a:t>
            </a:r>
            <a:r>
              <a:rPr lang="en-US" sz="2400" dirty="0">
                <a:solidFill>
                  <a:schemeClr val="tx1"/>
                </a:solidFill>
              </a:rPr>
              <a:t> through </a:t>
            </a:r>
            <a:r>
              <a:rPr lang="en-US" sz="2400" dirty="0">
                <a:solidFill>
                  <a:schemeClr val="accent1">
                    <a:lumMod val="60000"/>
                    <a:lumOff val="40000"/>
                  </a:schemeClr>
                </a:solidFill>
              </a:rPr>
              <a:t>space</a:t>
            </a:r>
            <a:r>
              <a:rPr lang="en-US" sz="2400" dirty="0">
                <a:solidFill>
                  <a:schemeClr val="tx1"/>
                </a:solidFill>
              </a:rPr>
              <a:t> and </a:t>
            </a:r>
            <a:r>
              <a:rPr lang="en-US" sz="2400" dirty="0">
                <a:solidFill>
                  <a:schemeClr val="accent1">
                    <a:lumMod val="60000"/>
                    <a:lumOff val="40000"/>
                  </a:schemeClr>
                </a:solidFill>
              </a:rPr>
              <a:t>time</a:t>
            </a:r>
            <a:r>
              <a:rPr lang="en-US" sz="2400" dirty="0">
                <a:solidFill>
                  <a:schemeClr val="tx1"/>
                </a:solidFill>
              </a:rPr>
              <a:t>, and the </a:t>
            </a:r>
            <a:r>
              <a:rPr lang="en-US" sz="2400" dirty="0">
                <a:solidFill>
                  <a:schemeClr val="accent2">
                    <a:lumMod val="60000"/>
                    <a:lumOff val="40000"/>
                  </a:schemeClr>
                </a:solidFill>
              </a:rPr>
              <a:t>related</a:t>
            </a:r>
            <a:r>
              <a:rPr lang="en-US" sz="2400" dirty="0">
                <a:solidFill>
                  <a:schemeClr val="tx1"/>
                </a:solidFill>
              </a:rPr>
              <a:t> </a:t>
            </a:r>
            <a:r>
              <a:rPr lang="en-US" sz="2400" dirty="0">
                <a:solidFill>
                  <a:schemeClr val="accent1">
                    <a:lumMod val="60000"/>
                    <a:lumOff val="40000"/>
                  </a:schemeClr>
                </a:solidFill>
              </a:rPr>
              <a:t>entities</a:t>
            </a:r>
            <a:r>
              <a:rPr lang="en-US" sz="2400" dirty="0">
                <a:solidFill>
                  <a:schemeClr val="tx1"/>
                </a:solidFill>
              </a:rPr>
              <a:t> of </a:t>
            </a:r>
            <a:r>
              <a:rPr lang="en-US" sz="2400" dirty="0">
                <a:solidFill>
                  <a:schemeClr val="accent1">
                    <a:lumMod val="60000"/>
                    <a:lumOff val="40000"/>
                  </a:schemeClr>
                </a:solidFill>
              </a:rPr>
              <a:t>energy</a:t>
            </a:r>
            <a:r>
              <a:rPr lang="en-US" sz="2400" dirty="0">
                <a:solidFill>
                  <a:schemeClr val="tx1"/>
                </a:solidFill>
              </a:rPr>
              <a:t> and </a:t>
            </a:r>
            <a:r>
              <a:rPr lang="en-US" sz="2400" dirty="0">
                <a:solidFill>
                  <a:schemeClr val="accent1">
                    <a:lumMod val="60000"/>
                    <a:lumOff val="40000"/>
                  </a:schemeClr>
                </a:solidFill>
              </a:rPr>
              <a:t>force</a:t>
            </a:r>
            <a:r>
              <a:rPr lang="en-US" sz="2400" dirty="0">
                <a:solidFill>
                  <a:schemeClr val="tx1"/>
                </a:solidFill>
              </a:rPr>
              <a:t>. It is one of the most </a:t>
            </a:r>
            <a:r>
              <a:rPr lang="en-US" sz="2400" dirty="0">
                <a:solidFill>
                  <a:schemeClr val="accent2">
                    <a:lumMod val="60000"/>
                    <a:lumOff val="40000"/>
                  </a:schemeClr>
                </a:solidFill>
              </a:rPr>
              <a:t>fundamental</a:t>
            </a:r>
            <a:r>
              <a:rPr lang="en-US" sz="2400" dirty="0">
                <a:solidFill>
                  <a:schemeClr val="tx1"/>
                </a:solidFill>
              </a:rPr>
              <a:t> </a:t>
            </a:r>
            <a:r>
              <a:rPr lang="en-US" sz="2400" dirty="0">
                <a:solidFill>
                  <a:schemeClr val="accent2">
                    <a:lumMod val="60000"/>
                    <a:lumOff val="40000"/>
                  </a:schemeClr>
                </a:solidFill>
              </a:rPr>
              <a:t>scientific</a:t>
            </a:r>
            <a:r>
              <a:rPr lang="en-US" sz="2400" dirty="0">
                <a:solidFill>
                  <a:schemeClr val="tx1"/>
                </a:solidFill>
              </a:rPr>
              <a:t> </a:t>
            </a:r>
            <a:r>
              <a:rPr lang="en-US" sz="2400" dirty="0">
                <a:solidFill>
                  <a:schemeClr val="accent1">
                    <a:lumMod val="60000"/>
                    <a:lumOff val="40000"/>
                  </a:schemeClr>
                </a:solidFill>
              </a:rPr>
              <a:t>disciplines</a:t>
            </a:r>
            <a:r>
              <a:rPr lang="en-US" sz="2400" dirty="0">
                <a:solidFill>
                  <a:schemeClr val="tx1"/>
                </a:solidFill>
              </a:rPr>
              <a:t>.</a:t>
            </a:r>
            <a:r>
              <a:rPr lang="en-US" sz="2400" baseline="30000" dirty="0">
                <a:solidFill>
                  <a:schemeClr val="tx1"/>
                </a:solidFill>
              </a:rPr>
              <a:t> </a:t>
            </a:r>
            <a:r>
              <a:rPr lang="en-US" sz="2400" dirty="0">
                <a:solidFill>
                  <a:schemeClr val="tx1"/>
                </a:solidFill>
              </a:rPr>
              <a:t>A </a:t>
            </a:r>
            <a:r>
              <a:rPr lang="en-US" sz="2400" dirty="0">
                <a:solidFill>
                  <a:schemeClr val="accent1">
                    <a:lumMod val="60000"/>
                    <a:lumOff val="40000"/>
                  </a:schemeClr>
                </a:solidFill>
              </a:rPr>
              <a:t>scientist</a:t>
            </a:r>
            <a:r>
              <a:rPr lang="en-US" sz="2400" dirty="0">
                <a:solidFill>
                  <a:schemeClr val="tx1"/>
                </a:solidFill>
              </a:rPr>
              <a:t> who specializes in the </a:t>
            </a:r>
            <a:r>
              <a:rPr lang="en-US" sz="2400" dirty="0">
                <a:solidFill>
                  <a:schemeClr val="accent1">
                    <a:lumMod val="60000"/>
                    <a:lumOff val="40000"/>
                  </a:schemeClr>
                </a:solidFill>
              </a:rPr>
              <a:t>physics</a:t>
            </a:r>
            <a:r>
              <a:rPr lang="en-US" sz="2400" dirty="0">
                <a:solidFill>
                  <a:schemeClr val="tx1"/>
                </a:solidFill>
              </a:rPr>
              <a:t> </a:t>
            </a:r>
            <a:r>
              <a:rPr lang="en-US" sz="2400" dirty="0">
                <a:solidFill>
                  <a:schemeClr val="accent1">
                    <a:lumMod val="60000"/>
                    <a:lumOff val="40000"/>
                  </a:schemeClr>
                </a:solidFill>
              </a:rPr>
              <a:t>field</a:t>
            </a:r>
            <a:r>
              <a:rPr lang="en-US" sz="2400" dirty="0">
                <a:solidFill>
                  <a:schemeClr val="tx1"/>
                </a:solidFill>
              </a:rPr>
              <a:t> is called a </a:t>
            </a:r>
            <a:r>
              <a:rPr lang="en-US" sz="2400" dirty="0">
                <a:solidFill>
                  <a:schemeClr val="accent1">
                    <a:lumMod val="60000"/>
                    <a:lumOff val="40000"/>
                  </a:schemeClr>
                </a:solidFill>
              </a:rPr>
              <a:t>physicist</a:t>
            </a:r>
            <a:r>
              <a:rPr lang="en-US" sz="2400" dirty="0">
                <a:solidFill>
                  <a:schemeClr val="tx1"/>
                </a:solidFill>
              </a:rPr>
              <a:t>.</a:t>
            </a:r>
          </a:p>
          <a:p>
            <a:pPr>
              <a:lnSpc>
                <a:spcPct val="150000"/>
              </a:lnSpc>
            </a:pPr>
            <a:r>
              <a:rPr lang="en-US" sz="2400" dirty="0">
                <a:solidFill>
                  <a:schemeClr val="accent1">
                    <a:lumMod val="60000"/>
                    <a:lumOff val="40000"/>
                  </a:schemeClr>
                </a:solidFill>
              </a:rPr>
              <a:t>Physics</a:t>
            </a:r>
            <a:r>
              <a:rPr lang="en-US" sz="2400" dirty="0">
                <a:solidFill>
                  <a:schemeClr val="tx1"/>
                </a:solidFill>
              </a:rPr>
              <a:t> is one of the </a:t>
            </a:r>
            <a:r>
              <a:rPr lang="en-US" sz="2400" dirty="0">
                <a:solidFill>
                  <a:schemeClr val="accent2">
                    <a:lumMod val="60000"/>
                    <a:lumOff val="40000"/>
                  </a:schemeClr>
                </a:solidFill>
              </a:rPr>
              <a:t>oldest academic</a:t>
            </a:r>
            <a:r>
              <a:rPr lang="en-US" sz="2400" dirty="0">
                <a:solidFill>
                  <a:schemeClr val="tx1"/>
                </a:solidFill>
              </a:rPr>
              <a:t> </a:t>
            </a:r>
            <a:r>
              <a:rPr lang="en-US" sz="2400" dirty="0">
                <a:solidFill>
                  <a:schemeClr val="accent1">
                    <a:lumMod val="60000"/>
                    <a:lumOff val="40000"/>
                  </a:schemeClr>
                </a:solidFill>
              </a:rPr>
              <a:t>disciplines</a:t>
            </a:r>
            <a:r>
              <a:rPr lang="en-US" sz="2400" dirty="0">
                <a:solidFill>
                  <a:schemeClr val="tx1"/>
                </a:solidFill>
              </a:rPr>
              <a:t>. Over much of the past two </a:t>
            </a:r>
            <a:r>
              <a:rPr lang="en-US" sz="2400" dirty="0">
                <a:solidFill>
                  <a:schemeClr val="accent1">
                    <a:lumMod val="60000"/>
                    <a:lumOff val="40000"/>
                  </a:schemeClr>
                </a:solidFill>
              </a:rPr>
              <a:t>millennia</a:t>
            </a:r>
            <a:r>
              <a:rPr lang="en-US" sz="2400" dirty="0">
                <a:solidFill>
                  <a:schemeClr val="tx1"/>
                </a:solidFill>
              </a:rPr>
              <a:t>, </a:t>
            </a:r>
            <a:r>
              <a:rPr lang="en-US" sz="2400" dirty="0">
                <a:solidFill>
                  <a:schemeClr val="accent1">
                    <a:lumMod val="60000"/>
                    <a:lumOff val="40000"/>
                  </a:schemeClr>
                </a:solidFill>
              </a:rPr>
              <a:t>physics</a:t>
            </a:r>
            <a:r>
              <a:rPr lang="en-US" sz="2400" dirty="0">
                <a:solidFill>
                  <a:schemeClr val="tx1"/>
                </a:solidFill>
              </a:rPr>
              <a:t>, </a:t>
            </a:r>
            <a:r>
              <a:rPr lang="en-US" sz="2400" dirty="0">
                <a:solidFill>
                  <a:schemeClr val="accent1">
                    <a:lumMod val="60000"/>
                    <a:lumOff val="40000"/>
                  </a:schemeClr>
                </a:solidFill>
              </a:rPr>
              <a:t>chemistry</a:t>
            </a:r>
            <a:r>
              <a:rPr lang="en-US" sz="2400" dirty="0">
                <a:solidFill>
                  <a:schemeClr val="tx1"/>
                </a:solidFill>
              </a:rPr>
              <a:t>, </a:t>
            </a:r>
            <a:r>
              <a:rPr lang="en-US" sz="2400" dirty="0">
                <a:solidFill>
                  <a:schemeClr val="accent1">
                    <a:lumMod val="60000"/>
                    <a:lumOff val="40000"/>
                  </a:schemeClr>
                </a:solidFill>
              </a:rPr>
              <a:t>biology</a:t>
            </a:r>
            <a:r>
              <a:rPr lang="en-US" sz="2400" dirty="0">
                <a:solidFill>
                  <a:schemeClr val="tx1"/>
                </a:solidFill>
              </a:rPr>
              <a:t>, and certain </a:t>
            </a:r>
            <a:r>
              <a:rPr lang="en-US" sz="2400" dirty="0">
                <a:solidFill>
                  <a:schemeClr val="accent1">
                    <a:lumMod val="60000"/>
                    <a:lumOff val="40000"/>
                  </a:schemeClr>
                </a:solidFill>
              </a:rPr>
              <a:t>branches</a:t>
            </a:r>
            <a:r>
              <a:rPr lang="en-US" sz="2400" dirty="0">
                <a:solidFill>
                  <a:schemeClr val="tx1"/>
                </a:solidFill>
              </a:rPr>
              <a:t> of </a:t>
            </a:r>
            <a:r>
              <a:rPr lang="en-US" sz="2400" dirty="0">
                <a:solidFill>
                  <a:schemeClr val="accent1">
                    <a:lumMod val="60000"/>
                    <a:lumOff val="40000"/>
                  </a:schemeClr>
                </a:solidFill>
              </a:rPr>
              <a:t>mathematics</a:t>
            </a:r>
            <a:r>
              <a:rPr lang="en-US" sz="2400" dirty="0">
                <a:solidFill>
                  <a:schemeClr val="tx1"/>
                </a:solidFill>
              </a:rPr>
              <a:t> were a </a:t>
            </a:r>
            <a:r>
              <a:rPr lang="en-US" sz="2400" dirty="0">
                <a:solidFill>
                  <a:schemeClr val="accent1">
                    <a:lumMod val="60000"/>
                    <a:lumOff val="40000"/>
                  </a:schemeClr>
                </a:solidFill>
              </a:rPr>
              <a:t>part</a:t>
            </a:r>
            <a:r>
              <a:rPr lang="en-US" sz="2400" dirty="0">
                <a:solidFill>
                  <a:schemeClr val="tx1"/>
                </a:solidFill>
              </a:rPr>
              <a:t> of </a:t>
            </a:r>
            <a:r>
              <a:rPr lang="en-US" sz="2400" dirty="0">
                <a:solidFill>
                  <a:schemeClr val="accent2">
                    <a:lumMod val="60000"/>
                    <a:lumOff val="40000"/>
                  </a:schemeClr>
                </a:solidFill>
              </a:rPr>
              <a:t>natural</a:t>
            </a:r>
            <a:r>
              <a:rPr lang="en-US" sz="2400" dirty="0">
                <a:solidFill>
                  <a:schemeClr val="tx1"/>
                </a:solidFill>
              </a:rPr>
              <a:t> </a:t>
            </a:r>
            <a:r>
              <a:rPr lang="en-US" sz="2400" dirty="0">
                <a:solidFill>
                  <a:schemeClr val="accent1">
                    <a:lumMod val="60000"/>
                    <a:lumOff val="40000"/>
                  </a:schemeClr>
                </a:solidFill>
              </a:rPr>
              <a:t>philosophy</a:t>
            </a:r>
            <a:r>
              <a:rPr lang="en-US" sz="2400" dirty="0">
                <a:solidFill>
                  <a:schemeClr val="tx1"/>
                </a:solidFill>
              </a:rPr>
              <a:t>, but during the Scientific </a:t>
            </a:r>
            <a:r>
              <a:rPr lang="en-US" sz="2400" dirty="0">
                <a:solidFill>
                  <a:schemeClr val="accent1">
                    <a:lumMod val="60000"/>
                    <a:lumOff val="40000"/>
                  </a:schemeClr>
                </a:solidFill>
              </a:rPr>
              <a:t>Revolution</a:t>
            </a:r>
            <a:r>
              <a:rPr lang="en-US" sz="2400" dirty="0">
                <a:solidFill>
                  <a:schemeClr val="tx1"/>
                </a:solidFill>
              </a:rPr>
              <a:t> in the 17th </a:t>
            </a:r>
            <a:r>
              <a:rPr lang="en-US" sz="2400" dirty="0">
                <a:solidFill>
                  <a:schemeClr val="accent1">
                    <a:lumMod val="60000"/>
                    <a:lumOff val="40000"/>
                  </a:schemeClr>
                </a:solidFill>
              </a:rPr>
              <a:t>century</a:t>
            </a:r>
            <a:r>
              <a:rPr lang="en-US" sz="2400" dirty="0">
                <a:solidFill>
                  <a:schemeClr val="tx1"/>
                </a:solidFill>
              </a:rPr>
              <a:t>, these </a:t>
            </a:r>
            <a:r>
              <a:rPr lang="en-US" sz="2400" dirty="0">
                <a:solidFill>
                  <a:schemeClr val="accent2">
                    <a:lumMod val="60000"/>
                    <a:lumOff val="40000"/>
                  </a:schemeClr>
                </a:solidFill>
              </a:rPr>
              <a:t>natural</a:t>
            </a:r>
            <a:r>
              <a:rPr lang="en-US" sz="2400" dirty="0">
                <a:solidFill>
                  <a:schemeClr val="tx1"/>
                </a:solidFill>
              </a:rPr>
              <a:t> </a:t>
            </a:r>
            <a:r>
              <a:rPr lang="en-US" sz="2400" dirty="0">
                <a:solidFill>
                  <a:schemeClr val="accent1">
                    <a:lumMod val="60000"/>
                    <a:lumOff val="40000"/>
                  </a:schemeClr>
                </a:solidFill>
              </a:rPr>
              <a:t>sciences</a:t>
            </a:r>
            <a:r>
              <a:rPr lang="en-US" sz="2400" dirty="0">
                <a:solidFill>
                  <a:schemeClr val="tx1"/>
                </a:solidFill>
              </a:rPr>
              <a:t> branched into </a:t>
            </a:r>
            <a:r>
              <a:rPr lang="en-US" sz="2400" dirty="0">
                <a:solidFill>
                  <a:schemeClr val="accent2">
                    <a:lumMod val="60000"/>
                    <a:lumOff val="40000"/>
                  </a:schemeClr>
                </a:solidFill>
              </a:rPr>
              <a:t>separate </a:t>
            </a:r>
            <a:r>
              <a:rPr lang="en-US" sz="2400" dirty="0">
                <a:solidFill>
                  <a:schemeClr val="accent1">
                    <a:lumMod val="60000"/>
                    <a:lumOff val="40000"/>
                  </a:schemeClr>
                </a:solidFill>
              </a:rPr>
              <a:t>research</a:t>
            </a:r>
            <a:r>
              <a:rPr lang="en-US" sz="2400" dirty="0">
                <a:solidFill>
                  <a:schemeClr val="tx1"/>
                </a:solidFill>
              </a:rPr>
              <a:t> </a:t>
            </a:r>
            <a:r>
              <a:rPr lang="en-US" sz="2400" dirty="0">
                <a:solidFill>
                  <a:schemeClr val="accent1">
                    <a:lumMod val="60000"/>
                    <a:lumOff val="40000"/>
                  </a:schemeClr>
                </a:solidFill>
              </a:rPr>
              <a:t>endeavors</a:t>
            </a:r>
            <a:r>
              <a:rPr lang="en-US" sz="2400" dirty="0">
                <a:solidFill>
                  <a:schemeClr val="tx1"/>
                </a:solidFill>
              </a:rPr>
              <a:t>.</a:t>
            </a:r>
          </a:p>
          <a:p>
            <a:endParaRPr lang="en-GB" dirty="0">
              <a:solidFill>
                <a:schemeClr val="tx1"/>
              </a:solidFill>
            </a:endParaRPr>
          </a:p>
        </p:txBody>
      </p:sp>
    </p:spTree>
    <p:extLst>
      <p:ext uri="{BB962C8B-B14F-4D97-AF65-F5344CB8AC3E}">
        <p14:creationId xmlns:p14="http://schemas.microsoft.com/office/powerpoint/2010/main" val="817781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C8C1A34-A752-8F8D-7EA8-F0648B84A7B5}"/>
              </a:ext>
            </a:extLst>
          </p:cNvPr>
          <p:cNvSpPr>
            <a:spLocks noGrp="1"/>
          </p:cNvSpPr>
          <p:nvPr>
            <p:ph idx="1"/>
          </p:nvPr>
        </p:nvSpPr>
        <p:spPr>
          <a:xfrm>
            <a:off x="914400" y="881063"/>
            <a:ext cx="10590213" cy="5030787"/>
          </a:xfrm>
        </p:spPr>
        <p:txBody>
          <a:bodyPr>
            <a:normAutofit fontScale="92500" lnSpcReduction="10000"/>
          </a:bodyPr>
          <a:lstStyle/>
          <a:p>
            <a:pPr>
              <a:lnSpc>
                <a:spcPct val="150000"/>
              </a:lnSpc>
            </a:pPr>
            <a:r>
              <a:rPr lang="en-US" sz="2400" b="1" dirty="0">
                <a:solidFill>
                  <a:schemeClr val="accent1"/>
                </a:solidFill>
              </a:rPr>
              <a:t>Physics</a:t>
            </a:r>
            <a:r>
              <a:rPr lang="en-US" sz="2400" dirty="0">
                <a:solidFill>
                  <a:schemeClr val="tx1"/>
                </a:solidFill>
              </a:rPr>
              <a:t> is </a:t>
            </a:r>
            <a:r>
              <a:rPr lang="en-US" sz="2400" dirty="0">
                <a:solidFill>
                  <a:schemeClr val="accent6">
                    <a:lumMod val="75000"/>
                  </a:schemeClr>
                </a:solidFill>
              </a:rPr>
              <a:t>the</a:t>
            </a:r>
            <a:r>
              <a:rPr lang="en-US" sz="2400" dirty="0">
                <a:solidFill>
                  <a:schemeClr val="tx1"/>
                </a:solidFill>
              </a:rPr>
              <a:t>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solidFill>
              </a:rPr>
              <a:t>study</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dirty="0">
                <a:solidFill>
                  <a:schemeClr val="accent1"/>
                </a:solidFill>
              </a:rPr>
              <a:t>matter</a:t>
            </a:r>
            <a:r>
              <a:rPr lang="en-US" sz="2400" dirty="0">
                <a:solidFill>
                  <a:schemeClr val="tx1"/>
                </a:solidFill>
              </a:rPr>
              <a:t>, </a:t>
            </a:r>
            <a:r>
              <a:rPr lang="en-US" sz="2400" dirty="0">
                <a:solidFill>
                  <a:schemeClr val="accent6">
                    <a:lumMod val="75000"/>
                  </a:schemeClr>
                </a:solidFill>
              </a:rPr>
              <a:t>its</a:t>
            </a:r>
            <a:r>
              <a:rPr lang="en-US" sz="2400" dirty="0">
                <a:solidFill>
                  <a:schemeClr val="tx1"/>
                </a:solidFill>
              </a:rPr>
              <a:t> </a:t>
            </a:r>
            <a:r>
              <a:rPr lang="en-US" sz="2400" dirty="0">
                <a:solidFill>
                  <a:schemeClr val="accent2">
                    <a:lumMod val="60000"/>
                    <a:lumOff val="40000"/>
                  </a:schemeClr>
                </a:solidFill>
              </a:rPr>
              <a:t>fundamental</a:t>
            </a:r>
            <a:r>
              <a:rPr lang="en-US" sz="2400" dirty="0">
                <a:solidFill>
                  <a:schemeClr val="tx1"/>
                </a:solidFill>
              </a:rPr>
              <a:t> </a:t>
            </a:r>
            <a:r>
              <a:rPr lang="en-US" sz="2400" b="1" dirty="0">
                <a:solidFill>
                  <a:schemeClr val="accent1"/>
                </a:solidFill>
              </a:rPr>
              <a:t>constituents</a:t>
            </a:r>
            <a:r>
              <a:rPr lang="en-US" sz="2400" dirty="0">
                <a:solidFill>
                  <a:schemeClr val="tx1"/>
                </a:solidFill>
              </a:rPr>
              <a:t>, </a:t>
            </a:r>
            <a:r>
              <a:rPr lang="en-US" sz="2400" dirty="0">
                <a:solidFill>
                  <a:schemeClr val="accent6">
                    <a:lumMod val="75000"/>
                  </a:schemeClr>
                </a:solidFill>
              </a:rPr>
              <a:t>its</a:t>
            </a:r>
            <a:r>
              <a:rPr lang="en-US" sz="2400" dirty="0">
                <a:solidFill>
                  <a:schemeClr val="tx1"/>
                </a:solidFill>
              </a:rPr>
              <a:t> </a:t>
            </a:r>
            <a:r>
              <a:rPr lang="en-US" sz="2400" b="1" dirty="0">
                <a:solidFill>
                  <a:schemeClr val="accent1"/>
                </a:solidFill>
              </a:rPr>
              <a:t>motion</a:t>
            </a:r>
            <a:r>
              <a:rPr lang="en-US" sz="2400" dirty="0">
                <a:solidFill>
                  <a:schemeClr val="tx1"/>
                </a:solidFill>
              </a:rPr>
              <a:t> and </a:t>
            </a:r>
            <a:r>
              <a:rPr lang="en-US" sz="2400" b="1" dirty="0">
                <a:solidFill>
                  <a:schemeClr val="accent1"/>
                </a:solidFill>
              </a:rPr>
              <a:t>behavior</a:t>
            </a:r>
            <a:r>
              <a:rPr lang="en-US" sz="2400" dirty="0">
                <a:solidFill>
                  <a:schemeClr val="tx1"/>
                </a:solidFill>
              </a:rPr>
              <a:t> </a:t>
            </a:r>
            <a:r>
              <a:rPr lang="en-US" sz="2400" b="1" dirty="0">
                <a:solidFill>
                  <a:schemeClr val="tx1"/>
                </a:solidFill>
              </a:rPr>
              <a:t>through</a:t>
            </a:r>
            <a:r>
              <a:rPr lang="en-US" sz="2400" dirty="0">
                <a:solidFill>
                  <a:schemeClr val="tx1"/>
                </a:solidFill>
              </a:rPr>
              <a:t> </a:t>
            </a:r>
            <a:r>
              <a:rPr lang="en-US" sz="2400" b="1" dirty="0">
                <a:solidFill>
                  <a:schemeClr val="accent1"/>
                </a:solidFill>
              </a:rPr>
              <a:t>space</a:t>
            </a:r>
            <a:r>
              <a:rPr lang="en-US" sz="2400" dirty="0">
                <a:solidFill>
                  <a:schemeClr val="tx1"/>
                </a:solidFill>
              </a:rPr>
              <a:t> and </a:t>
            </a:r>
            <a:r>
              <a:rPr lang="en-US" sz="2400" b="1" dirty="0">
                <a:solidFill>
                  <a:schemeClr val="accent1"/>
                </a:solidFill>
              </a:rPr>
              <a:t>time</a:t>
            </a:r>
            <a:r>
              <a:rPr lang="en-US" sz="2400" dirty="0">
                <a:solidFill>
                  <a:schemeClr val="tx1"/>
                </a:solidFill>
              </a:rPr>
              <a:t>, and </a:t>
            </a:r>
            <a:r>
              <a:rPr lang="en-US" sz="2400" dirty="0">
                <a:solidFill>
                  <a:schemeClr val="accent6">
                    <a:lumMod val="75000"/>
                  </a:schemeClr>
                </a:solidFill>
              </a:rPr>
              <a:t>the</a:t>
            </a:r>
            <a:r>
              <a:rPr lang="en-US" sz="2400" dirty="0">
                <a:solidFill>
                  <a:schemeClr val="tx1"/>
                </a:solidFill>
              </a:rPr>
              <a:t> </a:t>
            </a:r>
            <a:r>
              <a:rPr lang="en-US" sz="2400" dirty="0">
                <a:solidFill>
                  <a:schemeClr val="accent2">
                    <a:lumMod val="60000"/>
                    <a:lumOff val="40000"/>
                  </a:schemeClr>
                </a:solidFill>
              </a:rPr>
              <a:t>related</a:t>
            </a:r>
            <a:r>
              <a:rPr lang="en-US" sz="2400" dirty="0">
                <a:solidFill>
                  <a:schemeClr val="tx1"/>
                </a:solidFill>
              </a:rPr>
              <a:t> </a:t>
            </a:r>
            <a:r>
              <a:rPr lang="en-US" sz="2400" b="1" dirty="0">
                <a:solidFill>
                  <a:schemeClr val="accent1"/>
                </a:solidFill>
              </a:rPr>
              <a:t>entities</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b="1" dirty="0">
                <a:solidFill>
                  <a:schemeClr val="accent1"/>
                </a:solidFill>
              </a:rPr>
              <a:t>energy</a:t>
            </a:r>
            <a:r>
              <a:rPr lang="en-US" sz="2400" dirty="0">
                <a:solidFill>
                  <a:schemeClr val="tx1"/>
                </a:solidFill>
              </a:rPr>
              <a:t> and </a:t>
            </a:r>
            <a:r>
              <a:rPr lang="en-US" sz="2400" b="1" dirty="0">
                <a:solidFill>
                  <a:schemeClr val="accent1"/>
                </a:solidFill>
              </a:rPr>
              <a:t>force</a:t>
            </a:r>
            <a:r>
              <a:rPr lang="en-US" sz="2400" dirty="0">
                <a:solidFill>
                  <a:schemeClr val="tx1"/>
                </a:solidFill>
              </a:rPr>
              <a:t>. It is one of </a:t>
            </a:r>
            <a:r>
              <a:rPr lang="en-US" sz="2400" dirty="0">
                <a:solidFill>
                  <a:schemeClr val="accent6">
                    <a:lumMod val="75000"/>
                  </a:schemeClr>
                </a:solidFill>
              </a:rPr>
              <a:t>the</a:t>
            </a:r>
            <a:r>
              <a:rPr lang="en-US" sz="2400" dirty="0">
                <a:solidFill>
                  <a:schemeClr val="tx1"/>
                </a:solidFill>
              </a:rPr>
              <a:t> most </a:t>
            </a:r>
            <a:r>
              <a:rPr lang="en-US" sz="2400" dirty="0">
                <a:solidFill>
                  <a:schemeClr val="accent2">
                    <a:lumMod val="60000"/>
                    <a:lumOff val="40000"/>
                  </a:schemeClr>
                </a:solidFill>
              </a:rPr>
              <a:t>fundamental</a:t>
            </a:r>
            <a:r>
              <a:rPr lang="en-US" sz="2400" dirty="0">
                <a:solidFill>
                  <a:schemeClr val="tx1"/>
                </a:solidFill>
              </a:rPr>
              <a:t>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solidFill>
              </a:rPr>
              <a:t>disciplines</a:t>
            </a:r>
            <a:r>
              <a:rPr lang="en-US" sz="2400" dirty="0">
                <a:solidFill>
                  <a:schemeClr val="tx1"/>
                </a:solidFill>
              </a:rPr>
              <a:t>.</a:t>
            </a:r>
            <a:r>
              <a:rPr lang="en-US" sz="2400" baseline="30000" dirty="0">
                <a:solidFill>
                  <a:schemeClr val="tx1"/>
                </a:solidFill>
              </a:rPr>
              <a:t> </a:t>
            </a:r>
            <a:r>
              <a:rPr lang="en-US" sz="2400" dirty="0">
                <a:solidFill>
                  <a:schemeClr val="accent6">
                    <a:lumMod val="75000"/>
                  </a:schemeClr>
                </a:solidFill>
              </a:rPr>
              <a:t>A</a:t>
            </a:r>
            <a:r>
              <a:rPr lang="en-US" sz="2400" dirty="0">
                <a:solidFill>
                  <a:schemeClr val="tx1"/>
                </a:solidFill>
              </a:rPr>
              <a:t> </a:t>
            </a:r>
            <a:r>
              <a:rPr lang="en-US" sz="2400" b="1" dirty="0">
                <a:solidFill>
                  <a:schemeClr val="accent1"/>
                </a:solidFill>
              </a:rPr>
              <a:t>scientist</a:t>
            </a:r>
            <a:r>
              <a:rPr lang="en-US" sz="2400" dirty="0">
                <a:solidFill>
                  <a:schemeClr val="tx1"/>
                </a:solidFill>
              </a:rPr>
              <a:t> </a:t>
            </a:r>
            <a:r>
              <a:rPr lang="en-US" sz="2400" b="1" dirty="0">
                <a:solidFill>
                  <a:schemeClr val="tx1"/>
                </a:solidFill>
              </a:rPr>
              <a:t>who</a:t>
            </a:r>
            <a:r>
              <a:rPr lang="en-US" sz="2400" dirty="0">
                <a:solidFill>
                  <a:schemeClr val="tx1"/>
                </a:solidFill>
              </a:rPr>
              <a:t> specializes in the </a:t>
            </a:r>
            <a:r>
              <a:rPr lang="en-US" sz="2400" dirty="0">
                <a:solidFill>
                  <a:schemeClr val="accent1">
                    <a:lumMod val="75000"/>
                  </a:schemeClr>
                </a:solidFill>
              </a:rPr>
              <a:t>physics</a:t>
            </a:r>
            <a:r>
              <a:rPr lang="en-US" sz="2400" dirty="0">
                <a:solidFill>
                  <a:schemeClr val="tx1"/>
                </a:solidFill>
              </a:rPr>
              <a:t> </a:t>
            </a:r>
            <a:r>
              <a:rPr lang="en-US" sz="2400" b="1" dirty="0">
                <a:solidFill>
                  <a:schemeClr val="accent1"/>
                </a:solidFill>
              </a:rPr>
              <a:t>field</a:t>
            </a:r>
            <a:r>
              <a:rPr lang="en-US" sz="2400" dirty="0">
                <a:solidFill>
                  <a:schemeClr val="tx1"/>
                </a:solidFill>
              </a:rPr>
              <a:t> </a:t>
            </a:r>
            <a:r>
              <a:rPr lang="en-US" sz="2400" b="1" dirty="0">
                <a:solidFill>
                  <a:schemeClr val="tx1"/>
                </a:solidFill>
              </a:rPr>
              <a:t>is</a:t>
            </a:r>
            <a:r>
              <a:rPr lang="en-US" sz="2400" dirty="0">
                <a:solidFill>
                  <a:schemeClr val="tx1"/>
                </a:solidFill>
              </a:rPr>
              <a:t> called </a:t>
            </a:r>
            <a:r>
              <a:rPr lang="en-US" sz="2400" b="1" dirty="0">
                <a:solidFill>
                  <a:schemeClr val="tx1"/>
                </a:solidFill>
              </a:rPr>
              <a:t>a</a:t>
            </a:r>
            <a:r>
              <a:rPr lang="en-US" sz="2400" dirty="0">
                <a:solidFill>
                  <a:schemeClr val="tx1"/>
                </a:solidFill>
              </a:rPr>
              <a:t> </a:t>
            </a:r>
            <a:r>
              <a:rPr lang="en-US" sz="2400" b="1" dirty="0">
                <a:solidFill>
                  <a:schemeClr val="accent1"/>
                </a:solidFill>
              </a:rPr>
              <a:t>physicist</a:t>
            </a:r>
            <a:r>
              <a:rPr lang="en-US" sz="2400" dirty="0">
                <a:solidFill>
                  <a:schemeClr val="tx1"/>
                </a:solidFill>
              </a:rPr>
              <a:t>.</a:t>
            </a:r>
          </a:p>
          <a:p>
            <a:pPr>
              <a:lnSpc>
                <a:spcPct val="150000"/>
              </a:lnSpc>
            </a:pPr>
            <a:r>
              <a:rPr lang="en-US" sz="2400" b="1" dirty="0">
                <a:solidFill>
                  <a:schemeClr val="accent1">
                    <a:lumMod val="75000"/>
                  </a:schemeClr>
                </a:solidFill>
              </a:rPr>
              <a:t>Physics</a:t>
            </a:r>
            <a:r>
              <a:rPr lang="en-US" sz="2400" dirty="0">
                <a:solidFill>
                  <a:schemeClr val="tx1"/>
                </a:solidFill>
              </a:rPr>
              <a:t> </a:t>
            </a:r>
            <a:r>
              <a:rPr lang="en-US" sz="2400" b="1" dirty="0">
                <a:solidFill>
                  <a:schemeClr val="tx1"/>
                </a:solidFill>
              </a:rPr>
              <a:t>is</a:t>
            </a:r>
            <a:r>
              <a:rPr lang="en-US" sz="2400" dirty="0">
                <a:solidFill>
                  <a:schemeClr val="tx1"/>
                </a:solidFill>
              </a:rPr>
              <a:t> </a:t>
            </a:r>
            <a:r>
              <a:rPr lang="en-US" sz="2400" dirty="0">
                <a:solidFill>
                  <a:schemeClr val="accent6">
                    <a:lumMod val="75000"/>
                  </a:schemeClr>
                </a:solidFill>
              </a:rPr>
              <a:t>one of the</a:t>
            </a:r>
            <a:r>
              <a:rPr lang="en-US" sz="2400" dirty="0">
                <a:solidFill>
                  <a:schemeClr val="tx1"/>
                </a:solidFill>
              </a:rPr>
              <a:t> </a:t>
            </a:r>
            <a:r>
              <a:rPr lang="en-US" sz="2400" dirty="0">
                <a:solidFill>
                  <a:schemeClr val="accent2">
                    <a:lumMod val="60000"/>
                    <a:lumOff val="40000"/>
                  </a:schemeClr>
                </a:solidFill>
              </a:rPr>
              <a:t>oldest academic</a:t>
            </a:r>
            <a:r>
              <a:rPr lang="en-US" sz="2400" dirty="0">
                <a:solidFill>
                  <a:schemeClr val="tx1"/>
                </a:solidFill>
              </a:rPr>
              <a:t> </a:t>
            </a:r>
            <a:r>
              <a:rPr lang="en-US" sz="2400" b="1" dirty="0">
                <a:solidFill>
                  <a:schemeClr val="accent1"/>
                </a:solidFill>
              </a:rPr>
              <a:t>disciplines</a:t>
            </a:r>
            <a:r>
              <a:rPr lang="en-US" sz="2400" b="1" dirty="0">
                <a:solidFill>
                  <a:schemeClr val="tx1"/>
                </a:solidFill>
              </a:rPr>
              <a:t>.</a:t>
            </a:r>
            <a:r>
              <a:rPr lang="en-US" sz="2400" dirty="0">
                <a:solidFill>
                  <a:schemeClr val="tx1"/>
                </a:solidFill>
              </a:rPr>
              <a:t> Over </a:t>
            </a:r>
            <a:r>
              <a:rPr lang="en-US" sz="2400" dirty="0">
                <a:solidFill>
                  <a:schemeClr val="accent6">
                    <a:lumMod val="75000"/>
                  </a:schemeClr>
                </a:solidFill>
              </a:rPr>
              <a:t>much of the</a:t>
            </a:r>
            <a:r>
              <a:rPr lang="en-US" sz="2400" dirty="0">
                <a:solidFill>
                  <a:schemeClr val="tx1"/>
                </a:solidFill>
              </a:rPr>
              <a:t> past two </a:t>
            </a:r>
            <a:r>
              <a:rPr lang="en-US" sz="2400" b="1" dirty="0">
                <a:solidFill>
                  <a:schemeClr val="accent1"/>
                </a:solidFill>
              </a:rPr>
              <a:t>millennia</a:t>
            </a:r>
            <a:r>
              <a:rPr lang="en-US" sz="2400" dirty="0">
                <a:solidFill>
                  <a:schemeClr val="tx1"/>
                </a:solidFill>
              </a:rPr>
              <a:t>, </a:t>
            </a:r>
            <a:r>
              <a:rPr lang="en-US" sz="2400" b="1" dirty="0">
                <a:solidFill>
                  <a:schemeClr val="accent1"/>
                </a:solidFill>
              </a:rPr>
              <a:t>physics, chemistry, biology</a:t>
            </a:r>
            <a:r>
              <a:rPr lang="en-US" sz="2400" dirty="0">
                <a:solidFill>
                  <a:schemeClr val="tx1"/>
                </a:solidFill>
              </a:rPr>
              <a:t>, and </a:t>
            </a:r>
            <a:r>
              <a:rPr lang="en-US" sz="2400" dirty="0">
                <a:solidFill>
                  <a:schemeClr val="accent6">
                    <a:lumMod val="50000"/>
                  </a:schemeClr>
                </a:solidFill>
              </a:rPr>
              <a:t>certain</a:t>
            </a:r>
            <a:r>
              <a:rPr lang="en-US" sz="2400" dirty="0">
                <a:solidFill>
                  <a:schemeClr val="tx1"/>
                </a:solidFill>
              </a:rPr>
              <a:t> </a:t>
            </a:r>
            <a:r>
              <a:rPr lang="en-US" sz="2400" b="1" dirty="0">
                <a:solidFill>
                  <a:schemeClr val="accent1"/>
                </a:solidFill>
              </a:rPr>
              <a:t>branches</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b="1" dirty="0">
                <a:solidFill>
                  <a:schemeClr val="accent1"/>
                </a:solidFill>
              </a:rPr>
              <a:t>mathematics</a:t>
            </a:r>
            <a:r>
              <a:rPr lang="en-US" sz="2400" dirty="0">
                <a:solidFill>
                  <a:schemeClr val="tx1"/>
                </a:solidFill>
              </a:rPr>
              <a:t> </a:t>
            </a:r>
            <a:r>
              <a:rPr lang="en-US" sz="2400" b="1" dirty="0">
                <a:solidFill>
                  <a:schemeClr val="tx1"/>
                </a:solidFill>
              </a:rPr>
              <a:t>were</a:t>
            </a:r>
            <a:r>
              <a:rPr lang="en-US" sz="2400" dirty="0">
                <a:solidFill>
                  <a:schemeClr val="tx1"/>
                </a:solidFill>
              </a:rPr>
              <a:t> </a:t>
            </a:r>
            <a:r>
              <a:rPr lang="en-US" sz="2400" dirty="0">
                <a:solidFill>
                  <a:schemeClr val="accent6">
                    <a:lumMod val="75000"/>
                  </a:schemeClr>
                </a:solidFill>
              </a:rPr>
              <a:t>a</a:t>
            </a:r>
            <a:r>
              <a:rPr lang="en-US" sz="2400" dirty="0">
                <a:solidFill>
                  <a:schemeClr val="tx1"/>
                </a:solidFill>
              </a:rPr>
              <a:t> </a:t>
            </a:r>
            <a:r>
              <a:rPr lang="en-US" sz="2400" b="1" dirty="0">
                <a:solidFill>
                  <a:schemeClr val="accent1"/>
                </a:solidFill>
              </a:rPr>
              <a:t>part</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dirty="0">
                <a:solidFill>
                  <a:schemeClr val="accent2">
                    <a:lumMod val="60000"/>
                    <a:lumOff val="40000"/>
                  </a:schemeClr>
                </a:solidFill>
              </a:rPr>
              <a:t>natural</a:t>
            </a:r>
            <a:r>
              <a:rPr lang="en-US" sz="2400" dirty="0">
                <a:solidFill>
                  <a:schemeClr val="tx1"/>
                </a:solidFill>
              </a:rPr>
              <a:t> </a:t>
            </a:r>
            <a:r>
              <a:rPr lang="en-US" sz="2400" b="1" dirty="0">
                <a:solidFill>
                  <a:schemeClr val="accent1"/>
                </a:solidFill>
              </a:rPr>
              <a:t>philosophy</a:t>
            </a:r>
            <a:r>
              <a:rPr lang="en-US" sz="2400" dirty="0">
                <a:solidFill>
                  <a:schemeClr val="tx1"/>
                </a:solidFill>
              </a:rPr>
              <a:t>, but during </a:t>
            </a:r>
            <a:r>
              <a:rPr lang="en-US" sz="2400" dirty="0">
                <a:solidFill>
                  <a:schemeClr val="accent6">
                    <a:lumMod val="75000"/>
                  </a:schemeClr>
                </a:solidFill>
              </a:rPr>
              <a:t>the</a:t>
            </a:r>
            <a:r>
              <a:rPr lang="en-US" sz="2400" dirty="0">
                <a:solidFill>
                  <a:schemeClr val="tx1"/>
                </a:solidFill>
              </a:rPr>
              <a:t>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solidFill>
              </a:rPr>
              <a:t>Revolution</a:t>
            </a:r>
            <a:r>
              <a:rPr lang="en-US" sz="2400" dirty="0">
                <a:solidFill>
                  <a:schemeClr val="tx1"/>
                </a:solidFill>
              </a:rPr>
              <a:t> </a:t>
            </a:r>
            <a:r>
              <a:rPr lang="en-US" sz="2400" b="1" dirty="0">
                <a:solidFill>
                  <a:schemeClr val="tx1"/>
                </a:solidFill>
              </a:rPr>
              <a:t>in</a:t>
            </a:r>
            <a:r>
              <a:rPr lang="en-US" sz="2400" dirty="0">
                <a:solidFill>
                  <a:schemeClr val="tx1"/>
                </a:solidFill>
              </a:rPr>
              <a:t> </a:t>
            </a:r>
            <a:r>
              <a:rPr lang="en-US" sz="2400" dirty="0">
                <a:solidFill>
                  <a:schemeClr val="accent6">
                    <a:lumMod val="75000"/>
                  </a:schemeClr>
                </a:solidFill>
              </a:rPr>
              <a:t>the</a:t>
            </a:r>
            <a:r>
              <a:rPr lang="en-US" sz="2400" dirty="0">
                <a:solidFill>
                  <a:schemeClr val="tx1"/>
                </a:solidFill>
              </a:rPr>
              <a:t> 17th </a:t>
            </a:r>
            <a:r>
              <a:rPr lang="en-US" sz="2400" b="1" dirty="0">
                <a:solidFill>
                  <a:schemeClr val="accent1"/>
                </a:solidFill>
              </a:rPr>
              <a:t>century</a:t>
            </a:r>
            <a:r>
              <a:rPr lang="en-US" sz="2400" dirty="0">
                <a:solidFill>
                  <a:schemeClr val="tx1"/>
                </a:solidFill>
              </a:rPr>
              <a:t>, </a:t>
            </a:r>
            <a:r>
              <a:rPr lang="en-US" sz="2400" dirty="0">
                <a:solidFill>
                  <a:schemeClr val="accent6">
                    <a:lumMod val="75000"/>
                  </a:schemeClr>
                </a:solidFill>
              </a:rPr>
              <a:t>these</a:t>
            </a:r>
            <a:r>
              <a:rPr lang="en-US" sz="2400" dirty="0">
                <a:solidFill>
                  <a:schemeClr val="tx1"/>
                </a:solidFill>
              </a:rPr>
              <a:t> </a:t>
            </a:r>
            <a:r>
              <a:rPr lang="en-US" sz="2400" dirty="0">
                <a:solidFill>
                  <a:schemeClr val="accent2">
                    <a:lumMod val="60000"/>
                    <a:lumOff val="40000"/>
                  </a:schemeClr>
                </a:solidFill>
              </a:rPr>
              <a:t>natural</a:t>
            </a:r>
            <a:r>
              <a:rPr lang="en-US" sz="2400" dirty="0">
                <a:solidFill>
                  <a:schemeClr val="tx1"/>
                </a:solidFill>
              </a:rPr>
              <a:t> </a:t>
            </a:r>
            <a:r>
              <a:rPr lang="en-US" sz="2400" b="1" dirty="0">
                <a:solidFill>
                  <a:schemeClr val="accent1"/>
                </a:solidFill>
              </a:rPr>
              <a:t>sciences</a:t>
            </a:r>
            <a:r>
              <a:rPr lang="en-US" sz="2400" dirty="0">
                <a:solidFill>
                  <a:schemeClr val="tx1"/>
                </a:solidFill>
              </a:rPr>
              <a:t> </a:t>
            </a:r>
            <a:r>
              <a:rPr lang="en-US" sz="2400" b="1" dirty="0">
                <a:solidFill>
                  <a:schemeClr val="tx1"/>
                </a:solidFill>
              </a:rPr>
              <a:t>branched</a:t>
            </a:r>
            <a:r>
              <a:rPr lang="en-US" sz="2400" dirty="0">
                <a:solidFill>
                  <a:schemeClr val="tx1"/>
                </a:solidFill>
              </a:rPr>
              <a:t> into </a:t>
            </a:r>
            <a:r>
              <a:rPr lang="en-US" sz="2400" dirty="0">
                <a:solidFill>
                  <a:schemeClr val="accent2">
                    <a:lumMod val="60000"/>
                    <a:lumOff val="40000"/>
                  </a:schemeClr>
                </a:solidFill>
              </a:rPr>
              <a:t>separate </a:t>
            </a:r>
            <a:r>
              <a:rPr lang="en-US" sz="2400" dirty="0">
                <a:solidFill>
                  <a:schemeClr val="accent1">
                    <a:lumMod val="75000"/>
                  </a:schemeClr>
                </a:solidFill>
              </a:rPr>
              <a:t>research</a:t>
            </a:r>
            <a:r>
              <a:rPr lang="en-US" sz="2400" dirty="0">
                <a:solidFill>
                  <a:schemeClr val="tx1"/>
                </a:solidFill>
              </a:rPr>
              <a:t> </a:t>
            </a:r>
            <a:r>
              <a:rPr lang="en-US" sz="2400" b="1" dirty="0">
                <a:solidFill>
                  <a:schemeClr val="accent1"/>
                </a:solidFill>
              </a:rPr>
              <a:t>endeavors</a:t>
            </a:r>
            <a:r>
              <a:rPr lang="en-US" sz="2400" b="1" dirty="0">
                <a:solidFill>
                  <a:schemeClr val="tx1"/>
                </a:solidFill>
              </a:rPr>
              <a:t>.</a:t>
            </a:r>
          </a:p>
          <a:p>
            <a:endParaRPr lang="en-GB" dirty="0">
              <a:solidFill>
                <a:schemeClr val="tx1"/>
              </a:solidFill>
            </a:endParaRPr>
          </a:p>
        </p:txBody>
      </p:sp>
      <p:sp>
        <p:nvSpPr>
          <p:cNvPr id="5" name="Oval 4">
            <a:extLst>
              <a:ext uri="{FF2B5EF4-FFF2-40B4-BE49-F238E27FC236}">
                <a16:creationId xmlns:a16="http://schemas.microsoft.com/office/drawing/2014/main" id="{95950358-966E-79AD-4432-DD941B687873}"/>
              </a:ext>
            </a:extLst>
          </p:cNvPr>
          <p:cNvSpPr/>
          <p:nvPr/>
        </p:nvSpPr>
        <p:spPr>
          <a:xfrm>
            <a:off x="4394200" y="946151"/>
            <a:ext cx="880533"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54A1C1F-B77D-9B92-FB0C-70A02D6171D1}"/>
              </a:ext>
            </a:extLst>
          </p:cNvPr>
          <p:cNvSpPr/>
          <p:nvPr/>
        </p:nvSpPr>
        <p:spPr>
          <a:xfrm>
            <a:off x="8864600" y="946150"/>
            <a:ext cx="17102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85EA905-0DE2-FB38-1D6A-3DD4C3713124}"/>
              </a:ext>
            </a:extLst>
          </p:cNvPr>
          <p:cNvSpPr/>
          <p:nvPr/>
        </p:nvSpPr>
        <p:spPr>
          <a:xfrm>
            <a:off x="3335867" y="1447800"/>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73BE917-2EDC-24F3-466B-AF3E6268480C}"/>
              </a:ext>
            </a:extLst>
          </p:cNvPr>
          <p:cNvSpPr/>
          <p:nvPr/>
        </p:nvSpPr>
        <p:spPr>
          <a:xfrm>
            <a:off x="1680634" y="1447800"/>
            <a:ext cx="1003300"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824A6AD-2AE0-3531-7854-D81E2A8D0B79}"/>
              </a:ext>
            </a:extLst>
          </p:cNvPr>
          <p:cNvSpPr/>
          <p:nvPr/>
        </p:nvSpPr>
        <p:spPr>
          <a:xfrm>
            <a:off x="3327400" y="1447800"/>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3748BA9-7C55-38FF-47A0-850FFA9BBC32}"/>
              </a:ext>
            </a:extLst>
          </p:cNvPr>
          <p:cNvSpPr/>
          <p:nvPr/>
        </p:nvSpPr>
        <p:spPr>
          <a:xfrm>
            <a:off x="10200746" y="1498070"/>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DBA60D0-CE40-9B2C-7947-115619D65B9B}"/>
              </a:ext>
            </a:extLst>
          </p:cNvPr>
          <p:cNvSpPr/>
          <p:nvPr/>
        </p:nvSpPr>
        <p:spPr>
          <a:xfrm>
            <a:off x="1380067" y="2265362"/>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EEB36CB-5B0A-411C-2E34-11A12AD4110E}"/>
              </a:ext>
            </a:extLst>
          </p:cNvPr>
          <p:cNvSpPr/>
          <p:nvPr/>
        </p:nvSpPr>
        <p:spPr>
          <a:xfrm>
            <a:off x="3090333" y="2345267"/>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2F2AB75-73F9-C4B0-1249-E8D817A1E344}"/>
              </a:ext>
            </a:extLst>
          </p:cNvPr>
          <p:cNvSpPr/>
          <p:nvPr/>
        </p:nvSpPr>
        <p:spPr>
          <a:xfrm>
            <a:off x="1530350" y="2927350"/>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F939182-AB7B-3BFE-666B-4E571B46BA5B}"/>
              </a:ext>
            </a:extLst>
          </p:cNvPr>
          <p:cNvSpPr/>
          <p:nvPr/>
        </p:nvSpPr>
        <p:spPr>
          <a:xfrm>
            <a:off x="6578601" y="3429000"/>
            <a:ext cx="1447800"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93B95E4-48C3-1D74-8C2D-68B72CD58D2B}"/>
              </a:ext>
            </a:extLst>
          </p:cNvPr>
          <p:cNvSpPr/>
          <p:nvPr/>
        </p:nvSpPr>
        <p:spPr>
          <a:xfrm>
            <a:off x="1896533" y="3900486"/>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7977D04-1089-94C2-36F1-FAAB00C032F7}"/>
              </a:ext>
            </a:extLst>
          </p:cNvPr>
          <p:cNvSpPr/>
          <p:nvPr/>
        </p:nvSpPr>
        <p:spPr>
          <a:xfrm>
            <a:off x="3200400" y="3930650"/>
            <a:ext cx="4055533"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5BED584-F337-2EE6-5C86-47A90213B7F7}"/>
              </a:ext>
            </a:extLst>
          </p:cNvPr>
          <p:cNvSpPr/>
          <p:nvPr/>
        </p:nvSpPr>
        <p:spPr>
          <a:xfrm>
            <a:off x="8788400" y="3900486"/>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20BAAEF-1696-F6D8-B176-B194ED299D80}"/>
              </a:ext>
            </a:extLst>
          </p:cNvPr>
          <p:cNvSpPr/>
          <p:nvPr/>
        </p:nvSpPr>
        <p:spPr>
          <a:xfrm>
            <a:off x="4394200" y="4402136"/>
            <a:ext cx="990600" cy="42598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9" name="Oval 18">
            <a:extLst>
              <a:ext uri="{FF2B5EF4-FFF2-40B4-BE49-F238E27FC236}">
                <a16:creationId xmlns:a16="http://schemas.microsoft.com/office/drawing/2014/main" id="{79E5106D-BAE6-F526-3012-C8D1EBAA4ACF}"/>
              </a:ext>
            </a:extLst>
          </p:cNvPr>
          <p:cNvSpPr/>
          <p:nvPr/>
        </p:nvSpPr>
        <p:spPr>
          <a:xfrm>
            <a:off x="1380067" y="4813299"/>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0C42C2BD-E2FE-EF91-3242-9E751A039C42}"/>
              </a:ext>
            </a:extLst>
          </p:cNvPr>
          <p:cNvSpPr/>
          <p:nvPr/>
        </p:nvSpPr>
        <p:spPr>
          <a:xfrm>
            <a:off x="7336368" y="4828117"/>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52916A2-8110-789B-42DD-AAA401EBECDC}"/>
              </a:ext>
            </a:extLst>
          </p:cNvPr>
          <p:cNvSpPr/>
          <p:nvPr/>
        </p:nvSpPr>
        <p:spPr>
          <a:xfrm>
            <a:off x="3855027" y="5299603"/>
            <a:ext cx="1529773"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612C8A70-12D6-0B30-C4A6-2A1F24D74EEC}"/>
              </a:ext>
            </a:extLst>
          </p:cNvPr>
          <p:cNvSpPr/>
          <p:nvPr/>
        </p:nvSpPr>
        <p:spPr>
          <a:xfrm>
            <a:off x="5756565" y="1498070"/>
            <a:ext cx="753508" cy="50165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48B2BC6-2900-E5A7-AC91-F40CA63DD881}"/>
              </a:ext>
            </a:extLst>
          </p:cNvPr>
          <p:cNvSpPr/>
          <p:nvPr/>
        </p:nvSpPr>
        <p:spPr>
          <a:xfrm>
            <a:off x="7250150" y="1455473"/>
            <a:ext cx="753508" cy="50165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0927661-957F-158B-2035-07B7BCD52881}"/>
              </a:ext>
            </a:extLst>
          </p:cNvPr>
          <p:cNvSpPr/>
          <p:nvPr/>
        </p:nvSpPr>
        <p:spPr>
          <a:xfrm>
            <a:off x="1557905" y="1828798"/>
            <a:ext cx="1276311" cy="592137"/>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1BC3406-B01F-54CD-B981-C91AA11D31AD}"/>
              </a:ext>
            </a:extLst>
          </p:cNvPr>
          <p:cNvSpPr/>
          <p:nvPr/>
        </p:nvSpPr>
        <p:spPr>
          <a:xfrm>
            <a:off x="3200400" y="1957124"/>
            <a:ext cx="966355" cy="35798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854EF34-367C-3FE7-6CE1-93F9E75541C1}"/>
              </a:ext>
            </a:extLst>
          </p:cNvPr>
          <p:cNvSpPr/>
          <p:nvPr/>
        </p:nvSpPr>
        <p:spPr>
          <a:xfrm>
            <a:off x="8157057" y="2420935"/>
            <a:ext cx="966355" cy="35798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D332E12-F29B-B396-1352-3494E5324889}"/>
              </a:ext>
            </a:extLst>
          </p:cNvPr>
          <p:cNvSpPr/>
          <p:nvPr/>
        </p:nvSpPr>
        <p:spPr>
          <a:xfrm>
            <a:off x="4351288" y="4920694"/>
            <a:ext cx="966355" cy="35798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422E801E-F828-8226-D79A-2D26963C91F5}"/>
              </a:ext>
            </a:extLst>
          </p:cNvPr>
          <p:cNvSpPr/>
          <p:nvPr/>
        </p:nvSpPr>
        <p:spPr>
          <a:xfrm>
            <a:off x="6510073" y="4432300"/>
            <a:ext cx="1646983" cy="35798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8D030DC-735D-5EFA-B223-BA9DC52E4FB4}"/>
              </a:ext>
            </a:extLst>
          </p:cNvPr>
          <p:cNvSpPr/>
          <p:nvPr/>
        </p:nvSpPr>
        <p:spPr>
          <a:xfrm>
            <a:off x="1680634" y="4455319"/>
            <a:ext cx="1852275" cy="292893"/>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DD64933-76C5-A357-4552-075B5188FEA6}"/>
              </a:ext>
            </a:extLst>
          </p:cNvPr>
          <p:cNvSpPr/>
          <p:nvPr/>
        </p:nvSpPr>
        <p:spPr>
          <a:xfrm>
            <a:off x="1132032" y="3387327"/>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B4342B5-3A17-A859-4521-071412331D9D}"/>
              </a:ext>
            </a:extLst>
          </p:cNvPr>
          <p:cNvSpPr/>
          <p:nvPr/>
        </p:nvSpPr>
        <p:spPr>
          <a:xfrm>
            <a:off x="1037168" y="959789"/>
            <a:ext cx="1303867" cy="5016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106C8B7-458D-9A44-1541-C31E1144DBC5}"/>
              </a:ext>
            </a:extLst>
          </p:cNvPr>
          <p:cNvSpPr/>
          <p:nvPr/>
        </p:nvSpPr>
        <p:spPr>
          <a:xfrm>
            <a:off x="5719246" y="912235"/>
            <a:ext cx="753508" cy="50165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c 37">
            <a:extLst>
              <a:ext uri="{FF2B5EF4-FFF2-40B4-BE49-F238E27FC236}">
                <a16:creationId xmlns:a16="http://schemas.microsoft.com/office/drawing/2014/main" id="{8A665959-8B2E-3B62-04EC-38FF81064EDE}"/>
              </a:ext>
            </a:extLst>
          </p:cNvPr>
          <p:cNvSpPr/>
          <p:nvPr/>
        </p:nvSpPr>
        <p:spPr>
          <a:xfrm>
            <a:off x="8661797" y="1292421"/>
            <a:ext cx="3826139" cy="699631"/>
          </a:xfrm>
          <a:prstGeom prst="arc">
            <a:avLst>
              <a:gd name="adj1" fmla="val 10649737"/>
              <a:gd name="adj2" fmla="val 20880224"/>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39" name="Arc 38">
            <a:extLst>
              <a:ext uri="{FF2B5EF4-FFF2-40B4-BE49-F238E27FC236}">
                <a16:creationId xmlns:a16="http://schemas.microsoft.com/office/drawing/2014/main" id="{B5F21FDF-BF74-21EE-63FB-57A4C8D0E334}"/>
              </a:ext>
            </a:extLst>
          </p:cNvPr>
          <p:cNvSpPr/>
          <p:nvPr/>
        </p:nvSpPr>
        <p:spPr>
          <a:xfrm>
            <a:off x="6650167" y="617263"/>
            <a:ext cx="3826139" cy="699631"/>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0" name="Arc 39">
            <a:extLst>
              <a:ext uri="{FF2B5EF4-FFF2-40B4-BE49-F238E27FC236}">
                <a16:creationId xmlns:a16="http://schemas.microsoft.com/office/drawing/2014/main" id="{414B01FC-98FC-6A24-C1BF-9C20ED1D59C0}"/>
              </a:ext>
            </a:extLst>
          </p:cNvPr>
          <p:cNvSpPr/>
          <p:nvPr/>
        </p:nvSpPr>
        <p:spPr>
          <a:xfrm>
            <a:off x="1330458" y="1316894"/>
            <a:ext cx="6673200" cy="605353"/>
          </a:xfrm>
          <a:prstGeom prst="arc">
            <a:avLst>
              <a:gd name="adj1" fmla="val 10649737"/>
              <a:gd name="adj2" fmla="val 43974"/>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1" name="Arc 40">
            <a:extLst>
              <a:ext uri="{FF2B5EF4-FFF2-40B4-BE49-F238E27FC236}">
                <a16:creationId xmlns:a16="http://schemas.microsoft.com/office/drawing/2014/main" id="{AE5268C8-F944-C7E5-90F0-5C65A00FA16F}"/>
              </a:ext>
            </a:extLst>
          </p:cNvPr>
          <p:cNvSpPr/>
          <p:nvPr/>
        </p:nvSpPr>
        <p:spPr>
          <a:xfrm>
            <a:off x="2836333" y="783167"/>
            <a:ext cx="3826139" cy="699631"/>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2" name="Arc 41">
            <a:extLst>
              <a:ext uri="{FF2B5EF4-FFF2-40B4-BE49-F238E27FC236}">
                <a16:creationId xmlns:a16="http://schemas.microsoft.com/office/drawing/2014/main" id="{4D3E8F97-FAC0-4E6B-04D8-5730FC0F06C3}"/>
              </a:ext>
            </a:extLst>
          </p:cNvPr>
          <p:cNvSpPr/>
          <p:nvPr/>
        </p:nvSpPr>
        <p:spPr>
          <a:xfrm>
            <a:off x="1097626" y="1763712"/>
            <a:ext cx="3069130" cy="709651"/>
          </a:xfrm>
          <a:prstGeom prst="arc">
            <a:avLst>
              <a:gd name="adj1" fmla="val 11667405"/>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3" name="Arc 42">
            <a:extLst>
              <a:ext uri="{FF2B5EF4-FFF2-40B4-BE49-F238E27FC236}">
                <a16:creationId xmlns:a16="http://schemas.microsoft.com/office/drawing/2014/main" id="{CE125C11-78EB-C857-E61A-E563332CB3A7}"/>
              </a:ext>
            </a:extLst>
          </p:cNvPr>
          <p:cNvSpPr/>
          <p:nvPr/>
        </p:nvSpPr>
        <p:spPr>
          <a:xfrm>
            <a:off x="4717522" y="1804905"/>
            <a:ext cx="5758784" cy="574444"/>
          </a:xfrm>
          <a:prstGeom prst="arc">
            <a:avLst>
              <a:gd name="adj1" fmla="val 10649737"/>
              <a:gd name="adj2" fmla="val 21181143"/>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838E3C52-98A3-D607-984C-2D29CAF9325D}"/>
              </a:ext>
            </a:extLst>
          </p:cNvPr>
          <p:cNvSpPr/>
          <p:nvPr/>
        </p:nvSpPr>
        <p:spPr>
          <a:xfrm>
            <a:off x="687387" y="2223689"/>
            <a:ext cx="2014238" cy="442500"/>
          </a:xfrm>
          <a:prstGeom prst="arc">
            <a:avLst>
              <a:gd name="adj1" fmla="val 12296774"/>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5" name="Arc 44">
            <a:extLst>
              <a:ext uri="{FF2B5EF4-FFF2-40B4-BE49-F238E27FC236}">
                <a16:creationId xmlns:a16="http://schemas.microsoft.com/office/drawing/2014/main" id="{C6684A50-9AB2-FEA9-9BD4-806418630623}"/>
              </a:ext>
            </a:extLst>
          </p:cNvPr>
          <p:cNvSpPr/>
          <p:nvPr/>
        </p:nvSpPr>
        <p:spPr>
          <a:xfrm>
            <a:off x="2966375" y="2368286"/>
            <a:ext cx="1482823" cy="489419"/>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7" name="Arc 46">
            <a:extLst>
              <a:ext uri="{FF2B5EF4-FFF2-40B4-BE49-F238E27FC236}">
                <a16:creationId xmlns:a16="http://schemas.microsoft.com/office/drawing/2014/main" id="{F24DC4F3-BF18-9880-E987-319F2809EBF6}"/>
              </a:ext>
            </a:extLst>
          </p:cNvPr>
          <p:cNvSpPr/>
          <p:nvPr/>
        </p:nvSpPr>
        <p:spPr>
          <a:xfrm>
            <a:off x="2668192" y="3213051"/>
            <a:ext cx="5358209" cy="594658"/>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8" name="Arc 47">
            <a:extLst>
              <a:ext uri="{FF2B5EF4-FFF2-40B4-BE49-F238E27FC236}">
                <a16:creationId xmlns:a16="http://schemas.microsoft.com/office/drawing/2014/main" id="{3D30D32A-EC0F-17D1-A651-F6CF0DEEA4B9}"/>
              </a:ext>
            </a:extLst>
          </p:cNvPr>
          <p:cNvSpPr/>
          <p:nvPr/>
        </p:nvSpPr>
        <p:spPr>
          <a:xfrm>
            <a:off x="8563236" y="3199673"/>
            <a:ext cx="3033019" cy="594658"/>
          </a:xfrm>
          <a:prstGeom prst="arc">
            <a:avLst>
              <a:gd name="adj1" fmla="val 10649737"/>
              <a:gd name="adj2" fmla="val 20799434"/>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49" name="Arc 48">
            <a:extLst>
              <a:ext uri="{FF2B5EF4-FFF2-40B4-BE49-F238E27FC236}">
                <a16:creationId xmlns:a16="http://schemas.microsoft.com/office/drawing/2014/main" id="{39BAE479-1B55-0BDC-0544-14731298B74B}"/>
              </a:ext>
            </a:extLst>
          </p:cNvPr>
          <p:cNvSpPr/>
          <p:nvPr/>
        </p:nvSpPr>
        <p:spPr>
          <a:xfrm>
            <a:off x="1086151" y="3911996"/>
            <a:ext cx="2014238" cy="442500"/>
          </a:xfrm>
          <a:prstGeom prst="arc">
            <a:avLst>
              <a:gd name="adj1" fmla="val 12296774"/>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51" name="Arc 50">
            <a:extLst>
              <a:ext uri="{FF2B5EF4-FFF2-40B4-BE49-F238E27FC236}">
                <a16:creationId xmlns:a16="http://schemas.microsoft.com/office/drawing/2014/main" id="{FAFE7CBB-A840-4617-62BD-059E69FB9F05}"/>
              </a:ext>
            </a:extLst>
          </p:cNvPr>
          <p:cNvSpPr/>
          <p:nvPr/>
        </p:nvSpPr>
        <p:spPr>
          <a:xfrm>
            <a:off x="5420495" y="4790280"/>
            <a:ext cx="3142742" cy="511116"/>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52" name="Arc 51">
            <a:extLst>
              <a:ext uri="{FF2B5EF4-FFF2-40B4-BE49-F238E27FC236}">
                <a16:creationId xmlns:a16="http://schemas.microsoft.com/office/drawing/2014/main" id="{958744D0-6844-7374-7144-A24E34FF5E35}"/>
              </a:ext>
            </a:extLst>
          </p:cNvPr>
          <p:cNvSpPr/>
          <p:nvPr/>
        </p:nvSpPr>
        <p:spPr>
          <a:xfrm>
            <a:off x="1287330" y="5219893"/>
            <a:ext cx="3826139" cy="699631"/>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53" name="Arc 52">
            <a:extLst>
              <a:ext uri="{FF2B5EF4-FFF2-40B4-BE49-F238E27FC236}">
                <a16:creationId xmlns:a16="http://schemas.microsoft.com/office/drawing/2014/main" id="{2CBBE436-CBFD-59BD-6E20-D9739DFA12FE}"/>
              </a:ext>
            </a:extLst>
          </p:cNvPr>
          <p:cNvSpPr/>
          <p:nvPr/>
        </p:nvSpPr>
        <p:spPr>
          <a:xfrm>
            <a:off x="4325673" y="4221063"/>
            <a:ext cx="3826139" cy="699631"/>
          </a:xfrm>
          <a:prstGeom prst="arc">
            <a:avLst>
              <a:gd name="adj1" fmla="val 10649737"/>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54" name="Arc 53">
            <a:extLst>
              <a:ext uri="{FF2B5EF4-FFF2-40B4-BE49-F238E27FC236}">
                <a16:creationId xmlns:a16="http://schemas.microsoft.com/office/drawing/2014/main" id="{435ACDEE-FC7B-9187-3DF2-1379DFC446B5}"/>
              </a:ext>
            </a:extLst>
          </p:cNvPr>
          <p:cNvSpPr/>
          <p:nvPr/>
        </p:nvSpPr>
        <p:spPr>
          <a:xfrm>
            <a:off x="1325829" y="4761090"/>
            <a:ext cx="3826139" cy="699631"/>
          </a:xfrm>
          <a:prstGeom prst="arc">
            <a:avLst>
              <a:gd name="adj1" fmla="val 11265021"/>
              <a:gd name="adj2" fmla="val 34842"/>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55" name="Arc 54">
            <a:extLst>
              <a:ext uri="{FF2B5EF4-FFF2-40B4-BE49-F238E27FC236}">
                <a16:creationId xmlns:a16="http://schemas.microsoft.com/office/drawing/2014/main" id="{57F549C2-49E7-649F-F1A7-7A28E1472E01}"/>
              </a:ext>
            </a:extLst>
          </p:cNvPr>
          <p:cNvSpPr/>
          <p:nvPr/>
        </p:nvSpPr>
        <p:spPr>
          <a:xfrm>
            <a:off x="9541933" y="4082484"/>
            <a:ext cx="3826139" cy="699631"/>
          </a:xfrm>
          <a:prstGeom prst="arc">
            <a:avLst>
              <a:gd name="adj1" fmla="val 10649737"/>
              <a:gd name="adj2" fmla="val 15863737"/>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88492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2FBF470-6B45-41DD-4EE2-AFC02D76603F}"/>
              </a:ext>
            </a:extLst>
          </p:cNvPr>
          <p:cNvSpPr>
            <a:spLocks noGrp="1"/>
          </p:cNvSpPr>
          <p:nvPr>
            <p:ph idx="1"/>
          </p:nvPr>
        </p:nvSpPr>
        <p:spPr>
          <a:xfrm>
            <a:off x="1023938" y="736600"/>
            <a:ext cx="10617200" cy="5570538"/>
          </a:xfrm>
        </p:spPr>
        <p:txBody>
          <a:bodyPr>
            <a:normAutofit lnSpcReduction="10000"/>
          </a:bodyPr>
          <a:lstStyle/>
          <a:p>
            <a:pPr>
              <a:lnSpc>
                <a:spcPct val="150000"/>
              </a:lnSpc>
            </a:pPr>
            <a:r>
              <a:rPr lang="en-US" sz="2400" b="1" dirty="0">
                <a:solidFill>
                  <a:schemeClr val="accent1">
                    <a:lumMod val="60000"/>
                    <a:lumOff val="40000"/>
                  </a:schemeClr>
                </a:solidFill>
              </a:rPr>
              <a:t>Physics</a:t>
            </a:r>
            <a:r>
              <a:rPr lang="en-US" sz="2400" dirty="0">
                <a:solidFill>
                  <a:schemeClr val="tx1"/>
                </a:solidFill>
              </a:rPr>
              <a:t> is the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lumMod val="60000"/>
                    <a:lumOff val="40000"/>
                  </a:schemeClr>
                </a:solidFill>
              </a:rPr>
              <a:t>study</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dirty="0">
                <a:solidFill>
                  <a:schemeClr val="accent1">
                    <a:lumMod val="60000"/>
                    <a:lumOff val="40000"/>
                  </a:schemeClr>
                </a:solidFill>
              </a:rPr>
              <a:t>matter</a:t>
            </a:r>
            <a:r>
              <a:rPr lang="en-US" sz="2400" dirty="0">
                <a:solidFill>
                  <a:schemeClr val="tx1"/>
                </a:solidFill>
              </a:rPr>
              <a:t>, its </a:t>
            </a:r>
            <a:r>
              <a:rPr lang="en-US" sz="2400" dirty="0">
                <a:solidFill>
                  <a:schemeClr val="accent2">
                    <a:lumMod val="60000"/>
                    <a:lumOff val="40000"/>
                  </a:schemeClr>
                </a:solidFill>
              </a:rPr>
              <a:t>fundamental</a:t>
            </a:r>
            <a:r>
              <a:rPr lang="en-US" sz="2400" dirty="0">
                <a:solidFill>
                  <a:schemeClr val="tx1"/>
                </a:solidFill>
              </a:rPr>
              <a:t> </a:t>
            </a:r>
            <a:r>
              <a:rPr lang="en-US" sz="2400" b="1" dirty="0">
                <a:solidFill>
                  <a:schemeClr val="accent1">
                    <a:lumMod val="60000"/>
                    <a:lumOff val="40000"/>
                  </a:schemeClr>
                </a:solidFill>
              </a:rPr>
              <a:t>constituents</a:t>
            </a:r>
            <a:r>
              <a:rPr lang="en-US" sz="2400" dirty="0">
                <a:solidFill>
                  <a:schemeClr val="tx1"/>
                </a:solidFill>
              </a:rPr>
              <a:t>, its </a:t>
            </a:r>
            <a:r>
              <a:rPr lang="en-US" sz="2400" b="1" dirty="0">
                <a:solidFill>
                  <a:schemeClr val="accent1">
                    <a:lumMod val="60000"/>
                    <a:lumOff val="40000"/>
                  </a:schemeClr>
                </a:solidFill>
              </a:rPr>
              <a:t>motion</a:t>
            </a:r>
            <a:r>
              <a:rPr lang="en-US" sz="2400" dirty="0">
                <a:solidFill>
                  <a:schemeClr val="tx1"/>
                </a:solidFill>
              </a:rPr>
              <a:t> and </a:t>
            </a:r>
            <a:r>
              <a:rPr lang="en-US" sz="2400" b="1" dirty="0">
                <a:solidFill>
                  <a:schemeClr val="accent1">
                    <a:lumMod val="60000"/>
                    <a:lumOff val="40000"/>
                  </a:schemeClr>
                </a:solidFill>
              </a:rPr>
              <a:t>behavior</a:t>
            </a:r>
            <a:r>
              <a:rPr lang="en-US" sz="2400" dirty="0">
                <a:solidFill>
                  <a:schemeClr val="tx1"/>
                </a:solidFill>
              </a:rPr>
              <a:t> </a:t>
            </a:r>
            <a:r>
              <a:rPr lang="en-US" sz="2400" b="1" dirty="0">
                <a:solidFill>
                  <a:schemeClr val="tx1"/>
                </a:solidFill>
              </a:rPr>
              <a:t>through</a:t>
            </a:r>
            <a:r>
              <a:rPr lang="en-US" sz="2400" dirty="0">
                <a:solidFill>
                  <a:schemeClr val="tx1"/>
                </a:solidFill>
              </a:rPr>
              <a:t> </a:t>
            </a:r>
            <a:r>
              <a:rPr lang="en-US" sz="2400" b="1" dirty="0">
                <a:solidFill>
                  <a:schemeClr val="accent1">
                    <a:lumMod val="60000"/>
                    <a:lumOff val="40000"/>
                  </a:schemeClr>
                </a:solidFill>
              </a:rPr>
              <a:t>space</a:t>
            </a:r>
            <a:r>
              <a:rPr lang="en-US" sz="2400" dirty="0">
                <a:solidFill>
                  <a:schemeClr val="tx1"/>
                </a:solidFill>
              </a:rPr>
              <a:t> and </a:t>
            </a:r>
            <a:r>
              <a:rPr lang="en-US" sz="2400" b="1" dirty="0">
                <a:solidFill>
                  <a:schemeClr val="accent1">
                    <a:lumMod val="60000"/>
                    <a:lumOff val="40000"/>
                  </a:schemeClr>
                </a:solidFill>
              </a:rPr>
              <a:t>time</a:t>
            </a:r>
            <a:r>
              <a:rPr lang="en-US" sz="2400" dirty="0">
                <a:solidFill>
                  <a:schemeClr val="tx1"/>
                </a:solidFill>
              </a:rPr>
              <a:t>, and the </a:t>
            </a:r>
            <a:r>
              <a:rPr lang="en-US" sz="2400" dirty="0">
                <a:solidFill>
                  <a:schemeClr val="accent2">
                    <a:lumMod val="60000"/>
                    <a:lumOff val="40000"/>
                  </a:schemeClr>
                </a:solidFill>
              </a:rPr>
              <a:t>related</a:t>
            </a:r>
            <a:r>
              <a:rPr lang="en-US" sz="2400" dirty="0">
                <a:solidFill>
                  <a:schemeClr val="tx1"/>
                </a:solidFill>
              </a:rPr>
              <a:t> </a:t>
            </a:r>
            <a:r>
              <a:rPr lang="en-US" sz="2400" b="1" dirty="0">
                <a:solidFill>
                  <a:schemeClr val="accent1">
                    <a:lumMod val="60000"/>
                    <a:lumOff val="40000"/>
                  </a:schemeClr>
                </a:solidFill>
              </a:rPr>
              <a:t>entities</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b="1" dirty="0">
                <a:solidFill>
                  <a:schemeClr val="accent1">
                    <a:lumMod val="60000"/>
                    <a:lumOff val="40000"/>
                  </a:schemeClr>
                </a:solidFill>
              </a:rPr>
              <a:t>energy</a:t>
            </a:r>
            <a:r>
              <a:rPr lang="en-US" sz="2400" dirty="0">
                <a:solidFill>
                  <a:schemeClr val="tx1"/>
                </a:solidFill>
              </a:rPr>
              <a:t> and </a:t>
            </a:r>
            <a:r>
              <a:rPr lang="en-US" sz="2400" b="1" dirty="0">
                <a:solidFill>
                  <a:schemeClr val="accent1">
                    <a:lumMod val="60000"/>
                    <a:lumOff val="40000"/>
                  </a:schemeClr>
                </a:solidFill>
              </a:rPr>
              <a:t>force</a:t>
            </a:r>
            <a:r>
              <a:rPr lang="en-US" sz="2400" dirty="0">
                <a:solidFill>
                  <a:schemeClr val="tx1"/>
                </a:solidFill>
              </a:rPr>
              <a:t>. It is one of the most </a:t>
            </a:r>
            <a:r>
              <a:rPr lang="en-US" sz="2400" dirty="0">
                <a:solidFill>
                  <a:schemeClr val="accent2">
                    <a:lumMod val="60000"/>
                    <a:lumOff val="40000"/>
                  </a:schemeClr>
                </a:solidFill>
              </a:rPr>
              <a:t>fundamental</a:t>
            </a:r>
            <a:r>
              <a:rPr lang="en-US" sz="2400" dirty="0">
                <a:solidFill>
                  <a:schemeClr val="tx1"/>
                </a:solidFill>
              </a:rPr>
              <a:t>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lumMod val="60000"/>
                    <a:lumOff val="40000"/>
                  </a:schemeClr>
                </a:solidFill>
              </a:rPr>
              <a:t>disciplines</a:t>
            </a:r>
            <a:r>
              <a:rPr lang="en-US" sz="2400" dirty="0">
                <a:solidFill>
                  <a:schemeClr val="tx1"/>
                </a:solidFill>
              </a:rPr>
              <a:t>.</a:t>
            </a:r>
            <a:r>
              <a:rPr lang="en-US" sz="2400" baseline="30000" dirty="0">
                <a:solidFill>
                  <a:schemeClr val="tx1"/>
                </a:solidFill>
              </a:rPr>
              <a:t> </a:t>
            </a:r>
            <a:r>
              <a:rPr lang="en-US" sz="2400" dirty="0">
                <a:solidFill>
                  <a:schemeClr val="tx1"/>
                </a:solidFill>
              </a:rPr>
              <a:t>A </a:t>
            </a:r>
            <a:r>
              <a:rPr lang="en-US" sz="2400" dirty="0">
                <a:solidFill>
                  <a:schemeClr val="accent1">
                    <a:lumMod val="60000"/>
                    <a:lumOff val="40000"/>
                  </a:schemeClr>
                </a:solidFill>
              </a:rPr>
              <a:t>scientist</a:t>
            </a:r>
            <a:r>
              <a:rPr lang="en-US" sz="2400" dirty="0">
                <a:solidFill>
                  <a:schemeClr val="tx1"/>
                </a:solidFill>
              </a:rPr>
              <a:t> </a:t>
            </a:r>
            <a:r>
              <a:rPr lang="en-US" sz="2400" b="1" dirty="0">
                <a:solidFill>
                  <a:schemeClr val="tx1"/>
                </a:solidFill>
              </a:rPr>
              <a:t>who</a:t>
            </a:r>
            <a:r>
              <a:rPr lang="en-US" sz="2400" dirty="0">
                <a:solidFill>
                  <a:schemeClr val="tx1"/>
                </a:solidFill>
              </a:rPr>
              <a:t> specializes in the </a:t>
            </a:r>
            <a:r>
              <a:rPr lang="en-US" sz="2400" dirty="0">
                <a:solidFill>
                  <a:schemeClr val="accent1">
                    <a:lumMod val="60000"/>
                    <a:lumOff val="40000"/>
                  </a:schemeClr>
                </a:solidFill>
              </a:rPr>
              <a:t>physics</a:t>
            </a:r>
            <a:r>
              <a:rPr lang="en-US" sz="2400" dirty="0">
                <a:solidFill>
                  <a:schemeClr val="tx1"/>
                </a:solidFill>
              </a:rPr>
              <a:t> </a:t>
            </a:r>
            <a:r>
              <a:rPr lang="en-US" sz="2400" b="1" dirty="0">
                <a:solidFill>
                  <a:schemeClr val="accent1">
                    <a:lumMod val="60000"/>
                    <a:lumOff val="40000"/>
                  </a:schemeClr>
                </a:solidFill>
              </a:rPr>
              <a:t>field</a:t>
            </a:r>
            <a:r>
              <a:rPr lang="en-US" sz="2400" dirty="0">
                <a:solidFill>
                  <a:schemeClr val="tx1"/>
                </a:solidFill>
              </a:rPr>
              <a:t> </a:t>
            </a:r>
            <a:r>
              <a:rPr lang="en-US" sz="2400" b="1" dirty="0">
                <a:solidFill>
                  <a:schemeClr val="tx1"/>
                </a:solidFill>
              </a:rPr>
              <a:t>is</a:t>
            </a:r>
            <a:r>
              <a:rPr lang="en-US" sz="2400" dirty="0">
                <a:solidFill>
                  <a:schemeClr val="tx1"/>
                </a:solidFill>
              </a:rPr>
              <a:t> called a </a:t>
            </a:r>
            <a:r>
              <a:rPr lang="en-US" sz="2400" dirty="0">
                <a:solidFill>
                  <a:schemeClr val="accent1">
                    <a:lumMod val="60000"/>
                    <a:lumOff val="40000"/>
                  </a:schemeClr>
                </a:solidFill>
              </a:rPr>
              <a:t>physicist</a:t>
            </a:r>
            <a:r>
              <a:rPr lang="en-US" sz="2400" dirty="0">
                <a:solidFill>
                  <a:schemeClr val="tx1"/>
                </a:solidFill>
              </a:rPr>
              <a:t>.</a:t>
            </a:r>
          </a:p>
          <a:p>
            <a:pPr>
              <a:lnSpc>
                <a:spcPct val="150000"/>
              </a:lnSpc>
            </a:pPr>
            <a:r>
              <a:rPr lang="en-US" sz="2400" b="1" dirty="0">
                <a:solidFill>
                  <a:schemeClr val="accent1">
                    <a:lumMod val="60000"/>
                    <a:lumOff val="40000"/>
                  </a:schemeClr>
                </a:solidFill>
              </a:rPr>
              <a:t>Physics</a:t>
            </a:r>
            <a:r>
              <a:rPr lang="en-US" sz="2400" dirty="0">
                <a:solidFill>
                  <a:schemeClr val="tx1"/>
                </a:solidFill>
              </a:rPr>
              <a:t> </a:t>
            </a:r>
            <a:r>
              <a:rPr lang="en-US" sz="2400" b="1" dirty="0">
                <a:solidFill>
                  <a:schemeClr val="tx1"/>
                </a:solidFill>
              </a:rPr>
              <a:t>is</a:t>
            </a:r>
            <a:r>
              <a:rPr lang="en-US" sz="2400" dirty="0">
                <a:solidFill>
                  <a:schemeClr val="tx1"/>
                </a:solidFill>
              </a:rPr>
              <a:t> one of the </a:t>
            </a:r>
            <a:r>
              <a:rPr lang="en-US" sz="2400" dirty="0">
                <a:solidFill>
                  <a:schemeClr val="accent2">
                    <a:lumMod val="60000"/>
                    <a:lumOff val="40000"/>
                  </a:schemeClr>
                </a:solidFill>
              </a:rPr>
              <a:t>oldest academic</a:t>
            </a:r>
            <a:r>
              <a:rPr lang="en-US" sz="2400" dirty="0">
                <a:solidFill>
                  <a:schemeClr val="tx1"/>
                </a:solidFill>
              </a:rPr>
              <a:t> </a:t>
            </a:r>
            <a:r>
              <a:rPr lang="en-US" sz="2400" b="1" dirty="0">
                <a:solidFill>
                  <a:schemeClr val="accent1">
                    <a:lumMod val="60000"/>
                    <a:lumOff val="40000"/>
                  </a:schemeClr>
                </a:solidFill>
              </a:rPr>
              <a:t>disciplines</a:t>
            </a:r>
            <a:r>
              <a:rPr lang="en-US" sz="2400" b="1" dirty="0">
                <a:solidFill>
                  <a:schemeClr val="tx1"/>
                </a:solidFill>
              </a:rPr>
              <a:t>.</a:t>
            </a:r>
            <a:r>
              <a:rPr lang="en-US" sz="2400" dirty="0">
                <a:solidFill>
                  <a:schemeClr val="tx1"/>
                </a:solidFill>
              </a:rPr>
              <a:t> Over much of the past two </a:t>
            </a:r>
            <a:r>
              <a:rPr lang="en-US" sz="2400" b="1" dirty="0">
                <a:solidFill>
                  <a:schemeClr val="accent1">
                    <a:lumMod val="60000"/>
                    <a:lumOff val="40000"/>
                  </a:schemeClr>
                </a:solidFill>
              </a:rPr>
              <a:t>millennia</a:t>
            </a:r>
            <a:r>
              <a:rPr lang="en-US" sz="2400" dirty="0">
                <a:solidFill>
                  <a:schemeClr val="tx1"/>
                </a:solidFill>
              </a:rPr>
              <a:t>, </a:t>
            </a:r>
            <a:r>
              <a:rPr lang="en-US" sz="2400" dirty="0">
                <a:solidFill>
                  <a:schemeClr val="accent1">
                    <a:lumMod val="60000"/>
                    <a:lumOff val="40000"/>
                  </a:schemeClr>
                </a:solidFill>
              </a:rPr>
              <a:t>physics</a:t>
            </a:r>
            <a:r>
              <a:rPr lang="en-US" sz="2400" dirty="0">
                <a:solidFill>
                  <a:schemeClr val="tx1"/>
                </a:solidFill>
              </a:rPr>
              <a:t>, </a:t>
            </a:r>
            <a:r>
              <a:rPr lang="en-US" sz="2400" dirty="0">
                <a:solidFill>
                  <a:schemeClr val="accent1">
                    <a:lumMod val="60000"/>
                    <a:lumOff val="40000"/>
                  </a:schemeClr>
                </a:solidFill>
              </a:rPr>
              <a:t>chemistry</a:t>
            </a:r>
            <a:r>
              <a:rPr lang="en-US" sz="2400" dirty="0">
                <a:solidFill>
                  <a:schemeClr val="tx1"/>
                </a:solidFill>
              </a:rPr>
              <a:t>, </a:t>
            </a:r>
            <a:r>
              <a:rPr lang="en-US" sz="2400" dirty="0">
                <a:solidFill>
                  <a:schemeClr val="accent1">
                    <a:lumMod val="60000"/>
                    <a:lumOff val="40000"/>
                  </a:schemeClr>
                </a:solidFill>
              </a:rPr>
              <a:t>biology</a:t>
            </a:r>
            <a:r>
              <a:rPr lang="en-US" sz="2400" dirty="0">
                <a:solidFill>
                  <a:schemeClr val="tx1"/>
                </a:solidFill>
              </a:rPr>
              <a:t>, and certain </a:t>
            </a:r>
            <a:r>
              <a:rPr lang="en-US" sz="2400" b="1" dirty="0">
                <a:solidFill>
                  <a:schemeClr val="accent1">
                    <a:lumMod val="60000"/>
                    <a:lumOff val="40000"/>
                  </a:schemeClr>
                </a:solidFill>
              </a:rPr>
              <a:t>branches</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b="1" dirty="0">
                <a:solidFill>
                  <a:schemeClr val="accent1">
                    <a:lumMod val="60000"/>
                    <a:lumOff val="40000"/>
                  </a:schemeClr>
                </a:solidFill>
              </a:rPr>
              <a:t>mathematics</a:t>
            </a:r>
            <a:r>
              <a:rPr lang="en-US" sz="2400" dirty="0">
                <a:solidFill>
                  <a:schemeClr val="tx1"/>
                </a:solidFill>
              </a:rPr>
              <a:t> </a:t>
            </a:r>
            <a:r>
              <a:rPr lang="en-US" sz="2400" b="1" dirty="0">
                <a:solidFill>
                  <a:schemeClr val="tx1"/>
                </a:solidFill>
              </a:rPr>
              <a:t>were</a:t>
            </a:r>
            <a:r>
              <a:rPr lang="en-US" sz="2400" dirty="0">
                <a:solidFill>
                  <a:schemeClr val="tx1"/>
                </a:solidFill>
              </a:rPr>
              <a:t> a </a:t>
            </a:r>
            <a:r>
              <a:rPr lang="en-US" sz="2400" dirty="0">
                <a:solidFill>
                  <a:schemeClr val="accent1">
                    <a:lumMod val="60000"/>
                    <a:lumOff val="40000"/>
                  </a:schemeClr>
                </a:solidFill>
              </a:rPr>
              <a:t>part</a:t>
            </a:r>
            <a:r>
              <a:rPr lang="en-US" sz="2400" dirty="0">
                <a:solidFill>
                  <a:schemeClr val="tx1"/>
                </a:solidFill>
              </a:rPr>
              <a:t> </a:t>
            </a:r>
            <a:r>
              <a:rPr lang="en-US" sz="2400" b="1" dirty="0">
                <a:solidFill>
                  <a:schemeClr val="tx1"/>
                </a:solidFill>
              </a:rPr>
              <a:t>of</a:t>
            </a:r>
            <a:r>
              <a:rPr lang="en-US" sz="2400" dirty="0">
                <a:solidFill>
                  <a:schemeClr val="tx1"/>
                </a:solidFill>
              </a:rPr>
              <a:t> </a:t>
            </a:r>
            <a:r>
              <a:rPr lang="en-US" sz="2400" dirty="0">
                <a:solidFill>
                  <a:schemeClr val="accent2">
                    <a:lumMod val="60000"/>
                    <a:lumOff val="40000"/>
                  </a:schemeClr>
                </a:solidFill>
              </a:rPr>
              <a:t>natural</a:t>
            </a:r>
            <a:r>
              <a:rPr lang="en-US" sz="2400" dirty="0">
                <a:solidFill>
                  <a:schemeClr val="tx1"/>
                </a:solidFill>
              </a:rPr>
              <a:t> </a:t>
            </a:r>
            <a:r>
              <a:rPr lang="en-US" sz="2400" b="1" dirty="0">
                <a:solidFill>
                  <a:schemeClr val="accent1">
                    <a:lumMod val="60000"/>
                    <a:lumOff val="40000"/>
                  </a:schemeClr>
                </a:solidFill>
              </a:rPr>
              <a:t>philosophy</a:t>
            </a:r>
            <a:r>
              <a:rPr lang="en-US" sz="2400" dirty="0">
                <a:solidFill>
                  <a:schemeClr val="tx1"/>
                </a:solidFill>
              </a:rPr>
              <a:t>, but during the </a:t>
            </a:r>
            <a:r>
              <a:rPr lang="en-US" sz="2400" dirty="0">
                <a:solidFill>
                  <a:schemeClr val="accent2">
                    <a:lumMod val="60000"/>
                    <a:lumOff val="40000"/>
                  </a:schemeClr>
                </a:solidFill>
              </a:rPr>
              <a:t>Scientific</a:t>
            </a:r>
            <a:r>
              <a:rPr lang="en-US" sz="2400" dirty="0">
                <a:solidFill>
                  <a:schemeClr val="tx1"/>
                </a:solidFill>
              </a:rPr>
              <a:t> </a:t>
            </a:r>
            <a:r>
              <a:rPr lang="en-US" sz="2400" b="1" dirty="0">
                <a:solidFill>
                  <a:schemeClr val="accent1">
                    <a:lumMod val="60000"/>
                    <a:lumOff val="40000"/>
                  </a:schemeClr>
                </a:solidFill>
              </a:rPr>
              <a:t>Revolution</a:t>
            </a:r>
            <a:r>
              <a:rPr lang="en-US" sz="2400" dirty="0">
                <a:solidFill>
                  <a:schemeClr val="tx1"/>
                </a:solidFill>
              </a:rPr>
              <a:t> </a:t>
            </a:r>
            <a:r>
              <a:rPr lang="en-US" sz="2400" b="1" dirty="0">
                <a:solidFill>
                  <a:schemeClr val="tx1"/>
                </a:solidFill>
              </a:rPr>
              <a:t>in</a:t>
            </a:r>
            <a:r>
              <a:rPr lang="en-US" sz="2400" dirty="0">
                <a:solidFill>
                  <a:schemeClr val="tx1"/>
                </a:solidFill>
              </a:rPr>
              <a:t> the 17th </a:t>
            </a:r>
            <a:r>
              <a:rPr lang="en-US" sz="2400" b="1" dirty="0">
                <a:solidFill>
                  <a:schemeClr val="accent1">
                    <a:lumMod val="60000"/>
                    <a:lumOff val="40000"/>
                  </a:schemeClr>
                </a:solidFill>
              </a:rPr>
              <a:t>century</a:t>
            </a:r>
            <a:r>
              <a:rPr lang="en-US" sz="2400" dirty="0">
                <a:solidFill>
                  <a:schemeClr val="tx1"/>
                </a:solidFill>
              </a:rPr>
              <a:t>, these </a:t>
            </a:r>
            <a:r>
              <a:rPr lang="en-US" sz="2400" dirty="0">
                <a:solidFill>
                  <a:schemeClr val="accent2">
                    <a:lumMod val="60000"/>
                    <a:lumOff val="40000"/>
                  </a:schemeClr>
                </a:solidFill>
              </a:rPr>
              <a:t>natural</a:t>
            </a:r>
            <a:r>
              <a:rPr lang="en-US" sz="2400" dirty="0">
                <a:solidFill>
                  <a:schemeClr val="tx1"/>
                </a:solidFill>
              </a:rPr>
              <a:t> </a:t>
            </a:r>
            <a:r>
              <a:rPr lang="en-US" sz="2400" b="1" dirty="0">
                <a:solidFill>
                  <a:schemeClr val="accent1">
                    <a:lumMod val="60000"/>
                    <a:lumOff val="40000"/>
                  </a:schemeClr>
                </a:solidFill>
              </a:rPr>
              <a:t>sciences</a:t>
            </a:r>
            <a:r>
              <a:rPr lang="en-US" sz="2400" dirty="0">
                <a:solidFill>
                  <a:schemeClr val="tx1"/>
                </a:solidFill>
              </a:rPr>
              <a:t> </a:t>
            </a:r>
            <a:r>
              <a:rPr lang="en-US" sz="2400" b="1" dirty="0">
                <a:solidFill>
                  <a:schemeClr val="tx1"/>
                </a:solidFill>
              </a:rPr>
              <a:t>branched</a:t>
            </a:r>
            <a:r>
              <a:rPr lang="en-US" sz="2400" dirty="0">
                <a:solidFill>
                  <a:schemeClr val="tx1"/>
                </a:solidFill>
              </a:rPr>
              <a:t> into </a:t>
            </a:r>
            <a:r>
              <a:rPr lang="en-US" sz="2400" dirty="0">
                <a:solidFill>
                  <a:schemeClr val="accent2">
                    <a:lumMod val="60000"/>
                    <a:lumOff val="40000"/>
                  </a:schemeClr>
                </a:solidFill>
              </a:rPr>
              <a:t>separate </a:t>
            </a:r>
            <a:r>
              <a:rPr lang="en-US" sz="2400" dirty="0">
                <a:solidFill>
                  <a:schemeClr val="accent1">
                    <a:lumMod val="60000"/>
                    <a:lumOff val="40000"/>
                  </a:schemeClr>
                </a:solidFill>
              </a:rPr>
              <a:t>research</a:t>
            </a:r>
            <a:r>
              <a:rPr lang="en-US" sz="2400" dirty="0">
                <a:solidFill>
                  <a:schemeClr val="tx1"/>
                </a:solidFill>
              </a:rPr>
              <a:t> </a:t>
            </a:r>
            <a:r>
              <a:rPr lang="en-US" sz="2400" b="1" dirty="0">
                <a:solidFill>
                  <a:schemeClr val="accent1">
                    <a:lumMod val="60000"/>
                    <a:lumOff val="40000"/>
                  </a:schemeClr>
                </a:solidFill>
              </a:rPr>
              <a:t>endeavors</a:t>
            </a:r>
            <a:r>
              <a:rPr lang="en-US" sz="2400" b="1" dirty="0">
                <a:solidFill>
                  <a:schemeClr val="tx1"/>
                </a:solidFill>
              </a:rPr>
              <a:t>.</a:t>
            </a:r>
          </a:p>
          <a:p>
            <a:endParaRPr lang="en-GB" dirty="0">
              <a:solidFill>
                <a:schemeClr val="tx1"/>
              </a:solidFill>
            </a:endParaRPr>
          </a:p>
        </p:txBody>
      </p:sp>
    </p:spTree>
    <p:extLst>
      <p:ext uri="{BB962C8B-B14F-4D97-AF65-F5344CB8AC3E}">
        <p14:creationId xmlns:p14="http://schemas.microsoft.com/office/powerpoint/2010/main" val="532491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69" t="33949" b="4743"/>
          <a:stretch>
            <a:fillRect/>
          </a:stretch>
        </p:blipFill>
        <p:spPr bwMode="auto">
          <a:xfrm>
            <a:off x="278027" y="491066"/>
            <a:ext cx="10991106" cy="627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980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04E0-C472-CAFD-314D-6D61588ACA1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A9D1550-1DB3-BFDE-8654-35CAEC7A2265}"/>
              </a:ext>
            </a:extLst>
          </p:cNvPr>
          <p:cNvSpPr>
            <a:spLocks noGrp="1"/>
          </p:cNvSpPr>
          <p:nvPr>
            <p:ph idx="1"/>
          </p:nvPr>
        </p:nvSpPr>
        <p:spPr>
          <a:xfrm>
            <a:off x="1361209" y="1776845"/>
            <a:ext cx="10143403" cy="4134377"/>
          </a:xfrm>
        </p:spPr>
        <p:txBody>
          <a:bodyPr/>
          <a:lstStyle/>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Impact of Cost Overruns on Infrastructure Projects Failures and Effective Cost Management to Reduce Overruns</a:t>
            </a:r>
          </a:p>
          <a:p>
            <a:endPar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Real-Time Gas Flow Leakage Detection: A Machine Learning Approach to Sensitivity and Uncertainty Analysis</a:t>
            </a:r>
          </a:p>
          <a:p>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26 European Symposium on Computer Aided Process Engineering</a:t>
            </a:r>
          </a:p>
          <a:p>
            <a:endParaRPr lang="en-GB" dirty="0"/>
          </a:p>
        </p:txBody>
      </p:sp>
    </p:spTree>
    <p:extLst>
      <p:ext uri="{BB962C8B-B14F-4D97-AF65-F5344CB8AC3E}">
        <p14:creationId xmlns:p14="http://schemas.microsoft.com/office/powerpoint/2010/main" val="3734843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3F38D3-557C-4F65-8932-CD1DC502A0E0}"/>
              </a:ext>
            </a:extLst>
          </p:cNvPr>
          <p:cNvSpPr txBox="1"/>
          <p:nvPr/>
        </p:nvSpPr>
        <p:spPr>
          <a:xfrm>
            <a:off x="540327" y="39082"/>
            <a:ext cx="10474037" cy="6818918"/>
          </a:xfrm>
          <a:prstGeom prst="rect">
            <a:avLst/>
          </a:prstGeom>
          <a:noFill/>
        </p:spPr>
        <p:txBody>
          <a:bodyPr wrap="square">
            <a:spAutoFit/>
          </a:bodyPr>
          <a:lstStyle/>
          <a:p>
            <a:pPr algn="l">
              <a:lnSpc>
                <a:spcPct val="150000"/>
              </a:lnSpc>
              <a:buNone/>
            </a:pPr>
            <a:r>
              <a:rPr lang="en-US" sz="2100" b="1" i="0" dirty="0">
                <a:solidFill>
                  <a:srgbClr val="202122"/>
                </a:solidFill>
                <a:effectLst/>
                <a:latin typeface="Arial" panose="020B0604020202020204" pitchFamily="34" charset="0"/>
              </a:rPr>
              <a:t>Industrial engineering</a:t>
            </a:r>
            <a:r>
              <a:rPr lang="en-US" sz="2100" b="0" i="0" dirty="0">
                <a:solidFill>
                  <a:srgbClr val="202122"/>
                </a:solidFill>
                <a:effectLst/>
                <a:latin typeface="Arial" panose="020B0604020202020204" pitchFamily="34" charset="0"/>
              </a:rPr>
              <a:t> (IE) is concerned with the design, improvement and installation of integrated systems of people, materials, information, equipment and energy. It draws upon specialized knowledge and skill in the mathematical, physical, and social sciences together with the principles and methods of engineering analysis and design, to specify, predict, and evaluate the results to be obtained from such systems.</a:t>
            </a:r>
            <a:r>
              <a:rPr lang="en-US" sz="2100" b="0" i="0" u="none" strike="noStrike" baseline="30000" dirty="0">
                <a:solidFill>
                  <a:srgbClr val="3366CC"/>
                </a:solidFill>
                <a:effectLst/>
                <a:latin typeface="Arial" panose="020B0604020202020204" pitchFamily="34" charset="0"/>
                <a:hlinkClick r:id="rId2"/>
              </a:rPr>
              <a:t>[1]</a:t>
            </a:r>
            <a:r>
              <a:rPr lang="en-US" sz="2100" b="0" i="0" dirty="0">
                <a:solidFill>
                  <a:srgbClr val="202122"/>
                </a:solidFill>
                <a:effectLst/>
                <a:latin typeface="Arial" panose="020B0604020202020204" pitchFamily="34" charset="0"/>
              </a:rPr>
              <a:t> Industrial engineering is a branch of engineering that focuses on optimizing complex processes, systems, and organizations by improving efficiency, productivity, and quality. It combines principles from engineering, mathematics, and business to design, analyze, and manage systems that involve people, materials, information, equipment, and energy. Industrial engineers aim to reduce waste, streamline operations, and enhance overall performance across various industries, including manufacturing, healthcare, logistics, and service sectors.</a:t>
            </a:r>
          </a:p>
          <a:p>
            <a:pPr algn="l">
              <a:lnSpc>
                <a:spcPct val="150000"/>
              </a:lnSpc>
              <a:buNone/>
            </a:pPr>
            <a:r>
              <a:rPr lang="en-US" sz="2100" b="0" i="0" dirty="0">
                <a:solidFill>
                  <a:srgbClr val="202122"/>
                </a:solidFill>
                <a:effectLst/>
                <a:latin typeface="Arial" panose="020B0604020202020204" pitchFamily="34" charset="0"/>
              </a:rPr>
              <a:t>Industrial engineers are employed in numerous industries, such as automobile manufacturing, aerospace, healthcare, forestry, finance, leisure, and education.</a:t>
            </a:r>
          </a:p>
        </p:txBody>
      </p:sp>
    </p:spTree>
    <p:extLst>
      <p:ext uri="{BB962C8B-B14F-4D97-AF65-F5344CB8AC3E}">
        <p14:creationId xmlns:p14="http://schemas.microsoft.com/office/powerpoint/2010/main" val="2643330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1C374-18BC-2FAE-3D5C-415172DDEB2C}"/>
              </a:ext>
            </a:extLst>
          </p:cNvPr>
          <p:cNvSpPr txBox="1">
            <a:spLocks noGrp="1"/>
          </p:cNvSpPr>
          <p:nvPr>
            <p:ph idx="1"/>
          </p:nvPr>
        </p:nvSpPr>
        <p:spPr>
          <a:xfrm>
            <a:off x="406976" y="0"/>
            <a:ext cx="11459441" cy="5626027"/>
          </a:xfrm>
          <a:prstGeom prst="rect">
            <a:avLst/>
          </a:prstGeom>
          <a:noFill/>
        </p:spPr>
        <p:txBody>
          <a:bodyPr wrap="square">
            <a:spAutoFit/>
          </a:bodyPr>
          <a:lstStyle/>
          <a:p>
            <a:pPr algn="l">
              <a:lnSpc>
                <a:spcPct val="150000"/>
              </a:lnSpc>
              <a:buNone/>
            </a:pPr>
            <a:r>
              <a:rPr lang="en-US" sz="22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Industrial engineering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(IE) is concerned with the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design</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improvement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installation</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of</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integrated</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systems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of</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people, materials, information, equipment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energy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It draws upon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specialized</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knowledge</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skill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in</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the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mathematical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physical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social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sciences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together with</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the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principles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methods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of</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engineering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analysis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design</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to specify, predict, and evaluate the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results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to be obtained from such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systems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t>
            </a:r>
            <a:r>
              <a:rPr lang="en-US" sz="2200" b="0" i="0" u="none" strike="noStrike" baseline="30000" dirty="0">
                <a:solidFill>
                  <a:srgbClr val="3366CC"/>
                </a:solidFill>
                <a:effectLst/>
                <a:latin typeface="Calibri" panose="020F0502020204030204" pitchFamily="34" charset="0"/>
                <a:ea typeface="Calibri" panose="020F0502020204030204" pitchFamily="34" charset="0"/>
                <a:cs typeface="Calibri" panose="020F0502020204030204" pitchFamily="34" charset="0"/>
                <a:hlinkClick r:id="rId2"/>
              </a:rPr>
              <a:t>[1]</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Industrial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engineering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is a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branch</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of</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engineering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that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focuses on </a:t>
            </a:r>
            <a:r>
              <a:rPr lang="en-US" sz="2200" b="0" i="0" dirty="0">
                <a:solidFill>
                  <a:srgbClr val="800000"/>
                </a:solidFill>
                <a:effectLst/>
                <a:latin typeface="Calibri" panose="020F0502020204030204" pitchFamily="34" charset="0"/>
                <a:ea typeface="Calibri" panose="020F0502020204030204" pitchFamily="34" charset="0"/>
                <a:cs typeface="Calibri" panose="020F0502020204030204" pitchFamily="34" charset="0"/>
              </a:rPr>
              <a:t>optimizing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complex</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processes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systems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organizations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by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improving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efficiency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productivity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quality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It combines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different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principles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from</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engineering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mathematics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business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to design, analyze, and manage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systems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that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involve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people</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materials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information</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equipment</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energy</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Industrial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engineers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aim to reduce waste, streamline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operations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enhance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overall</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performance</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across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various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industries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202122"/>
                </a:solidFill>
                <a:effectLst/>
                <a:highlight>
                  <a:srgbClr val="008000"/>
                </a:highlight>
                <a:latin typeface="Calibri" panose="020F0502020204030204" pitchFamily="34" charset="0"/>
                <a:ea typeface="Calibri" panose="020F0502020204030204" pitchFamily="34" charset="0"/>
                <a:cs typeface="Calibri" panose="020F0502020204030204" pitchFamily="34" charset="0"/>
              </a:rPr>
              <a:t>i</a:t>
            </a:r>
            <a:r>
              <a:rPr lang="en-US" sz="2200" b="0" i="0" dirty="0">
                <a:solidFill>
                  <a:srgbClr val="202122"/>
                </a:solidFill>
                <a:effectLst/>
                <a:highlight>
                  <a:srgbClr val="808000"/>
                </a:highlight>
                <a:latin typeface="Calibri" panose="020F0502020204030204" pitchFamily="34" charset="0"/>
                <a:ea typeface="Calibri" panose="020F0502020204030204" pitchFamily="34" charset="0"/>
                <a:cs typeface="Calibri" panose="020F0502020204030204" pitchFamily="34" charset="0"/>
              </a:rPr>
              <a:t>ncluding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manufacturing</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healthcare</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logistics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and </a:t>
            </a:r>
            <a:r>
              <a:rPr lang="en-US" sz="2200" b="0" i="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service</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sectors</a:t>
            </a:r>
            <a:r>
              <a:rPr lang="en-US" sz="22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77884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09600" y="274637"/>
            <a:ext cx="10972800" cy="995363"/>
          </a:xfrm>
        </p:spPr>
        <p:txBody>
          <a:bodyPr>
            <a:normAutofit/>
          </a:bodyPr>
          <a:lstStyle/>
          <a:p>
            <a:r>
              <a:rPr lang="es-ES" sz="4000" b="1" dirty="0">
                <a:solidFill>
                  <a:srgbClr val="FF0000"/>
                </a:solidFill>
              </a:rPr>
              <a:t>Núcleo con </a:t>
            </a:r>
            <a:r>
              <a:rPr lang="es-ES" sz="4000" b="1" i="1" dirty="0">
                <a:solidFill>
                  <a:srgbClr val="FF0000"/>
                </a:solidFill>
              </a:rPr>
              <a:t>–</a:t>
            </a:r>
            <a:r>
              <a:rPr lang="es-ES" sz="4000" b="1" i="1" dirty="0" err="1">
                <a:solidFill>
                  <a:srgbClr val="FF0000"/>
                </a:solidFill>
              </a:rPr>
              <a:t>ing</a:t>
            </a:r>
            <a:r>
              <a:rPr lang="es-ES" sz="4000" b="1" dirty="0">
                <a:solidFill>
                  <a:srgbClr val="FF0000"/>
                </a:solidFill>
              </a:rPr>
              <a:t> (gerundio) y </a:t>
            </a:r>
            <a:r>
              <a:rPr lang="es-ES" sz="4000" b="1" i="1" dirty="0">
                <a:solidFill>
                  <a:srgbClr val="FF0000"/>
                </a:solidFill>
              </a:rPr>
              <a:t>to </a:t>
            </a:r>
            <a:r>
              <a:rPr lang="es-ES" sz="4000" b="1" i="1" dirty="0" err="1">
                <a:solidFill>
                  <a:srgbClr val="FF0000"/>
                </a:solidFill>
              </a:rPr>
              <a:t>inf</a:t>
            </a:r>
            <a:endParaRPr lang="es-AR" sz="4000" b="1" dirty="0">
              <a:solidFill>
                <a:srgbClr val="FF0000"/>
              </a:solidFill>
            </a:endParaRPr>
          </a:p>
        </p:txBody>
      </p:sp>
      <p:sp>
        <p:nvSpPr>
          <p:cNvPr id="3" name="Marcador de contenido 2"/>
          <p:cNvSpPr>
            <a:spLocks noGrp="1"/>
          </p:cNvSpPr>
          <p:nvPr>
            <p:ph idx="1"/>
          </p:nvPr>
        </p:nvSpPr>
        <p:spPr>
          <a:xfrm>
            <a:off x="609600" y="496390"/>
            <a:ext cx="10972800" cy="5655901"/>
          </a:xfrm>
        </p:spPr>
        <p:txBody>
          <a:bodyPr/>
          <a:lstStyle/>
          <a:p>
            <a:pPr marL="0" indent="0">
              <a:buNone/>
            </a:pPr>
            <a:endParaRPr lang="es-ES" dirty="0"/>
          </a:p>
          <a:p>
            <a:pPr marL="0" indent="0">
              <a:buNone/>
            </a:pPr>
            <a:endParaRPr lang="es-AR" dirty="0"/>
          </a:p>
        </p:txBody>
      </p:sp>
      <p:graphicFrame>
        <p:nvGraphicFramePr>
          <p:cNvPr id="4" name="Tabla 3"/>
          <p:cNvGraphicFramePr>
            <a:graphicFrameLocks noGrp="1"/>
          </p:cNvGraphicFramePr>
          <p:nvPr>
            <p:extLst>
              <p:ext uri="{D42A27DB-BD31-4B8C-83A1-F6EECF244321}">
                <p14:modId xmlns:p14="http://schemas.microsoft.com/office/powerpoint/2010/main" val="3756724581"/>
              </p:ext>
            </p:extLst>
          </p:nvPr>
        </p:nvGraphicFramePr>
        <p:xfrm>
          <a:off x="469901" y="1397001"/>
          <a:ext cx="10972801" cy="4062680"/>
        </p:xfrm>
        <a:graphic>
          <a:graphicData uri="http://schemas.openxmlformats.org/drawingml/2006/table">
            <a:tbl>
              <a:tblPr firstRow="1" bandRow="1">
                <a:tableStyleId>{5C22544A-7EE6-4342-B048-85BDC9FD1C3A}</a:tableStyleId>
              </a:tblPr>
              <a:tblGrid>
                <a:gridCol w="779350">
                  <a:extLst>
                    <a:ext uri="{9D8B030D-6E8A-4147-A177-3AD203B41FA5}">
                      <a16:colId xmlns:a16="http://schemas.microsoft.com/office/drawing/2014/main" val="587563703"/>
                    </a:ext>
                  </a:extLst>
                </a:gridCol>
                <a:gridCol w="1378039">
                  <a:extLst>
                    <a:ext uri="{9D8B030D-6E8A-4147-A177-3AD203B41FA5}">
                      <a16:colId xmlns:a16="http://schemas.microsoft.com/office/drawing/2014/main" val="20001"/>
                    </a:ext>
                  </a:extLst>
                </a:gridCol>
                <a:gridCol w="1932010">
                  <a:extLst>
                    <a:ext uri="{9D8B030D-6E8A-4147-A177-3AD203B41FA5}">
                      <a16:colId xmlns:a16="http://schemas.microsoft.com/office/drawing/2014/main" val="1455804906"/>
                    </a:ext>
                  </a:extLst>
                </a:gridCol>
                <a:gridCol w="3003804">
                  <a:extLst>
                    <a:ext uri="{9D8B030D-6E8A-4147-A177-3AD203B41FA5}">
                      <a16:colId xmlns:a16="http://schemas.microsoft.com/office/drawing/2014/main" val="2786441262"/>
                    </a:ext>
                  </a:extLst>
                </a:gridCol>
                <a:gridCol w="1768966">
                  <a:extLst>
                    <a:ext uri="{9D8B030D-6E8A-4147-A177-3AD203B41FA5}">
                      <a16:colId xmlns:a16="http://schemas.microsoft.com/office/drawing/2014/main" val="1704427333"/>
                    </a:ext>
                  </a:extLst>
                </a:gridCol>
                <a:gridCol w="2110632">
                  <a:extLst>
                    <a:ext uri="{9D8B030D-6E8A-4147-A177-3AD203B41FA5}">
                      <a16:colId xmlns:a16="http://schemas.microsoft.com/office/drawing/2014/main" val="1721947338"/>
                    </a:ext>
                  </a:extLst>
                </a:gridCol>
              </a:tblGrid>
              <a:tr h="812536">
                <a:tc>
                  <a:txBody>
                    <a:bodyPr/>
                    <a:lstStyle/>
                    <a:p>
                      <a:r>
                        <a:rPr lang="es-AR" sz="2400" b="1" dirty="0" err="1">
                          <a:solidFill>
                            <a:schemeClr val="bg1"/>
                          </a:solidFill>
                        </a:rPr>
                        <a:t>The</a:t>
                      </a:r>
                      <a:endParaRPr lang="es-AR" sz="24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s-AR" sz="24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AR" sz="2400" b="1" dirty="0" err="1">
                          <a:solidFill>
                            <a:schemeClr val="accent1">
                              <a:lumMod val="60000"/>
                              <a:lumOff val="40000"/>
                            </a:schemeClr>
                          </a:solidFill>
                        </a:rPr>
                        <a:t>warning</a:t>
                      </a:r>
                      <a:endParaRPr lang="es-AR" sz="2400" b="1" dirty="0">
                        <a:solidFill>
                          <a:schemeClr val="accent1">
                            <a:lumMod val="60000"/>
                            <a:lumOff val="40000"/>
                          </a:schemeClr>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endParaRPr lang="es-AR" sz="24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AR" sz="2400" b="1" dirty="0" err="1">
                          <a:solidFill>
                            <a:schemeClr val="bg1"/>
                          </a:solidFill>
                        </a:rPr>
                        <a:t>came</a:t>
                      </a:r>
                      <a:endParaRPr lang="es-AR" sz="2400" b="1" dirty="0">
                        <a:solidFill>
                          <a:schemeClr val="bg1"/>
                        </a:solidFill>
                      </a:endParaRP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AR" sz="2400" b="1" dirty="0" err="1">
                          <a:solidFill>
                            <a:schemeClr val="bg1"/>
                          </a:solidFill>
                        </a:rPr>
                        <a:t>too</a:t>
                      </a:r>
                      <a:r>
                        <a:rPr lang="es-AR" sz="2400" b="1" dirty="0">
                          <a:solidFill>
                            <a:schemeClr val="bg1"/>
                          </a:solidFill>
                        </a:rPr>
                        <a:t> late.</a:t>
                      </a:r>
                    </a:p>
                  </a:txBody>
                  <a:tcPr anchor="ctr">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812536">
                <a:tc>
                  <a:txBody>
                    <a:bodyPr/>
                    <a:lstStyle/>
                    <a:p>
                      <a:r>
                        <a:rPr lang="es-AR" sz="2400" b="1" dirty="0" err="1">
                          <a:solidFill>
                            <a:schemeClr val="bg1"/>
                          </a:solidFill>
                        </a:rPr>
                        <a:t>The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r>
                        <a:rPr lang="es-AR" sz="2400" b="1" dirty="0" err="1">
                          <a:solidFill>
                            <a:schemeClr val="bg1"/>
                          </a:solidFill>
                        </a:rPr>
                        <a:t>extense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accent1">
                              <a:lumMod val="60000"/>
                              <a:lumOff val="40000"/>
                            </a:schemeClr>
                          </a:solidFill>
                        </a:rPr>
                        <a:t>charging</a:t>
                      </a:r>
                      <a:endParaRPr lang="es-AR" sz="2400" b="1" dirty="0">
                        <a:solidFill>
                          <a:schemeClr val="accent1">
                            <a:lumMod val="60000"/>
                            <a:lumOff val="4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of </a:t>
                      </a:r>
                      <a:r>
                        <a:rPr lang="es-ES" sz="2400" b="1" dirty="0" err="1">
                          <a:solidFill>
                            <a:schemeClr val="bg1"/>
                          </a:solidFill>
                        </a:rPr>
                        <a:t>the</a:t>
                      </a:r>
                      <a:r>
                        <a:rPr lang="es-ES" sz="2400" b="1" dirty="0">
                          <a:solidFill>
                            <a:schemeClr val="bg1"/>
                          </a:solidFill>
                        </a:rPr>
                        <a:t>  capacitor</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r>
                        <a:rPr lang="es-ES" sz="2400" b="1" dirty="0">
                          <a:solidFill>
                            <a:schemeClr val="bg1"/>
                          </a:solidFill>
                        </a:rPr>
                        <a:t> </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fundamental</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521448295"/>
                  </a:ext>
                </a:extLst>
              </a:tr>
              <a:tr h="812536">
                <a:tc>
                  <a:txBody>
                    <a:bodyPr/>
                    <a:lstStyle/>
                    <a:p>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err="1">
                          <a:solidFill>
                            <a:schemeClr val="accent1">
                              <a:lumMod val="60000"/>
                              <a:lumOff val="40000"/>
                            </a:schemeClr>
                          </a:solidFill>
                        </a:rPr>
                        <a:t>Charging</a:t>
                      </a:r>
                      <a:endParaRPr lang="es-AR" sz="2400" b="1" dirty="0">
                        <a:solidFill>
                          <a:schemeClr val="accent1">
                            <a:lumMod val="60000"/>
                            <a:lumOff val="4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the</a:t>
                      </a:r>
                      <a:r>
                        <a:rPr lang="es-ES" sz="2400" b="1" dirty="0">
                          <a:solidFill>
                            <a:schemeClr val="bg1"/>
                          </a:solidFill>
                        </a:rPr>
                        <a:t> capacitor</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r>
                        <a:rPr lang="es-ES" sz="2400" b="1" dirty="0">
                          <a:solidFill>
                            <a:schemeClr val="bg1"/>
                          </a:solidFill>
                        </a:rPr>
                        <a:t> </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a:solidFill>
                            <a:schemeClr val="bg1"/>
                          </a:solidFill>
                        </a:rPr>
                        <a:t>fundamental</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71795142"/>
                  </a:ext>
                </a:extLst>
              </a:tr>
              <a:tr h="812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accent1">
                              <a:lumMod val="60000"/>
                              <a:lumOff val="40000"/>
                            </a:schemeClr>
                          </a:solidFill>
                        </a:rPr>
                        <a:t>To</a:t>
                      </a:r>
                      <a:r>
                        <a:rPr lang="es-ES" sz="2400" b="1" baseline="0" dirty="0">
                          <a:solidFill>
                            <a:schemeClr val="accent1">
                              <a:lumMod val="60000"/>
                              <a:lumOff val="40000"/>
                            </a:schemeClr>
                          </a:solidFill>
                        </a:rPr>
                        <a:t> </a:t>
                      </a:r>
                      <a:r>
                        <a:rPr lang="es-ES" sz="2400" b="1" baseline="0" dirty="0" err="1">
                          <a:solidFill>
                            <a:schemeClr val="accent1">
                              <a:lumMod val="60000"/>
                              <a:lumOff val="40000"/>
                            </a:schemeClr>
                          </a:solidFill>
                        </a:rPr>
                        <a:t>charge</a:t>
                      </a:r>
                      <a:endParaRPr lang="es-AR" sz="2400" b="1" dirty="0">
                        <a:solidFill>
                          <a:schemeClr val="accent1">
                            <a:lumMod val="60000"/>
                            <a:lumOff val="40000"/>
                          </a:schemeClr>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the</a:t>
                      </a:r>
                      <a:r>
                        <a:rPr lang="es-ES" sz="2400" b="1" baseline="0" dirty="0">
                          <a:solidFill>
                            <a:schemeClr val="bg1"/>
                          </a:solidFill>
                        </a:rPr>
                        <a:t> capacitor</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is</a:t>
                      </a:r>
                      <a:r>
                        <a:rPr lang="es-ES" sz="2400" b="1" dirty="0">
                          <a:solidFill>
                            <a:schemeClr val="bg1"/>
                          </a:solidFill>
                        </a:rPr>
                        <a:t> </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bg1"/>
                          </a:solidFill>
                        </a:rPr>
                        <a:t>fundamental</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8325548"/>
                  </a:ext>
                </a:extLst>
              </a:tr>
              <a:tr h="812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bg1"/>
                          </a:solidFill>
                        </a:rPr>
                        <a:t>To </a:t>
                      </a:r>
                      <a:r>
                        <a:rPr lang="es-ES" sz="2400" b="1" dirty="0" err="1">
                          <a:solidFill>
                            <a:schemeClr val="bg1"/>
                          </a:solidFill>
                        </a:rPr>
                        <a:t>charge</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a:r>
                        <a:rPr lang="es-ES" sz="2400" b="1" dirty="0" err="1">
                          <a:solidFill>
                            <a:schemeClr val="bg1"/>
                          </a:solidFill>
                        </a:rPr>
                        <a:t>the</a:t>
                      </a:r>
                      <a:r>
                        <a:rPr lang="es-ES" sz="2400" b="1" dirty="0">
                          <a:solidFill>
                            <a:schemeClr val="bg1"/>
                          </a:solidFill>
                        </a:rPr>
                        <a:t> capacitor,</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gridSpan="2">
                  <a:txBody>
                    <a:bodyPr/>
                    <a:lstStyle/>
                    <a:p>
                      <a:pPr algn="ctr"/>
                      <a:r>
                        <a:rPr lang="es-ES" sz="2400" b="1" dirty="0" err="1">
                          <a:solidFill>
                            <a:schemeClr val="bg1"/>
                          </a:solidFill>
                        </a:rPr>
                        <a:t>follow</a:t>
                      </a:r>
                      <a:r>
                        <a:rPr lang="es-ES" sz="2400" b="1" dirty="0">
                          <a:solidFill>
                            <a:schemeClr val="bg1"/>
                          </a:solidFill>
                        </a:rPr>
                        <a:t> </a:t>
                      </a:r>
                      <a:r>
                        <a:rPr lang="es-ES" sz="2400" b="1" dirty="0" err="1">
                          <a:solidFill>
                            <a:schemeClr val="bg1"/>
                          </a:solidFill>
                        </a:rPr>
                        <a:t>the</a:t>
                      </a:r>
                      <a:r>
                        <a:rPr lang="es-ES" sz="2400" b="1" dirty="0">
                          <a:solidFill>
                            <a:schemeClr val="bg1"/>
                          </a:solidFill>
                        </a:rPr>
                        <a:t> </a:t>
                      </a:r>
                      <a:r>
                        <a:rPr lang="es-ES" sz="2400" b="1" dirty="0" err="1">
                          <a:solidFill>
                            <a:schemeClr val="bg1"/>
                          </a:solidFill>
                        </a:rPr>
                        <a:t>instructions</a:t>
                      </a:r>
                      <a:endParaRPr lang="es-AR" sz="2400"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a:endParaRPr lang="es-AR" b="1" dirty="0">
                        <a:solidFill>
                          <a:schemeClr val="bg1"/>
                        </a:solidFill>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0600084"/>
                  </a:ext>
                </a:extLst>
              </a:tr>
            </a:tbl>
          </a:graphicData>
        </a:graphic>
      </p:graphicFrame>
    </p:spTree>
    <p:extLst>
      <p:ext uri="{BB962C8B-B14F-4D97-AF65-F5344CB8AC3E}">
        <p14:creationId xmlns:p14="http://schemas.microsoft.com/office/powerpoint/2010/main" val="144242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1952596" y="1928802"/>
            <a:ext cx="8143932" cy="392909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 name="1 Entrada de lápiz"/>
              <p14:cNvContentPartPr/>
              <p14:nvPr/>
            </p14:nvContentPartPr>
            <p14:xfrm>
              <a:off x="4381680" y="4205880"/>
              <a:ext cx="1188000" cy="54000"/>
            </p14:xfrm>
          </p:contentPart>
        </mc:Choice>
        <mc:Fallback xmlns="">
          <p:pic>
            <p:nvPicPr>
              <p:cNvPr id="2" name="1 Entrada de lápiz"/>
              <p:cNvPicPr/>
              <p:nvPr/>
            </p:nvPicPr>
            <p:blipFill>
              <a:blip r:embed="rId4"/>
              <a:stretch>
                <a:fillRect/>
              </a:stretch>
            </p:blipFill>
            <p:spPr>
              <a:xfrm>
                <a:off x="4365840" y="4142520"/>
                <a:ext cx="1219320" cy="180720"/>
              </a:xfrm>
              <a:prstGeom prst="rect">
                <a:avLst/>
              </a:prstGeom>
            </p:spPr>
          </p:pic>
        </mc:Fallback>
      </mc:AlternateContent>
    </p:spTree>
    <p:extLst>
      <p:ext uri="{BB962C8B-B14F-4D97-AF65-F5344CB8AC3E}">
        <p14:creationId xmlns:p14="http://schemas.microsoft.com/office/powerpoint/2010/main" val="1599334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9717972-F2BC-44B4-AA6F-EB98782B6379}"/>
              </a:ext>
            </a:extLst>
          </p:cNvPr>
          <p:cNvPicPr>
            <a:picLocks noGrp="1" noChangeAspect="1"/>
          </p:cNvPicPr>
          <p:nvPr>
            <p:ph idx="1"/>
          </p:nvPr>
        </p:nvPicPr>
        <p:blipFill>
          <a:blip r:embed="rId2"/>
          <a:stretch>
            <a:fillRect/>
          </a:stretch>
        </p:blipFill>
        <p:spPr>
          <a:xfrm>
            <a:off x="1461000" y="556054"/>
            <a:ext cx="9074118" cy="5788333"/>
          </a:xfrm>
        </p:spPr>
      </p:pic>
    </p:spTree>
    <p:extLst>
      <p:ext uri="{BB962C8B-B14F-4D97-AF65-F5344CB8AC3E}">
        <p14:creationId xmlns:p14="http://schemas.microsoft.com/office/powerpoint/2010/main" val="110295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64996"/>
          </a:xfrm>
        </p:spPr>
        <p:txBody>
          <a:bodyPr>
            <a:normAutofit fontScale="90000"/>
          </a:bodyPr>
          <a:lstStyle/>
          <a:p>
            <a:endParaRPr lang="es-AR" dirty="0"/>
          </a:p>
        </p:txBody>
      </p:sp>
      <p:sp>
        <p:nvSpPr>
          <p:cNvPr id="3" name="Marcador de contenido 2"/>
          <p:cNvSpPr>
            <a:spLocks noGrp="1"/>
          </p:cNvSpPr>
          <p:nvPr>
            <p:ph idx="1"/>
          </p:nvPr>
        </p:nvSpPr>
        <p:spPr>
          <a:xfrm>
            <a:off x="515155" y="496390"/>
            <a:ext cx="11676845" cy="5655901"/>
          </a:xfrm>
        </p:spPr>
        <p:txBody>
          <a:bodyPr/>
          <a:lstStyle/>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AR" dirty="0"/>
          </a:p>
          <a:p>
            <a:pPr marL="0" indent="0">
              <a:buNone/>
            </a:pPr>
            <a:endParaRPr lang="es-AR" sz="3600" b="1" dirty="0">
              <a:solidFill>
                <a:schemeClr val="accent2">
                  <a:lumMod val="60000"/>
                  <a:lumOff val="40000"/>
                </a:schemeClr>
              </a:solidFill>
            </a:endParaRPr>
          </a:p>
          <a:p>
            <a:pPr marL="0" indent="0">
              <a:buNone/>
            </a:pPr>
            <a:endParaRPr lang="es-AR" sz="3600" b="1" dirty="0">
              <a:solidFill>
                <a:schemeClr val="accent6">
                  <a:lumMod val="60000"/>
                  <a:lumOff val="40000"/>
                </a:schemeClr>
              </a:solidFill>
            </a:endParaRPr>
          </a:p>
          <a:p>
            <a:pPr marL="0" indent="0">
              <a:buNone/>
            </a:pPr>
            <a:r>
              <a:rPr lang="es-AR" sz="3600" b="1" dirty="0">
                <a:solidFill>
                  <a:schemeClr val="accent6">
                    <a:lumMod val="60000"/>
                    <a:lumOff val="40000"/>
                  </a:schemeClr>
                </a:solidFill>
              </a:rPr>
              <a:t>Esa </a:t>
            </a:r>
            <a:r>
              <a:rPr lang="es-AR" sz="3600" b="1" dirty="0">
                <a:solidFill>
                  <a:schemeClr val="accent1"/>
                </a:solidFill>
              </a:rPr>
              <a:t>carga</a:t>
            </a:r>
            <a:r>
              <a:rPr lang="es-AR" sz="3600" b="1" dirty="0">
                <a:solidFill>
                  <a:schemeClr val="accent1">
                    <a:lumMod val="60000"/>
                    <a:lumOff val="40000"/>
                  </a:schemeClr>
                </a:solidFill>
              </a:rPr>
              <a:t> </a:t>
            </a:r>
            <a:r>
              <a:rPr lang="es-AR" sz="3600" b="1" dirty="0">
                <a:solidFill>
                  <a:srgbClr val="92D050"/>
                </a:solidFill>
              </a:rPr>
              <a:t>eléctrica extremadamente alta</a:t>
            </a:r>
            <a:r>
              <a:rPr lang="es-AR" sz="3600" b="1" dirty="0"/>
              <a:t> </a:t>
            </a:r>
            <a:r>
              <a:rPr lang="es-AR" sz="3600" b="1" dirty="0">
                <a:solidFill>
                  <a:srgbClr val="002060"/>
                </a:solidFill>
              </a:rPr>
              <a:t>en el capacitor</a:t>
            </a:r>
            <a:r>
              <a:rPr lang="es-AR" sz="3600" dirty="0"/>
              <a:t> es….</a:t>
            </a:r>
          </a:p>
        </p:txBody>
      </p:sp>
      <p:graphicFrame>
        <p:nvGraphicFramePr>
          <p:cNvPr id="4" name="Tabla 3"/>
          <p:cNvGraphicFramePr>
            <a:graphicFrameLocks noGrp="1"/>
          </p:cNvGraphicFramePr>
          <p:nvPr>
            <p:extLst>
              <p:ext uri="{D42A27DB-BD31-4B8C-83A1-F6EECF244321}">
                <p14:modId xmlns:p14="http://schemas.microsoft.com/office/powerpoint/2010/main" val="4019390635"/>
              </p:ext>
            </p:extLst>
          </p:nvPr>
        </p:nvGraphicFramePr>
        <p:xfrm>
          <a:off x="342900" y="340724"/>
          <a:ext cx="11347807" cy="2202311"/>
        </p:xfrm>
        <a:graphic>
          <a:graphicData uri="http://schemas.openxmlformats.org/drawingml/2006/table">
            <a:tbl>
              <a:tblPr firstRow="1" bandRow="1">
                <a:tableStyleId>{5C22544A-7EE6-4342-B048-85BDC9FD1C3A}</a:tableStyleId>
              </a:tblPr>
              <a:tblGrid>
                <a:gridCol w="1160896">
                  <a:extLst>
                    <a:ext uri="{9D8B030D-6E8A-4147-A177-3AD203B41FA5}">
                      <a16:colId xmlns:a16="http://schemas.microsoft.com/office/drawing/2014/main" val="587563703"/>
                    </a:ext>
                  </a:extLst>
                </a:gridCol>
                <a:gridCol w="3957204">
                  <a:extLst>
                    <a:ext uri="{9D8B030D-6E8A-4147-A177-3AD203B41FA5}">
                      <a16:colId xmlns:a16="http://schemas.microsoft.com/office/drawing/2014/main" val="1348146878"/>
                    </a:ext>
                  </a:extLst>
                </a:gridCol>
                <a:gridCol w="1346200">
                  <a:extLst>
                    <a:ext uri="{9D8B030D-6E8A-4147-A177-3AD203B41FA5}">
                      <a16:colId xmlns:a16="http://schemas.microsoft.com/office/drawing/2014/main" val="2183334862"/>
                    </a:ext>
                  </a:extLst>
                </a:gridCol>
                <a:gridCol w="2562642">
                  <a:extLst>
                    <a:ext uri="{9D8B030D-6E8A-4147-A177-3AD203B41FA5}">
                      <a16:colId xmlns:a16="http://schemas.microsoft.com/office/drawing/2014/main" val="2786441262"/>
                    </a:ext>
                  </a:extLst>
                </a:gridCol>
                <a:gridCol w="1082258">
                  <a:extLst>
                    <a:ext uri="{9D8B030D-6E8A-4147-A177-3AD203B41FA5}">
                      <a16:colId xmlns:a16="http://schemas.microsoft.com/office/drawing/2014/main" val="1704427333"/>
                    </a:ext>
                  </a:extLst>
                </a:gridCol>
                <a:gridCol w="1238607">
                  <a:extLst>
                    <a:ext uri="{9D8B030D-6E8A-4147-A177-3AD203B41FA5}">
                      <a16:colId xmlns:a16="http://schemas.microsoft.com/office/drawing/2014/main" val="1721947338"/>
                    </a:ext>
                  </a:extLst>
                </a:gridCol>
              </a:tblGrid>
              <a:tr h="595691">
                <a:tc gridSpan="2">
                  <a:txBody>
                    <a:bodyPr/>
                    <a:lstStyle/>
                    <a:p>
                      <a:pPr algn="ctr"/>
                      <a:r>
                        <a:rPr lang="es-AR" sz="2400" dirty="0" err="1"/>
                        <a:t>Premodificadores</a:t>
                      </a:r>
                      <a:endParaRPr lang="es-AR" sz="2400" dirty="0"/>
                    </a:p>
                  </a:txBody>
                  <a:tcPr anchor="ctr"/>
                </a:tc>
                <a:tc hMerge="1">
                  <a:txBody>
                    <a:bodyPr/>
                    <a:lstStyle/>
                    <a:p>
                      <a:pPr algn="ctr"/>
                      <a:endParaRPr lang="es-AR" dirty="0"/>
                    </a:p>
                  </a:txBody>
                  <a:tcPr anchor="ctr"/>
                </a:tc>
                <a:tc rowSpan="2">
                  <a:txBody>
                    <a:bodyPr/>
                    <a:lstStyle/>
                    <a:p>
                      <a:pPr algn="ctr"/>
                      <a:r>
                        <a:rPr lang="es-AR" sz="2400" dirty="0"/>
                        <a:t>Núcleo</a:t>
                      </a:r>
                    </a:p>
                  </a:txBody>
                  <a:tcPr anchor="ctr"/>
                </a:tc>
                <a:tc rowSpan="2">
                  <a:txBody>
                    <a:bodyPr/>
                    <a:lstStyle/>
                    <a:p>
                      <a:pPr algn="ctr"/>
                      <a:r>
                        <a:rPr lang="es-AR" sz="2400" dirty="0"/>
                        <a:t>Post modificadores</a:t>
                      </a:r>
                    </a:p>
                  </a:txBody>
                  <a:tcPr anchor="ctr"/>
                </a:tc>
                <a:tc rowSpan="2">
                  <a:txBody>
                    <a:bodyPr/>
                    <a:lstStyle/>
                    <a:p>
                      <a:pPr algn="ctr"/>
                      <a:r>
                        <a:rPr lang="es-AR" sz="2200" dirty="0"/>
                        <a:t>Verbo finito</a:t>
                      </a:r>
                    </a:p>
                  </a:txBody>
                  <a:tcPr anchor="ctr"/>
                </a:tc>
                <a:tc rowSpan="2">
                  <a:txBody>
                    <a:bodyPr/>
                    <a:lstStyle/>
                    <a:p>
                      <a:pPr algn="ctr"/>
                      <a:endParaRPr lang="es-AR" sz="2400" dirty="0"/>
                    </a:p>
                  </a:txBody>
                  <a:tcPr anchor="ctr"/>
                </a:tc>
                <a:extLst>
                  <a:ext uri="{0D108BD9-81ED-4DB2-BD59-A6C34878D82A}">
                    <a16:rowId xmlns:a16="http://schemas.microsoft.com/office/drawing/2014/main" val="10000"/>
                  </a:ext>
                </a:extLst>
              </a:tr>
              <a:tr h="736880">
                <a:tc>
                  <a:txBody>
                    <a:bodyPr/>
                    <a:lstStyle/>
                    <a:p>
                      <a:pPr algn="ctr"/>
                      <a:r>
                        <a:rPr lang="es-AR" sz="2000" dirty="0"/>
                        <a:t>Determinantes</a:t>
                      </a:r>
                    </a:p>
                  </a:txBody>
                  <a:tcPr anchor="ctr"/>
                </a:tc>
                <a:tc>
                  <a:txBody>
                    <a:bodyPr/>
                    <a:lstStyle/>
                    <a:p>
                      <a:pPr algn="ctr"/>
                      <a:r>
                        <a:rPr lang="es-AR" sz="2400" dirty="0"/>
                        <a:t>Adjetivos y otros</a:t>
                      </a:r>
                    </a:p>
                  </a:txBody>
                  <a:tcPr anchor="ct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1"/>
                  </a:ext>
                </a:extLst>
              </a:tr>
              <a:tr h="869740">
                <a:tc>
                  <a:txBody>
                    <a:bodyPr/>
                    <a:lstStyle/>
                    <a:p>
                      <a:pPr algn="ctr"/>
                      <a:r>
                        <a:rPr lang="es-AR" sz="2400" dirty="0" err="1"/>
                        <a:t>That</a:t>
                      </a:r>
                      <a:endParaRPr lang="es-AR" sz="2400" dirty="0"/>
                    </a:p>
                  </a:txBody>
                  <a:tcPr anchor="ctr"/>
                </a:tc>
                <a:tc>
                  <a:txBody>
                    <a:bodyPr/>
                    <a:lstStyle/>
                    <a:p>
                      <a:pPr algn="ctr"/>
                      <a:r>
                        <a:rPr lang="es-AR" sz="2400" dirty="0" err="1"/>
                        <a:t>extremely</a:t>
                      </a:r>
                      <a:r>
                        <a:rPr lang="es-AR" sz="2400" dirty="0"/>
                        <a:t> </a:t>
                      </a:r>
                      <a:r>
                        <a:rPr lang="es-AR" sz="2400" dirty="0" err="1"/>
                        <a:t>high</a:t>
                      </a:r>
                      <a:r>
                        <a:rPr lang="es-AR" sz="2400" dirty="0"/>
                        <a:t> </a:t>
                      </a:r>
                      <a:r>
                        <a:rPr lang="es-AR" sz="2400" dirty="0" err="1"/>
                        <a:t>electric</a:t>
                      </a:r>
                      <a:r>
                        <a:rPr lang="es-AR" sz="2400" baseline="0" dirty="0"/>
                        <a:t> </a:t>
                      </a:r>
                      <a:endParaRPr lang="es-AR" sz="2400" dirty="0"/>
                    </a:p>
                  </a:txBody>
                  <a:tcPr anchor="ctr"/>
                </a:tc>
                <a:tc>
                  <a:txBody>
                    <a:bodyPr/>
                    <a:lstStyle/>
                    <a:p>
                      <a:pPr algn="ctr"/>
                      <a:r>
                        <a:rPr lang="es-AR" sz="2400" b="1" dirty="0" err="1"/>
                        <a:t>charge</a:t>
                      </a:r>
                      <a:endParaRPr lang="es-AR" sz="2400" b="1" dirty="0"/>
                    </a:p>
                  </a:txBody>
                  <a:tcPr anchor="ctr"/>
                </a:tc>
                <a:tc>
                  <a:txBody>
                    <a:bodyPr/>
                    <a:lstStyle/>
                    <a:p>
                      <a:pPr algn="ctr"/>
                      <a:r>
                        <a:rPr lang="es-AR" sz="2400" dirty="0"/>
                        <a:t>in </a:t>
                      </a:r>
                      <a:r>
                        <a:rPr lang="es-AR" sz="2400" dirty="0" err="1"/>
                        <a:t>the</a:t>
                      </a:r>
                      <a:r>
                        <a:rPr lang="es-AR" sz="2400" dirty="0"/>
                        <a:t> capacitor</a:t>
                      </a:r>
                    </a:p>
                  </a:txBody>
                  <a:tcPr anchor="ctr"/>
                </a:tc>
                <a:tc>
                  <a:txBody>
                    <a:bodyPr/>
                    <a:lstStyle/>
                    <a:p>
                      <a:pPr algn="ctr"/>
                      <a:r>
                        <a:rPr lang="es-ES" sz="2000" dirty="0" err="1"/>
                        <a:t>is</a:t>
                      </a:r>
                      <a:endParaRPr lang="es-AR" sz="2000" dirty="0"/>
                    </a:p>
                  </a:txBody>
                  <a:tcPr anchor="ctr"/>
                </a:tc>
                <a:tc>
                  <a:txBody>
                    <a:bodyPr/>
                    <a:lstStyle/>
                    <a:p>
                      <a:pPr algn="ctr"/>
                      <a:r>
                        <a:rPr lang="es-ES" sz="2000" dirty="0"/>
                        <a:t>positive</a:t>
                      </a:r>
                      <a:endParaRPr lang="es-AR" sz="2000" dirty="0"/>
                    </a:p>
                  </a:txBody>
                  <a:tcPr anchor="ctr"/>
                </a:tc>
                <a:extLst>
                  <a:ext uri="{0D108BD9-81ED-4DB2-BD59-A6C34878D82A}">
                    <a16:rowId xmlns:a16="http://schemas.microsoft.com/office/drawing/2014/main" val="3521448295"/>
                  </a:ext>
                </a:extLst>
              </a:tr>
            </a:tbl>
          </a:graphicData>
        </a:graphic>
      </p:graphicFrame>
      <p:sp>
        <p:nvSpPr>
          <p:cNvPr id="5" name="Rectángulo 4"/>
          <p:cNvSpPr/>
          <p:nvPr/>
        </p:nvSpPr>
        <p:spPr>
          <a:xfrm>
            <a:off x="1306939" y="2404229"/>
            <a:ext cx="456752" cy="923330"/>
          </a:xfrm>
          <a:prstGeom prst="rect">
            <a:avLst/>
          </a:prstGeom>
          <a:noFill/>
        </p:spPr>
        <p:txBody>
          <a:bodyPr wrap="square" lIns="91440" tIns="45720" rIns="91440" bIns="45720">
            <a:spAutoFit/>
          </a:bodyPr>
          <a:lstStyle/>
          <a:p>
            <a:pPr algn="ctr"/>
            <a:r>
              <a:rPr lang="es-ES" sz="5400" b="1" cap="none" spc="0" dirty="0">
                <a:ln w="12700">
                  <a:solidFill>
                    <a:schemeClr val="accent1"/>
                  </a:solidFill>
                  <a:prstDash val="solid"/>
                </a:ln>
                <a:solidFill>
                  <a:schemeClr val="accent6">
                    <a:lumMod val="60000"/>
                    <a:lumOff val="40000"/>
                  </a:schemeClr>
                </a:solidFill>
                <a:effectLst>
                  <a:outerShdw dist="38100" dir="2640000" algn="bl" rotWithShape="0">
                    <a:schemeClr val="accent1"/>
                  </a:outerShdw>
                </a:effectLst>
              </a:rPr>
              <a:t>1</a:t>
            </a:r>
          </a:p>
        </p:txBody>
      </p:sp>
      <p:sp>
        <p:nvSpPr>
          <p:cNvPr id="6" name="Rectángulo 5"/>
          <p:cNvSpPr/>
          <p:nvPr/>
        </p:nvSpPr>
        <p:spPr>
          <a:xfrm>
            <a:off x="6317893" y="2401010"/>
            <a:ext cx="456752" cy="923330"/>
          </a:xfrm>
          <a:prstGeom prst="rect">
            <a:avLst/>
          </a:prstGeom>
          <a:noFill/>
        </p:spPr>
        <p:txBody>
          <a:bodyPr wrap="square" lIns="91440" tIns="45720" rIns="91440" bIns="45720">
            <a:spAutoFit/>
          </a:bodyPr>
          <a:lstStyle/>
          <a:p>
            <a:pPr algn="ctr"/>
            <a:r>
              <a:rPr lang="es-ES" sz="5400" b="1" dirty="0">
                <a:ln w="12700">
                  <a:solidFill>
                    <a:schemeClr val="accent1"/>
                  </a:solidFill>
                  <a:prstDash val="solid"/>
                </a:ln>
                <a:solidFill>
                  <a:schemeClr val="accent1"/>
                </a:solidFill>
                <a:effectLst>
                  <a:outerShdw dist="38100" dir="2640000" algn="bl" rotWithShape="0">
                    <a:schemeClr val="accent1"/>
                  </a:outerShdw>
                </a:effectLst>
              </a:rPr>
              <a:t>2</a:t>
            </a:r>
            <a:endParaRPr lang="es-ES" sz="5400" b="1" cap="none" spc="0" dirty="0">
              <a:ln w="12700">
                <a:solidFill>
                  <a:schemeClr val="accent1"/>
                </a:solidFill>
                <a:prstDash val="solid"/>
              </a:ln>
              <a:solidFill>
                <a:schemeClr val="accent1"/>
              </a:solidFill>
              <a:effectLst>
                <a:outerShdw dist="38100" dir="2640000" algn="bl" rotWithShape="0">
                  <a:schemeClr val="accent1"/>
                </a:outerShdw>
              </a:effectLst>
            </a:endParaRPr>
          </a:p>
        </p:txBody>
      </p:sp>
      <p:sp>
        <p:nvSpPr>
          <p:cNvPr id="7" name="Rectángulo 6"/>
          <p:cNvSpPr/>
          <p:nvPr/>
        </p:nvSpPr>
        <p:spPr>
          <a:xfrm>
            <a:off x="4040792" y="2404229"/>
            <a:ext cx="456752" cy="923330"/>
          </a:xfrm>
          <a:prstGeom prst="rect">
            <a:avLst/>
          </a:prstGeom>
          <a:noFill/>
        </p:spPr>
        <p:txBody>
          <a:bodyPr wrap="square" lIns="91440" tIns="45720" rIns="91440" bIns="45720">
            <a:spAutoFit/>
          </a:bodyPr>
          <a:lstStyle/>
          <a:p>
            <a:pPr algn="ctr"/>
            <a:r>
              <a:rPr lang="es-ES" sz="5400" b="1" dirty="0">
                <a:ln w="12700">
                  <a:solidFill>
                    <a:schemeClr val="accent1"/>
                  </a:solidFill>
                  <a:prstDash val="solid"/>
                </a:ln>
                <a:solidFill>
                  <a:srgbClr val="92D050"/>
                </a:solidFill>
                <a:effectLst>
                  <a:outerShdw dist="38100" dir="2640000" algn="bl" rotWithShape="0">
                    <a:schemeClr val="accent1"/>
                  </a:outerShdw>
                </a:effectLst>
              </a:rPr>
              <a:t>3</a:t>
            </a:r>
            <a:endParaRPr lang="es-ES" sz="5400" b="1" cap="none" spc="0" dirty="0">
              <a:ln w="12700">
                <a:solidFill>
                  <a:schemeClr val="accent1"/>
                </a:solidFill>
                <a:prstDash val="solid"/>
              </a:ln>
              <a:solidFill>
                <a:srgbClr val="92D050"/>
              </a:solidFill>
              <a:effectLst>
                <a:outerShdw dist="38100" dir="2640000" algn="bl" rotWithShape="0">
                  <a:schemeClr val="accent1"/>
                </a:outerShdw>
              </a:effectLst>
            </a:endParaRPr>
          </a:p>
        </p:txBody>
      </p:sp>
      <p:sp>
        <p:nvSpPr>
          <p:cNvPr id="8" name="Rectángulo 7"/>
          <p:cNvSpPr/>
          <p:nvPr/>
        </p:nvSpPr>
        <p:spPr>
          <a:xfrm>
            <a:off x="8239618" y="2401010"/>
            <a:ext cx="456752" cy="923330"/>
          </a:xfrm>
          <a:prstGeom prst="rect">
            <a:avLst/>
          </a:prstGeom>
          <a:noFill/>
        </p:spPr>
        <p:txBody>
          <a:bodyPr wrap="square" lIns="91440" tIns="45720" rIns="91440" bIns="45720">
            <a:spAutoFit/>
          </a:bodyPr>
          <a:lstStyle/>
          <a:p>
            <a:pPr algn="ctr"/>
            <a:r>
              <a:rPr lang="es-ES" sz="5400" b="1" dirty="0">
                <a:ln w="12700">
                  <a:solidFill>
                    <a:schemeClr val="accent1"/>
                  </a:solidFill>
                  <a:prstDash val="solid"/>
                </a:ln>
                <a:solidFill>
                  <a:srgbClr val="002060"/>
                </a:solidFill>
                <a:effectLst>
                  <a:outerShdw dist="38100" dir="2640000" algn="bl" rotWithShape="0">
                    <a:schemeClr val="accent1"/>
                  </a:outerShdw>
                </a:effectLst>
              </a:rPr>
              <a:t>4</a:t>
            </a:r>
            <a:endParaRPr lang="es-ES" sz="5400" b="1" cap="none" spc="0" dirty="0">
              <a:ln w="12700">
                <a:solidFill>
                  <a:schemeClr val="accent1"/>
                </a:solidFill>
                <a:prstDash val="solid"/>
              </a:ln>
              <a:solidFill>
                <a:srgbClr val="002060"/>
              </a:solidFill>
              <a:effectLst>
                <a:outerShdw dist="38100" dir="2640000" algn="bl" rotWithShape="0">
                  <a:schemeClr val="accent1"/>
                </a:outerShdw>
              </a:effectLst>
            </a:endParaRPr>
          </a:p>
        </p:txBody>
      </p:sp>
    </p:spTree>
    <p:extLst>
      <p:ext uri="{BB962C8B-B14F-4D97-AF65-F5344CB8AC3E}">
        <p14:creationId xmlns:p14="http://schemas.microsoft.com/office/powerpoint/2010/main" val="205522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1000"/>
                                  </p:stCondLst>
                                  <p:iterate type="wd">
                                    <p:tmPct val="19000"/>
                                  </p:iterate>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40156" y="0"/>
            <a:ext cx="8911687" cy="1280890"/>
          </a:xfrm>
        </p:spPr>
        <p:txBody>
          <a:bodyPr>
            <a:normAutofit fontScale="90000"/>
          </a:bodyPr>
          <a:lstStyle/>
          <a:p>
            <a:pPr eaLnBrk="1" hangingPunct="1">
              <a:defRPr/>
            </a:pPr>
            <a:r>
              <a:rPr lang="es-ES" sz="4000" b="1" dirty="0">
                <a:solidFill>
                  <a:srgbClr val="3333CC"/>
                </a:solidFill>
                <a:effectLst>
                  <a:outerShdw blurRad="38100" dist="38100" dir="2700000" algn="tl">
                    <a:srgbClr val="C0C0C0"/>
                  </a:outerShdw>
                </a:effectLst>
              </a:rPr>
              <a:t> </a:t>
            </a:r>
            <a:br>
              <a:rPr lang="es-ES" sz="4000" b="1" dirty="0">
                <a:solidFill>
                  <a:srgbClr val="3333CC"/>
                </a:solidFill>
                <a:effectLst>
                  <a:outerShdw blurRad="38100" dist="38100" dir="2700000" algn="tl">
                    <a:srgbClr val="C0C0C0"/>
                  </a:outerShdw>
                </a:effectLst>
              </a:rPr>
            </a:br>
            <a:r>
              <a:rPr lang="es-ES" sz="4000" b="1" u="sng" dirty="0">
                <a:solidFill>
                  <a:srgbClr val="3333CC"/>
                </a:solidFill>
                <a:effectLst>
                  <a:outerShdw blurRad="38100" dist="38100" dir="2700000" algn="tl">
                    <a:srgbClr val="C0C0C0"/>
                  </a:outerShdw>
                </a:effectLst>
              </a:rPr>
              <a:t>Artículos:</a:t>
            </a:r>
            <a:br>
              <a:rPr lang="es-ES" sz="4000" b="1" dirty="0">
                <a:solidFill>
                  <a:srgbClr val="3333CC"/>
                </a:solidFill>
                <a:effectLst>
                  <a:outerShdw blurRad="38100" dist="38100" dir="2700000" algn="tl">
                    <a:srgbClr val="C0C0C0"/>
                  </a:outerShdw>
                </a:effectLst>
              </a:rPr>
            </a:br>
            <a:endParaRPr lang="es-ES" sz="4000" b="1" dirty="0">
              <a:solidFill>
                <a:srgbClr val="3333CC"/>
              </a:solidFill>
              <a:effectLst>
                <a:outerShdw blurRad="38100" dist="38100" dir="2700000" algn="tl">
                  <a:srgbClr val="C0C0C0"/>
                </a:outerShdw>
              </a:effectLst>
            </a:endParaRPr>
          </a:p>
        </p:txBody>
      </p:sp>
      <p:sp>
        <p:nvSpPr>
          <p:cNvPr id="14339" name="Rectangle 3"/>
          <p:cNvSpPr>
            <a:spLocks noGrp="1" noChangeArrowheads="1"/>
          </p:cNvSpPr>
          <p:nvPr>
            <p:ph idx="1"/>
          </p:nvPr>
        </p:nvSpPr>
        <p:spPr>
          <a:xfrm>
            <a:off x="1981200" y="1600200"/>
            <a:ext cx="8229600" cy="4781128"/>
          </a:xfrm>
        </p:spPr>
        <p:txBody>
          <a:bodyPr>
            <a:normAutofit/>
          </a:bodyPr>
          <a:lstStyle/>
          <a:p>
            <a:pPr marL="609600" indent="-609600">
              <a:lnSpc>
                <a:spcPct val="90000"/>
              </a:lnSpc>
              <a:buNone/>
            </a:pPr>
            <a:r>
              <a:rPr lang="es-ES" sz="2800" b="1" dirty="0" err="1"/>
              <a:t>The</a:t>
            </a:r>
            <a:r>
              <a:rPr lang="es-ES" sz="2800" dirty="0"/>
              <a:t>:     el, la, los, las, lo</a:t>
            </a:r>
            <a:endParaRPr lang="es-ES" sz="2800" b="1" dirty="0"/>
          </a:p>
          <a:p>
            <a:pPr marL="609600" indent="-609600">
              <a:lnSpc>
                <a:spcPct val="90000"/>
              </a:lnSpc>
              <a:buNone/>
            </a:pPr>
            <a:r>
              <a:rPr lang="es-ES" sz="2800" b="1" dirty="0"/>
              <a:t>A</a:t>
            </a:r>
            <a:r>
              <a:rPr lang="es-ES" sz="2800" dirty="0"/>
              <a:t>, </a:t>
            </a:r>
            <a:r>
              <a:rPr lang="es-ES" sz="2800" b="1" dirty="0" err="1"/>
              <a:t>an</a:t>
            </a:r>
            <a:r>
              <a:rPr lang="es-ES" sz="2800" dirty="0"/>
              <a:t>:   un, una</a:t>
            </a:r>
            <a:endParaRPr lang="es-ES" sz="2800" i="1" dirty="0"/>
          </a:p>
          <a:p>
            <a:pPr marL="0" indent="0">
              <a:buNone/>
              <a:defRPr/>
            </a:pPr>
            <a:r>
              <a:rPr lang="en-US" sz="2800" dirty="0"/>
              <a:t>There is </a:t>
            </a:r>
            <a:r>
              <a:rPr lang="en-US" sz="2800" b="1" dirty="0">
                <a:solidFill>
                  <a:srgbClr val="FF0000"/>
                </a:solidFill>
                <a:effectLst>
                  <a:outerShdw blurRad="38100" dist="38100" dir="2700000" algn="tl">
                    <a:srgbClr val="000000">
                      <a:alpha val="43137"/>
                    </a:srgbClr>
                  </a:outerShdw>
                </a:effectLst>
              </a:rPr>
              <a:t>a</a:t>
            </a:r>
            <a:r>
              <a:rPr lang="en-US" sz="2800" dirty="0"/>
              <a:t> plant that produces gas and oil.</a:t>
            </a:r>
            <a:endParaRPr lang="es-AR" sz="2800" dirty="0"/>
          </a:p>
          <a:p>
            <a:pPr marL="0" indent="0">
              <a:buNone/>
              <a:defRPr/>
            </a:pPr>
            <a:r>
              <a:rPr lang="en-US" sz="2800" b="1" dirty="0">
                <a:solidFill>
                  <a:srgbClr val="FF0000"/>
                </a:solidFill>
                <a:effectLst>
                  <a:outerShdw blurRad="38100" dist="38100" dir="2700000" algn="tl">
                    <a:srgbClr val="000000">
                      <a:alpha val="43137"/>
                    </a:srgbClr>
                  </a:outerShdw>
                </a:effectLst>
              </a:rPr>
              <a:t>The</a:t>
            </a:r>
            <a:r>
              <a:rPr lang="en-US" sz="2800" dirty="0"/>
              <a:t> plant is in Mendoza.</a:t>
            </a:r>
            <a:endParaRPr lang="es-AR" sz="2800" dirty="0"/>
          </a:p>
          <a:p>
            <a:pPr marL="0" indent="0">
              <a:lnSpc>
                <a:spcPct val="90000"/>
              </a:lnSpc>
              <a:buNone/>
              <a:defRPr/>
            </a:pPr>
            <a:r>
              <a:rPr lang="en-US" sz="2800" b="1" dirty="0">
                <a:solidFill>
                  <a:srgbClr val="FF0000"/>
                </a:solidFill>
                <a:effectLst>
                  <a:outerShdw blurRad="38100" dist="38100" dir="2700000" algn="tl">
                    <a:srgbClr val="000000">
                      <a:alpha val="43137"/>
                    </a:srgbClr>
                  </a:outerShdw>
                </a:effectLst>
              </a:rPr>
              <a:t>X</a:t>
            </a:r>
            <a:r>
              <a:rPr lang="en-US" sz="2800" b="1" dirty="0">
                <a:solidFill>
                  <a:srgbClr val="FF0000"/>
                </a:solidFill>
              </a:rPr>
              <a:t> </a:t>
            </a:r>
            <a:r>
              <a:rPr lang="en-US" sz="2800" u="sng" dirty="0"/>
              <a:t>Computers</a:t>
            </a:r>
            <a:r>
              <a:rPr lang="en-US" sz="2800" dirty="0"/>
              <a:t> are electronic and digital.</a:t>
            </a:r>
          </a:p>
          <a:p>
            <a:pPr marL="0" indent="0">
              <a:lnSpc>
                <a:spcPct val="90000"/>
              </a:lnSpc>
              <a:buNone/>
              <a:defRPr/>
            </a:pPr>
            <a:r>
              <a:rPr lang="en-US" sz="2800" b="1" dirty="0">
                <a:solidFill>
                  <a:srgbClr val="FF0000"/>
                </a:solidFill>
                <a:effectLst>
                  <a:outerShdw blurRad="38100" dist="38100" dir="2700000" algn="tl">
                    <a:srgbClr val="000000">
                      <a:alpha val="43137"/>
                    </a:srgbClr>
                  </a:outerShdw>
                </a:effectLst>
              </a:rPr>
              <a:t>The </a:t>
            </a:r>
            <a:r>
              <a:rPr lang="en-US" sz="2800" dirty="0"/>
              <a:t>machinery is called hardware.</a:t>
            </a:r>
          </a:p>
          <a:p>
            <a:pPr marL="0" indent="0">
              <a:lnSpc>
                <a:spcPct val="90000"/>
              </a:lnSpc>
              <a:buNone/>
              <a:defRPr/>
            </a:pPr>
            <a:r>
              <a:rPr lang="en-US" sz="2800" b="1" dirty="0">
                <a:solidFill>
                  <a:srgbClr val="FF0000"/>
                </a:solidFill>
                <a:effectLst>
                  <a:outerShdw blurRad="38100" dist="38100" dir="2700000" algn="tl">
                    <a:srgbClr val="000000">
                      <a:alpha val="43137"/>
                    </a:srgbClr>
                  </a:outerShdw>
                </a:effectLst>
              </a:rPr>
              <a:t>The </a:t>
            </a:r>
            <a:r>
              <a:rPr lang="en-US" sz="2800" dirty="0"/>
              <a:t>instructions and data are called software. </a:t>
            </a:r>
          </a:p>
          <a:p>
            <a:pPr marL="0" indent="0">
              <a:lnSpc>
                <a:spcPct val="90000"/>
              </a:lnSpc>
              <a:buNone/>
              <a:defRPr/>
            </a:pPr>
            <a:r>
              <a:rPr lang="en-US" sz="2800" b="1" dirty="0">
                <a:solidFill>
                  <a:srgbClr val="FF0000"/>
                </a:solidFill>
                <a:effectLst>
                  <a:outerShdw blurRad="38100" dist="38100" dir="2700000" algn="tl">
                    <a:srgbClr val="000000">
                      <a:alpha val="43137"/>
                    </a:srgbClr>
                  </a:outerShdw>
                </a:effectLst>
              </a:rPr>
              <a:t>A</a:t>
            </a:r>
            <a:r>
              <a:rPr lang="en-US" sz="2800" dirty="0"/>
              <a:t> central processing unit is </a:t>
            </a:r>
            <a:r>
              <a:rPr lang="en-US" sz="2800" b="1" dirty="0">
                <a:solidFill>
                  <a:srgbClr val="FF0000"/>
                </a:solidFill>
                <a:effectLst>
                  <a:outerShdw blurRad="38100" dist="38100" dir="2700000" algn="tl">
                    <a:srgbClr val="000000">
                      <a:alpha val="43137"/>
                    </a:srgbClr>
                  </a:outerShdw>
                </a:effectLst>
              </a:rPr>
              <a:t>the</a:t>
            </a:r>
            <a:r>
              <a:rPr lang="en-US" sz="2800" dirty="0"/>
              <a:t> heart of  </a:t>
            </a:r>
            <a:r>
              <a:rPr lang="en-US" sz="2800" b="1" dirty="0">
                <a:solidFill>
                  <a:srgbClr val="FF0000"/>
                </a:solidFill>
                <a:effectLst>
                  <a:outerShdw blurRad="38100" dist="38100" dir="2700000" algn="tl">
                    <a:srgbClr val="000000">
                      <a:alpha val="43137"/>
                    </a:srgbClr>
                  </a:outerShdw>
                </a:effectLst>
              </a:rPr>
              <a:t>a </a:t>
            </a:r>
            <a:r>
              <a:rPr lang="en-US" sz="2800" dirty="0"/>
              <a:t>computer.</a:t>
            </a:r>
          </a:p>
        </p:txBody>
      </p:sp>
    </p:spTree>
    <p:extLst>
      <p:ext uri="{BB962C8B-B14F-4D97-AF65-F5344CB8AC3E}">
        <p14:creationId xmlns:p14="http://schemas.microsoft.com/office/powerpoint/2010/main" val="2711094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54955" y="973667"/>
            <a:ext cx="2942210" cy="4833745"/>
          </a:xfrm>
        </p:spPr>
        <p:txBody>
          <a:bodyPr>
            <a:normAutofit/>
          </a:bodyPr>
          <a:lstStyle/>
          <a:p>
            <a:pPr eaLnBrk="1" hangingPunct="1">
              <a:defRPr/>
            </a:pPr>
            <a:r>
              <a:rPr lang="es-ES" sz="2500" b="1">
                <a:solidFill>
                  <a:srgbClr val="EBEBEB"/>
                </a:solidFill>
                <a:effectLst>
                  <a:outerShdw blurRad="38100" dist="38100" dir="2700000" algn="tl">
                    <a:srgbClr val="C0C0C0"/>
                  </a:outerShdw>
                </a:effectLst>
              </a:rPr>
              <a:t>DEMOSTRATIVOS</a:t>
            </a:r>
          </a:p>
        </p:txBody>
      </p:sp>
      <p:graphicFrame>
        <p:nvGraphicFramePr>
          <p:cNvPr id="23556" name="Rectangle 3">
            <a:extLst>
              <a:ext uri="{FF2B5EF4-FFF2-40B4-BE49-F238E27FC236}">
                <a16:creationId xmlns:a16="http://schemas.microsoft.com/office/drawing/2014/main" id="{9766D5ED-21C5-47E3-E1AF-64CF0B514ADE}"/>
              </a:ext>
            </a:extLst>
          </p:cNvPr>
          <p:cNvGraphicFramePr>
            <a:graphicFrameLocks noGrp="1"/>
          </p:cNvGraphicFramePr>
          <p:nvPr>
            <p:ph idx="1"/>
            <p:extLst>
              <p:ext uri="{D42A27DB-BD31-4B8C-83A1-F6EECF244321}">
                <p14:modId xmlns:p14="http://schemas.microsoft.com/office/powerpoint/2010/main" val="425088613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142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416280" y="315532"/>
            <a:ext cx="8911687" cy="1280890"/>
          </a:xfrm>
        </p:spPr>
        <p:txBody>
          <a:bodyPr>
            <a:normAutofit fontScale="90000"/>
          </a:bodyPr>
          <a:lstStyle/>
          <a:p>
            <a:pPr eaLnBrk="1" hangingPunct="1">
              <a:defRPr/>
            </a:pPr>
            <a:r>
              <a:rPr lang="es-ES" sz="2800" dirty="0">
                <a:solidFill>
                  <a:srgbClr val="3333CC"/>
                </a:solidFill>
              </a:rPr>
              <a:t>PREMODIFICADORES - DETERMINANTES:</a:t>
            </a:r>
            <a:br>
              <a:rPr lang="es-ES" sz="3200" dirty="0">
                <a:solidFill>
                  <a:srgbClr val="3333CC"/>
                </a:solidFill>
              </a:rPr>
            </a:br>
            <a:r>
              <a:rPr lang="es-ES" sz="3600" b="1" u="sng" dirty="0">
                <a:solidFill>
                  <a:srgbClr val="3333CC"/>
                </a:solidFill>
                <a:effectLst>
                  <a:outerShdw blurRad="38100" dist="38100" dir="2700000" algn="tl">
                    <a:srgbClr val="C0C0C0"/>
                  </a:outerShdw>
                </a:effectLst>
              </a:rPr>
              <a:t>Numerativos y cuantificadores indefinidos</a:t>
            </a:r>
            <a:r>
              <a:rPr lang="es-ES" sz="3600" dirty="0"/>
              <a:t> </a:t>
            </a:r>
            <a:br>
              <a:rPr lang="es-ES" sz="3600" dirty="0"/>
            </a:br>
            <a:endParaRPr lang="es-ES" sz="3600" dirty="0"/>
          </a:p>
        </p:txBody>
      </p:sp>
      <p:sp>
        <p:nvSpPr>
          <p:cNvPr id="26627" name="Rectangle 3"/>
          <p:cNvSpPr>
            <a:spLocks noGrp="1" noChangeArrowheads="1"/>
          </p:cNvSpPr>
          <p:nvPr>
            <p:ph idx="1"/>
          </p:nvPr>
        </p:nvSpPr>
        <p:spPr>
          <a:xfrm>
            <a:off x="1524000" y="1417638"/>
            <a:ext cx="9144000" cy="5124830"/>
          </a:xfrm>
        </p:spPr>
        <p:txBody>
          <a:bodyPr>
            <a:normAutofit/>
          </a:bodyPr>
          <a:lstStyle/>
          <a:p>
            <a:pPr eaLnBrk="1" hangingPunct="1">
              <a:lnSpc>
                <a:spcPct val="80000"/>
              </a:lnSpc>
              <a:buFontTx/>
              <a:buNone/>
              <a:defRPr/>
            </a:pPr>
            <a:r>
              <a:rPr lang="es-ES" sz="3000" b="1" dirty="0" err="1">
                <a:solidFill>
                  <a:schemeClr val="tx2">
                    <a:lumMod val="90000"/>
                  </a:schemeClr>
                </a:solidFill>
              </a:rPr>
              <a:t>Some</a:t>
            </a:r>
            <a:r>
              <a:rPr lang="es-ES" sz="3000" b="1" dirty="0">
                <a:solidFill>
                  <a:schemeClr val="tx2">
                    <a:lumMod val="90000"/>
                  </a:schemeClr>
                </a:solidFill>
              </a:rPr>
              <a:t>:</a:t>
            </a:r>
            <a:r>
              <a:rPr lang="es-ES" sz="3000" dirty="0">
                <a:solidFill>
                  <a:schemeClr val="tx2">
                    <a:lumMod val="90000"/>
                  </a:schemeClr>
                </a:solidFill>
              </a:rPr>
              <a:t> algo (de) un poco de, algunos, algunas, (</a:t>
            </a:r>
            <a:r>
              <a:rPr lang="es-ES" sz="3000" b="1" dirty="0" err="1">
                <a:solidFill>
                  <a:schemeClr val="tx2">
                    <a:lumMod val="90000"/>
                  </a:schemeClr>
                </a:solidFill>
              </a:rPr>
              <a:t>some</a:t>
            </a:r>
            <a:r>
              <a:rPr lang="es-ES" sz="3000" b="1" dirty="0">
                <a:solidFill>
                  <a:schemeClr val="tx2">
                    <a:lumMod val="90000"/>
                  </a:schemeClr>
                </a:solidFill>
              </a:rPr>
              <a:t> + cantidad= </a:t>
            </a:r>
            <a:r>
              <a:rPr lang="es-ES" sz="3000" dirty="0">
                <a:solidFill>
                  <a:schemeClr val="tx2">
                    <a:lumMod val="90000"/>
                  </a:schemeClr>
                </a:solidFill>
              </a:rPr>
              <a:t>alrededor de)</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Any</a:t>
            </a:r>
            <a:r>
              <a:rPr lang="es-ES" sz="3000" b="1" dirty="0">
                <a:solidFill>
                  <a:schemeClr val="tx2">
                    <a:lumMod val="90000"/>
                  </a:schemeClr>
                </a:solidFill>
              </a:rPr>
              <a:t>:</a:t>
            </a:r>
            <a:r>
              <a:rPr lang="es-ES" sz="3000" dirty="0">
                <a:solidFill>
                  <a:schemeClr val="tx2">
                    <a:lumMod val="90000"/>
                  </a:schemeClr>
                </a:solidFill>
              </a:rPr>
              <a:t> cualquier +, algún?, ningún -</a:t>
            </a:r>
            <a:endParaRPr lang="es-ES" sz="3000" b="1" dirty="0">
              <a:solidFill>
                <a:schemeClr val="tx2">
                  <a:lumMod val="90000"/>
                </a:schemeClr>
              </a:solidFill>
            </a:endParaRPr>
          </a:p>
          <a:p>
            <a:pPr eaLnBrk="1" hangingPunct="1">
              <a:lnSpc>
                <a:spcPct val="80000"/>
              </a:lnSpc>
              <a:buFontTx/>
              <a:buNone/>
              <a:defRPr/>
            </a:pPr>
            <a:r>
              <a:rPr lang="es-ES" sz="3000" b="1" dirty="0">
                <a:solidFill>
                  <a:schemeClr val="tx2">
                    <a:lumMod val="90000"/>
                  </a:schemeClr>
                </a:solidFill>
              </a:rPr>
              <a:t>No:</a:t>
            </a:r>
            <a:r>
              <a:rPr lang="es-ES" sz="3000" dirty="0">
                <a:solidFill>
                  <a:schemeClr val="tx2">
                    <a:lumMod val="90000"/>
                  </a:schemeClr>
                </a:solidFill>
              </a:rPr>
              <a:t> nada de, ningún</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Every</a:t>
            </a:r>
            <a:r>
              <a:rPr lang="es-ES" sz="3000" b="1" dirty="0">
                <a:solidFill>
                  <a:schemeClr val="tx2">
                    <a:lumMod val="90000"/>
                  </a:schemeClr>
                </a:solidFill>
              </a:rPr>
              <a:t>:</a:t>
            </a:r>
            <a:r>
              <a:rPr lang="es-ES" sz="3000" dirty="0">
                <a:solidFill>
                  <a:schemeClr val="tx2">
                    <a:lumMod val="90000"/>
                  </a:schemeClr>
                </a:solidFill>
              </a:rPr>
              <a:t> todo, todos, cada, todos los</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Each</a:t>
            </a:r>
            <a:r>
              <a:rPr lang="es-ES" sz="3000" b="1" dirty="0">
                <a:solidFill>
                  <a:schemeClr val="tx2">
                    <a:lumMod val="90000"/>
                  </a:schemeClr>
                </a:solidFill>
              </a:rPr>
              <a:t>: </a:t>
            </a:r>
            <a:r>
              <a:rPr lang="es-ES" sz="3000" dirty="0">
                <a:solidFill>
                  <a:schemeClr val="tx2">
                    <a:lumMod val="90000"/>
                  </a:schemeClr>
                </a:solidFill>
              </a:rPr>
              <a:t>cada (uno), todo(s) cada cual, </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Many</a:t>
            </a:r>
            <a:r>
              <a:rPr lang="es-ES" sz="3000" b="1" dirty="0">
                <a:solidFill>
                  <a:schemeClr val="tx2">
                    <a:lumMod val="90000"/>
                  </a:schemeClr>
                </a:solidFill>
              </a:rPr>
              <a:t>: </a:t>
            </a:r>
            <a:r>
              <a:rPr lang="es-ES" sz="3000" dirty="0">
                <a:solidFill>
                  <a:schemeClr val="tx2">
                    <a:lumMod val="90000"/>
                  </a:schemeClr>
                </a:solidFill>
              </a:rPr>
              <a:t>muchos, numerosos</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Several</a:t>
            </a:r>
            <a:r>
              <a:rPr lang="es-ES" sz="3000" b="1" dirty="0">
                <a:solidFill>
                  <a:schemeClr val="tx2">
                    <a:lumMod val="90000"/>
                  </a:schemeClr>
                </a:solidFill>
              </a:rPr>
              <a:t>:</a:t>
            </a:r>
            <a:r>
              <a:rPr lang="es-ES" sz="3000" dirty="0">
                <a:solidFill>
                  <a:schemeClr val="tx2">
                    <a:lumMod val="90000"/>
                  </a:schemeClr>
                </a:solidFill>
              </a:rPr>
              <a:t> varios/as, diversos/as</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All</a:t>
            </a:r>
            <a:r>
              <a:rPr lang="es-ES" sz="3000" b="1" dirty="0">
                <a:solidFill>
                  <a:schemeClr val="tx2">
                    <a:lumMod val="90000"/>
                  </a:schemeClr>
                </a:solidFill>
              </a:rPr>
              <a:t>:</a:t>
            </a:r>
            <a:r>
              <a:rPr lang="es-ES" sz="3000" dirty="0">
                <a:solidFill>
                  <a:schemeClr val="tx2">
                    <a:lumMod val="90000"/>
                  </a:schemeClr>
                </a:solidFill>
              </a:rPr>
              <a:t> todos</a:t>
            </a:r>
            <a:endParaRPr lang="es-ES" sz="3000" b="1" dirty="0">
              <a:solidFill>
                <a:schemeClr val="tx2">
                  <a:lumMod val="90000"/>
                </a:schemeClr>
              </a:solidFill>
            </a:endParaRPr>
          </a:p>
          <a:p>
            <a:pPr eaLnBrk="1" hangingPunct="1">
              <a:lnSpc>
                <a:spcPct val="80000"/>
              </a:lnSpc>
              <a:buFontTx/>
              <a:buNone/>
              <a:defRPr/>
            </a:pPr>
            <a:r>
              <a:rPr lang="es-ES" sz="3000" b="1" dirty="0" err="1">
                <a:solidFill>
                  <a:schemeClr val="tx2">
                    <a:lumMod val="90000"/>
                  </a:schemeClr>
                </a:solidFill>
              </a:rPr>
              <a:t>Other</a:t>
            </a:r>
            <a:r>
              <a:rPr lang="es-ES" sz="3000" b="1" dirty="0">
                <a:solidFill>
                  <a:schemeClr val="tx2">
                    <a:lumMod val="90000"/>
                  </a:schemeClr>
                </a:solidFill>
              </a:rPr>
              <a:t>:</a:t>
            </a:r>
            <a:r>
              <a:rPr lang="es-ES" sz="3000" dirty="0">
                <a:solidFill>
                  <a:schemeClr val="tx2">
                    <a:lumMod val="90000"/>
                  </a:schemeClr>
                </a:solidFill>
              </a:rPr>
              <a:t> otros, otras (</a:t>
            </a:r>
            <a:r>
              <a:rPr lang="es-ES" sz="3000" dirty="0" err="1">
                <a:solidFill>
                  <a:schemeClr val="tx2">
                    <a:lumMod val="90000"/>
                  </a:schemeClr>
                </a:solidFill>
              </a:rPr>
              <a:t>other</a:t>
            </a:r>
            <a:r>
              <a:rPr lang="es-ES" sz="3000" dirty="0">
                <a:solidFill>
                  <a:schemeClr val="tx2">
                    <a:lumMod val="90000"/>
                  </a:schemeClr>
                </a:solidFill>
              </a:rPr>
              <a:t> </a:t>
            </a:r>
            <a:r>
              <a:rPr lang="es-ES" sz="3000" dirty="0" err="1">
                <a:solidFill>
                  <a:schemeClr val="tx2">
                    <a:lumMod val="90000"/>
                  </a:schemeClr>
                </a:solidFill>
              </a:rPr>
              <a:t>than</a:t>
            </a:r>
            <a:r>
              <a:rPr lang="es-ES" sz="3000" dirty="0">
                <a:solidFill>
                  <a:schemeClr val="tx2">
                    <a:lumMod val="90000"/>
                  </a:schemeClr>
                </a:solidFill>
              </a:rPr>
              <a:t>=que no sea)</a:t>
            </a:r>
            <a:endParaRPr lang="es-ES" sz="3000" b="1" dirty="0">
              <a:solidFill>
                <a:schemeClr val="tx2">
                  <a:lumMod val="90000"/>
                </a:schemeClr>
              </a:solidFill>
            </a:endParaRPr>
          </a:p>
        </p:txBody>
      </p:sp>
    </p:spTree>
    <p:extLst>
      <p:ext uri="{BB962C8B-B14F-4D97-AF65-F5344CB8AC3E}">
        <p14:creationId xmlns:p14="http://schemas.microsoft.com/office/powerpoint/2010/main" val="115264605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2647</TotalTime>
  <Words>2957</Words>
  <Application>Microsoft Office PowerPoint</Application>
  <PresentationFormat>Widescreen</PresentationFormat>
  <Paragraphs>480</Paragraphs>
  <Slides>55</Slides>
  <Notes>0</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Black</vt:lpstr>
      <vt:lpstr>Calibri</vt:lpstr>
      <vt:lpstr>Century Gothic</vt:lpstr>
      <vt:lpstr>Wingdings</vt:lpstr>
      <vt:lpstr>Wingdings 3</vt:lpstr>
      <vt:lpstr>Wisp</vt:lpstr>
      <vt:lpstr>FRASE/GRUPO NOMINAL  </vt:lpstr>
      <vt:lpstr>PowerPoint Presentation</vt:lpstr>
      <vt:lpstr>PowerPoint Presentation</vt:lpstr>
      <vt:lpstr>¿Dónde encontramos FN?</vt:lpstr>
      <vt:lpstr>PowerPoint Presentation</vt:lpstr>
      <vt:lpstr>PowerPoint Presentation</vt:lpstr>
      <vt:lpstr>  Artículos: </vt:lpstr>
      <vt:lpstr>DEMOSTRATIVOS</vt:lpstr>
      <vt:lpstr>PREMODIFICADORES - DETERMINANTES: Numerativos y cuantificadores indefinidos  </vt:lpstr>
      <vt:lpstr>PowerPoint Presentation</vt:lpstr>
      <vt:lpstr>PREMODIFICADORES: Numerativos y cuantificadores definidos </vt:lpstr>
      <vt:lpstr>PREMODIFICADORES:  POSESIVOS</vt:lpstr>
      <vt:lpstr>PowerPoint Presentation</vt:lpstr>
      <vt:lpstr>PowerPoint Presentation</vt:lpstr>
      <vt:lpstr>Determinantes: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Descriptores del núcleo (adjetivos )</vt:lpstr>
      <vt:lpstr>Descriptores del núcleo (adjetivos ) </vt:lpstr>
      <vt:lpstr>Some common endings </vt:lpstr>
      <vt:lpstr>Adjetivos que se pueden traducir antes o después del núcleo</vt:lpstr>
      <vt:lpstr>PowerPoint Presentation</vt:lpstr>
      <vt:lpstr>PREMODIFICADORES:  POSESIVO: `S</vt:lpstr>
      <vt:lpstr>Sustantivos en posición adjetiva  </vt:lpstr>
      <vt:lpstr>Sustantivos modificadores del núcleo</vt:lpstr>
      <vt:lpstr>PREMODIFICADORES: Clasificadores del núcleo sustantivo (sustantivos o adjetivos)</vt:lpstr>
      <vt:lpstr>PowerPoint Presentation</vt:lpstr>
      <vt:lpstr>PowerPoint Presentation</vt:lpstr>
      <vt:lpstr>Post-modificación del núcleo:  frase presposicional, ed (pp), ing, to infinitive, relativos</vt:lpstr>
      <vt:lpstr>LOS POSTMODIFICADORES DE LA FRASE NOMINAL Preposiciones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Núcleo con –ing (gerundio) y to inf</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Lilia Dieguez</cp:lastModifiedBy>
  <cp:revision>97</cp:revision>
  <dcterms:created xsi:type="dcterms:W3CDTF">2021-03-28T22:20:24Z</dcterms:created>
  <dcterms:modified xsi:type="dcterms:W3CDTF">2026-03-03T00:32:46Z</dcterms:modified>
</cp:coreProperties>
</file>