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80" r:id="rId11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34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351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119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075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216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55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167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602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051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500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707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4E80-8008-469D-84BB-7C4DD2E9E828}" type="datetimeFigureOut">
              <a:rPr lang="es-AR" smtClean="0"/>
              <a:t>28/5/2024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BB17D-4BA5-497A-A4B9-E934680EA61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233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82935-70B5-44EF-8490-008D2F101F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Verbos de dos o más palabras</a:t>
            </a:r>
          </a:p>
        </p:txBody>
      </p:sp>
    </p:spTree>
    <p:extLst>
      <p:ext uri="{BB962C8B-B14F-4D97-AF65-F5344CB8AC3E}">
        <p14:creationId xmlns:p14="http://schemas.microsoft.com/office/powerpoint/2010/main" val="1342656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Verbos de movimiento</a:t>
            </a:r>
            <a:endParaRPr lang="es-AR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frecuente que en inglés el verbo en sí mismo indique un tipo de movimiento determinado, y que la preposición muestre el camino o la dirección de ese movimiento. </a:t>
            </a:r>
          </a:p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Estos verbos se traducen normalmente en español con un verbo que indica la dirección del movimiento. Un complemento circunstancial indica el tipo de movimiento.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Algunos verbos de movimiento son: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hurry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fly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slip, escape, </a:t>
            </a:r>
            <a:r>
              <a:rPr 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creep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limp</a:t>
            </a: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</a:p>
          <a:p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53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El significado de verbos de dos o más palabras (verbos con partícula)</a:t>
            </a:r>
            <a:endParaRPr lang="es-AR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muchos casos, la suma de las partes que forman un verbo con partícula no permite deducir su significado. Sin embargo, en algunos casos, una preposición determinada confiere un significado similar a una serie de verbos. Esto ocurre especialmente en el caso de los verbos de movimiento, pero también se da en otros casos.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1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982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05345"/>
            <a:ext cx="9144000" cy="4052455"/>
          </a:xfrm>
        </p:spPr>
        <p:txBody>
          <a:bodyPr>
            <a:normAutofit/>
          </a:bodyPr>
          <a:lstStyle/>
          <a:p>
            <a:endParaRPr lang="es-ES" sz="9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s-ES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¿QUÉ SON?</a:t>
            </a:r>
          </a:p>
          <a:p>
            <a:pPr algn="l"/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un verbo que puede estar combinado con una o dos partículas para funcionar como un verbo con un único significado.</a:t>
            </a:r>
          </a:p>
          <a:p>
            <a:pPr algn="l"/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tres tipos de verbos con partícula:</a:t>
            </a:r>
          </a:p>
        </p:txBody>
      </p:sp>
    </p:spTree>
    <p:extLst>
      <p:ext uri="{BB962C8B-B14F-4D97-AF65-F5344CB8AC3E}">
        <p14:creationId xmlns:p14="http://schemas.microsoft.com/office/powerpoint/2010/main" val="401319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857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77982"/>
            <a:ext cx="10515600" cy="5906800"/>
          </a:xfrm>
        </p:spPr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r>
              <a:rPr lang="es-E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Phrasal</a:t>
            </a:r>
            <a:r>
              <a:rPr lang="es-E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  <a:r>
              <a:rPr lang="es-E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llevan un partícula adverbial (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off,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puede observar, que cuando llevan un objeto, si éste es una frase nominal, puede ir entre el verbo y la partícula o después de la partícula.</a:t>
            </a: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s-E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es-E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s-E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es-E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AR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la traducción siempre va a ser la misma.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vas a resolver tus problemas en un mes.</a:t>
            </a:r>
            <a:endParaRPr lang="es-A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3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03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36728"/>
            <a:ext cx="10515600" cy="5740235"/>
          </a:xfrm>
        </p:spPr>
        <p:txBody>
          <a:bodyPr/>
          <a:lstStyle/>
          <a:p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el objeto es un pronombre, va a ir siempre entre el verbo y la partícula.</a:t>
            </a:r>
          </a:p>
          <a:p>
            <a:pPr marL="0" indent="0">
              <a:buNone/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s-ES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 que tienes muchos problemas, pero no los resolverás en un mes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5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982"/>
          </a:xfrm>
        </p:spPr>
        <p:txBody>
          <a:bodyPr>
            <a:normAutofit fontScale="90000"/>
          </a:bodyPr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05345"/>
            <a:ext cx="9144000" cy="4052455"/>
          </a:xfrm>
        </p:spPr>
        <p:txBody>
          <a:bodyPr/>
          <a:lstStyle/>
          <a:p>
            <a:pPr algn="l"/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Prepositional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llevan una preposición (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look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s-E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Phrasal-prepositional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verbs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llevan un adverbio y una preposición (look forward to, look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to, catch up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2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¿Cómo </a:t>
            </a:r>
            <a:r>
              <a:rPr lang="es-A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busca </a:t>
            </a:r>
            <a:r>
              <a:rPr lang="es-A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el diccionario?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i="1" dirty="0" err="1">
                <a:latin typeface="Arial" panose="020B0604020202020204" pitchFamily="34" charset="0"/>
                <a:cs typeface="Arial" panose="020B0604020202020204" pitchFamily="34" charset="0"/>
              </a:rPr>
              <a:t>va.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volver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, voltear; dar vueltas a; hacer girar; cambiar, transformar, convertir; (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mec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.) tornear…; dar la vuelta (una esquina).....-</a:t>
            </a: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t. </a:t>
            </a: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aside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desviar; hacer a un lado…-</a:t>
            </a: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t. </a:t>
            </a: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away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, despedir, echar; desviar…-</a:t>
            </a: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t. back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, volver atrás; devolver, restituir…-</a:t>
            </a: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t. </a:t>
            </a: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, plegar, doblar, poner boca abajo; bajar (el gas)…-</a:t>
            </a: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t. </a:t>
            </a:r>
            <a:r>
              <a:rPr lang="es-A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,(</a:t>
            </a:r>
            <a:r>
              <a:rPr lang="es-AR" i="1" dirty="0" err="1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es-AR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i="1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eam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abrir la llave; encender (la luz)…</a:t>
            </a:r>
          </a:p>
        </p:txBody>
      </p:sp>
    </p:spTree>
    <p:extLst>
      <p:ext uri="{BB962C8B-B14F-4D97-AF65-F5344CB8AC3E}">
        <p14:creationId xmlns:p14="http://schemas.microsoft.com/office/powerpoint/2010/main" val="404968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algunos diccionarios, los verbos con partículas aparecen a continuación de la entrada correspondiente a cada verbo . Están claramente identificados, con ejemplos extraídos del texto que se muestran en la página.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5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¿Cómo </a:t>
            </a:r>
            <a:r>
              <a:rPr lang="es-A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traduce</a:t>
            </a:r>
            <a:r>
              <a:rPr lang="es-A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 at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sky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look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 in a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</a:t>
            </a:r>
            <a:endParaRPr 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1048328" y="2305412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A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Teniendo en cuenta el significado del diccionario y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A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Teniendo en cuenta el significado contextual.</a:t>
                      </a:r>
                    </a:p>
                    <a:p>
                      <a:endParaRPr lang="es-AR" sz="28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163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592</Words>
  <Application>Microsoft Office PowerPoint</Application>
  <PresentationFormat>Panorámica</PresentationFormat>
  <Paragraphs>44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Tema de Office</vt:lpstr>
      <vt:lpstr>Verbos de dos o más palabras</vt:lpstr>
      <vt:lpstr>El significado de verbos de dos o más palabras (verbos con partícula)</vt:lpstr>
      <vt:lpstr>Presentación de PowerPoint</vt:lpstr>
      <vt:lpstr>Presentación de PowerPoint</vt:lpstr>
      <vt:lpstr>Presentación de PowerPoint</vt:lpstr>
      <vt:lpstr>Presentación de PowerPoint</vt:lpstr>
      <vt:lpstr>¿Cómo se busca en el diccionario?</vt:lpstr>
      <vt:lpstr>Presentación de PowerPoint</vt:lpstr>
      <vt:lpstr>¿Cómo se traduce?</vt:lpstr>
      <vt:lpstr>Verbos de movimiento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de dos o más palabras</dc:title>
  <dc:creator>Stella Pellicer</dc:creator>
  <cp:lastModifiedBy>Stella Pellicer</cp:lastModifiedBy>
  <cp:revision>2</cp:revision>
  <dcterms:created xsi:type="dcterms:W3CDTF">2024-05-28T19:22:11Z</dcterms:created>
  <dcterms:modified xsi:type="dcterms:W3CDTF">2024-05-28T19:25:21Z</dcterms:modified>
</cp:coreProperties>
</file>