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9B2-56D8-4971-BC64-DD8F6E7B7266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EA70-C8B2-47CA-B52D-D429882F57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486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9B2-56D8-4971-BC64-DD8F6E7B7266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EA70-C8B2-47CA-B52D-D429882F57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213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9B2-56D8-4971-BC64-DD8F6E7B7266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EA70-C8B2-47CA-B52D-D429882F57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916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9B2-56D8-4971-BC64-DD8F6E7B7266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EA70-C8B2-47CA-B52D-D429882F57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166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9B2-56D8-4971-BC64-DD8F6E7B7266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EA70-C8B2-47CA-B52D-D429882F57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41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9B2-56D8-4971-BC64-DD8F6E7B7266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EA70-C8B2-47CA-B52D-D429882F57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594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9B2-56D8-4971-BC64-DD8F6E7B7266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EA70-C8B2-47CA-B52D-D429882F57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361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9B2-56D8-4971-BC64-DD8F6E7B7266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EA70-C8B2-47CA-B52D-D429882F57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088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9B2-56D8-4971-BC64-DD8F6E7B7266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EA70-C8B2-47CA-B52D-D429882F57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874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9B2-56D8-4971-BC64-DD8F6E7B7266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EA70-C8B2-47CA-B52D-D429882F57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383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99B2-56D8-4971-BC64-DD8F6E7B7266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EA70-C8B2-47CA-B52D-D429882F57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154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99B2-56D8-4971-BC64-DD8F6E7B7266}" type="datetimeFigureOut">
              <a:rPr lang="es-AR" smtClean="0"/>
              <a:t>3/10/2021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EA70-C8B2-47CA-B52D-D429882F57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847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296143"/>
          </a:xfrm>
        </p:spPr>
        <p:txBody>
          <a:bodyPr/>
          <a:lstStyle/>
          <a:p>
            <a:pPr algn="l"/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428183" cy="10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71774"/>
            <a:ext cx="2532484" cy="195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51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33550"/>
          </a:xfrm>
        </p:spPr>
        <p:txBody>
          <a:bodyPr/>
          <a:lstStyle/>
          <a:p>
            <a:pPr algn="l"/>
            <a:endParaRPr lang="es-A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200"/>
            <a:ext cx="403244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33550"/>
            <a:ext cx="3384376" cy="479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6C_3.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21016" y="1428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es-AR" dirty="0" smtClean="0">
                <a:solidFill>
                  <a:srgbClr val="FF0000"/>
                </a:solidFill>
              </a:rPr>
              <a:t>Listen and complete </a:t>
            </a:r>
            <a:r>
              <a:rPr lang="es-AR" dirty="0" err="1" smtClean="0">
                <a:solidFill>
                  <a:srgbClr val="FF0000"/>
                </a:solidFill>
              </a:rPr>
              <a:t>the</a:t>
            </a:r>
            <a:r>
              <a:rPr lang="es-AR" dirty="0" smtClean="0">
                <a:solidFill>
                  <a:srgbClr val="FF0000"/>
                </a:solidFill>
              </a:rPr>
              <a:t> gaps </a:t>
            </a:r>
            <a:r>
              <a:rPr lang="es-AR" dirty="0" err="1" smtClean="0">
                <a:solidFill>
                  <a:srgbClr val="FF0000"/>
                </a:solidFill>
              </a:rPr>
              <a:t>with</a:t>
            </a:r>
            <a:r>
              <a:rPr lang="es-AR" dirty="0" smtClean="0">
                <a:solidFill>
                  <a:srgbClr val="FF0000"/>
                </a:solidFill>
              </a:rPr>
              <a:t> a </a:t>
            </a:r>
            <a:r>
              <a:rPr lang="es-AR" dirty="0" err="1" smtClean="0">
                <a:solidFill>
                  <a:srgbClr val="FF0000"/>
                </a:solidFill>
              </a:rPr>
              <a:t>verb</a:t>
            </a:r>
            <a:r>
              <a:rPr lang="es-AR" dirty="0" smtClean="0">
                <a:solidFill>
                  <a:srgbClr val="FF0000"/>
                </a:solidFill>
              </a:rPr>
              <a:t> in </a:t>
            </a:r>
            <a:r>
              <a:rPr lang="es-AR" dirty="0" err="1" smtClean="0">
                <a:solidFill>
                  <a:srgbClr val="FF0000"/>
                </a:solidFill>
              </a:rPr>
              <a:t>the</a:t>
            </a:r>
            <a:r>
              <a:rPr lang="es-AR" dirty="0" smtClean="0">
                <a:solidFill>
                  <a:srgbClr val="FF0000"/>
                </a:solidFill>
              </a:rPr>
              <a:t> </a:t>
            </a:r>
            <a:r>
              <a:rPr lang="es-AR" dirty="0" err="1" smtClean="0">
                <a:solidFill>
                  <a:srgbClr val="FF0000"/>
                </a:solidFill>
              </a:rPr>
              <a:t>right</a:t>
            </a:r>
            <a:r>
              <a:rPr lang="es-AR" dirty="0" smtClean="0">
                <a:solidFill>
                  <a:srgbClr val="FF0000"/>
                </a:solidFill>
              </a:rPr>
              <a:t> </a:t>
            </a:r>
            <a:r>
              <a:rPr lang="es-AR" dirty="0" err="1" smtClean="0">
                <a:solidFill>
                  <a:srgbClr val="FF0000"/>
                </a:solidFill>
              </a:rPr>
              <a:t>form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9"/>
            <a:ext cx="59766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6C_3.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7587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472608" cy="46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459980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6C_3.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0272" y="227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130483" cy="502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Se te hace difícil recordar cosa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060848"/>
            <a:ext cx="3420941" cy="20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8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4" y="188640"/>
            <a:ext cx="8173591" cy="527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6C_3.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>
                <a:solidFill>
                  <a:srgbClr val="FF0000"/>
                </a:solidFill>
              </a:rPr>
              <a:t>Practice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0364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4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dirty="0" smtClean="0">
                <a:solidFill>
                  <a:srgbClr val="FF0000"/>
                </a:solidFill>
              </a:rPr>
              <a:t>Interview a </a:t>
            </a:r>
            <a:r>
              <a:rPr lang="es-AR" sz="3600" dirty="0" err="1" smtClean="0">
                <a:solidFill>
                  <a:srgbClr val="FF0000"/>
                </a:solidFill>
              </a:rPr>
              <a:t>partner</a:t>
            </a:r>
            <a:r>
              <a:rPr lang="es-AR" sz="3600" dirty="0" smtClean="0">
                <a:solidFill>
                  <a:srgbClr val="FF0000"/>
                </a:solidFill>
              </a:rPr>
              <a:t> </a:t>
            </a:r>
            <a:r>
              <a:rPr lang="es-AR" sz="3600" dirty="0" err="1" smtClean="0">
                <a:solidFill>
                  <a:srgbClr val="FF0000"/>
                </a:solidFill>
              </a:rPr>
              <a:t>with</a:t>
            </a:r>
            <a:r>
              <a:rPr lang="es-AR" sz="3600" dirty="0" smtClean="0">
                <a:solidFill>
                  <a:srgbClr val="FF0000"/>
                </a:solidFill>
              </a:rPr>
              <a:t> a </a:t>
            </a:r>
            <a:r>
              <a:rPr lang="es-AR" sz="3600" dirty="0" err="1" smtClean="0">
                <a:solidFill>
                  <a:srgbClr val="FF0000"/>
                </a:solidFill>
              </a:rPr>
              <a:t>questionnaire</a:t>
            </a:r>
            <a:endParaRPr lang="es-AR" sz="36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597666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20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408712" cy="592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230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</Words>
  <Application>Microsoft Office PowerPoint</Application>
  <PresentationFormat>Presentación en pantalla (4:3)</PresentationFormat>
  <Paragraphs>3</Paragraphs>
  <Slides>9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Listen and complete the gaps with a verb in the right form</vt:lpstr>
      <vt:lpstr>Presentación de PowerPoint</vt:lpstr>
      <vt:lpstr>Presentación de PowerPoint</vt:lpstr>
      <vt:lpstr>Presentación de PowerPoint</vt:lpstr>
      <vt:lpstr>Practice</vt:lpstr>
      <vt:lpstr>Interview a partner with a questionnaire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 Mabel Arce</dc:creator>
  <cp:lastModifiedBy>Susana Mabel Arce</cp:lastModifiedBy>
  <cp:revision>3</cp:revision>
  <dcterms:created xsi:type="dcterms:W3CDTF">2021-10-03T22:22:00Z</dcterms:created>
  <dcterms:modified xsi:type="dcterms:W3CDTF">2021-10-03T22:52:05Z</dcterms:modified>
</cp:coreProperties>
</file>