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199B2-56D8-4971-BC64-DD8F6E7B7266}" type="datetimeFigureOut">
              <a:rPr lang="es-AR" smtClean="0"/>
              <a:t>3/10/2021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EA70-C8B2-47CA-B52D-D429882F57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94866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199B2-56D8-4971-BC64-DD8F6E7B7266}" type="datetimeFigureOut">
              <a:rPr lang="es-AR" smtClean="0"/>
              <a:t>3/10/2021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EA70-C8B2-47CA-B52D-D429882F57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42134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199B2-56D8-4971-BC64-DD8F6E7B7266}" type="datetimeFigureOut">
              <a:rPr lang="es-AR" smtClean="0"/>
              <a:t>3/10/2021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EA70-C8B2-47CA-B52D-D429882F57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59168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199B2-56D8-4971-BC64-DD8F6E7B7266}" type="datetimeFigureOut">
              <a:rPr lang="es-AR" smtClean="0"/>
              <a:t>3/10/2021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EA70-C8B2-47CA-B52D-D429882F57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91666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199B2-56D8-4971-BC64-DD8F6E7B7266}" type="datetimeFigureOut">
              <a:rPr lang="es-AR" smtClean="0"/>
              <a:t>3/10/2021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EA70-C8B2-47CA-B52D-D429882F57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94150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199B2-56D8-4971-BC64-DD8F6E7B7266}" type="datetimeFigureOut">
              <a:rPr lang="es-AR" smtClean="0"/>
              <a:t>3/10/2021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EA70-C8B2-47CA-B52D-D429882F57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65944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199B2-56D8-4971-BC64-DD8F6E7B7266}" type="datetimeFigureOut">
              <a:rPr lang="es-AR" smtClean="0"/>
              <a:t>3/10/2021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EA70-C8B2-47CA-B52D-D429882F57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03619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199B2-56D8-4971-BC64-DD8F6E7B7266}" type="datetimeFigureOut">
              <a:rPr lang="es-AR" smtClean="0"/>
              <a:t>3/10/2021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EA70-C8B2-47CA-B52D-D429882F57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60889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199B2-56D8-4971-BC64-DD8F6E7B7266}" type="datetimeFigureOut">
              <a:rPr lang="es-AR" smtClean="0"/>
              <a:t>3/10/2021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EA70-C8B2-47CA-B52D-D429882F57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38748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199B2-56D8-4971-BC64-DD8F6E7B7266}" type="datetimeFigureOut">
              <a:rPr lang="es-AR" smtClean="0"/>
              <a:t>3/10/2021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EA70-C8B2-47CA-B52D-D429882F57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33832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199B2-56D8-4971-BC64-DD8F6E7B7266}" type="datetimeFigureOut">
              <a:rPr lang="es-AR" smtClean="0"/>
              <a:t>3/10/2021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EA70-C8B2-47CA-B52D-D429882F57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91540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199B2-56D8-4971-BC64-DD8F6E7B7266}" type="datetimeFigureOut">
              <a:rPr lang="es-AR" smtClean="0"/>
              <a:t>3/10/2021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BAEA70-C8B2-47CA-B52D-D429882F57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68475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1296143"/>
          </a:xfrm>
        </p:spPr>
        <p:txBody>
          <a:bodyPr/>
          <a:lstStyle/>
          <a:p>
            <a:pPr algn="l"/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492896"/>
            <a:ext cx="6400800" cy="3145904"/>
          </a:xfrm>
        </p:spPr>
        <p:txBody>
          <a:bodyPr/>
          <a:lstStyle/>
          <a:p>
            <a:endParaRPr lang="es-A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36712"/>
            <a:ext cx="6428183" cy="1083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771774"/>
            <a:ext cx="2532484" cy="1953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4512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733550"/>
          </a:xfrm>
        </p:spPr>
        <p:txBody>
          <a:bodyPr/>
          <a:lstStyle/>
          <a:p>
            <a:pPr algn="l"/>
            <a:endParaRPr lang="es-A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200"/>
            <a:ext cx="4032448" cy="165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5" y="1733550"/>
            <a:ext cx="3384376" cy="4791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6C_3.1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21016" y="1428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726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4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pPr algn="l"/>
            <a:r>
              <a:rPr lang="es-AR" dirty="0" smtClean="0">
                <a:solidFill>
                  <a:srgbClr val="FF0000"/>
                </a:solidFill>
              </a:rPr>
              <a:t>Listen and complete </a:t>
            </a:r>
            <a:r>
              <a:rPr lang="es-AR" dirty="0" err="1" smtClean="0">
                <a:solidFill>
                  <a:srgbClr val="FF0000"/>
                </a:solidFill>
              </a:rPr>
              <a:t>the</a:t>
            </a:r>
            <a:r>
              <a:rPr lang="es-AR" dirty="0" smtClean="0">
                <a:solidFill>
                  <a:srgbClr val="FF0000"/>
                </a:solidFill>
              </a:rPr>
              <a:t> gaps </a:t>
            </a:r>
            <a:r>
              <a:rPr lang="es-AR" dirty="0" err="1" smtClean="0">
                <a:solidFill>
                  <a:srgbClr val="FF0000"/>
                </a:solidFill>
              </a:rPr>
              <a:t>with</a:t>
            </a:r>
            <a:r>
              <a:rPr lang="es-AR" dirty="0" smtClean="0">
                <a:solidFill>
                  <a:srgbClr val="FF0000"/>
                </a:solidFill>
              </a:rPr>
              <a:t> a </a:t>
            </a:r>
            <a:r>
              <a:rPr lang="es-AR" dirty="0" err="1" smtClean="0">
                <a:solidFill>
                  <a:srgbClr val="FF0000"/>
                </a:solidFill>
              </a:rPr>
              <a:t>verb</a:t>
            </a:r>
            <a:r>
              <a:rPr lang="es-AR" dirty="0" smtClean="0">
                <a:solidFill>
                  <a:srgbClr val="FF0000"/>
                </a:solidFill>
              </a:rPr>
              <a:t> in </a:t>
            </a:r>
            <a:r>
              <a:rPr lang="es-AR" dirty="0" err="1" smtClean="0">
                <a:solidFill>
                  <a:srgbClr val="FF0000"/>
                </a:solidFill>
              </a:rPr>
              <a:t>the</a:t>
            </a:r>
            <a:r>
              <a:rPr lang="es-AR" dirty="0" smtClean="0">
                <a:solidFill>
                  <a:srgbClr val="FF0000"/>
                </a:solidFill>
              </a:rPr>
              <a:t> </a:t>
            </a:r>
            <a:r>
              <a:rPr lang="es-AR" dirty="0" err="1" smtClean="0">
                <a:solidFill>
                  <a:srgbClr val="FF0000"/>
                </a:solidFill>
              </a:rPr>
              <a:t>right</a:t>
            </a:r>
            <a:r>
              <a:rPr lang="es-AR" dirty="0" smtClean="0">
                <a:solidFill>
                  <a:srgbClr val="FF0000"/>
                </a:solidFill>
              </a:rPr>
              <a:t> </a:t>
            </a:r>
            <a:r>
              <a:rPr lang="es-AR" dirty="0" err="1" smtClean="0">
                <a:solidFill>
                  <a:srgbClr val="FF0000"/>
                </a:solidFill>
              </a:rPr>
              <a:t>form</a:t>
            </a:r>
            <a:endParaRPr lang="es-AR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340769"/>
            <a:ext cx="5976664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6C_3.1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27587" y="6926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093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4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5472608" cy="4660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869160"/>
            <a:ext cx="4599806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6C_3.1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20272" y="22768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358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1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12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6130483" cy="5026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 descr="Se te hace difícil recordar cosas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7" y="2060848"/>
            <a:ext cx="3420941" cy="2088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784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04" y="188640"/>
            <a:ext cx="8173591" cy="5275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6C_3.1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57600" y="55892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028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3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err="1" smtClean="0">
                <a:solidFill>
                  <a:srgbClr val="FF0000"/>
                </a:solidFill>
              </a:rPr>
              <a:t>Practice</a:t>
            </a:r>
            <a:endParaRPr lang="es-AR" dirty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2776"/>
            <a:ext cx="9036496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443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AR" sz="3600" dirty="0" smtClean="0">
                <a:solidFill>
                  <a:srgbClr val="FF0000"/>
                </a:solidFill>
              </a:rPr>
              <a:t>Interview a </a:t>
            </a:r>
            <a:r>
              <a:rPr lang="es-AR" sz="3600" dirty="0" err="1" smtClean="0">
                <a:solidFill>
                  <a:srgbClr val="FF0000"/>
                </a:solidFill>
              </a:rPr>
              <a:t>partner</a:t>
            </a:r>
            <a:r>
              <a:rPr lang="es-AR" sz="3600" dirty="0" smtClean="0">
                <a:solidFill>
                  <a:srgbClr val="FF0000"/>
                </a:solidFill>
              </a:rPr>
              <a:t> </a:t>
            </a:r>
            <a:r>
              <a:rPr lang="es-AR" sz="3600" dirty="0" err="1" smtClean="0">
                <a:solidFill>
                  <a:srgbClr val="FF0000"/>
                </a:solidFill>
              </a:rPr>
              <a:t>with</a:t>
            </a:r>
            <a:r>
              <a:rPr lang="es-AR" sz="3600" dirty="0" smtClean="0">
                <a:solidFill>
                  <a:srgbClr val="FF0000"/>
                </a:solidFill>
              </a:rPr>
              <a:t> a </a:t>
            </a:r>
            <a:r>
              <a:rPr lang="es-AR" sz="3600" dirty="0" err="1" smtClean="0">
                <a:solidFill>
                  <a:srgbClr val="FF0000"/>
                </a:solidFill>
              </a:rPr>
              <a:t>questionnaire</a:t>
            </a:r>
            <a:endParaRPr lang="es-AR" sz="3600" dirty="0">
              <a:solidFill>
                <a:srgbClr val="FF0000"/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24744"/>
            <a:ext cx="5976664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7209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0"/>
            <a:ext cx="6408712" cy="5925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42301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19</Words>
  <Application>Microsoft Office PowerPoint</Application>
  <PresentationFormat>Presentación en pantalla (4:3)</PresentationFormat>
  <Paragraphs>3</Paragraphs>
  <Slides>9</Slides>
  <Notes>0</Notes>
  <HiddenSlides>0</HiddenSlides>
  <MMClips>4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Tema de Office</vt:lpstr>
      <vt:lpstr>Presentación de PowerPoint</vt:lpstr>
      <vt:lpstr>Presentación de PowerPoint</vt:lpstr>
      <vt:lpstr>Listen and complete the gaps with a verb in the right form</vt:lpstr>
      <vt:lpstr>Presentación de PowerPoint</vt:lpstr>
      <vt:lpstr>Presentación de PowerPoint</vt:lpstr>
      <vt:lpstr>Presentación de PowerPoint</vt:lpstr>
      <vt:lpstr>Practice</vt:lpstr>
      <vt:lpstr>Interview a partner with a questionnaire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Susana Mabel Arce</dc:creator>
  <cp:lastModifiedBy>Susana Mabel Arce</cp:lastModifiedBy>
  <cp:revision>3</cp:revision>
  <dcterms:created xsi:type="dcterms:W3CDTF">2021-10-03T22:22:00Z</dcterms:created>
  <dcterms:modified xsi:type="dcterms:W3CDTF">2021-10-03T22:52:05Z</dcterms:modified>
</cp:coreProperties>
</file>