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05" r:id="rId3"/>
    <p:sldId id="606" r:id="rId4"/>
    <p:sldId id="607" r:id="rId5"/>
    <p:sldId id="733" r:id="rId6"/>
    <p:sldId id="616" r:id="rId7"/>
    <p:sldId id="615" r:id="rId8"/>
    <p:sldId id="611" r:id="rId9"/>
    <p:sldId id="612" r:id="rId10"/>
    <p:sldId id="617" r:id="rId11"/>
    <p:sldId id="622" r:id="rId12"/>
    <p:sldId id="618" r:id="rId13"/>
    <p:sldId id="623" r:id="rId14"/>
    <p:sldId id="609" r:id="rId15"/>
    <p:sldId id="608" r:id="rId16"/>
    <p:sldId id="614" r:id="rId17"/>
    <p:sldId id="610" r:id="rId18"/>
    <p:sldId id="735" r:id="rId19"/>
    <p:sldId id="619" r:id="rId20"/>
    <p:sldId id="620" r:id="rId21"/>
    <p:sldId id="621" r:id="rId22"/>
    <p:sldId id="736" r:id="rId23"/>
    <p:sldId id="624" r:id="rId24"/>
    <p:sldId id="738" r:id="rId25"/>
    <p:sldId id="625" r:id="rId26"/>
    <p:sldId id="626" r:id="rId27"/>
    <p:sldId id="737" r:id="rId28"/>
    <p:sldId id="627" r:id="rId29"/>
    <p:sldId id="628" r:id="rId30"/>
    <p:sldId id="629" r:id="rId3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00"/>
    <a:srgbClr val="233E6F"/>
    <a:srgbClr val="001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588F03-3C8B-467D-ADCF-A5BC34689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278BE7-E1F8-4C9C-90F2-A32AE395B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7DD755-0EF6-401E-BD95-7F1D0F532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E30A39-0141-451F-A1E3-12822B7F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AAACE4-AAE0-4ACF-ACE0-8CCC3AE8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145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9928E-E2AC-4B81-B8AF-53516693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BE4CA8-DAEA-4971-831B-F43DFDF74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83DEB8-FE37-4CC9-AC83-7B94CB34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5112E-F143-4B8D-8EBA-201F3BC7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595111-5393-4B39-8170-62A54AEB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70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0F7880-8B04-48FD-836E-930263744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C0A797-A1D9-42C2-A0B0-CCF03EFAA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5C821-9CE5-40F8-81EE-4C6F6FC3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D23A57-3E5C-4251-BAEE-1F13915C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0E2CD0-A96C-4BEF-9627-3A7CCC80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571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072DF-95B4-4230-AE73-F23DD4D73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1DDD6B-3168-4ED0-840D-CB44A73D6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0E04AC-621C-42EA-9DDF-D6CB40D1C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724996-629F-4E14-B5DB-B6A325BB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8B171B-CBD5-490B-9636-3BB66884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776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DA758-6DBF-45C6-BE06-CCEF44A0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BF4B5D-2078-425B-AA35-0A11383D1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5A8114-F7A6-4B41-9F75-78C692FB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F24D6-6F06-486C-9E93-56759BEB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8233C7-DA6B-43F1-AD9C-CC12B48D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171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23A0BB-F96B-460E-89C6-B22E1CCBE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C83E1-A494-4D3C-9383-661FAF9E2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0D7F50-C64F-4AC0-AE31-60F27048E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B23BE4-AC73-4E53-9931-45A10B7F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96715D-863D-460F-954F-BB9A0BBFD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ED194D-68B4-4912-98E8-E12FA95FE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9892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2184D6-5DE2-4F30-82B9-EABD7B3F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9F5515-3BE1-4DDE-A20A-591F3DCE6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AFAB9C-7AB1-4F14-829C-94728F751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8C9856A-11BB-4A60-B41C-C6DF8828D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CE1B6CE-E895-471D-B3FF-544958F00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BB05867-EC8E-499B-AF47-E62BF8E6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232FB1-D622-4941-A248-8044670B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40BB2E8-0C79-4541-80A8-9F84B291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9180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2941C-662D-4B43-B000-820D3C76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DDFAC9-F541-4DAA-B993-3F7976E3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A823A0-42DD-4950-BA10-B6F2443A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916003-C804-4B2E-960D-55CEAAA0B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195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4161E8-C161-4C02-8D3A-F4169AD9C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CE42365-4D92-4CF8-B8C3-AD9E9C02A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AF77DD8-9042-4417-A286-C7CDEED2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0394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6A88A5-61EE-44BD-88B0-9C9213DD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12827D-E873-4059-AA43-561A58ECF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0B20F8-B401-4529-83AC-E1C86426F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111E83-1670-4F8A-8AA4-567D2508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0CC6E6-04E5-4971-B61F-E92C5FA2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E2F28D-9D9E-474E-8F9F-BB7F4618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361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48AD5-B00C-4D0D-A78B-5EDCF8E6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2D331E8-1B6B-44F7-A0DF-30AD5EB8F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096AE0-1D06-4678-B70F-DCEA33BA7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DE5826-26D7-4D5E-9550-7396FBDB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2CB13-BBAD-4B6E-8F00-C6268D93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BCB94-5C0A-4836-9726-5DD23B1A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547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FBAD9D4-8621-4280-9518-40A1C15B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AC9A2A-8926-4102-94CE-9128F2F39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C6007E-069F-4837-8C7E-FD68BDCFF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19168-1BA7-40C2-B959-8059C2D8C061}" type="datetimeFigureOut">
              <a:rPr lang="es-AR" smtClean="0"/>
              <a:t>19/10/2020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2CDB44-8DD5-4158-930D-C4626A1A5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6FFB53-B16A-4A2C-8A14-B844A3CA9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72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43AA98-92BB-45C6-B7B3-447A3742A3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3 A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D83F25-E3DA-4585-A822-D7827DA39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/>
          <a:lstStyle/>
          <a:p>
            <a:endParaRPr lang="es-AR" dirty="0"/>
          </a:p>
          <a:p>
            <a:r>
              <a:rPr lang="es-AR" sz="6600" dirty="0"/>
              <a:t>PLANS AND DREAMS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8489AE-A04F-43AC-9025-C0E90A446DA6}"/>
              </a:ext>
            </a:extLst>
          </p:cNvPr>
          <p:cNvSpPr txBox="1"/>
          <p:nvPr/>
        </p:nvSpPr>
        <p:spPr>
          <a:xfrm>
            <a:off x="4485502" y="5273972"/>
            <a:ext cx="3459892" cy="7848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Revision</a:t>
            </a:r>
            <a:r>
              <a:rPr lang="es-AR" b="1" dirty="0">
                <a:solidFill>
                  <a:srgbClr val="FF0000"/>
                </a:solidFill>
              </a:rPr>
              <a:t>: BE+ GOING TO+VERB</a:t>
            </a:r>
          </a:p>
          <a:p>
            <a:r>
              <a:rPr lang="es-AR" b="1" dirty="0">
                <a:solidFill>
                  <a:srgbClr val="FF0000"/>
                </a:solidFill>
              </a:rPr>
              <a:t>                  </a:t>
            </a:r>
            <a:r>
              <a:rPr lang="es-AR" b="1" dirty="0" err="1">
                <a:solidFill>
                  <a:srgbClr val="FF0000"/>
                </a:solidFill>
              </a:rPr>
              <a:t>plans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predictions</a:t>
            </a:r>
            <a:endParaRPr lang="es-AR" b="1" dirty="0">
              <a:solidFill>
                <a:srgbClr val="FF0000"/>
              </a:solidFill>
            </a:endParaRPr>
          </a:p>
          <a:p>
            <a:endParaRPr lang="es-AR" sz="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15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83" y="1260389"/>
            <a:ext cx="7844769" cy="54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2F0332E-BDBE-4883-8004-979FFBE3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507" y="3429000"/>
            <a:ext cx="2048161" cy="466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F7552-AC25-45C7-8197-7230445BD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60" y="651753"/>
            <a:ext cx="33147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161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77" y="365125"/>
            <a:ext cx="6679020" cy="399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98" y="2395865"/>
            <a:ext cx="5877259" cy="409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09F9A0-1198-41EE-BE78-5FA521C72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796" y="5898006"/>
            <a:ext cx="2048161" cy="40010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61FBEE0-113E-4816-8B4D-9C3613D75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00" y="547530"/>
            <a:ext cx="2048161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3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84" y="536323"/>
            <a:ext cx="4220164" cy="322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5" y="1978841"/>
            <a:ext cx="6094611" cy="453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16" y="342834"/>
            <a:ext cx="33147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7530D7A-A980-4B93-A477-6488F3D7B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209" y="5907532"/>
            <a:ext cx="1143160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0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4055012"/>
            <a:ext cx="7175287" cy="280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45308"/>
            <a:ext cx="389572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42" y="235784"/>
            <a:ext cx="48006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C39DA5-7134-48A6-9527-5ED4FBDF1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045" y="408776"/>
            <a:ext cx="218152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1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23" y="939115"/>
            <a:ext cx="8874761" cy="493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59928-02C2-48CA-B3C5-430535A4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158" y="5302052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86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76" y="1297460"/>
            <a:ext cx="9242819" cy="472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A20B916-C6FE-47DC-973A-B0B2340D6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789" y="1505697"/>
            <a:ext cx="1066949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59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80" y="660653"/>
            <a:ext cx="8222558" cy="543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653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7" y="768564"/>
            <a:ext cx="9364133" cy="532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607B17-925D-4C4D-A514-2CCB96E0F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190" y="5289695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20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23" y="939115"/>
            <a:ext cx="8874761" cy="493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59928-02C2-48CA-B3C5-430535A4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158" y="5302052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52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72" y="609283"/>
            <a:ext cx="6394222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6633"/>
            <a:ext cx="4464496" cy="24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690505"/>
            <a:ext cx="5024174" cy="298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1B06E75-3820-4353-9AA4-82E3CEF1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2" y="2953152"/>
            <a:ext cx="1991003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3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1143600"/>
            <a:ext cx="10515600" cy="547088"/>
          </a:xfrm>
        </p:spPr>
        <p:txBody>
          <a:bodyPr>
            <a:normAutofit fontScale="90000"/>
          </a:bodyPr>
          <a:lstStyle/>
          <a:p>
            <a:r>
              <a:rPr lang="es-A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B</a:t>
            </a:r>
            <a:r>
              <a:rPr lang="es-AR" sz="3600" dirty="0"/>
              <a:t> </a:t>
            </a:r>
            <a:r>
              <a:rPr lang="es-AR" sz="3600" dirty="0" err="1"/>
              <a:t>Couchsurfing</a:t>
            </a:r>
            <a:r>
              <a:rPr lang="es-AR" sz="3600" dirty="0"/>
              <a:t> round </a:t>
            </a:r>
            <a:r>
              <a:rPr lang="es-AR" sz="3600" dirty="0" err="1"/>
              <a:t>the</a:t>
            </a:r>
            <a:r>
              <a:rPr lang="es-AR" sz="3600" dirty="0"/>
              <a:t> </a:t>
            </a:r>
            <a:r>
              <a:rPr lang="es-AR" sz="3600" dirty="0" err="1"/>
              <a:t>world</a:t>
            </a:r>
            <a:endParaRPr lang="es-AR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825625"/>
            <a:ext cx="6773562" cy="4351338"/>
          </a:xfrm>
          <a:ln w="76200">
            <a:solidFill>
              <a:srgbClr val="FF3300"/>
            </a:solidFill>
          </a:ln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s-AR" dirty="0" err="1"/>
              <a:t>Where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Philip 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go</a:t>
            </a:r>
            <a:r>
              <a:rPr lang="es-AR" dirty="0"/>
              <a:t> </a:t>
            </a:r>
            <a:r>
              <a:rPr lang="es-AR" dirty="0" err="1"/>
              <a:t>couchsurfing</a:t>
            </a:r>
            <a:r>
              <a:rPr lang="es-AR" dirty="0"/>
              <a:t>?</a:t>
            </a:r>
          </a:p>
          <a:p>
            <a:pPr marL="514350" indent="-514350">
              <a:buAutoNum type="arabicPeriod"/>
            </a:pPr>
            <a:r>
              <a:rPr lang="es-AR" dirty="0" err="1"/>
              <a:t>How</a:t>
            </a:r>
            <a:r>
              <a:rPr lang="es-AR" dirty="0"/>
              <a:t> </a:t>
            </a:r>
            <a:r>
              <a:rPr lang="es-AR" dirty="0" err="1"/>
              <a:t>many</a:t>
            </a:r>
            <a:r>
              <a:rPr lang="es-AR" dirty="0"/>
              <a:t> </a:t>
            </a:r>
            <a:r>
              <a:rPr lang="es-AR" dirty="0" err="1"/>
              <a:t>cities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he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visit</a:t>
            </a:r>
            <a:r>
              <a:rPr lang="es-AR" dirty="0"/>
              <a:t>?</a:t>
            </a:r>
          </a:p>
          <a:p>
            <a:pPr marL="514350" indent="-514350">
              <a:buAutoNum type="arabicPeriod"/>
            </a:pPr>
            <a:r>
              <a:rPr lang="es-AR" dirty="0" err="1"/>
              <a:t>Where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he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stay</a:t>
            </a:r>
            <a:r>
              <a:rPr lang="es-AR" dirty="0"/>
              <a:t>?</a:t>
            </a:r>
          </a:p>
          <a:p>
            <a:pPr marL="514350" indent="-514350">
              <a:buAutoNum type="arabicPeriod"/>
            </a:pPr>
            <a:r>
              <a:rPr lang="es-AR" dirty="0" err="1"/>
              <a:t>Who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he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stay</a:t>
            </a:r>
            <a:r>
              <a:rPr lang="es-AR" dirty="0"/>
              <a:t> </a:t>
            </a:r>
            <a:r>
              <a:rPr lang="es-AR" dirty="0" err="1"/>
              <a:t>with</a:t>
            </a:r>
            <a:r>
              <a:rPr lang="es-AR" dirty="0"/>
              <a:t>?</a:t>
            </a:r>
          </a:p>
          <a:p>
            <a:pPr marL="514350" indent="-514350">
              <a:buAutoNum type="arabicPeriod"/>
            </a:pPr>
            <a:r>
              <a:rPr lang="es-AR" dirty="0" err="1"/>
              <a:t>Where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he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sleep</a:t>
            </a:r>
            <a:r>
              <a:rPr lang="es-AR" dirty="0"/>
              <a:t>?</a:t>
            </a:r>
          </a:p>
          <a:p>
            <a:pPr marL="514350" indent="-514350">
              <a:buAutoNum type="arabicPeriod"/>
            </a:pPr>
            <a:r>
              <a:rPr lang="es-AR" dirty="0" err="1"/>
              <a:t>How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he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travel</a:t>
            </a:r>
            <a:r>
              <a:rPr lang="es-AR" dirty="0"/>
              <a:t>?</a:t>
            </a:r>
          </a:p>
          <a:p>
            <a:pPr marL="514350" indent="-514350">
              <a:buAutoNum type="arabicPeriod"/>
            </a:pPr>
            <a:r>
              <a:rPr lang="es-AR" dirty="0" err="1"/>
              <a:t>What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he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do?</a:t>
            </a:r>
          </a:p>
          <a:p>
            <a:pPr marL="514350" indent="-514350">
              <a:buAutoNum type="arabicPeriod"/>
            </a:pPr>
            <a:r>
              <a:rPr lang="es-AR" dirty="0" err="1"/>
              <a:t>What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he </a:t>
            </a:r>
            <a:r>
              <a:rPr lang="es-AR" dirty="0" err="1"/>
              <a:t>going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</a:t>
            </a:r>
            <a:r>
              <a:rPr lang="es-AR" dirty="0" err="1"/>
              <a:t>see</a:t>
            </a:r>
            <a:r>
              <a:rPr lang="es-AR" dirty="0"/>
              <a:t>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1187B9-7C45-476B-A76F-D181EA24AB9A}"/>
              </a:ext>
            </a:extLst>
          </p:cNvPr>
          <p:cNvSpPr txBox="1"/>
          <p:nvPr/>
        </p:nvSpPr>
        <p:spPr>
          <a:xfrm>
            <a:off x="7142205" y="370703"/>
            <a:ext cx="4211595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Do </a:t>
            </a:r>
            <a:r>
              <a:rPr lang="es-AR" sz="2400" b="1" dirty="0" err="1">
                <a:solidFill>
                  <a:srgbClr val="FF0000"/>
                </a:solidFill>
              </a:rPr>
              <a:t>you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remember</a:t>
            </a:r>
            <a:r>
              <a:rPr lang="es-AR" sz="2400" b="1" dirty="0">
                <a:solidFill>
                  <a:srgbClr val="FF0000"/>
                </a:solidFill>
              </a:rPr>
              <a:t> Philip, </a:t>
            </a:r>
            <a:r>
              <a:rPr lang="es-AR" sz="2400" b="1" dirty="0" err="1">
                <a:solidFill>
                  <a:srgbClr val="FF0000"/>
                </a:solidFill>
              </a:rPr>
              <a:t>the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travel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journalist</a:t>
            </a:r>
            <a:r>
              <a:rPr lang="es-AR" sz="2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10B_5.10">
            <a:hlinkClick r:id="" action="ppaction://media"/>
            <a:extLst>
              <a:ext uri="{FF2B5EF4-FFF2-40B4-BE49-F238E27FC236}">
                <a16:creationId xmlns:a16="http://schemas.microsoft.com/office/drawing/2014/main" id="{C6AC6481-118A-4BB3-B8A4-96F319FE0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2513" y="999419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63273CE-0CCD-41CC-B2AE-7D83644F48C9}"/>
              </a:ext>
            </a:extLst>
          </p:cNvPr>
          <p:cNvSpPr txBox="1"/>
          <p:nvPr/>
        </p:nvSpPr>
        <p:spPr>
          <a:xfrm>
            <a:off x="9735065" y="1834869"/>
            <a:ext cx="1618735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Go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page 78 (ENGLISH FILE ELEMENTARY)</a:t>
            </a:r>
          </a:p>
          <a:p>
            <a:r>
              <a:rPr lang="es-AR" b="1" dirty="0">
                <a:solidFill>
                  <a:srgbClr val="FF0000"/>
                </a:solidFill>
              </a:rPr>
              <a:t>Listen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dialogue and </a:t>
            </a:r>
            <a:r>
              <a:rPr lang="es-AR" b="1" dirty="0" err="1">
                <a:solidFill>
                  <a:srgbClr val="FF0000"/>
                </a:solidFill>
              </a:rPr>
              <a:t>answer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questions</a:t>
            </a:r>
            <a:r>
              <a:rPr lang="es-AR" b="1" dirty="0">
                <a:solidFill>
                  <a:srgbClr val="FF0000"/>
                </a:solidFill>
              </a:rPr>
              <a:t>.</a:t>
            </a: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This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a </a:t>
            </a:r>
            <a:r>
              <a:rPr lang="es-AR" b="1" dirty="0" err="1">
                <a:solidFill>
                  <a:srgbClr val="FF0000"/>
                </a:solidFill>
              </a:rPr>
              <a:t>Revision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 BE+GOING TO+ VERB</a:t>
            </a:r>
          </a:p>
          <a:p>
            <a:r>
              <a:rPr lang="es-AR" b="1" dirty="0">
                <a:solidFill>
                  <a:srgbClr val="FF0000"/>
                </a:solidFill>
              </a:rPr>
              <a:t>(</a:t>
            </a:r>
            <a:r>
              <a:rPr lang="es-AR" b="1" dirty="0" err="1">
                <a:solidFill>
                  <a:srgbClr val="FF0000"/>
                </a:solidFill>
              </a:rPr>
              <a:t>future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plans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predictions</a:t>
            </a:r>
            <a:r>
              <a:rPr lang="es-AR" b="1" dirty="0">
                <a:solidFill>
                  <a:srgbClr val="FF0000"/>
                </a:solidFill>
              </a:rPr>
              <a:t>)</a:t>
            </a:r>
          </a:p>
          <a:p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1925F48-E892-4016-A1BE-2423BB72A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524" y="3810420"/>
            <a:ext cx="3067478" cy="2048161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3918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36" y="2134502"/>
            <a:ext cx="4756088" cy="456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5" y="139211"/>
            <a:ext cx="6714480" cy="506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678F45C-FC2E-45EB-ABAB-253775B96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836" y="3609175"/>
            <a:ext cx="109479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56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80" y="433040"/>
            <a:ext cx="4134427" cy="139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70" y="231182"/>
            <a:ext cx="45243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2BE9164-101D-4BE5-89A3-E7F76D3DF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358" y="2343451"/>
            <a:ext cx="6995322" cy="42833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92AA7F-A35E-486A-974E-8291CA21E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843" y="2512848"/>
            <a:ext cx="666843" cy="362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5642EE-3C2B-4793-BD4F-DB459E173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8735" y="1202732"/>
            <a:ext cx="10288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62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23" y="939115"/>
            <a:ext cx="8874761" cy="493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59928-02C2-48CA-B3C5-430535A4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158" y="5302052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77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51" y="492079"/>
            <a:ext cx="5249147" cy="53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rack5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5760" y="187279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0E7B29-75AD-4380-AFE4-93C9B137D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508" y="187277"/>
            <a:ext cx="3162741" cy="33151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166F73-8E64-46EC-A7E3-784428427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317" y="3507157"/>
            <a:ext cx="3238952" cy="26292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3EADADA-9BE6-439A-8606-D388E7D655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8269" y="3812824"/>
            <a:ext cx="3210373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A4D96E1-D0DE-4693-AC0A-981C7A5652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3" y="436836"/>
            <a:ext cx="3366127" cy="34205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438B8F1-FFA5-410C-B8E8-AC9ED0C63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157" y="187760"/>
            <a:ext cx="5670087" cy="217988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C83EA8-148B-4D10-93A1-2B2F3DEC2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8644" y="1710807"/>
            <a:ext cx="3258005" cy="103837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Track55.mp3">
            <a:hlinkClick r:id="" action="ppaction://media"/>
            <a:extLst>
              <a:ext uri="{FF2B5EF4-FFF2-40B4-BE49-F238E27FC236}">
                <a16:creationId xmlns:a16="http://schemas.microsoft.com/office/drawing/2014/main" id="{1ADC3B10-B3E3-4BCF-BB3B-B449EA7B3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1849" y="5328857"/>
            <a:ext cx="609600" cy="6096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F05EA75-E411-4F9B-AD23-5D92D786F978}"/>
              </a:ext>
            </a:extLst>
          </p:cNvPr>
          <p:cNvSpPr txBox="1"/>
          <p:nvPr/>
        </p:nvSpPr>
        <p:spPr>
          <a:xfrm>
            <a:off x="559892" y="5690025"/>
            <a:ext cx="2010313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b="1" dirty="0"/>
              <a:t>Look forward </a:t>
            </a:r>
            <a:r>
              <a:rPr lang="es-AR" sz="1600" b="1" dirty="0" err="1"/>
              <a:t>to</a:t>
            </a:r>
            <a:r>
              <a:rPr lang="es-AR" sz="1600" dirty="0"/>
              <a:t>: </a:t>
            </a:r>
            <a:r>
              <a:rPr lang="es-AR" sz="1600" dirty="0" err="1"/>
              <a:t>to</a:t>
            </a:r>
            <a:r>
              <a:rPr lang="es-AR" sz="1600" dirty="0"/>
              <a:t> </a:t>
            </a:r>
            <a:r>
              <a:rPr lang="es-AR" sz="1600" dirty="0" err="1"/>
              <a:t>expect</a:t>
            </a:r>
            <a:r>
              <a:rPr lang="es-AR" sz="1600" dirty="0"/>
              <a:t> </a:t>
            </a:r>
            <a:r>
              <a:rPr lang="es-AR" sz="1600" dirty="0" err="1"/>
              <a:t>something</a:t>
            </a:r>
            <a:r>
              <a:rPr lang="es-AR" sz="1600" dirty="0"/>
              <a:t> </a:t>
            </a:r>
            <a:r>
              <a:rPr lang="es-AR" sz="1600" dirty="0" err="1"/>
              <a:t>with</a:t>
            </a:r>
            <a:r>
              <a:rPr lang="es-AR" sz="1600" dirty="0"/>
              <a:t> </a:t>
            </a:r>
            <a:r>
              <a:rPr lang="es-AR" sz="1600" dirty="0" err="1"/>
              <a:t>excitement</a:t>
            </a:r>
            <a:r>
              <a:rPr lang="es-AR" sz="1600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9A4462B-4786-4A13-AB1D-2570D88FCED8}"/>
              </a:ext>
            </a:extLst>
          </p:cNvPr>
          <p:cNvSpPr txBox="1"/>
          <p:nvPr/>
        </p:nvSpPr>
        <p:spPr>
          <a:xfrm>
            <a:off x="6469414" y="3001062"/>
            <a:ext cx="3723830" cy="17366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C00000"/>
                </a:solidFill>
              </a:rPr>
              <a:t>Where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is</a:t>
            </a:r>
            <a:r>
              <a:rPr lang="es-AR" sz="1600" dirty="0">
                <a:solidFill>
                  <a:srgbClr val="C00000"/>
                </a:solidFill>
              </a:rPr>
              <a:t> Matthew </a:t>
            </a:r>
            <a:r>
              <a:rPr lang="es-AR" sz="1600" dirty="0" err="1">
                <a:solidFill>
                  <a:srgbClr val="C00000"/>
                </a:solidFill>
              </a:rPr>
              <a:t>going</a:t>
            </a:r>
            <a:r>
              <a:rPr lang="es-AR" sz="1600" dirty="0">
                <a:solidFill>
                  <a:srgbClr val="C0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C00000"/>
                </a:solidFill>
              </a:rPr>
              <a:t>Is</a:t>
            </a:r>
            <a:r>
              <a:rPr lang="es-AR" sz="1600" dirty="0">
                <a:solidFill>
                  <a:srgbClr val="C00000"/>
                </a:solidFill>
              </a:rPr>
              <a:t> he </a:t>
            </a:r>
            <a:r>
              <a:rPr lang="es-AR" sz="1600" dirty="0" err="1">
                <a:solidFill>
                  <a:srgbClr val="C00000"/>
                </a:solidFill>
              </a:rPr>
              <a:t>going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to</a:t>
            </a:r>
            <a:r>
              <a:rPr lang="es-AR" sz="1600" dirty="0">
                <a:solidFill>
                  <a:srgbClr val="C00000"/>
                </a:solidFill>
              </a:rPr>
              <a:t> stop </a:t>
            </a:r>
            <a:r>
              <a:rPr lang="es-AR" sz="1600" dirty="0" err="1">
                <a:solidFill>
                  <a:srgbClr val="C00000"/>
                </a:solidFill>
              </a:rPr>
              <a:t>on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the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way</a:t>
            </a:r>
            <a:r>
              <a:rPr lang="es-AR" sz="1600" dirty="0">
                <a:solidFill>
                  <a:srgbClr val="C0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C00000"/>
                </a:solidFill>
              </a:rPr>
              <a:t>Why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is</a:t>
            </a:r>
            <a:r>
              <a:rPr lang="es-AR" sz="1600" dirty="0">
                <a:solidFill>
                  <a:srgbClr val="C00000"/>
                </a:solidFill>
              </a:rPr>
              <a:t> he </a:t>
            </a:r>
            <a:r>
              <a:rPr lang="es-AR" sz="1600" dirty="0" err="1">
                <a:solidFill>
                  <a:srgbClr val="C00000"/>
                </a:solidFill>
              </a:rPr>
              <a:t>going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there</a:t>
            </a:r>
            <a:r>
              <a:rPr lang="es-AR" sz="1600" dirty="0">
                <a:solidFill>
                  <a:srgbClr val="C0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C00000"/>
                </a:solidFill>
              </a:rPr>
              <a:t>What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does</a:t>
            </a:r>
            <a:r>
              <a:rPr lang="es-AR" sz="1600" dirty="0">
                <a:solidFill>
                  <a:srgbClr val="C00000"/>
                </a:solidFill>
              </a:rPr>
              <a:t> he do?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C00000"/>
                </a:solidFill>
              </a:rPr>
              <a:t>What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is</a:t>
            </a:r>
            <a:r>
              <a:rPr lang="es-AR" sz="1600" dirty="0">
                <a:solidFill>
                  <a:srgbClr val="C00000"/>
                </a:solidFill>
              </a:rPr>
              <a:t> he </a:t>
            </a:r>
            <a:r>
              <a:rPr lang="es-AR" sz="1600" dirty="0" err="1">
                <a:solidFill>
                  <a:srgbClr val="C00000"/>
                </a:solidFill>
              </a:rPr>
              <a:t>going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to</a:t>
            </a:r>
            <a:r>
              <a:rPr lang="es-AR" sz="1600" dirty="0">
                <a:solidFill>
                  <a:srgbClr val="C00000"/>
                </a:solidFill>
              </a:rPr>
              <a:t> do </a:t>
            </a:r>
            <a:r>
              <a:rPr lang="es-AR" sz="1600" dirty="0" err="1">
                <a:solidFill>
                  <a:srgbClr val="C00000"/>
                </a:solidFill>
              </a:rPr>
              <a:t>there</a:t>
            </a:r>
            <a:r>
              <a:rPr lang="es-AR" sz="1600" dirty="0">
                <a:solidFill>
                  <a:srgbClr val="C0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C00000"/>
                </a:solidFill>
              </a:rPr>
              <a:t>What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kind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of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clothes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is</a:t>
            </a:r>
            <a:r>
              <a:rPr lang="es-AR" sz="1600" dirty="0">
                <a:solidFill>
                  <a:srgbClr val="C00000"/>
                </a:solidFill>
              </a:rPr>
              <a:t> he </a:t>
            </a:r>
            <a:r>
              <a:rPr lang="es-AR" sz="1600" dirty="0" err="1">
                <a:solidFill>
                  <a:srgbClr val="C00000"/>
                </a:solidFill>
              </a:rPr>
              <a:t>going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to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model</a:t>
            </a:r>
            <a:r>
              <a:rPr lang="es-AR" sz="1600" dirty="0">
                <a:solidFill>
                  <a:srgbClr val="C0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C00000"/>
                </a:solidFill>
              </a:rPr>
              <a:t>What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is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the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weather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going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to</a:t>
            </a:r>
            <a:r>
              <a:rPr lang="es-AR" sz="1600" dirty="0">
                <a:solidFill>
                  <a:srgbClr val="C00000"/>
                </a:solidFill>
              </a:rPr>
              <a:t> be </a:t>
            </a:r>
            <a:r>
              <a:rPr lang="es-AR" sz="1600" dirty="0" err="1">
                <a:solidFill>
                  <a:srgbClr val="C00000"/>
                </a:solidFill>
              </a:rPr>
              <a:t>like</a:t>
            </a:r>
            <a:r>
              <a:rPr lang="es-AR" sz="1600" dirty="0">
                <a:solidFill>
                  <a:srgbClr val="C0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C00000"/>
                </a:solidFill>
              </a:rPr>
              <a:t>How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cold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is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it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going</a:t>
            </a:r>
            <a:r>
              <a:rPr lang="es-AR" sz="1600" dirty="0">
                <a:solidFill>
                  <a:srgbClr val="C00000"/>
                </a:solidFill>
              </a:rPr>
              <a:t> </a:t>
            </a:r>
            <a:r>
              <a:rPr lang="es-AR" sz="1600" dirty="0" err="1">
                <a:solidFill>
                  <a:srgbClr val="C00000"/>
                </a:solidFill>
              </a:rPr>
              <a:t>to</a:t>
            </a:r>
            <a:r>
              <a:rPr lang="es-AR" sz="1600" dirty="0">
                <a:solidFill>
                  <a:srgbClr val="C00000"/>
                </a:solidFill>
              </a:rPr>
              <a:t> be?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A17089A-9D66-4AD9-8468-F5FB03F11765}"/>
              </a:ext>
            </a:extLst>
          </p:cNvPr>
          <p:cNvSpPr txBox="1"/>
          <p:nvPr/>
        </p:nvSpPr>
        <p:spPr>
          <a:xfrm>
            <a:off x="2977743" y="2635902"/>
            <a:ext cx="3366505" cy="25573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FF0000"/>
                </a:solidFill>
              </a:rPr>
              <a:t>Where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Olivia </a:t>
            </a:r>
            <a:r>
              <a:rPr lang="es-AR" sz="1600" dirty="0" err="1">
                <a:solidFill>
                  <a:srgbClr val="FF0000"/>
                </a:solidFill>
              </a:rPr>
              <a:t>going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going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on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holidays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FF0000"/>
                </a:solidFill>
              </a:rPr>
              <a:t>What’s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name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of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town</a:t>
            </a:r>
            <a:r>
              <a:rPr lang="es-AR" sz="1600" dirty="0">
                <a:solidFill>
                  <a:srgbClr val="FF0000"/>
                </a:solidFill>
              </a:rPr>
              <a:t> in Nicaragua?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FF0000"/>
                </a:solidFill>
              </a:rPr>
              <a:t>How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far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town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from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capital?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FF0000"/>
                </a:solidFill>
              </a:rPr>
              <a:t>How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long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going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to</a:t>
            </a:r>
            <a:r>
              <a:rPr lang="es-AR" sz="1600" dirty="0">
                <a:solidFill>
                  <a:srgbClr val="FF0000"/>
                </a:solidFill>
              </a:rPr>
              <a:t> be </a:t>
            </a:r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FF0000"/>
                </a:solidFill>
              </a:rPr>
              <a:t>Why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going</a:t>
            </a:r>
            <a:r>
              <a:rPr lang="es-AR" sz="1600" dirty="0">
                <a:solidFill>
                  <a:srgbClr val="FF0000"/>
                </a:solidFill>
              </a:rPr>
              <a:t>  </a:t>
            </a:r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going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teach</a:t>
            </a:r>
            <a:r>
              <a:rPr lang="es-AR" sz="1600" dirty="0">
                <a:solidFill>
                  <a:srgbClr val="FF0000"/>
                </a:solidFill>
              </a:rPr>
              <a:t> English?</a:t>
            </a:r>
          </a:p>
          <a:p>
            <a:pPr>
              <a:lnSpc>
                <a:spcPts val="1600"/>
              </a:lnSpc>
            </a:pPr>
            <a:r>
              <a:rPr lang="es-AR" sz="1600" dirty="0">
                <a:solidFill>
                  <a:srgbClr val="FF0000"/>
                </a:solidFill>
              </a:rPr>
              <a:t>Can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speak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Spanish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going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to</a:t>
            </a:r>
            <a:r>
              <a:rPr lang="es-AR" sz="1600" dirty="0">
                <a:solidFill>
                  <a:srgbClr val="FF0000"/>
                </a:solidFill>
              </a:rPr>
              <a:t> do after </a:t>
            </a:r>
            <a:r>
              <a:rPr lang="es-AR" sz="1600" dirty="0" err="1">
                <a:solidFill>
                  <a:srgbClr val="FF0000"/>
                </a:solidFill>
              </a:rPr>
              <a:t>that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feeling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nervous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looking</a:t>
            </a:r>
            <a:r>
              <a:rPr lang="es-AR" sz="1600" dirty="0">
                <a:solidFill>
                  <a:srgbClr val="FF0000"/>
                </a:solidFill>
              </a:rPr>
              <a:t> forward </a:t>
            </a:r>
            <a:r>
              <a:rPr lang="es-AR" sz="1600" dirty="0" err="1">
                <a:solidFill>
                  <a:srgbClr val="FF0000"/>
                </a:solidFill>
              </a:rPr>
              <a:t>to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it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E2A0EDB-A5EC-43B2-91E2-05F321B17C58}"/>
              </a:ext>
            </a:extLst>
          </p:cNvPr>
          <p:cNvSpPr txBox="1"/>
          <p:nvPr/>
        </p:nvSpPr>
        <p:spPr>
          <a:xfrm>
            <a:off x="5914632" y="4989577"/>
            <a:ext cx="3818238" cy="1531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233E6F"/>
                </a:solidFill>
              </a:rPr>
              <a:t>Where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is</a:t>
            </a:r>
            <a:r>
              <a:rPr lang="es-AR" sz="1600" dirty="0">
                <a:solidFill>
                  <a:srgbClr val="233E6F"/>
                </a:solidFill>
              </a:rPr>
              <a:t> Lily </a:t>
            </a:r>
            <a:r>
              <a:rPr lang="es-AR" sz="1600" dirty="0" err="1">
                <a:solidFill>
                  <a:srgbClr val="233E6F"/>
                </a:solidFill>
              </a:rPr>
              <a:t>going</a:t>
            </a:r>
            <a:r>
              <a:rPr lang="es-AR" sz="1600" dirty="0">
                <a:solidFill>
                  <a:srgbClr val="233E6F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233E6F"/>
                </a:solidFill>
              </a:rPr>
              <a:t>Is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she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going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on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holidays</a:t>
            </a:r>
            <a:r>
              <a:rPr lang="es-AR" sz="1600" dirty="0">
                <a:solidFill>
                  <a:srgbClr val="233E6F"/>
                </a:solidFill>
              </a:rPr>
              <a:t>? </a:t>
            </a:r>
            <a:r>
              <a:rPr lang="es-AR" sz="1600" dirty="0" err="1">
                <a:solidFill>
                  <a:srgbClr val="233E6F"/>
                </a:solidFill>
              </a:rPr>
              <a:t>Or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Is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she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going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on</a:t>
            </a:r>
            <a:r>
              <a:rPr lang="es-AR" sz="1600" dirty="0">
                <a:solidFill>
                  <a:srgbClr val="233E6F"/>
                </a:solidFill>
              </a:rPr>
              <a:t> a </a:t>
            </a:r>
            <a:r>
              <a:rPr lang="es-AR" sz="1600" dirty="0" err="1">
                <a:solidFill>
                  <a:srgbClr val="233E6F"/>
                </a:solidFill>
              </a:rPr>
              <a:t>work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trip</a:t>
            </a:r>
            <a:r>
              <a:rPr lang="es-AR" sz="1600" dirty="0">
                <a:solidFill>
                  <a:srgbClr val="233E6F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>
                <a:solidFill>
                  <a:srgbClr val="233E6F"/>
                </a:solidFill>
              </a:rPr>
              <a:t>Who </a:t>
            </a:r>
            <a:r>
              <a:rPr lang="es-AR" sz="1600" dirty="0" err="1">
                <a:solidFill>
                  <a:srgbClr val="233E6F"/>
                </a:solidFill>
              </a:rPr>
              <a:t>is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she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going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to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see</a:t>
            </a:r>
            <a:r>
              <a:rPr lang="es-AR" sz="1600" dirty="0">
                <a:solidFill>
                  <a:srgbClr val="233E6F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233E6F"/>
                </a:solidFill>
              </a:rPr>
              <a:t>Is</a:t>
            </a:r>
            <a:r>
              <a:rPr lang="es-AR" sz="1600" dirty="0">
                <a:solidFill>
                  <a:srgbClr val="233E6F"/>
                </a:solidFill>
              </a:rPr>
              <a:t> he </a:t>
            </a:r>
            <a:r>
              <a:rPr lang="es-AR" sz="1600" dirty="0" err="1">
                <a:solidFill>
                  <a:srgbClr val="233E6F"/>
                </a:solidFill>
              </a:rPr>
              <a:t>going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to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meet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her</a:t>
            </a:r>
            <a:r>
              <a:rPr lang="es-AR" sz="1600" dirty="0">
                <a:solidFill>
                  <a:srgbClr val="233E6F"/>
                </a:solidFill>
              </a:rPr>
              <a:t> at </a:t>
            </a:r>
            <a:r>
              <a:rPr lang="es-AR" sz="1600" dirty="0" err="1">
                <a:solidFill>
                  <a:srgbClr val="233E6F"/>
                </a:solidFill>
              </a:rPr>
              <a:t>the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airport</a:t>
            </a:r>
            <a:r>
              <a:rPr lang="es-AR" sz="1600" dirty="0">
                <a:solidFill>
                  <a:srgbClr val="233E6F"/>
                </a:solidFill>
              </a:rPr>
              <a:t>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233E6F"/>
                </a:solidFill>
              </a:rPr>
              <a:t>How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does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she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feel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about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the</a:t>
            </a:r>
            <a:r>
              <a:rPr lang="es-AR" sz="1600" dirty="0">
                <a:solidFill>
                  <a:srgbClr val="233E6F"/>
                </a:solidFill>
              </a:rPr>
              <a:t> meeting?</a:t>
            </a:r>
          </a:p>
          <a:p>
            <a:pPr>
              <a:lnSpc>
                <a:spcPts val="1600"/>
              </a:lnSpc>
            </a:pPr>
            <a:r>
              <a:rPr lang="es-AR" sz="1600" dirty="0" err="1">
                <a:solidFill>
                  <a:srgbClr val="233E6F"/>
                </a:solidFill>
              </a:rPr>
              <a:t>Why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is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it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going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to</a:t>
            </a:r>
            <a:r>
              <a:rPr lang="es-AR" sz="1600" dirty="0">
                <a:solidFill>
                  <a:srgbClr val="233E6F"/>
                </a:solidFill>
              </a:rPr>
              <a:t> be </a:t>
            </a:r>
            <a:r>
              <a:rPr lang="es-AR" sz="1600" dirty="0" err="1">
                <a:solidFill>
                  <a:srgbClr val="233E6F"/>
                </a:solidFill>
              </a:rPr>
              <a:t>strange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for</a:t>
            </a:r>
            <a:r>
              <a:rPr lang="es-AR" sz="1600" dirty="0">
                <a:solidFill>
                  <a:srgbClr val="233E6F"/>
                </a:solidFill>
              </a:rPr>
              <a:t> </a:t>
            </a:r>
            <a:r>
              <a:rPr lang="es-AR" sz="1600" dirty="0" err="1">
                <a:solidFill>
                  <a:srgbClr val="233E6F"/>
                </a:solidFill>
              </a:rPr>
              <a:t>her</a:t>
            </a:r>
            <a:r>
              <a:rPr lang="es-AR" sz="1600" dirty="0">
                <a:solidFill>
                  <a:srgbClr val="233E6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79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>
            <a:normAutofit fontScale="90000"/>
          </a:bodyPr>
          <a:lstStyle/>
          <a:p>
            <a:pPr algn="r"/>
            <a:r>
              <a:rPr lang="es-MX" dirty="0"/>
              <a:t>                    </a:t>
            </a:r>
            <a:r>
              <a:rPr lang="es-MX" sz="1800" b="1" dirty="0"/>
              <a:t>101/106</a:t>
            </a:r>
            <a:br>
              <a:rPr lang="es-MX" sz="1800" b="1" dirty="0"/>
            </a:br>
            <a:r>
              <a:rPr lang="es-MX" sz="1800" b="1" dirty="0"/>
              <a:t>WRITE</a:t>
            </a:r>
            <a:br>
              <a:rPr lang="es-MX" sz="1800" b="1" dirty="0"/>
            </a:br>
            <a:r>
              <a:rPr lang="es-MX" sz="1800" b="1" dirty="0"/>
              <a:t>ASK</a:t>
            </a:r>
            <a:br>
              <a:rPr lang="es-MX" sz="1800" b="1" dirty="0"/>
            </a:br>
            <a:r>
              <a:rPr lang="es-MX" sz="1800" b="1" dirty="0"/>
              <a:t>REPORT</a:t>
            </a:r>
            <a:endParaRPr lang="es-AR" sz="18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60648"/>
            <a:ext cx="608947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650838"/>
            <a:ext cx="5544616" cy="219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638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PLANS AND PREDICTIONS  </a:t>
            </a:r>
            <a:r>
              <a:rPr lang="es-AR" sz="2400" dirty="0"/>
              <a:t>130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736" y="2044664"/>
            <a:ext cx="8507288" cy="43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Flecha abajo"/>
          <p:cNvSpPr/>
          <p:nvPr/>
        </p:nvSpPr>
        <p:spPr>
          <a:xfrm>
            <a:off x="1569720" y="1299704"/>
            <a:ext cx="2880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Flecha abajo"/>
          <p:cNvSpPr/>
          <p:nvPr/>
        </p:nvSpPr>
        <p:spPr>
          <a:xfrm>
            <a:off x="5291495" y="1299704"/>
            <a:ext cx="2880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6B2296-70A0-4AA4-A1C9-74AA08C2B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3" y="365125"/>
            <a:ext cx="2453382" cy="1700034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3050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0EBEDA-DDDB-4038-80C3-2C0188495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36" y="2503555"/>
            <a:ext cx="7683141" cy="39290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396336-52D1-4476-979C-1E7BBD09E429}"/>
              </a:ext>
            </a:extLst>
          </p:cNvPr>
          <p:cNvSpPr txBox="1"/>
          <p:nvPr/>
        </p:nvSpPr>
        <p:spPr>
          <a:xfrm>
            <a:off x="548499" y="313470"/>
            <a:ext cx="1655806" cy="92333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Workbook</a:t>
            </a:r>
            <a:r>
              <a:rPr lang="es-AR" dirty="0"/>
              <a:t> Pre </a:t>
            </a:r>
            <a:r>
              <a:rPr lang="es-AR" dirty="0" err="1"/>
              <a:t>Intermediate</a:t>
            </a:r>
            <a:r>
              <a:rPr lang="es-AR" dirty="0"/>
              <a:t> page 17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421681B-FCC7-42E7-A15D-6D66ADEEC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065" y="283519"/>
            <a:ext cx="1552792" cy="27150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A248315-6F6C-4FF9-9FFF-EA7353932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654" y="283519"/>
            <a:ext cx="3199847" cy="32214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5DF548-F82F-4965-86AA-D0F20B580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528" y="283519"/>
            <a:ext cx="2257740" cy="6668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CBD1067-621C-4180-BEFB-57DD35E61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3653" y="3626963"/>
            <a:ext cx="3199847" cy="28056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4422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412776"/>
            <a:ext cx="8522466" cy="443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479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89" y="291244"/>
            <a:ext cx="4337521" cy="64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291244"/>
            <a:ext cx="42767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A_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2354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8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832368"/>
            <a:ext cx="5883876" cy="858320"/>
          </a:xfrm>
        </p:spPr>
        <p:txBody>
          <a:bodyPr>
            <a:normAutofit/>
          </a:bodyPr>
          <a:lstStyle/>
          <a:p>
            <a:r>
              <a:rPr lang="es-A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C</a:t>
            </a:r>
            <a:r>
              <a:rPr lang="es-AR" sz="3600" dirty="0"/>
              <a:t> </a:t>
            </a:r>
            <a:r>
              <a:rPr lang="es-AR" sz="3600" dirty="0" err="1"/>
              <a:t>What´s</a:t>
            </a:r>
            <a:r>
              <a:rPr lang="es-AR" sz="3600" dirty="0"/>
              <a:t> </a:t>
            </a:r>
            <a:r>
              <a:rPr lang="es-AR" sz="3600" dirty="0" err="1"/>
              <a:t>going</a:t>
            </a:r>
            <a:r>
              <a:rPr lang="es-AR" sz="3600" dirty="0"/>
              <a:t> </a:t>
            </a:r>
            <a:r>
              <a:rPr lang="es-AR" sz="3600" dirty="0" err="1"/>
              <a:t>to</a:t>
            </a:r>
            <a:r>
              <a:rPr lang="es-AR" sz="3600" dirty="0"/>
              <a:t> </a:t>
            </a:r>
            <a:r>
              <a:rPr lang="es-AR" sz="3600" dirty="0" err="1"/>
              <a:t>happen</a:t>
            </a:r>
            <a:r>
              <a:rPr lang="es-AR" sz="3600" dirty="0"/>
              <a:t>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199" y="1825625"/>
            <a:ext cx="6934201" cy="4351338"/>
          </a:xfrm>
          <a:ln w="76200">
            <a:solidFill>
              <a:srgbClr val="F66F0A"/>
            </a:solidFill>
          </a:ln>
        </p:spPr>
        <p:txBody>
          <a:bodyPr>
            <a:normAutofit/>
          </a:bodyPr>
          <a:lstStyle/>
          <a:p>
            <a:r>
              <a:rPr lang="es-AR" dirty="0" err="1"/>
              <a:t>Make</a:t>
            </a:r>
            <a:r>
              <a:rPr lang="es-AR" dirty="0"/>
              <a:t> </a:t>
            </a:r>
            <a:r>
              <a:rPr lang="es-AR" dirty="0" err="1"/>
              <a:t>predictions</a:t>
            </a:r>
            <a:r>
              <a:rPr lang="es-AR" dirty="0"/>
              <a:t> </a:t>
            </a:r>
            <a:r>
              <a:rPr lang="es-AR" dirty="0" err="1"/>
              <a:t>about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following</a:t>
            </a:r>
            <a:r>
              <a:rPr lang="es-AR" dirty="0"/>
              <a:t>:</a:t>
            </a:r>
          </a:p>
          <a:p>
            <a:pPr marL="0" indent="0">
              <a:buNone/>
            </a:pPr>
            <a:endParaRPr lang="es-AR" dirty="0"/>
          </a:p>
          <a:p>
            <a:pPr marL="514350" indent="-514350">
              <a:buAutoNum type="arabicPeriod"/>
            </a:pP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weather</a:t>
            </a:r>
            <a:r>
              <a:rPr lang="es-AR" dirty="0"/>
              <a:t> </a:t>
            </a:r>
            <a:r>
              <a:rPr lang="es-AR" sz="1800" dirty="0"/>
              <a:t>(</a:t>
            </a:r>
            <a:r>
              <a:rPr lang="es-AR" sz="1800" dirty="0" err="1"/>
              <a:t>The</a:t>
            </a:r>
            <a:r>
              <a:rPr lang="es-AR" sz="1800" dirty="0"/>
              <a:t> </a:t>
            </a:r>
            <a:r>
              <a:rPr lang="es-AR" sz="1800" dirty="0" err="1"/>
              <a:t>weekend</a:t>
            </a:r>
            <a:r>
              <a:rPr lang="es-AR" sz="1800" dirty="0"/>
              <a:t> </a:t>
            </a:r>
            <a:r>
              <a:rPr lang="es-AR" sz="1800" dirty="0" err="1"/>
              <a:t>is</a:t>
            </a:r>
            <a:r>
              <a:rPr lang="es-AR" sz="1800" dirty="0"/>
              <a:t> </a:t>
            </a:r>
            <a:r>
              <a:rPr lang="es-AR" sz="1800" dirty="0" err="1"/>
              <a:t>going</a:t>
            </a:r>
            <a:r>
              <a:rPr lang="es-AR" sz="1800" dirty="0"/>
              <a:t> </a:t>
            </a:r>
            <a:r>
              <a:rPr lang="es-AR" sz="1800" dirty="0" err="1"/>
              <a:t>to</a:t>
            </a:r>
            <a:r>
              <a:rPr lang="es-AR" sz="1800" dirty="0"/>
              <a:t> be </a:t>
            </a:r>
            <a:r>
              <a:rPr lang="es-AR" sz="1800" dirty="0" err="1"/>
              <a:t>sunny</a:t>
            </a:r>
            <a:r>
              <a:rPr lang="es-AR" sz="1800" dirty="0"/>
              <a:t>.)</a:t>
            </a:r>
            <a:endParaRPr lang="es-AR" dirty="0"/>
          </a:p>
          <a:p>
            <a:pPr marL="514350" indent="-514350">
              <a:buAutoNum type="arabicPeriod"/>
            </a:pPr>
            <a:r>
              <a:rPr lang="es-AR" dirty="0" err="1"/>
              <a:t>Your</a:t>
            </a:r>
            <a:r>
              <a:rPr lang="es-AR" dirty="0"/>
              <a:t> </a:t>
            </a:r>
            <a:r>
              <a:rPr lang="es-AR" dirty="0" err="1"/>
              <a:t>football</a:t>
            </a:r>
            <a:r>
              <a:rPr lang="es-AR" dirty="0"/>
              <a:t> </a:t>
            </a:r>
            <a:r>
              <a:rPr lang="es-AR" dirty="0" err="1"/>
              <a:t>team</a:t>
            </a:r>
            <a:r>
              <a:rPr lang="es-AR" dirty="0"/>
              <a:t> </a:t>
            </a:r>
            <a:r>
              <a:rPr lang="es-AR" sz="1800" dirty="0"/>
              <a:t>(Boca </a:t>
            </a:r>
            <a:r>
              <a:rPr lang="es-AR" sz="1800" dirty="0" err="1"/>
              <a:t>is</a:t>
            </a:r>
            <a:r>
              <a:rPr lang="es-AR" sz="1800" dirty="0"/>
              <a:t> </a:t>
            </a:r>
            <a:r>
              <a:rPr lang="es-AR" sz="1800" dirty="0" err="1"/>
              <a:t>going</a:t>
            </a:r>
            <a:r>
              <a:rPr lang="es-AR" sz="1800" dirty="0"/>
              <a:t> </a:t>
            </a:r>
            <a:r>
              <a:rPr lang="es-AR" sz="1800" dirty="0" err="1"/>
              <a:t>to</a:t>
            </a:r>
            <a:r>
              <a:rPr lang="es-AR" sz="1800" dirty="0"/>
              <a:t> </a:t>
            </a:r>
            <a:r>
              <a:rPr lang="es-AR" sz="1800" dirty="0" err="1"/>
              <a:t>win</a:t>
            </a:r>
            <a:r>
              <a:rPr lang="es-AR" sz="1800" dirty="0"/>
              <a:t> </a:t>
            </a:r>
            <a:r>
              <a:rPr lang="es-AR" sz="1800" dirty="0" err="1"/>
              <a:t>the</a:t>
            </a:r>
            <a:r>
              <a:rPr lang="es-AR" sz="1800" dirty="0"/>
              <a:t> match)</a:t>
            </a:r>
            <a:endParaRPr lang="es-AR" dirty="0"/>
          </a:p>
          <a:p>
            <a:pPr marL="514350" indent="-514350">
              <a:buAutoNum type="arabicPeriod"/>
            </a:pPr>
            <a:r>
              <a:rPr lang="es-AR" dirty="0" err="1"/>
              <a:t>Your</a:t>
            </a:r>
            <a:r>
              <a:rPr lang="es-AR" dirty="0"/>
              <a:t> </a:t>
            </a:r>
            <a:r>
              <a:rPr lang="es-AR" dirty="0" err="1"/>
              <a:t>town</a:t>
            </a:r>
            <a:r>
              <a:rPr lang="es-AR" dirty="0"/>
              <a:t>/country </a:t>
            </a:r>
            <a:r>
              <a:rPr lang="es-AR" sz="1800" dirty="0"/>
              <a:t>(</a:t>
            </a:r>
            <a:r>
              <a:rPr lang="es-AR" sz="1800" dirty="0" err="1"/>
              <a:t>Argentina’s</a:t>
            </a:r>
            <a:r>
              <a:rPr lang="es-AR" sz="1800" dirty="0"/>
              <a:t> </a:t>
            </a:r>
            <a:r>
              <a:rPr lang="es-AR" sz="1800" dirty="0" err="1"/>
              <a:t>economy</a:t>
            </a:r>
            <a:r>
              <a:rPr lang="es-AR" sz="1800" dirty="0"/>
              <a:t> </a:t>
            </a:r>
            <a:r>
              <a:rPr lang="es-AR" sz="1800" dirty="0" err="1"/>
              <a:t>is</a:t>
            </a:r>
            <a:r>
              <a:rPr lang="es-AR" sz="1800" dirty="0"/>
              <a:t> </a:t>
            </a:r>
            <a:r>
              <a:rPr lang="es-AR" sz="1800" dirty="0" err="1"/>
              <a:t>going</a:t>
            </a:r>
            <a:r>
              <a:rPr lang="es-AR" sz="1800" dirty="0"/>
              <a:t> </a:t>
            </a:r>
            <a:r>
              <a:rPr lang="es-AR" sz="1800" dirty="0" err="1"/>
              <a:t>to</a:t>
            </a:r>
            <a:r>
              <a:rPr lang="es-AR" sz="1800" dirty="0"/>
              <a:t> </a:t>
            </a:r>
            <a:r>
              <a:rPr lang="es-AR" sz="1800" dirty="0" err="1"/>
              <a:t>get</a:t>
            </a:r>
            <a:r>
              <a:rPr lang="es-AR" sz="1800" dirty="0"/>
              <a:t> </a:t>
            </a:r>
            <a:r>
              <a:rPr lang="es-AR" sz="1800" dirty="0" err="1"/>
              <a:t>better</a:t>
            </a:r>
            <a:r>
              <a:rPr lang="es-AR" sz="1800" dirty="0"/>
              <a:t>)</a:t>
            </a:r>
            <a:endParaRPr lang="es-AR" dirty="0"/>
          </a:p>
          <a:p>
            <a:pPr marL="514350" indent="-514350">
              <a:buAutoNum type="arabicPeriod"/>
            </a:pPr>
            <a:r>
              <a:rPr lang="es-AR" dirty="0" err="1"/>
              <a:t>Your</a:t>
            </a:r>
            <a:r>
              <a:rPr lang="es-AR" dirty="0"/>
              <a:t> </a:t>
            </a:r>
            <a:r>
              <a:rPr lang="es-AR" dirty="0" err="1"/>
              <a:t>family</a:t>
            </a:r>
            <a:r>
              <a:rPr lang="es-AR" dirty="0"/>
              <a:t> </a:t>
            </a:r>
            <a:r>
              <a:rPr lang="es-AR" sz="1800" dirty="0"/>
              <a:t>(</a:t>
            </a:r>
            <a:r>
              <a:rPr lang="es-AR" sz="1800" dirty="0" err="1"/>
              <a:t>My</a:t>
            </a:r>
            <a:r>
              <a:rPr lang="es-AR" sz="1800" dirty="0"/>
              <a:t> son </a:t>
            </a:r>
            <a:r>
              <a:rPr lang="es-AR" sz="1800" dirty="0" err="1"/>
              <a:t>is</a:t>
            </a:r>
            <a:r>
              <a:rPr lang="es-AR" sz="1800" dirty="0"/>
              <a:t> </a:t>
            </a:r>
            <a:r>
              <a:rPr lang="es-AR" sz="1800" dirty="0" err="1"/>
              <a:t>going</a:t>
            </a:r>
            <a:r>
              <a:rPr lang="es-AR" sz="1800" dirty="0"/>
              <a:t> </a:t>
            </a:r>
            <a:r>
              <a:rPr lang="es-AR" sz="1800" dirty="0" err="1"/>
              <a:t>to</a:t>
            </a:r>
            <a:r>
              <a:rPr lang="es-AR" sz="1800" dirty="0"/>
              <a:t> </a:t>
            </a:r>
            <a:r>
              <a:rPr lang="es-AR" sz="1800" dirty="0" err="1"/>
              <a:t>get</a:t>
            </a:r>
            <a:r>
              <a:rPr lang="es-AR" sz="1800" dirty="0"/>
              <a:t> </a:t>
            </a:r>
            <a:r>
              <a:rPr lang="es-AR" sz="1800" dirty="0" err="1"/>
              <a:t>married</a:t>
            </a:r>
            <a:r>
              <a:rPr lang="es-AR" sz="1800" dirty="0"/>
              <a:t> in </a:t>
            </a:r>
            <a:r>
              <a:rPr lang="es-AR" sz="1800" dirty="0" err="1"/>
              <a:t>February</a:t>
            </a:r>
            <a:r>
              <a:rPr lang="es-AR" sz="1800" dirty="0"/>
              <a:t>)</a:t>
            </a:r>
            <a:endParaRPr lang="es-AR" dirty="0"/>
          </a:p>
          <a:p>
            <a:pPr marL="514350" indent="-514350">
              <a:buAutoNum type="arabicPeriod"/>
            </a:pP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sz="1800" dirty="0"/>
              <a:t>(I </a:t>
            </a:r>
            <a:r>
              <a:rPr lang="es-AR" sz="1800" dirty="0" err="1"/>
              <a:t>think</a:t>
            </a:r>
            <a:r>
              <a:rPr lang="es-AR" sz="1800" dirty="0"/>
              <a:t> </a:t>
            </a:r>
            <a:r>
              <a:rPr lang="es-AR" sz="1800" dirty="0" err="1"/>
              <a:t>I’m</a:t>
            </a:r>
            <a:r>
              <a:rPr lang="es-AR" sz="1800" dirty="0"/>
              <a:t> </a:t>
            </a:r>
            <a:r>
              <a:rPr lang="es-AR" sz="1800" dirty="0" err="1"/>
              <a:t>going</a:t>
            </a:r>
            <a:r>
              <a:rPr lang="es-AR" sz="1800" dirty="0"/>
              <a:t> to </a:t>
            </a:r>
            <a:r>
              <a:rPr lang="es-AR" sz="1800" dirty="0" err="1"/>
              <a:t>travel</a:t>
            </a:r>
            <a:r>
              <a:rPr lang="es-AR" sz="1800" dirty="0"/>
              <a:t> a </a:t>
            </a:r>
            <a:r>
              <a:rPr lang="es-AR" sz="1800" dirty="0" err="1"/>
              <a:t>lot</a:t>
            </a:r>
            <a:r>
              <a:rPr lang="es-AR" sz="1800" dirty="0"/>
              <a:t> </a:t>
            </a:r>
            <a:r>
              <a:rPr lang="es-AR" sz="1800" dirty="0" err="1"/>
              <a:t>when</a:t>
            </a:r>
            <a:r>
              <a:rPr lang="es-AR" sz="1800" dirty="0"/>
              <a:t> I retire)</a:t>
            </a:r>
          </a:p>
          <a:p>
            <a:pPr marL="0" indent="0">
              <a:buNone/>
            </a:pPr>
            <a:r>
              <a:rPr lang="es-AR" dirty="0"/>
              <a:t>6.  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pandemic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going</a:t>
            </a:r>
            <a:r>
              <a:rPr lang="es-AR" dirty="0"/>
              <a:t> to be </a:t>
            </a:r>
            <a:r>
              <a:rPr lang="es-AR" dirty="0" err="1"/>
              <a:t>over</a:t>
            </a:r>
            <a:r>
              <a:rPr lang="es-AR" dirty="0"/>
              <a:t>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day</a:t>
            </a:r>
            <a:r>
              <a:rPr lang="es-AR" dirty="0"/>
              <a:t> </a:t>
            </a:r>
          </a:p>
          <a:p>
            <a:pPr marL="514350" indent="-514350">
              <a:buAutoNum type="arabicPeriod"/>
            </a:pPr>
            <a:endParaRPr lang="es-AR" dirty="0"/>
          </a:p>
          <a:p>
            <a:pPr marL="514350" indent="-514350">
              <a:buAutoNum type="arabicPeriod"/>
            </a:pPr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0FABBD-142E-43FB-9A1F-95E26EB1DF9A}"/>
              </a:ext>
            </a:extLst>
          </p:cNvPr>
          <p:cNvSpPr txBox="1"/>
          <p:nvPr/>
        </p:nvSpPr>
        <p:spPr>
          <a:xfrm>
            <a:off x="6919785" y="370703"/>
            <a:ext cx="467085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Do </a:t>
            </a:r>
            <a:r>
              <a:rPr lang="es-AR" sz="2400" b="1" dirty="0" err="1">
                <a:solidFill>
                  <a:srgbClr val="FF0000"/>
                </a:solidFill>
              </a:rPr>
              <a:t>you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remember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the</a:t>
            </a:r>
            <a:r>
              <a:rPr lang="es-AR" sz="2400" b="1" dirty="0">
                <a:solidFill>
                  <a:srgbClr val="FF0000"/>
                </a:solidFill>
              </a:rPr>
              <a:t> tarot </a:t>
            </a:r>
            <a:r>
              <a:rPr lang="es-AR" sz="2400" b="1" dirty="0" err="1">
                <a:solidFill>
                  <a:srgbClr val="FF0000"/>
                </a:solidFill>
              </a:rPr>
              <a:t>cards</a:t>
            </a:r>
            <a:r>
              <a:rPr lang="es-AR" sz="2400" b="1" dirty="0">
                <a:solidFill>
                  <a:srgbClr val="FF0000"/>
                </a:solidFill>
              </a:rPr>
              <a:t>?</a:t>
            </a:r>
          </a:p>
          <a:p>
            <a:endParaRPr lang="es-AR" sz="2400" b="1" dirty="0">
              <a:solidFill>
                <a:srgbClr val="FF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684E0F-D417-4485-834E-2E580C416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213" y="1756746"/>
            <a:ext cx="3229426" cy="4420217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4C042C-A6F5-4E8A-B07A-E6C75F602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7164" y="1025413"/>
            <a:ext cx="1066949" cy="160042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E1D04E-76BA-49BF-A05F-1A55E16EF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1126" y="869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8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5"/>
    </mc:Choice>
    <mc:Fallback>
      <p:transition spd="slow" advTm="35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94" y="1705234"/>
            <a:ext cx="6659219" cy="3647436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902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476672"/>
            <a:ext cx="62976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85" y="1505944"/>
            <a:ext cx="3888432" cy="502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ack5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5931" y="3124200"/>
            <a:ext cx="609600" cy="609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028F38-1A3D-472B-B40A-979DE90A5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3375" y="1635236"/>
            <a:ext cx="2439211" cy="4797653"/>
          </a:xfrm>
          <a:prstGeom prst="rect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19201BE-6417-476C-B085-E87073CE9186}"/>
              </a:ext>
            </a:extLst>
          </p:cNvPr>
          <p:cNvSpPr txBox="1"/>
          <p:nvPr/>
        </p:nvSpPr>
        <p:spPr>
          <a:xfrm>
            <a:off x="5450490" y="1635236"/>
            <a:ext cx="2150075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Listen, </a:t>
            </a:r>
            <a:r>
              <a:rPr lang="es-AR" b="1" dirty="0" err="1">
                <a:solidFill>
                  <a:srgbClr val="FF0000"/>
                </a:solidFill>
              </a:rPr>
              <a:t>read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learn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airport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vocabulary</a:t>
            </a:r>
            <a:r>
              <a:rPr lang="es-AR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036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010EC5B-1E1D-45D1-9598-A8D029D2E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6385" y="679623"/>
            <a:ext cx="4522572" cy="45225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8C4F4C-5276-4635-A68F-24F4158F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04" y="482963"/>
            <a:ext cx="5730620" cy="26556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8BB33E3-5EB7-4A4F-B4C7-776A31F3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05" y="3262184"/>
            <a:ext cx="6324342" cy="32784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D685CD-045B-4B04-A316-FE33825A8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621" y="5968798"/>
            <a:ext cx="1095528" cy="419158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1257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29" y="827903"/>
            <a:ext cx="8219239" cy="541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663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40" y="1061812"/>
            <a:ext cx="8916744" cy="510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DDB980-CD4D-49D5-BE1B-AE0BFC2B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081" y="1235675"/>
            <a:ext cx="1076475" cy="3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80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87" y="1099752"/>
            <a:ext cx="9507825" cy="505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CDE9DA-E0B5-41B5-8215-FACA3B42F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01" y="1254697"/>
            <a:ext cx="2114845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0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73" y="890759"/>
            <a:ext cx="7974379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868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453</Words>
  <Application>Microsoft Office PowerPoint</Application>
  <PresentationFormat>Panorámica</PresentationFormat>
  <Paragraphs>60</Paragraphs>
  <Slides>30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de Office</vt:lpstr>
      <vt:lpstr>3 A  </vt:lpstr>
      <vt:lpstr>10 B Couchsurfing round the world</vt:lpstr>
      <vt:lpstr>10 C What´s going to happen?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      101/106 WRITE ASK REPORT</vt:lpstr>
      <vt:lpstr>PLANS AND PREDICTIONS  130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46</cp:revision>
  <dcterms:created xsi:type="dcterms:W3CDTF">2020-06-04T21:07:52Z</dcterms:created>
  <dcterms:modified xsi:type="dcterms:W3CDTF">2020-10-19T20:00:33Z</dcterms:modified>
</cp:coreProperties>
</file>