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605" r:id="rId3"/>
    <p:sldId id="606" r:id="rId4"/>
    <p:sldId id="607" r:id="rId5"/>
    <p:sldId id="733" r:id="rId6"/>
    <p:sldId id="616" r:id="rId7"/>
    <p:sldId id="615" r:id="rId8"/>
    <p:sldId id="611" r:id="rId9"/>
    <p:sldId id="612" r:id="rId10"/>
    <p:sldId id="617" r:id="rId11"/>
    <p:sldId id="622" r:id="rId12"/>
    <p:sldId id="618" r:id="rId13"/>
    <p:sldId id="623" r:id="rId14"/>
    <p:sldId id="609" r:id="rId15"/>
    <p:sldId id="608" r:id="rId16"/>
    <p:sldId id="614" r:id="rId17"/>
    <p:sldId id="610" r:id="rId18"/>
    <p:sldId id="735" r:id="rId19"/>
    <p:sldId id="619" r:id="rId20"/>
    <p:sldId id="620" r:id="rId21"/>
    <p:sldId id="621" r:id="rId22"/>
    <p:sldId id="736" r:id="rId23"/>
    <p:sldId id="624" r:id="rId24"/>
    <p:sldId id="738" r:id="rId25"/>
    <p:sldId id="625" r:id="rId26"/>
    <p:sldId id="626" r:id="rId27"/>
    <p:sldId id="737" r:id="rId28"/>
    <p:sldId id="627" r:id="rId29"/>
    <p:sldId id="628" r:id="rId30"/>
    <p:sldId id="629" r:id="rId3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0000"/>
    <a:srgbClr val="233E6F"/>
    <a:srgbClr val="001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588F03-3C8B-467D-ADCF-A5BC346898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8278BE7-E1F8-4C9C-90F2-A32AE395B4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7DD755-0EF6-401E-BD95-7F1D0F532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E30A39-0141-451F-A1E3-12822B7FB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AAACE4-AAE0-4ACF-ACE0-8CCC3AE83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1457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19928E-E2AC-4B81-B8AF-53516693D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BE4CA8-DAEA-4971-831B-F43DFDF748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83DEB8-FE37-4CC9-AC83-7B94CB348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85112E-F143-4B8D-8EBA-201F3BC70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595111-5393-4B39-8170-62A54AEB3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67068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90F7880-8B04-48FD-836E-930263744A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8C0A797-A1D9-42C2-A0B0-CCF03EFAA7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65C821-9CE5-40F8-81EE-4C6F6FC35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D23A57-3E5C-4251-BAEE-1F13915CC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0E2CD0-A96C-4BEF-9627-3A7CCC801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25713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A072DF-95B4-4230-AE73-F23DD4D73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1DDD6B-3168-4ED0-840D-CB44A73D6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0E04AC-621C-42EA-9DDF-D6CB40D1C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724996-629F-4E14-B5DB-B6A325BBB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8B171B-CBD5-490B-9636-3BB668840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7767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2DA758-6DBF-45C6-BE06-CCEF44A0D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BF4B5D-2078-425B-AA35-0A11383D1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5A8114-F7A6-4B41-9F75-78C692FB1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F24D6-6F06-486C-9E93-56759BEB4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8233C7-DA6B-43F1-AD9C-CC12B48DE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1712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23A0BB-F96B-460E-89C6-B22E1CCBE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4C83E1-A494-4D3C-9383-661FAF9E20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A0D7F50-C64F-4AC0-AE31-60F27048EB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AB23BE4-AC73-4E53-9931-45A10B7FF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396715D-863D-460F-954F-BB9A0BBFD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7ED194D-68B4-4912-98E8-E12FA95FE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98927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2184D6-5DE2-4F30-82B9-EABD7B3FF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89F5515-3BE1-4DDE-A20A-591F3DCE6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4AFAB9C-7AB1-4F14-829C-94728F7519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8C9856A-11BB-4A60-B41C-C6DF8828DD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CE1B6CE-E895-471D-B3FF-544958F001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BB05867-EC8E-499B-AF47-E62BF8E6C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4232FB1-D622-4941-A248-8044670B3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40BB2E8-0C79-4541-80A8-9F84B2914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91800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02941C-662D-4B43-B000-820D3C76F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9DDFAC9-F541-4DAA-B993-3F7976E31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6A823A0-42DD-4950-BA10-B6F2443A3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E916003-C804-4B2E-960D-55CEAAA0B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31958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161E8-C161-4C02-8D3A-F4169AD9C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CE42365-4D92-4CF8-B8C3-AD9E9C02A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AF77DD8-9042-4417-A286-C7CDEED20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03946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6A88A5-61EE-44BD-88B0-9C9213DDC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12827D-E873-4059-AA43-561A58ECF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A0B20F8-B401-4529-83AC-E1C86426F6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9111E83-1670-4F8A-8AA4-567D2508F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50CC6E6-04E5-4971-B61F-E92C5FA24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E2F28D-9D9E-474E-8F9F-BB7F46188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3361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A48AD5-B00C-4D0D-A78B-5EDCF8E65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2D331E8-1B6B-44F7-A0DF-30AD5EB8F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4096AE0-1D06-4678-B70F-DCEA33BA7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FDE5826-26D7-4D5E-9550-7396FBDBB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492CB13-BBAD-4B6E-8F00-C6268D930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87BCB94-5C0A-4836-9726-5DD23B1A5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5479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FBAD9D4-8621-4280-9518-40A1C15B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AC9A2A-8926-4102-94CE-9128F2F393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C6007E-069F-4837-8C7E-FD68BDCFF9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19168-1BA7-40C2-B959-8059C2D8C061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2CDB44-8DD5-4158-930D-C4626A1A5A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6FFB53-B16A-4A2C-8A14-B844A3CA9C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72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8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43AA98-92BB-45C6-B7B3-447A3742A3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3 A 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0D83F25-E3DA-4585-A822-D7827DA393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/>
          <a:lstStyle/>
          <a:p>
            <a:endParaRPr lang="es-AR" dirty="0"/>
          </a:p>
          <a:p>
            <a:r>
              <a:rPr lang="es-AR" sz="6600" dirty="0"/>
              <a:t>PLANS AND DREAMS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38489AE-A04F-43AC-9025-C0E90A446DA6}"/>
              </a:ext>
            </a:extLst>
          </p:cNvPr>
          <p:cNvSpPr txBox="1"/>
          <p:nvPr/>
        </p:nvSpPr>
        <p:spPr>
          <a:xfrm>
            <a:off x="4485502" y="5273972"/>
            <a:ext cx="3459892" cy="7848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Revision</a:t>
            </a:r>
            <a:r>
              <a:rPr lang="es-AR" b="1" dirty="0">
                <a:solidFill>
                  <a:srgbClr val="FF0000"/>
                </a:solidFill>
              </a:rPr>
              <a:t>: BE+ GOING TO+VERB</a:t>
            </a:r>
          </a:p>
          <a:p>
            <a:r>
              <a:rPr lang="es-AR" b="1" dirty="0">
                <a:solidFill>
                  <a:srgbClr val="FF0000"/>
                </a:solidFill>
              </a:rPr>
              <a:t>                  </a:t>
            </a:r>
            <a:r>
              <a:rPr lang="es-AR" b="1" dirty="0" err="1">
                <a:solidFill>
                  <a:srgbClr val="FF0000"/>
                </a:solidFill>
              </a:rPr>
              <a:t>plans</a:t>
            </a:r>
            <a:r>
              <a:rPr lang="es-AR" b="1" dirty="0">
                <a:solidFill>
                  <a:srgbClr val="FF0000"/>
                </a:solidFill>
              </a:rPr>
              <a:t> and </a:t>
            </a:r>
            <a:r>
              <a:rPr lang="es-AR" b="1" dirty="0" err="1">
                <a:solidFill>
                  <a:srgbClr val="FF0000"/>
                </a:solidFill>
              </a:rPr>
              <a:t>predictions</a:t>
            </a:r>
            <a:endParaRPr lang="es-AR" b="1" dirty="0">
              <a:solidFill>
                <a:srgbClr val="FF0000"/>
              </a:solidFill>
            </a:endParaRPr>
          </a:p>
          <a:p>
            <a:endParaRPr lang="es-AR" sz="9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315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783" y="1260389"/>
            <a:ext cx="7844769" cy="547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2F0332E-BDBE-4883-8004-979FFBE3F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1507" y="3429000"/>
            <a:ext cx="2048161" cy="4667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8F7552-AC25-45C7-8197-7230445BD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60" y="651753"/>
            <a:ext cx="3314700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4161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77" y="365125"/>
            <a:ext cx="6679020" cy="3996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798" y="2395865"/>
            <a:ext cx="5877259" cy="4097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209F9A0-1198-41EE-BE78-5FA521C726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2796" y="5898006"/>
            <a:ext cx="2048161" cy="40010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61FBEE0-113E-4816-8B4D-9C3613D75C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400" y="547530"/>
            <a:ext cx="2048161" cy="40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63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484" y="536323"/>
            <a:ext cx="4220164" cy="3229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5" y="1978841"/>
            <a:ext cx="6094611" cy="4534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816" y="342834"/>
            <a:ext cx="3314700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7530D7A-A980-4B93-A477-6488F3D7BE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3209" y="5907532"/>
            <a:ext cx="1143160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80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9" y="4055012"/>
            <a:ext cx="7175287" cy="280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3" y="245308"/>
            <a:ext cx="3895725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542" y="235784"/>
            <a:ext cx="480060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EC39DA5-7134-48A6-9527-5ED4FBDF14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6045" y="408776"/>
            <a:ext cx="2181529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311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123" y="939115"/>
            <a:ext cx="8874761" cy="4936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FF59928-02C2-48CA-B3C5-430535A4A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1158" y="5302052"/>
            <a:ext cx="781159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186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976" y="1297460"/>
            <a:ext cx="9242819" cy="4721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A20B916-C6FE-47DC-973A-B0B2340D6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789" y="1505697"/>
            <a:ext cx="1066949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59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480" y="660653"/>
            <a:ext cx="8222558" cy="5438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4653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677" y="768564"/>
            <a:ext cx="9364133" cy="532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607B17-925D-4C4D-A514-2CCB96E0F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5190" y="5289695"/>
            <a:ext cx="781159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020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123" y="939115"/>
            <a:ext cx="8874761" cy="4936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FF59928-02C2-48CA-B3C5-430535A4A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1158" y="5302052"/>
            <a:ext cx="781159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52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172" y="609283"/>
            <a:ext cx="6394222" cy="419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16633"/>
            <a:ext cx="4464496" cy="24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3690505"/>
            <a:ext cx="5024174" cy="29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1B06E75-3820-4353-9AA4-82E3CEF11C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3512" y="2953152"/>
            <a:ext cx="1991003" cy="42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1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1143600"/>
            <a:ext cx="10515600" cy="547088"/>
          </a:xfrm>
        </p:spPr>
        <p:txBody>
          <a:bodyPr>
            <a:normAutofit fontScale="90000"/>
          </a:bodyPr>
          <a:lstStyle/>
          <a:p>
            <a:r>
              <a:rPr lang="es-A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B</a:t>
            </a:r>
            <a:r>
              <a:rPr lang="es-AR" sz="3600" dirty="0"/>
              <a:t> </a:t>
            </a:r>
            <a:r>
              <a:rPr lang="es-AR" sz="3600" dirty="0" err="1"/>
              <a:t>Couchsurfing</a:t>
            </a:r>
            <a:r>
              <a:rPr lang="es-AR" sz="3600" dirty="0"/>
              <a:t> round </a:t>
            </a:r>
            <a:r>
              <a:rPr lang="es-AR" sz="3600" dirty="0" err="1"/>
              <a:t>the</a:t>
            </a:r>
            <a:r>
              <a:rPr lang="es-AR" sz="3600" dirty="0"/>
              <a:t> </a:t>
            </a:r>
            <a:r>
              <a:rPr lang="es-AR" sz="3600" dirty="0" err="1"/>
              <a:t>world</a:t>
            </a:r>
            <a:endParaRPr lang="es-AR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1825625"/>
            <a:ext cx="6773562" cy="4351338"/>
          </a:xfrm>
          <a:ln w="76200">
            <a:solidFill>
              <a:srgbClr val="FF3300"/>
            </a:solidFill>
          </a:ln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s-AR" dirty="0" err="1"/>
              <a:t>Where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Philip  </a:t>
            </a:r>
            <a:r>
              <a:rPr lang="es-AR" dirty="0" err="1"/>
              <a:t>going</a:t>
            </a:r>
            <a:r>
              <a:rPr lang="es-AR" dirty="0"/>
              <a:t> </a:t>
            </a:r>
            <a:r>
              <a:rPr lang="es-AR" dirty="0" err="1"/>
              <a:t>to</a:t>
            </a:r>
            <a:r>
              <a:rPr lang="es-AR" dirty="0"/>
              <a:t> </a:t>
            </a:r>
            <a:r>
              <a:rPr lang="es-AR" dirty="0" err="1"/>
              <a:t>go</a:t>
            </a:r>
            <a:r>
              <a:rPr lang="es-AR" dirty="0"/>
              <a:t> </a:t>
            </a:r>
            <a:r>
              <a:rPr lang="es-AR" dirty="0" err="1"/>
              <a:t>couchsurfing</a:t>
            </a:r>
            <a:r>
              <a:rPr lang="es-AR" dirty="0"/>
              <a:t>?</a:t>
            </a:r>
          </a:p>
          <a:p>
            <a:pPr marL="514350" indent="-514350">
              <a:buAutoNum type="arabicPeriod"/>
            </a:pPr>
            <a:r>
              <a:rPr lang="es-AR" dirty="0" err="1"/>
              <a:t>How</a:t>
            </a:r>
            <a:r>
              <a:rPr lang="es-AR" dirty="0"/>
              <a:t> </a:t>
            </a:r>
            <a:r>
              <a:rPr lang="es-AR" dirty="0" err="1"/>
              <a:t>many</a:t>
            </a:r>
            <a:r>
              <a:rPr lang="es-AR" dirty="0"/>
              <a:t> </a:t>
            </a:r>
            <a:r>
              <a:rPr lang="es-AR" dirty="0" err="1"/>
              <a:t>cities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he </a:t>
            </a:r>
            <a:r>
              <a:rPr lang="es-AR" dirty="0" err="1"/>
              <a:t>going</a:t>
            </a:r>
            <a:r>
              <a:rPr lang="es-AR" dirty="0"/>
              <a:t> </a:t>
            </a:r>
            <a:r>
              <a:rPr lang="es-AR" dirty="0" err="1"/>
              <a:t>to</a:t>
            </a:r>
            <a:r>
              <a:rPr lang="es-AR" dirty="0"/>
              <a:t> </a:t>
            </a:r>
            <a:r>
              <a:rPr lang="es-AR" dirty="0" err="1"/>
              <a:t>visit</a:t>
            </a:r>
            <a:r>
              <a:rPr lang="es-AR" dirty="0"/>
              <a:t>?</a:t>
            </a:r>
          </a:p>
          <a:p>
            <a:pPr marL="514350" indent="-514350">
              <a:buAutoNum type="arabicPeriod"/>
            </a:pPr>
            <a:r>
              <a:rPr lang="es-AR" dirty="0" err="1"/>
              <a:t>Where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he </a:t>
            </a:r>
            <a:r>
              <a:rPr lang="es-AR" dirty="0" err="1"/>
              <a:t>going</a:t>
            </a:r>
            <a:r>
              <a:rPr lang="es-AR" dirty="0"/>
              <a:t> </a:t>
            </a:r>
            <a:r>
              <a:rPr lang="es-AR" dirty="0" err="1"/>
              <a:t>to</a:t>
            </a:r>
            <a:r>
              <a:rPr lang="es-AR" dirty="0"/>
              <a:t> </a:t>
            </a:r>
            <a:r>
              <a:rPr lang="es-AR" dirty="0" err="1"/>
              <a:t>stay</a:t>
            </a:r>
            <a:r>
              <a:rPr lang="es-AR" dirty="0"/>
              <a:t>?</a:t>
            </a:r>
          </a:p>
          <a:p>
            <a:pPr marL="514350" indent="-514350">
              <a:buAutoNum type="arabicPeriod"/>
            </a:pPr>
            <a:r>
              <a:rPr lang="es-AR" dirty="0" err="1"/>
              <a:t>Who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he </a:t>
            </a:r>
            <a:r>
              <a:rPr lang="es-AR" dirty="0" err="1"/>
              <a:t>going</a:t>
            </a:r>
            <a:r>
              <a:rPr lang="es-AR" dirty="0"/>
              <a:t> </a:t>
            </a:r>
            <a:r>
              <a:rPr lang="es-AR" dirty="0" err="1"/>
              <a:t>to</a:t>
            </a:r>
            <a:r>
              <a:rPr lang="es-AR" dirty="0"/>
              <a:t> </a:t>
            </a:r>
            <a:r>
              <a:rPr lang="es-AR" dirty="0" err="1"/>
              <a:t>stay</a:t>
            </a:r>
            <a:r>
              <a:rPr lang="es-AR" dirty="0"/>
              <a:t> </a:t>
            </a:r>
            <a:r>
              <a:rPr lang="es-AR" dirty="0" err="1"/>
              <a:t>with</a:t>
            </a:r>
            <a:r>
              <a:rPr lang="es-AR" dirty="0"/>
              <a:t>?</a:t>
            </a:r>
          </a:p>
          <a:p>
            <a:pPr marL="514350" indent="-514350">
              <a:buAutoNum type="arabicPeriod"/>
            </a:pPr>
            <a:r>
              <a:rPr lang="es-AR" dirty="0" err="1"/>
              <a:t>Where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he </a:t>
            </a:r>
            <a:r>
              <a:rPr lang="es-AR" dirty="0" err="1"/>
              <a:t>going</a:t>
            </a:r>
            <a:r>
              <a:rPr lang="es-AR" dirty="0"/>
              <a:t> </a:t>
            </a:r>
            <a:r>
              <a:rPr lang="es-AR" dirty="0" err="1"/>
              <a:t>to</a:t>
            </a:r>
            <a:r>
              <a:rPr lang="es-AR" dirty="0"/>
              <a:t> </a:t>
            </a:r>
            <a:r>
              <a:rPr lang="es-AR" dirty="0" err="1"/>
              <a:t>sleep</a:t>
            </a:r>
            <a:r>
              <a:rPr lang="es-AR" dirty="0"/>
              <a:t>?</a:t>
            </a:r>
          </a:p>
          <a:p>
            <a:pPr marL="514350" indent="-514350">
              <a:buAutoNum type="arabicPeriod"/>
            </a:pPr>
            <a:r>
              <a:rPr lang="es-AR" dirty="0" err="1"/>
              <a:t>How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he </a:t>
            </a:r>
            <a:r>
              <a:rPr lang="es-AR" dirty="0" err="1"/>
              <a:t>going</a:t>
            </a:r>
            <a:r>
              <a:rPr lang="es-AR" dirty="0"/>
              <a:t> </a:t>
            </a:r>
            <a:r>
              <a:rPr lang="es-AR" dirty="0" err="1"/>
              <a:t>to</a:t>
            </a:r>
            <a:r>
              <a:rPr lang="es-AR" dirty="0"/>
              <a:t> </a:t>
            </a:r>
            <a:r>
              <a:rPr lang="es-AR" dirty="0" err="1"/>
              <a:t>travel</a:t>
            </a:r>
            <a:r>
              <a:rPr lang="es-AR" dirty="0"/>
              <a:t>?</a:t>
            </a:r>
          </a:p>
          <a:p>
            <a:pPr marL="514350" indent="-514350">
              <a:buAutoNum type="arabicPeriod"/>
            </a:pPr>
            <a:r>
              <a:rPr lang="es-AR" dirty="0" err="1"/>
              <a:t>What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he </a:t>
            </a:r>
            <a:r>
              <a:rPr lang="es-AR" dirty="0" err="1"/>
              <a:t>going</a:t>
            </a:r>
            <a:r>
              <a:rPr lang="es-AR" dirty="0"/>
              <a:t> </a:t>
            </a:r>
            <a:r>
              <a:rPr lang="es-AR" dirty="0" err="1"/>
              <a:t>to</a:t>
            </a:r>
            <a:r>
              <a:rPr lang="es-AR" dirty="0"/>
              <a:t> do?</a:t>
            </a:r>
          </a:p>
          <a:p>
            <a:pPr marL="514350" indent="-514350">
              <a:buAutoNum type="arabicPeriod"/>
            </a:pPr>
            <a:r>
              <a:rPr lang="es-AR" dirty="0" err="1"/>
              <a:t>What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he </a:t>
            </a:r>
            <a:r>
              <a:rPr lang="es-AR" dirty="0" err="1"/>
              <a:t>going</a:t>
            </a:r>
            <a:r>
              <a:rPr lang="es-AR" dirty="0"/>
              <a:t> </a:t>
            </a:r>
            <a:r>
              <a:rPr lang="es-AR" dirty="0" err="1"/>
              <a:t>to</a:t>
            </a:r>
            <a:r>
              <a:rPr lang="es-AR" dirty="0"/>
              <a:t> </a:t>
            </a:r>
            <a:r>
              <a:rPr lang="es-AR" dirty="0" err="1"/>
              <a:t>see</a:t>
            </a:r>
            <a:r>
              <a:rPr lang="es-AR" dirty="0"/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F1187B9-7C45-476B-A76F-D181EA24AB9A}"/>
              </a:ext>
            </a:extLst>
          </p:cNvPr>
          <p:cNvSpPr txBox="1"/>
          <p:nvPr/>
        </p:nvSpPr>
        <p:spPr>
          <a:xfrm>
            <a:off x="7142205" y="370703"/>
            <a:ext cx="4211595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rgbClr val="FF0000"/>
                </a:solidFill>
              </a:rPr>
              <a:t>Do </a:t>
            </a:r>
            <a:r>
              <a:rPr lang="es-AR" sz="2400" b="1" dirty="0" err="1">
                <a:solidFill>
                  <a:srgbClr val="FF0000"/>
                </a:solidFill>
              </a:rPr>
              <a:t>you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remember</a:t>
            </a:r>
            <a:r>
              <a:rPr lang="es-AR" sz="2400" b="1" dirty="0">
                <a:solidFill>
                  <a:srgbClr val="FF0000"/>
                </a:solidFill>
              </a:rPr>
              <a:t> Philip, </a:t>
            </a:r>
            <a:r>
              <a:rPr lang="es-AR" sz="2400" b="1" dirty="0" err="1">
                <a:solidFill>
                  <a:srgbClr val="FF0000"/>
                </a:solidFill>
              </a:rPr>
              <a:t>the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travel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journalist</a:t>
            </a:r>
            <a:r>
              <a:rPr lang="es-AR" sz="2400" b="1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6" name="10B_5.10">
            <a:hlinkClick r:id="" action="ppaction://media"/>
            <a:extLst>
              <a:ext uri="{FF2B5EF4-FFF2-40B4-BE49-F238E27FC236}">
                <a16:creationId xmlns:a16="http://schemas.microsoft.com/office/drawing/2014/main" id="{C6AC6481-118A-4BB3-B8A4-96F319FE02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92513" y="999419"/>
            <a:ext cx="609600" cy="6096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63273CE-0CCD-41CC-B2AE-7D83644F48C9}"/>
              </a:ext>
            </a:extLst>
          </p:cNvPr>
          <p:cNvSpPr txBox="1"/>
          <p:nvPr/>
        </p:nvSpPr>
        <p:spPr>
          <a:xfrm>
            <a:off x="9735065" y="1834869"/>
            <a:ext cx="1618735" cy="45243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Go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page 78 (ENGLISH FILE ELEMENTARY)</a:t>
            </a:r>
          </a:p>
          <a:p>
            <a:r>
              <a:rPr lang="es-AR" b="1" dirty="0">
                <a:solidFill>
                  <a:srgbClr val="FF0000"/>
                </a:solidFill>
              </a:rPr>
              <a:t>Listen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dialogue and </a:t>
            </a:r>
            <a:r>
              <a:rPr lang="es-AR" b="1" dirty="0" err="1">
                <a:solidFill>
                  <a:srgbClr val="FF0000"/>
                </a:solidFill>
              </a:rPr>
              <a:t>answer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questions</a:t>
            </a:r>
            <a:r>
              <a:rPr lang="es-AR" b="1" dirty="0">
                <a:solidFill>
                  <a:srgbClr val="FF0000"/>
                </a:solidFill>
              </a:rPr>
              <a:t>.</a:t>
            </a:r>
          </a:p>
          <a:p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This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is</a:t>
            </a:r>
            <a:r>
              <a:rPr lang="es-AR" b="1" dirty="0">
                <a:solidFill>
                  <a:srgbClr val="FF0000"/>
                </a:solidFill>
              </a:rPr>
              <a:t> a </a:t>
            </a:r>
            <a:r>
              <a:rPr lang="es-AR" b="1" dirty="0" err="1">
                <a:solidFill>
                  <a:srgbClr val="FF0000"/>
                </a:solidFill>
              </a:rPr>
              <a:t>Revision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of</a:t>
            </a:r>
            <a:r>
              <a:rPr lang="es-AR" b="1" dirty="0">
                <a:solidFill>
                  <a:srgbClr val="FF0000"/>
                </a:solidFill>
              </a:rPr>
              <a:t>  BE+GOING TO+ VERB</a:t>
            </a:r>
          </a:p>
          <a:p>
            <a:r>
              <a:rPr lang="es-AR" b="1" dirty="0">
                <a:solidFill>
                  <a:srgbClr val="FF0000"/>
                </a:solidFill>
              </a:rPr>
              <a:t>(</a:t>
            </a:r>
            <a:r>
              <a:rPr lang="es-AR" b="1" dirty="0" err="1">
                <a:solidFill>
                  <a:srgbClr val="FF0000"/>
                </a:solidFill>
              </a:rPr>
              <a:t>future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plans</a:t>
            </a:r>
            <a:r>
              <a:rPr lang="es-AR" b="1" dirty="0">
                <a:solidFill>
                  <a:srgbClr val="FF0000"/>
                </a:solidFill>
              </a:rPr>
              <a:t> and </a:t>
            </a:r>
            <a:r>
              <a:rPr lang="es-AR" b="1" dirty="0" err="1">
                <a:solidFill>
                  <a:srgbClr val="FF0000"/>
                </a:solidFill>
              </a:rPr>
              <a:t>predictions</a:t>
            </a:r>
            <a:r>
              <a:rPr lang="es-AR" b="1" dirty="0">
                <a:solidFill>
                  <a:srgbClr val="FF0000"/>
                </a:solidFill>
              </a:rPr>
              <a:t>)</a:t>
            </a:r>
          </a:p>
          <a:p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1925F48-E892-4016-A1BE-2423BB72A4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0524" y="3810420"/>
            <a:ext cx="3067478" cy="2048161"/>
          </a:xfrm>
          <a:prstGeom prst="rect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3918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836" y="2134502"/>
            <a:ext cx="4756088" cy="456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75" y="139211"/>
            <a:ext cx="6714480" cy="5062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678F45C-FC2E-45EB-ABAB-253775B96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9836" y="3609175"/>
            <a:ext cx="1094799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1562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80" y="433040"/>
            <a:ext cx="4134427" cy="1390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070" y="231182"/>
            <a:ext cx="4524375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2BE9164-101D-4BE5-89A3-E7F76D3DF0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2358" y="2343451"/>
            <a:ext cx="6995322" cy="428336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692AA7F-A35E-486A-974E-8291CA21ED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7843" y="2512848"/>
            <a:ext cx="666843" cy="362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15642EE-3C2B-4793-BD4F-DB459E173A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8735" y="1202732"/>
            <a:ext cx="1028844" cy="42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4626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123" y="939115"/>
            <a:ext cx="8874761" cy="4936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FF59928-02C2-48CA-B3C5-430535A4A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1158" y="5302052"/>
            <a:ext cx="781159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773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51" y="492079"/>
            <a:ext cx="5249147" cy="533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Track5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5760" y="187279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A0E7B29-75AD-4380-AFE4-93C9B137D3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3508" y="187277"/>
            <a:ext cx="3162741" cy="331516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8166F73-8E64-46EC-A7E3-7844284270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9317" y="3507157"/>
            <a:ext cx="3238952" cy="262926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3EADADA-9BE6-439A-8606-D388E7D655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78269" y="3812824"/>
            <a:ext cx="3210373" cy="285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39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3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A4D96E1-D0DE-4693-AC0A-981C7A56529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93" y="436836"/>
            <a:ext cx="3366127" cy="34205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438B8F1-FFA5-410C-B8E8-AC9ED0C639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3157" y="187760"/>
            <a:ext cx="5670087" cy="2179886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4C83EA8-148B-4D10-93A1-2B2F3DEC22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8644" y="1710807"/>
            <a:ext cx="3258005" cy="103837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8" name="Track55.mp3">
            <a:hlinkClick r:id="" action="ppaction://media"/>
            <a:extLst>
              <a:ext uri="{FF2B5EF4-FFF2-40B4-BE49-F238E27FC236}">
                <a16:creationId xmlns:a16="http://schemas.microsoft.com/office/drawing/2014/main" id="{1ADC3B10-B3E3-4BCF-BB3B-B449EA7B3A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91849" y="5328857"/>
            <a:ext cx="609600" cy="6096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F05EA75-E411-4F9B-AD23-5D92D786F978}"/>
              </a:ext>
            </a:extLst>
          </p:cNvPr>
          <p:cNvSpPr txBox="1"/>
          <p:nvPr/>
        </p:nvSpPr>
        <p:spPr>
          <a:xfrm>
            <a:off x="559892" y="5690025"/>
            <a:ext cx="2010313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b="1" dirty="0"/>
              <a:t>Look forward </a:t>
            </a:r>
            <a:r>
              <a:rPr lang="es-AR" sz="1600" b="1" dirty="0" err="1"/>
              <a:t>to</a:t>
            </a:r>
            <a:r>
              <a:rPr lang="es-AR" sz="1600" dirty="0"/>
              <a:t>: </a:t>
            </a:r>
            <a:r>
              <a:rPr lang="es-AR" sz="1600" dirty="0" err="1"/>
              <a:t>to</a:t>
            </a:r>
            <a:r>
              <a:rPr lang="es-AR" sz="1600" dirty="0"/>
              <a:t> </a:t>
            </a:r>
            <a:r>
              <a:rPr lang="es-AR" sz="1600" dirty="0" err="1"/>
              <a:t>expect</a:t>
            </a:r>
            <a:r>
              <a:rPr lang="es-AR" sz="1600" dirty="0"/>
              <a:t> </a:t>
            </a:r>
            <a:r>
              <a:rPr lang="es-AR" sz="1600" dirty="0" err="1"/>
              <a:t>something</a:t>
            </a:r>
            <a:r>
              <a:rPr lang="es-AR" sz="1600" dirty="0"/>
              <a:t> </a:t>
            </a:r>
            <a:r>
              <a:rPr lang="es-AR" sz="1600" dirty="0" err="1"/>
              <a:t>with</a:t>
            </a:r>
            <a:r>
              <a:rPr lang="es-AR" sz="1600" dirty="0"/>
              <a:t> </a:t>
            </a:r>
            <a:r>
              <a:rPr lang="es-AR" sz="1600" dirty="0" err="1"/>
              <a:t>excitement</a:t>
            </a:r>
            <a:r>
              <a:rPr lang="es-AR" sz="1600" dirty="0"/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9A4462B-4786-4A13-AB1D-2570D88FCED8}"/>
              </a:ext>
            </a:extLst>
          </p:cNvPr>
          <p:cNvSpPr txBox="1"/>
          <p:nvPr/>
        </p:nvSpPr>
        <p:spPr>
          <a:xfrm>
            <a:off x="6469414" y="3001062"/>
            <a:ext cx="3723830" cy="17366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C00000"/>
                </a:solidFill>
              </a:rPr>
              <a:t>Where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is</a:t>
            </a:r>
            <a:r>
              <a:rPr lang="es-AR" sz="1600" dirty="0">
                <a:solidFill>
                  <a:srgbClr val="C00000"/>
                </a:solidFill>
              </a:rPr>
              <a:t> Matthew </a:t>
            </a:r>
            <a:r>
              <a:rPr lang="es-AR" sz="1600" dirty="0" err="1">
                <a:solidFill>
                  <a:srgbClr val="C00000"/>
                </a:solidFill>
              </a:rPr>
              <a:t>going</a:t>
            </a:r>
            <a:r>
              <a:rPr lang="es-AR" sz="1600" dirty="0">
                <a:solidFill>
                  <a:srgbClr val="C00000"/>
                </a:solidFill>
              </a:rPr>
              <a:t>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C00000"/>
                </a:solidFill>
              </a:rPr>
              <a:t>Is</a:t>
            </a:r>
            <a:r>
              <a:rPr lang="es-AR" sz="1600" dirty="0">
                <a:solidFill>
                  <a:srgbClr val="C00000"/>
                </a:solidFill>
              </a:rPr>
              <a:t> he </a:t>
            </a:r>
            <a:r>
              <a:rPr lang="es-AR" sz="1600" dirty="0" err="1">
                <a:solidFill>
                  <a:srgbClr val="C00000"/>
                </a:solidFill>
              </a:rPr>
              <a:t>going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to</a:t>
            </a:r>
            <a:r>
              <a:rPr lang="es-AR" sz="1600" dirty="0">
                <a:solidFill>
                  <a:srgbClr val="C00000"/>
                </a:solidFill>
              </a:rPr>
              <a:t> stop </a:t>
            </a:r>
            <a:r>
              <a:rPr lang="es-AR" sz="1600" dirty="0" err="1">
                <a:solidFill>
                  <a:srgbClr val="C00000"/>
                </a:solidFill>
              </a:rPr>
              <a:t>on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the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way</a:t>
            </a:r>
            <a:r>
              <a:rPr lang="es-AR" sz="1600" dirty="0">
                <a:solidFill>
                  <a:srgbClr val="C00000"/>
                </a:solidFill>
              </a:rPr>
              <a:t>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C00000"/>
                </a:solidFill>
              </a:rPr>
              <a:t>Why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is</a:t>
            </a:r>
            <a:r>
              <a:rPr lang="es-AR" sz="1600" dirty="0">
                <a:solidFill>
                  <a:srgbClr val="C00000"/>
                </a:solidFill>
              </a:rPr>
              <a:t> he </a:t>
            </a:r>
            <a:r>
              <a:rPr lang="es-AR" sz="1600" dirty="0" err="1">
                <a:solidFill>
                  <a:srgbClr val="C00000"/>
                </a:solidFill>
              </a:rPr>
              <a:t>going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there</a:t>
            </a:r>
            <a:r>
              <a:rPr lang="es-AR" sz="1600" dirty="0">
                <a:solidFill>
                  <a:srgbClr val="C00000"/>
                </a:solidFill>
              </a:rPr>
              <a:t>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C00000"/>
                </a:solidFill>
              </a:rPr>
              <a:t>What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does</a:t>
            </a:r>
            <a:r>
              <a:rPr lang="es-AR" sz="1600" dirty="0">
                <a:solidFill>
                  <a:srgbClr val="C00000"/>
                </a:solidFill>
              </a:rPr>
              <a:t> he do?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C00000"/>
                </a:solidFill>
              </a:rPr>
              <a:t>What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is</a:t>
            </a:r>
            <a:r>
              <a:rPr lang="es-AR" sz="1600" dirty="0">
                <a:solidFill>
                  <a:srgbClr val="C00000"/>
                </a:solidFill>
              </a:rPr>
              <a:t> he </a:t>
            </a:r>
            <a:r>
              <a:rPr lang="es-AR" sz="1600" dirty="0" err="1">
                <a:solidFill>
                  <a:srgbClr val="C00000"/>
                </a:solidFill>
              </a:rPr>
              <a:t>going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to</a:t>
            </a:r>
            <a:r>
              <a:rPr lang="es-AR" sz="1600" dirty="0">
                <a:solidFill>
                  <a:srgbClr val="C00000"/>
                </a:solidFill>
              </a:rPr>
              <a:t> do </a:t>
            </a:r>
            <a:r>
              <a:rPr lang="es-AR" sz="1600" dirty="0" err="1">
                <a:solidFill>
                  <a:srgbClr val="C00000"/>
                </a:solidFill>
              </a:rPr>
              <a:t>there</a:t>
            </a:r>
            <a:r>
              <a:rPr lang="es-AR" sz="1600" dirty="0">
                <a:solidFill>
                  <a:srgbClr val="C00000"/>
                </a:solidFill>
              </a:rPr>
              <a:t>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C00000"/>
                </a:solidFill>
              </a:rPr>
              <a:t>What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kind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of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clothes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is</a:t>
            </a:r>
            <a:r>
              <a:rPr lang="es-AR" sz="1600" dirty="0">
                <a:solidFill>
                  <a:srgbClr val="C00000"/>
                </a:solidFill>
              </a:rPr>
              <a:t> he </a:t>
            </a:r>
            <a:r>
              <a:rPr lang="es-AR" sz="1600" dirty="0" err="1">
                <a:solidFill>
                  <a:srgbClr val="C00000"/>
                </a:solidFill>
              </a:rPr>
              <a:t>going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to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model</a:t>
            </a:r>
            <a:r>
              <a:rPr lang="es-AR" sz="1600" dirty="0">
                <a:solidFill>
                  <a:srgbClr val="C00000"/>
                </a:solidFill>
              </a:rPr>
              <a:t>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C00000"/>
                </a:solidFill>
              </a:rPr>
              <a:t>What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is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the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weather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going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to</a:t>
            </a:r>
            <a:r>
              <a:rPr lang="es-AR" sz="1600" dirty="0">
                <a:solidFill>
                  <a:srgbClr val="C00000"/>
                </a:solidFill>
              </a:rPr>
              <a:t> be </a:t>
            </a:r>
            <a:r>
              <a:rPr lang="es-AR" sz="1600" dirty="0" err="1">
                <a:solidFill>
                  <a:srgbClr val="C00000"/>
                </a:solidFill>
              </a:rPr>
              <a:t>like</a:t>
            </a:r>
            <a:r>
              <a:rPr lang="es-AR" sz="1600" dirty="0">
                <a:solidFill>
                  <a:srgbClr val="C00000"/>
                </a:solidFill>
              </a:rPr>
              <a:t>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C00000"/>
                </a:solidFill>
              </a:rPr>
              <a:t>How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cold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is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it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going</a:t>
            </a:r>
            <a:r>
              <a:rPr lang="es-AR" sz="1600" dirty="0">
                <a:solidFill>
                  <a:srgbClr val="C00000"/>
                </a:solidFill>
              </a:rPr>
              <a:t> </a:t>
            </a:r>
            <a:r>
              <a:rPr lang="es-AR" sz="1600" dirty="0" err="1">
                <a:solidFill>
                  <a:srgbClr val="C00000"/>
                </a:solidFill>
              </a:rPr>
              <a:t>to</a:t>
            </a:r>
            <a:r>
              <a:rPr lang="es-AR" sz="1600" dirty="0">
                <a:solidFill>
                  <a:srgbClr val="C00000"/>
                </a:solidFill>
              </a:rPr>
              <a:t> be?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A17089A-9D66-4AD9-8468-F5FB03F11765}"/>
              </a:ext>
            </a:extLst>
          </p:cNvPr>
          <p:cNvSpPr txBox="1"/>
          <p:nvPr/>
        </p:nvSpPr>
        <p:spPr>
          <a:xfrm>
            <a:off x="2977743" y="2635902"/>
            <a:ext cx="3366505" cy="25573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FF0000"/>
                </a:solidFill>
              </a:rPr>
              <a:t>Where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Olivia </a:t>
            </a:r>
            <a:r>
              <a:rPr lang="es-AR" sz="1600" dirty="0" err="1">
                <a:solidFill>
                  <a:srgbClr val="FF0000"/>
                </a:solidFill>
              </a:rPr>
              <a:t>going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going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on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holidays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FF0000"/>
                </a:solidFill>
              </a:rPr>
              <a:t>What’s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name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of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town</a:t>
            </a:r>
            <a:r>
              <a:rPr lang="es-AR" sz="1600" dirty="0">
                <a:solidFill>
                  <a:srgbClr val="FF0000"/>
                </a:solidFill>
              </a:rPr>
              <a:t> in Nicaragua?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FF0000"/>
                </a:solidFill>
              </a:rPr>
              <a:t>How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far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town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from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capital?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FF0000"/>
                </a:solidFill>
              </a:rPr>
              <a:t>How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long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going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to</a:t>
            </a:r>
            <a:r>
              <a:rPr lang="es-AR" sz="1600" dirty="0">
                <a:solidFill>
                  <a:srgbClr val="FF0000"/>
                </a:solidFill>
              </a:rPr>
              <a:t> be </a:t>
            </a:r>
            <a:r>
              <a:rPr lang="es-AR" sz="1600" dirty="0" err="1">
                <a:solidFill>
                  <a:srgbClr val="FF0000"/>
                </a:solidFill>
              </a:rPr>
              <a:t>there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FF0000"/>
                </a:solidFill>
              </a:rPr>
              <a:t>Why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going</a:t>
            </a:r>
            <a:r>
              <a:rPr lang="es-AR" sz="1600" dirty="0">
                <a:solidFill>
                  <a:srgbClr val="FF0000"/>
                </a:solidFill>
              </a:rPr>
              <a:t>  </a:t>
            </a:r>
            <a:r>
              <a:rPr lang="es-AR" sz="1600" dirty="0" err="1">
                <a:solidFill>
                  <a:srgbClr val="FF0000"/>
                </a:solidFill>
              </a:rPr>
              <a:t>there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going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to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teach</a:t>
            </a:r>
            <a:r>
              <a:rPr lang="es-AR" sz="1600" dirty="0">
                <a:solidFill>
                  <a:srgbClr val="FF0000"/>
                </a:solidFill>
              </a:rPr>
              <a:t> English?</a:t>
            </a:r>
          </a:p>
          <a:p>
            <a:pPr>
              <a:lnSpc>
                <a:spcPts val="1600"/>
              </a:lnSpc>
            </a:pPr>
            <a:r>
              <a:rPr lang="es-AR" sz="1600" dirty="0">
                <a:solidFill>
                  <a:srgbClr val="FF0000"/>
                </a:solidFill>
              </a:rPr>
              <a:t>Can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speak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Spanish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FF0000"/>
                </a:solidFill>
              </a:rPr>
              <a:t>What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going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to</a:t>
            </a:r>
            <a:r>
              <a:rPr lang="es-AR" sz="1600" dirty="0">
                <a:solidFill>
                  <a:srgbClr val="FF0000"/>
                </a:solidFill>
              </a:rPr>
              <a:t> do after </a:t>
            </a:r>
            <a:r>
              <a:rPr lang="es-AR" sz="1600" dirty="0" err="1">
                <a:solidFill>
                  <a:srgbClr val="FF0000"/>
                </a:solidFill>
              </a:rPr>
              <a:t>that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feeling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nervous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looking</a:t>
            </a:r>
            <a:r>
              <a:rPr lang="es-AR" sz="1600" dirty="0">
                <a:solidFill>
                  <a:srgbClr val="FF0000"/>
                </a:solidFill>
              </a:rPr>
              <a:t> forward </a:t>
            </a:r>
            <a:r>
              <a:rPr lang="es-AR" sz="1600" dirty="0" err="1">
                <a:solidFill>
                  <a:srgbClr val="FF0000"/>
                </a:solidFill>
              </a:rPr>
              <a:t>to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it</a:t>
            </a:r>
            <a:r>
              <a:rPr lang="es-AR" sz="16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E2A0EDB-A5EC-43B2-91E2-05F321B17C58}"/>
              </a:ext>
            </a:extLst>
          </p:cNvPr>
          <p:cNvSpPr txBox="1"/>
          <p:nvPr/>
        </p:nvSpPr>
        <p:spPr>
          <a:xfrm>
            <a:off x="5914632" y="4989577"/>
            <a:ext cx="3818238" cy="15314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233E6F"/>
                </a:solidFill>
              </a:rPr>
              <a:t>Where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is</a:t>
            </a:r>
            <a:r>
              <a:rPr lang="es-AR" sz="1600" dirty="0">
                <a:solidFill>
                  <a:srgbClr val="233E6F"/>
                </a:solidFill>
              </a:rPr>
              <a:t> Lily </a:t>
            </a:r>
            <a:r>
              <a:rPr lang="es-AR" sz="1600" dirty="0" err="1">
                <a:solidFill>
                  <a:srgbClr val="233E6F"/>
                </a:solidFill>
              </a:rPr>
              <a:t>going</a:t>
            </a:r>
            <a:r>
              <a:rPr lang="es-AR" sz="1600" dirty="0">
                <a:solidFill>
                  <a:srgbClr val="233E6F"/>
                </a:solidFill>
              </a:rPr>
              <a:t>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233E6F"/>
                </a:solidFill>
              </a:rPr>
              <a:t>Is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she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going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on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holidays</a:t>
            </a:r>
            <a:r>
              <a:rPr lang="es-AR" sz="1600" dirty="0">
                <a:solidFill>
                  <a:srgbClr val="233E6F"/>
                </a:solidFill>
              </a:rPr>
              <a:t>? </a:t>
            </a:r>
            <a:r>
              <a:rPr lang="es-AR" sz="1600" dirty="0" err="1">
                <a:solidFill>
                  <a:srgbClr val="233E6F"/>
                </a:solidFill>
              </a:rPr>
              <a:t>Or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Is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she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going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on</a:t>
            </a:r>
            <a:r>
              <a:rPr lang="es-AR" sz="1600" dirty="0">
                <a:solidFill>
                  <a:srgbClr val="233E6F"/>
                </a:solidFill>
              </a:rPr>
              <a:t> a </a:t>
            </a:r>
            <a:r>
              <a:rPr lang="es-AR" sz="1600" dirty="0" err="1">
                <a:solidFill>
                  <a:srgbClr val="233E6F"/>
                </a:solidFill>
              </a:rPr>
              <a:t>work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trip</a:t>
            </a:r>
            <a:r>
              <a:rPr lang="es-AR" sz="1600" dirty="0">
                <a:solidFill>
                  <a:srgbClr val="233E6F"/>
                </a:solidFill>
              </a:rPr>
              <a:t>?</a:t>
            </a:r>
          </a:p>
          <a:p>
            <a:pPr>
              <a:lnSpc>
                <a:spcPts val="1600"/>
              </a:lnSpc>
            </a:pPr>
            <a:r>
              <a:rPr lang="es-AR" sz="1600" dirty="0">
                <a:solidFill>
                  <a:srgbClr val="233E6F"/>
                </a:solidFill>
              </a:rPr>
              <a:t>Who </a:t>
            </a:r>
            <a:r>
              <a:rPr lang="es-AR" sz="1600" dirty="0" err="1">
                <a:solidFill>
                  <a:srgbClr val="233E6F"/>
                </a:solidFill>
              </a:rPr>
              <a:t>is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she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going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to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see</a:t>
            </a:r>
            <a:r>
              <a:rPr lang="es-AR" sz="1600" dirty="0">
                <a:solidFill>
                  <a:srgbClr val="233E6F"/>
                </a:solidFill>
              </a:rPr>
              <a:t>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233E6F"/>
                </a:solidFill>
              </a:rPr>
              <a:t>Is</a:t>
            </a:r>
            <a:r>
              <a:rPr lang="es-AR" sz="1600" dirty="0">
                <a:solidFill>
                  <a:srgbClr val="233E6F"/>
                </a:solidFill>
              </a:rPr>
              <a:t> he </a:t>
            </a:r>
            <a:r>
              <a:rPr lang="es-AR" sz="1600" dirty="0" err="1">
                <a:solidFill>
                  <a:srgbClr val="233E6F"/>
                </a:solidFill>
              </a:rPr>
              <a:t>going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to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meet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her</a:t>
            </a:r>
            <a:r>
              <a:rPr lang="es-AR" sz="1600" dirty="0">
                <a:solidFill>
                  <a:srgbClr val="233E6F"/>
                </a:solidFill>
              </a:rPr>
              <a:t> at </a:t>
            </a:r>
            <a:r>
              <a:rPr lang="es-AR" sz="1600" dirty="0" err="1">
                <a:solidFill>
                  <a:srgbClr val="233E6F"/>
                </a:solidFill>
              </a:rPr>
              <a:t>the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airport</a:t>
            </a:r>
            <a:r>
              <a:rPr lang="es-AR" sz="1600" dirty="0">
                <a:solidFill>
                  <a:srgbClr val="233E6F"/>
                </a:solidFill>
              </a:rPr>
              <a:t>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233E6F"/>
                </a:solidFill>
              </a:rPr>
              <a:t>How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does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she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feel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about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the</a:t>
            </a:r>
            <a:r>
              <a:rPr lang="es-AR" sz="1600" dirty="0">
                <a:solidFill>
                  <a:srgbClr val="233E6F"/>
                </a:solidFill>
              </a:rPr>
              <a:t> meeting?</a:t>
            </a:r>
          </a:p>
          <a:p>
            <a:pPr>
              <a:lnSpc>
                <a:spcPts val="1600"/>
              </a:lnSpc>
            </a:pPr>
            <a:r>
              <a:rPr lang="es-AR" sz="1600" dirty="0" err="1">
                <a:solidFill>
                  <a:srgbClr val="233E6F"/>
                </a:solidFill>
              </a:rPr>
              <a:t>Why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is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it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going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to</a:t>
            </a:r>
            <a:r>
              <a:rPr lang="es-AR" sz="1600" dirty="0">
                <a:solidFill>
                  <a:srgbClr val="233E6F"/>
                </a:solidFill>
              </a:rPr>
              <a:t> be </a:t>
            </a:r>
            <a:r>
              <a:rPr lang="es-AR" sz="1600" dirty="0" err="1">
                <a:solidFill>
                  <a:srgbClr val="233E6F"/>
                </a:solidFill>
              </a:rPr>
              <a:t>strange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for</a:t>
            </a:r>
            <a:r>
              <a:rPr lang="es-AR" sz="1600" dirty="0">
                <a:solidFill>
                  <a:srgbClr val="233E6F"/>
                </a:solidFill>
              </a:rPr>
              <a:t> </a:t>
            </a:r>
            <a:r>
              <a:rPr lang="es-AR" sz="1600" dirty="0" err="1">
                <a:solidFill>
                  <a:srgbClr val="233E6F"/>
                </a:solidFill>
              </a:rPr>
              <a:t>her</a:t>
            </a:r>
            <a:r>
              <a:rPr lang="es-AR" sz="1600" dirty="0">
                <a:solidFill>
                  <a:srgbClr val="233E6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7794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3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94122"/>
          </a:xfrm>
        </p:spPr>
        <p:txBody>
          <a:bodyPr>
            <a:normAutofit fontScale="90000"/>
          </a:bodyPr>
          <a:lstStyle/>
          <a:p>
            <a:pPr algn="r"/>
            <a:r>
              <a:rPr lang="es-MX" dirty="0"/>
              <a:t>                    </a:t>
            </a:r>
            <a:r>
              <a:rPr lang="es-MX" sz="1800" b="1" dirty="0"/>
              <a:t>101/106</a:t>
            </a:r>
            <a:br>
              <a:rPr lang="es-MX" sz="1800" b="1" dirty="0"/>
            </a:br>
            <a:r>
              <a:rPr lang="es-MX" sz="1800" b="1" dirty="0"/>
              <a:t>WRITE</a:t>
            </a:r>
            <a:br>
              <a:rPr lang="es-MX" sz="1800" b="1" dirty="0"/>
            </a:br>
            <a:r>
              <a:rPr lang="es-MX" sz="1800" b="1" dirty="0"/>
              <a:t>ASK</a:t>
            </a:r>
            <a:br>
              <a:rPr lang="es-MX" sz="1800" b="1" dirty="0"/>
            </a:br>
            <a:r>
              <a:rPr lang="es-MX" sz="1800" b="1" dirty="0"/>
              <a:t>REPORT</a:t>
            </a:r>
            <a:endParaRPr lang="es-AR" sz="18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260648"/>
            <a:ext cx="6089476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4650838"/>
            <a:ext cx="5544616" cy="2193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26385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PLANS AND PREDICTIONS  </a:t>
            </a:r>
            <a:r>
              <a:rPr lang="es-AR" sz="2400" dirty="0"/>
              <a:t>130</a:t>
            </a: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736" y="2044664"/>
            <a:ext cx="8507288" cy="431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Flecha abajo"/>
          <p:cNvSpPr/>
          <p:nvPr/>
        </p:nvSpPr>
        <p:spPr>
          <a:xfrm>
            <a:off x="1569720" y="1299704"/>
            <a:ext cx="288032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Flecha abajo"/>
          <p:cNvSpPr/>
          <p:nvPr/>
        </p:nvSpPr>
        <p:spPr>
          <a:xfrm>
            <a:off x="5291495" y="1299704"/>
            <a:ext cx="28803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26B2296-70A0-4AA4-A1C9-74AA08C2B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1573" y="365125"/>
            <a:ext cx="2453382" cy="1700034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330508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F0EBEDA-DDDB-4038-80C3-2C0188495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236" y="2503555"/>
            <a:ext cx="7683141" cy="392907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7396336-52D1-4476-979C-1E7BBD09E429}"/>
              </a:ext>
            </a:extLst>
          </p:cNvPr>
          <p:cNvSpPr txBox="1"/>
          <p:nvPr/>
        </p:nvSpPr>
        <p:spPr>
          <a:xfrm>
            <a:off x="548499" y="313470"/>
            <a:ext cx="1655806" cy="92333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Workbook</a:t>
            </a:r>
            <a:r>
              <a:rPr lang="es-AR" dirty="0"/>
              <a:t> Pre </a:t>
            </a:r>
            <a:r>
              <a:rPr lang="es-AR" dirty="0" err="1"/>
              <a:t>Intermediate</a:t>
            </a:r>
            <a:r>
              <a:rPr lang="es-AR" dirty="0"/>
              <a:t> page 17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421681B-FCC7-42E7-A15D-6D66ADEEC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7065" y="283519"/>
            <a:ext cx="1552792" cy="271500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A248315-6F6C-4FF9-9FFF-EA7353932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3654" y="283519"/>
            <a:ext cx="3199847" cy="322143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75DF548-F82F-4965-86AA-D0F20B5805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5528" y="283519"/>
            <a:ext cx="2257740" cy="66684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CBD1067-621C-4180-BEFB-57DD35E616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3653" y="3626963"/>
            <a:ext cx="3199847" cy="280567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144225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1412776"/>
            <a:ext cx="8522466" cy="4438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04790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689" y="291244"/>
            <a:ext cx="4337521" cy="641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93" y="291244"/>
            <a:ext cx="4276725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3A_Read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62354" y="22048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68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832368"/>
            <a:ext cx="5883876" cy="858320"/>
          </a:xfrm>
        </p:spPr>
        <p:txBody>
          <a:bodyPr>
            <a:normAutofit/>
          </a:bodyPr>
          <a:lstStyle/>
          <a:p>
            <a:r>
              <a:rPr lang="es-A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C</a:t>
            </a:r>
            <a:r>
              <a:rPr lang="es-AR" sz="3600" dirty="0"/>
              <a:t> </a:t>
            </a:r>
            <a:r>
              <a:rPr lang="es-AR" sz="3600" dirty="0" err="1"/>
              <a:t>What´s</a:t>
            </a:r>
            <a:r>
              <a:rPr lang="es-AR" sz="3600" dirty="0"/>
              <a:t> </a:t>
            </a:r>
            <a:r>
              <a:rPr lang="es-AR" sz="3600" dirty="0" err="1"/>
              <a:t>going</a:t>
            </a:r>
            <a:r>
              <a:rPr lang="es-AR" sz="3600" dirty="0"/>
              <a:t> </a:t>
            </a:r>
            <a:r>
              <a:rPr lang="es-AR" sz="3600" dirty="0" err="1"/>
              <a:t>to</a:t>
            </a:r>
            <a:r>
              <a:rPr lang="es-AR" sz="3600" dirty="0"/>
              <a:t> </a:t>
            </a:r>
            <a:r>
              <a:rPr lang="es-AR" sz="3600" dirty="0" err="1"/>
              <a:t>happen</a:t>
            </a:r>
            <a:r>
              <a:rPr lang="es-AR" sz="3600" dirty="0"/>
              <a:t>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199" y="1825625"/>
            <a:ext cx="6934201" cy="4351338"/>
          </a:xfrm>
          <a:ln w="76200">
            <a:solidFill>
              <a:srgbClr val="F66F0A"/>
            </a:solidFill>
          </a:ln>
        </p:spPr>
        <p:txBody>
          <a:bodyPr>
            <a:normAutofit/>
          </a:bodyPr>
          <a:lstStyle/>
          <a:p>
            <a:r>
              <a:rPr lang="es-AR" dirty="0" err="1"/>
              <a:t>Make</a:t>
            </a:r>
            <a:r>
              <a:rPr lang="es-AR" dirty="0"/>
              <a:t> </a:t>
            </a:r>
            <a:r>
              <a:rPr lang="es-AR" dirty="0" err="1"/>
              <a:t>predictions</a:t>
            </a:r>
            <a:r>
              <a:rPr lang="es-AR" dirty="0"/>
              <a:t> </a:t>
            </a:r>
            <a:r>
              <a:rPr lang="es-AR" dirty="0" err="1"/>
              <a:t>about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following</a:t>
            </a:r>
            <a:r>
              <a:rPr lang="es-AR" dirty="0"/>
              <a:t>:</a:t>
            </a:r>
          </a:p>
          <a:p>
            <a:pPr marL="0" indent="0">
              <a:buNone/>
            </a:pPr>
            <a:endParaRPr lang="es-AR" dirty="0"/>
          </a:p>
          <a:p>
            <a:pPr marL="514350" indent="-514350">
              <a:buAutoNum type="arabicPeriod"/>
            </a:pP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weather</a:t>
            </a:r>
            <a:r>
              <a:rPr lang="es-AR" dirty="0"/>
              <a:t> </a:t>
            </a:r>
            <a:r>
              <a:rPr lang="es-AR" sz="1800" dirty="0"/>
              <a:t>(</a:t>
            </a:r>
            <a:r>
              <a:rPr lang="es-AR" sz="1800" dirty="0" err="1"/>
              <a:t>The</a:t>
            </a:r>
            <a:r>
              <a:rPr lang="es-AR" sz="1800" dirty="0"/>
              <a:t> </a:t>
            </a:r>
            <a:r>
              <a:rPr lang="es-AR" sz="1800" dirty="0" err="1"/>
              <a:t>weekend</a:t>
            </a:r>
            <a:r>
              <a:rPr lang="es-AR" sz="1800" dirty="0"/>
              <a:t> </a:t>
            </a:r>
            <a:r>
              <a:rPr lang="es-AR" sz="1800" dirty="0" err="1"/>
              <a:t>is</a:t>
            </a:r>
            <a:r>
              <a:rPr lang="es-AR" sz="1800" dirty="0"/>
              <a:t> </a:t>
            </a:r>
            <a:r>
              <a:rPr lang="es-AR" sz="1800" dirty="0" err="1"/>
              <a:t>going</a:t>
            </a:r>
            <a:r>
              <a:rPr lang="es-AR" sz="1800" dirty="0"/>
              <a:t> </a:t>
            </a:r>
            <a:r>
              <a:rPr lang="es-AR" sz="1800" dirty="0" err="1"/>
              <a:t>to</a:t>
            </a:r>
            <a:r>
              <a:rPr lang="es-AR" sz="1800" dirty="0"/>
              <a:t> be </a:t>
            </a:r>
            <a:r>
              <a:rPr lang="es-AR" sz="1800" dirty="0" err="1"/>
              <a:t>sunny</a:t>
            </a:r>
            <a:r>
              <a:rPr lang="es-AR" sz="1800" dirty="0"/>
              <a:t>.)</a:t>
            </a:r>
            <a:endParaRPr lang="es-AR" dirty="0"/>
          </a:p>
          <a:p>
            <a:pPr marL="514350" indent="-514350">
              <a:buAutoNum type="arabicPeriod"/>
            </a:pPr>
            <a:r>
              <a:rPr lang="es-AR" dirty="0" err="1"/>
              <a:t>Your</a:t>
            </a:r>
            <a:r>
              <a:rPr lang="es-AR" dirty="0"/>
              <a:t> </a:t>
            </a:r>
            <a:r>
              <a:rPr lang="es-AR" dirty="0" err="1"/>
              <a:t>football</a:t>
            </a:r>
            <a:r>
              <a:rPr lang="es-AR" dirty="0"/>
              <a:t> </a:t>
            </a:r>
            <a:r>
              <a:rPr lang="es-AR" dirty="0" err="1"/>
              <a:t>team</a:t>
            </a:r>
            <a:r>
              <a:rPr lang="es-AR" dirty="0"/>
              <a:t> </a:t>
            </a:r>
            <a:r>
              <a:rPr lang="es-AR" sz="1800" dirty="0"/>
              <a:t>(Boca </a:t>
            </a:r>
            <a:r>
              <a:rPr lang="es-AR" sz="1800" dirty="0" err="1"/>
              <a:t>is</a:t>
            </a:r>
            <a:r>
              <a:rPr lang="es-AR" sz="1800" dirty="0"/>
              <a:t> </a:t>
            </a:r>
            <a:r>
              <a:rPr lang="es-AR" sz="1800" dirty="0" err="1"/>
              <a:t>going</a:t>
            </a:r>
            <a:r>
              <a:rPr lang="es-AR" sz="1800" dirty="0"/>
              <a:t> </a:t>
            </a:r>
            <a:r>
              <a:rPr lang="es-AR" sz="1800" dirty="0" err="1"/>
              <a:t>to</a:t>
            </a:r>
            <a:r>
              <a:rPr lang="es-AR" sz="1800" dirty="0"/>
              <a:t> </a:t>
            </a:r>
            <a:r>
              <a:rPr lang="es-AR" sz="1800" dirty="0" err="1"/>
              <a:t>win</a:t>
            </a:r>
            <a:r>
              <a:rPr lang="es-AR" sz="1800" dirty="0"/>
              <a:t> </a:t>
            </a:r>
            <a:r>
              <a:rPr lang="es-AR" sz="1800" dirty="0" err="1"/>
              <a:t>the</a:t>
            </a:r>
            <a:r>
              <a:rPr lang="es-AR" sz="1800" dirty="0"/>
              <a:t> match)</a:t>
            </a:r>
            <a:endParaRPr lang="es-AR" dirty="0"/>
          </a:p>
          <a:p>
            <a:pPr marL="514350" indent="-514350">
              <a:buAutoNum type="arabicPeriod"/>
            </a:pPr>
            <a:r>
              <a:rPr lang="es-AR" dirty="0" err="1"/>
              <a:t>Your</a:t>
            </a:r>
            <a:r>
              <a:rPr lang="es-AR" dirty="0"/>
              <a:t> </a:t>
            </a:r>
            <a:r>
              <a:rPr lang="es-AR" dirty="0" err="1"/>
              <a:t>town</a:t>
            </a:r>
            <a:r>
              <a:rPr lang="es-AR" dirty="0"/>
              <a:t>/country </a:t>
            </a:r>
            <a:r>
              <a:rPr lang="es-AR" sz="1800" dirty="0"/>
              <a:t>(</a:t>
            </a:r>
            <a:r>
              <a:rPr lang="es-AR" sz="1800" dirty="0" err="1"/>
              <a:t>Argentina’s</a:t>
            </a:r>
            <a:r>
              <a:rPr lang="es-AR" sz="1800" dirty="0"/>
              <a:t> </a:t>
            </a:r>
            <a:r>
              <a:rPr lang="es-AR" sz="1800" dirty="0" err="1"/>
              <a:t>economy</a:t>
            </a:r>
            <a:r>
              <a:rPr lang="es-AR" sz="1800" dirty="0"/>
              <a:t> </a:t>
            </a:r>
            <a:r>
              <a:rPr lang="es-AR" sz="1800" dirty="0" err="1"/>
              <a:t>is</a:t>
            </a:r>
            <a:r>
              <a:rPr lang="es-AR" sz="1800" dirty="0"/>
              <a:t> </a:t>
            </a:r>
            <a:r>
              <a:rPr lang="es-AR" sz="1800" dirty="0" err="1"/>
              <a:t>going</a:t>
            </a:r>
            <a:r>
              <a:rPr lang="es-AR" sz="1800" dirty="0"/>
              <a:t> </a:t>
            </a:r>
            <a:r>
              <a:rPr lang="es-AR" sz="1800" dirty="0" err="1"/>
              <a:t>to</a:t>
            </a:r>
            <a:r>
              <a:rPr lang="es-AR" sz="1800" dirty="0"/>
              <a:t> </a:t>
            </a:r>
            <a:r>
              <a:rPr lang="es-AR" sz="1800" dirty="0" err="1"/>
              <a:t>get</a:t>
            </a:r>
            <a:r>
              <a:rPr lang="es-AR" sz="1800" dirty="0"/>
              <a:t> </a:t>
            </a:r>
            <a:r>
              <a:rPr lang="es-AR" sz="1800" dirty="0" err="1"/>
              <a:t>better</a:t>
            </a:r>
            <a:r>
              <a:rPr lang="es-AR" sz="1800" dirty="0"/>
              <a:t>)</a:t>
            </a:r>
            <a:endParaRPr lang="es-AR" dirty="0"/>
          </a:p>
          <a:p>
            <a:pPr marL="514350" indent="-514350">
              <a:buAutoNum type="arabicPeriod"/>
            </a:pPr>
            <a:r>
              <a:rPr lang="es-AR" dirty="0" err="1"/>
              <a:t>Your</a:t>
            </a:r>
            <a:r>
              <a:rPr lang="es-AR" dirty="0"/>
              <a:t> </a:t>
            </a:r>
            <a:r>
              <a:rPr lang="es-AR" dirty="0" err="1"/>
              <a:t>family</a:t>
            </a:r>
            <a:r>
              <a:rPr lang="es-AR" dirty="0"/>
              <a:t> </a:t>
            </a:r>
            <a:r>
              <a:rPr lang="es-AR" sz="1800" dirty="0"/>
              <a:t>(</a:t>
            </a:r>
            <a:r>
              <a:rPr lang="es-AR" sz="1800" dirty="0" err="1"/>
              <a:t>My</a:t>
            </a:r>
            <a:r>
              <a:rPr lang="es-AR" sz="1800" dirty="0"/>
              <a:t> son </a:t>
            </a:r>
            <a:r>
              <a:rPr lang="es-AR" sz="1800" dirty="0" err="1"/>
              <a:t>is</a:t>
            </a:r>
            <a:r>
              <a:rPr lang="es-AR" sz="1800" dirty="0"/>
              <a:t> </a:t>
            </a:r>
            <a:r>
              <a:rPr lang="es-AR" sz="1800" dirty="0" err="1"/>
              <a:t>going</a:t>
            </a:r>
            <a:r>
              <a:rPr lang="es-AR" sz="1800" dirty="0"/>
              <a:t> </a:t>
            </a:r>
            <a:r>
              <a:rPr lang="es-AR" sz="1800" dirty="0" err="1"/>
              <a:t>to</a:t>
            </a:r>
            <a:r>
              <a:rPr lang="es-AR" sz="1800" dirty="0"/>
              <a:t> </a:t>
            </a:r>
            <a:r>
              <a:rPr lang="es-AR" sz="1800" dirty="0" err="1"/>
              <a:t>get</a:t>
            </a:r>
            <a:r>
              <a:rPr lang="es-AR" sz="1800" dirty="0"/>
              <a:t> </a:t>
            </a:r>
            <a:r>
              <a:rPr lang="es-AR" sz="1800" dirty="0" err="1"/>
              <a:t>married</a:t>
            </a:r>
            <a:r>
              <a:rPr lang="es-AR" sz="1800" dirty="0"/>
              <a:t> in </a:t>
            </a:r>
            <a:r>
              <a:rPr lang="es-AR" sz="1800" dirty="0" err="1"/>
              <a:t>February</a:t>
            </a:r>
            <a:r>
              <a:rPr lang="es-AR" sz="1800" dirty="0"/>
              <a:t>)</a:t>
            </a:r>
            <a:endParaRPr lang="es-AR" dirty="0"/>
          </a:p>
          <a:p>
            <a:pPr marL="514350" indent="-514350">
              <a:buAutoNum type="arabicPeriod"/>
            </a:pPr>
            <a:r>
              <a:rPr lang="es-AR" dirty="0" err="1"/>
              <a:t>You</a:t>
            </a:r>
            <a:r>
              <a:rPr lang="es-AR" dirty="0"/>
              <a:t> </a:t>
            </a:r>
            <a:r>
              <a:rPr lang="es-AR" sz="1800" dirty="0"/>
              <a:t>(I </a:t>
            </a:r>
            <a:r>
              <a:rPr lang="es-AR" sz="1800" dirty="0" err="1"/>
              <a:t>think</a:t>
            </a:r>
            <a:r>
              <a:rPr lang="es-AR" sz="1800" dirty="0"/>
              <a:t> </a:t>
            </a:r>
            <a:r>
              <a:rPr lang="es-AR" sz="1800" dirty="0" err="1"/>
              <a:t>I’m</a:t>
            </a:r>
            <a:r>
              <a:rPr lang="es-AR" sz="1800" dirty="0"/>
              <a:t> </a:t>
            </a:r>
            <a:r>
              <a:rPr lang="es-AR" sz="1800" dirty="0" err="1"/>
              <a:t>going</a:t>
            </a:r>
            <a:r>
              <a:rPr lang="es-AR" sz="1800" dirty="0"/>
              <a:t> to </a:t>
            </a:r>
            <a:r>
              <a:rPr lang="es-AR" sz="1800" dirty="0" err="1"/>
              <a:t>travel</a:t>
            </a:r>
            <a:r>
              <a:rPr lang="es-AR" sz="1800" dirty="0"/>
              <a:t> a </a:t>
            </a:r>
            <a:r>
              <a:rPr lang="es-AR" sz="1800" dirty="0" err="1"/>
              <a:t>lot</a:t>
            </a:r>
            <a:r>
              <a:rPr lang="es-AR" sz="1800" dirty="0"/>
              <a:t> </a:t>
            </a:r>
            <a:r>
              <a:rPr lang="es-AR" sz="1800" dirty="0" err="1"/>
              <a:t>when</a:t>
            </a:r>
            <a:r>
              <a:rPr lang="es-AR" sz="1800" dirty="0"/>
              <a:t> I retire)</a:t>
            </a:r>
          </a:p>
          <a:p>
            <a:pPr marL="0" indent="0">
              <a:buNone/>
            </a:pPr>
            <a:r>
              <a:rPr lang="es-AR" dirty="0"/>
              <a:t>6.  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pandemic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going</a:t>
            </a:r>
            <a:r>
              <a:rPr lang="es-AR" dirty="0"/>
              <a:t> to be </a:t>
            </a:r>
            <a:r>
              <a:rPr lang="es-AR" dirty="0" err="1"/>
              <a:t>over</a:t>
            </a:r>
            <a:r>
              <a:rPr lang="es-AR" dirty="0"/>
              <a:t> </a:t>
            </a:r>
            <a:r>
              <a:rPr lang="es-AR" dirty="0" err="1"/>
              <a:t>some</a:t>
            </a:r>
            <a:r>
              <a:rPr lang="es-AR" dirty="0"/>
              <a:t> </a:t>
            </a:r>
            <a:r>
              <a:rPr lang="es-AR" dirty="0" err="1"/>
              <a:t>day</a:t>
            </a:r>
            <a:r>
              <a:rPr lang="es-AR" dirty="0"/>
              <a:t> </a:t>
            </a:r>
          </a:p>
          <a:p>
            <a:pPr marL="514350" indent="-514350">
              <a:buAutoNum type="arabicPeriod"/>
            </a:pPr>
            <a:endParaRPr lang="es-AR" dirty="0"/>
          </a:p>
          <a:p>
            <a:pPr marL="514350" indent="-514350">
              <a:buAutoNum type="arabicPeriod"/>
            </a:pPr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D0FABBD-142E-43FB-9A1F-95E26EB1DF9A}"/>
              </a:ext>
            </a:extLst>
          </p:cNvPr>
          <p:cNvSpPr txBox="1"/>
          <p:nvPr/>
        </p:nvSpPr>
        <p:spPr>
          <a:xfrm>
            <a:off x="6919785" y="370703"/>
            <a:ext cx="4670854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rgbClr val="FF0000"/>
                </a:solidFill>
              </a:rPr>
              <a:t>Do </a:t>
            </a:r>
            <a:r>
              <a:rPr lang="es-AR" sz="2400" b="1" dirty="0" err="1">
                <a:solidFill>
                  <a:srgbClr val="FF0000"/>
                </a:solidFill>
              </a:rPr>
              <a:t>you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remember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the</a:t>
            </a:r>
            <a:r>
              <a:rPr lang="es-AR" sz="2400" b="1" dirty="0">
                <a:solidFill>
                  <a:srgbClr val="FF0000"/>
                </a:solidFill>
              </a:rPr>
              <a:t> tarot </a:t>
            </a:r>
            <a:r>
              <a:rPr lang="es-AR" sz="2400" b="1" dirty="0" err="1">
                <a:solidFill>
                  <a:srgbClr val="FF0000"/>
                </a:solidFill>
              </a:rPr>
              <a:t>cards</a:t>
            </a:r>
            <a:r>
              <a:rPr lang="es-AR" sz="2400" b="1" dirty="0">
                <a:solidFill>
                  <a:srgbClr val="FF0000"/>
                </a:solidFill>
              </a:rPr>
              <a:t>?</a:t>
            </a:r>
          </a:p>
          <a:p>
            <a:endParaRPr lang="es-AR" sz="2400" b="1" dirty="0">
              <a:solidFill>
                <a:srgbClr val="FF0000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0684E0F-D417-4485-834E-2E580C4161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1213" y="1756746"/>
            <a:ext cx="3229426" cy="4420217"/>
          </a:xfrm>
          <a:prstGeom prst="rect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A4C042C-A6F5-4E8A-B07A-E6C75F6021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7164" y="1025413"/>
            <a:ext cx="1066949" cy="1600423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4BE1D04E-76BA-49BF-A05F-1A55E16EF3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71126" y="8696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80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325"/>
    </mc:Choice>
    <mc:Fallback>
      <p:transition spd="slow" advTm="353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94" y="1705234"/>
            <a:ext cx="6659219" cy="3647436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8902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01" y="476672"/>
            <a:ext cx="6297613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185" y="1505944"/>
            <a:ext cx="3888432" cy="502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Track5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65931" y="3124200"/>
            <a:ext cx="609600" cy="6096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2028F38-1A3D-472B-B40A-979DE90A5A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3375" y="1635236"/>
            <a:ext cx="2439211" cy="4797653"/>
          </a:xfrm>
          <a:prstGeom prst="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19201BE-6417-476C-B085-E87073CE9186}"/>
              </a:ext>
            </a:extLst>
          </p:cNvPr>
          <p:cNvSpPr txBox="1"/>
          <p:nvPr/>
        </p:nvSpPr>
        <p:spPr>
          <a:xfrm>
            <a:off x="5450490" y="1635236"/>
            <a:ext cx="2150075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Listen, </a:t>
            </a:r>
            <a:r>
              <a:rPr lang="es-AR" b="1" dirty="0" err="1">
                <a:solidFill>
                  <a:srgbClr val="FF0000"/>
                </a:solidFill>
              </a:rPr>
              <a:t>read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repeat</a:t>
            </a:r>
            <a:r>
              <a:rPr lang="es-AR" b="1" dirty="0">
                <a:solidFill>
                  <a:srgbClr val="FF0000"/>
                </a:solidFill>
              </a:rPr>
              <a:t> and </a:t>
            </a:r>
            <a:r>
              <a:rPr lang="es-AR" b="1" dirty="0" err="1">
                <a:solidFill>
                  <a:srgbClr val="FF0000"/>
                </a:solidFill>
              </a:rPr>
              <a:t>learn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this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airport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vocabulary</a:t>
            </a:r>
            <a:r>
              <a:rPr lang="es-AR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036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C010EC5B-1E1D-45D1-9598-A8D029D2E8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56385" y="679623"/>
            <a:ext cx="4522572" cy="4522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F8C4F4C-5276-4635-A68F-24F4158FF5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604" y="482963"/>
            <a:ext cx="5730620" cy="265565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8BB33E3-5EB7-4A4F-B4C7-776A31F3EC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605" y="3262184"/>
            <a:ext cx="6324342" cy="327846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3D685CD-045B-4B04-A316-FE33825A8D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8621" y="5968798"/>
            <a:ext cx="1095528" cy="419158"/>
          </a:xfrm>
          <a:prstGeom prst="rect">
            <a:avLst/>
          </a:prstGeom>
          <a:solidFill>
            <a:srgbClr val="FFFF00"/>
          </a:solidFill>
          <a:ln w="5715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712571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429" y="827903"/>
            <a:ext cx="8219239" cy="5410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663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640" y="1061812"/>
            <a:ext cx="8916744" cy="5100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ADDB980-CD4D-49D5-BE1B-AE0BFC2BD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7081" y="1235675"/>
            <a:ext cx="1076475" cy="34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80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087" y="1099752"/>
            <a:ext cx="9507825" cy="5057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ACDE9DA-E0B5-41B5-8215-FACA3B42F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901" y="1254697"/>
            <a:ext cx="2114845" cy="41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01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173" y="890759"/>
            <a:ext cx="7974379" cy="537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0886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1349</TotalTime>
  <Words>453</Words>
  <Application>Microsoft Office PowerPoint</Application>
  <PresentationFormat>Panorámica</PresentationFormat>
  <Paragraphs>60</Paragraphs>
  <Slides>30</Slides>
  <Notes>0</Notes>
  <HiddenSlides>0</HiddenSlides>
  <MMClips>6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Tema de Office</vt:lpstr>
      <vt:lpstr>3 A  </vt:lpstr>
      <vt:lpstr>10 B Couchsurfing round the world</vt:lpstr>
      <vt:lpstr>10 C What´s going to happen?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                 101/106 WRITE ASK REPORT</vt:lpstr>
      <vt:lpstr>PLANS AND PREDICTIONS  130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</cp:lastModifiedBy>
  <cp:revision>46</cp:revision>
  <dcterms:created xsi:type="dcterms:W3CDTF">2020-06-04T21:07:52Z</dcterms:created>
  <dcterms:modified xsi:type="dcterms:W3CDTF">2020-10-19T20:00:33Z</dcterms:modified>
</cp:coreProperties>
</file>