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970" r:id="rId1"/>
  </p:sldMasterIdLst>
  <p:notesMasterIdLst>
    <p:notesMasterId r:id="rId40"/>
  </p:notesMasterIdLst>
  <p:handoutMasterIdLst>
    <p:handoutMasterId r:id="rId41"/>
  </p:handoutMasterIdLst>
  <p:sldIdLst>
    <p:sldId id="576" r:id="rId2"/>
    <p:sldId id="597" r:id="rId3"/>
    <p:sldId id="598" r:id="rId4"/>
    <p:sldId id="600" r:id="rId5"/>
    <p:sldId id="601" r:id="rId6"/>
    <p:sldId id="602" r:id="rId7"/>
    <p:sldId id="648" r:id="rId8"/>
    <p:sldId id="604" r:id="rId9"/>
    <p:sldId id="606" r:id="rId10"/>
    <p:sldId id="636" r:id="rId11"/>
    <p:sldId id="649" r:id="rId12"/>
    <p:sldId id="607" r:id="rId13"/>
    <p:sldId id="640" r:id="rId14"/>
    <p:sldId id="641" r:id="rId15"/>
    <p:sldId id="643" r:id="rId16"/>
    <p:sldId id="642" r:id="rId17"/>
    <p:sldId id="644" r:id="rId18"/>
    <p:sldId id="646" r:id="rId19"/>
    <p:sldId id="647" r:id="rId20"/>
    <p:sldId id="613" r:id="rId21"/>
    <p:sldId id="614" r:id="rId22"/>
    <p:sldId id="615" r:id="rId23"/>
    <p:sldId id="617" r:id="rId24"/>
    <p:sldId id="618" r:id="rId25"/>
    <p:sldId id="608" r:id="rId26"/>
    <p:sldId id="609" r:id="rId27"/>
    <p:sldId id="610" r:id="rId28"/>
    <p:sldId id="611" r:id="rId29"/>
    <p:sldId id="612" r:id="rId30"/>
    <p:sldId id="637" r:id="rId31"/>
    <p:sldId id="623" r:id="rId32"/>
    <p:sldId id="624" r:id="rId33"/>
    <p:sldId id="625" r:id="rId34"/>
    <p:sldId id="626" r:id="rId35"/>
    <p:sldId id="627" r:id="rId36"/>
    <p:sldId id="633" r:id="rId37"/>
    <p:sldId id="632" r:id="rId38"/>
    <p:sldId id="635" r:id="rId39"/>
  </p:sldIdLst>
  <p:sldSz cx="9144000" cy="6858000" type="screen4x3"/>
  <p:notesSz cx="7315200" cy="9601200"/>
  <p:defaultTextStyle>
    <a:defPPr>
      <a:defRPr lang="es-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474" autoAdjust="0"/>
    <p:restoredTop sz="86458" autoAdjust="0"/>
  </p:normalViewPr>
  <p:slideViewPr>
    <p:cSldViewPr>
      <p:cViewPr varScale="1">
        <p:scale>
          <a:sx n="84" d="100"/>
          <a:sy n="84" d="100"/>
        </p:scale>
        <p:origin x="632" y="192"/>
      </p:cViewPr>
      <p:guideLst>
        <p:guide orient="horz" pos="2160"/>
        <p:guide pos="2880"/>
      </p:guideLst>
    </p:cSldViewPr>
  </p:slideViewPr>
  <p:outlineViewPr>
    <p:cViewPr>
      <p:scale>
        <a:sx n="75" d="100"/>
        <a:sy n="75" d="100"/>
      </p:scale>
      <p:origin x="0" y="0"/>
    </p:cViewPr>
  </p:outlineViewPr>
  <p:notesTextViewPr>
    <p:cViewPr>
      <p:scale>
        <a:sx n="125" d="100"/>
        <a:sy n="125" d="100"/>
      </p:scale>
      <p:origin x="0" y="0"/>
    </p:cViewPr>
  </p:notesTextViewPr>
  <p:sorterViewPr>
    <p:cViewPr>
      <p:scale>
        <a:sx n="98" d="100"/>
        <a:sy n="98" d="100"/>
      </p:scale>
      <p:origin x="0" y="-10328"/>
    </p:cViewPr>
  </p:sorterViewPr>
  <p:notesViewPr>
    <p:cSldViewPr>
      <p:cViewPr varScale="1">
        <p:scale>
          <a:sx n="49" d="100"/>
          <a:sy n="49" d="100"/>
        </p:scale>
        <p:origin x="-2946" y="-102"/>
      </p:cViewPr>
      <p:guideLst>
        <p:guide orient="horz" pos="3024"/>
        <p:guide pos="2304"/>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7090" name="Rectangle 2">
            <a:extLst>
              <a:ext uri="{FF2B5EF4-FFF2-40B4-BE49-F238E27FC236}">
                <a16:creationId xmlns:a16="http://schemas.microsoft.com/office/drawing/2014/main" id="{6630E2B1-4BD8-304B-A0B3-452E9D0EF861}"/>
              </a:ext>
            </a:extLst>
          </p:cNvPr>
          <p:cNvSpPr>
            <a:spLocks noGrp="1" noChangeArrowheads="1"/>
          </p:cNvSpPr>
          <p:nvPr>
            <p:ph type="hdr" sz="quarter"/>
          </p:nvPr>
        </p:nvSpPr>
        <p:spPr bwMode="auto">
          <a:xfrm>
            <a:off x="0" y="0"/>
            <a:ext cx="3170238" cy="4810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fontAlgn="auto" hangingPunct="1">
              <a:spcBef>
                <a:spcPts val="0"/>
              </a:spcBef>
              <a:spcAft>
                <a:spcPts val="0"/>
              </a:spcAft>
              <a:defRPr sz="1200">
                <a:latin typeface="+mn-lt"/>
              </a:defRPr>
            </a:lvl1pPr>
          </a:lstStyle>
          <a:p>
            <a:pPr>
              <a:defRPr/>
            </a:pPr>
            <a:endParaRPr lang="es-ES"/>
          </a:p>
        </p:txBody>
      </p:sp>
      <p:sp>
        <p:nvSpPr>
          <p:cNvPr id="217091" name="Rectangle 3">
            <a:extLst>
              <a:ext uri="{FF2B5EF4-FFF2-40B4-BE49-F238E27FC236}">
                <a16:creationId xmlns:a16="http://schemas.microsoft.com/office/drawing/2014/main" id="{ADEFA62F-48C0-D914-B800-AC7EAD1D8DFD}"/>
              </a:ext>
            </a:extLst>
          </p:cNvPr>
          <p:cNvSpPr>
            <a:spLocks noGrp="1" noChangeArrowheads="1"/>
          </p:cNvSpPr>
          <p:nvPr>
            <p:ph type="dt" sz="quarter" idx="1"/>
          </p:nvPr>
        </p:nvSpPr>
        <p:spPr bwMode="auto">
          <a:xfrm>
            <a:off x="4144963" y="0"/>
            <a:ext cx="3170237" cy="4810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fontAlgn="auto" hangingPunct="1">
              <a:spcBef>
                <a:spcPts val="0"/>
              </a:spcBef>
              <a:spcAft>
                <a:spcPts val="0"/>
              </a:spcAft>
              <a:defRPr sz="1200">
                <a:latin typeface="+mn-lt"/>
              </a:defRPr>
            </a:lvl1pPr>
          </a:lstStyle>
          <a:p>
            <a:pPr>
              <a:defRPr/>
            </a:pPr>
            <a:endParaRPr lang="es-ES"/>
          </a:p>
        </p:txBody>
      </p:sp>
      <p:sp>
        <p:nvSpPr>
          <p:cNvPr id="217092" name="Rectangle 4">
            <a:extLst>
              <a:ext uri="{FF2B5EF4-FFF2-40B4-BE49-F238E27FC236}">
                <a16:creationId xmlns:a16="http://schemas.microsoft.com/office/drawing/2014/main" id="{D2F7E551-EF6C-7CC9-D5A4-32A79CC3165D}"/>
              </a:ext>
            </a:extLst>
          </p:cNvPr>
          <p:cNvSpPr>
            <a:spLocks noGrp="1" noChangeArrowheads="1"/>
          </p:cNvSpPr>
          <p:nvPr>
            <p:ph type="ftr" sz="quarter" idx="2"/>
          </p:nvPr>
        </p:nvSpPr>
        <p:spPr bwMode="auto">
          <a:xfrm>
            <a:off x="0" y="9120188"/>
            <a:ext cx="3170238" cy="4810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fontAlgn="auto" hangingPunct="1">
              <a:spcBef>
                <a:spcPts val="0"/>
              </a:spcBef>
              <a:spcAft>
                <a:spcPts val="0"/>
              </a:spcAft>
              <a:defRPr sz="1200">
                <a:latin typeface="+mn-lt"/>
              </a:defRPr>
            </a:lvl1pPr>
          </a:lstStyle>
          <a:p>
            <a:pPr>
              <a:defRPr/>
            </a:pPr>
            <a:endParaRPr lang="es-ES"/>
          </a:p>
        </p:txBody>
      </p:sp>
      <p:sp>
        <p:nvSpPr>
          <p:cNvPr id="217093" name="Rectangle 5">
            <a:extLst>
              <a:ext uri="{FF2B5EF4-FFF2-40B4-BE49-F238E27FC236}">
                <a16:creationId xmlns:a16="http://schemas.microsoft.com/office/drawing/2014/main" id="{0C0C42BB-FCEF-1C56-E2A0-D6D7C7789733}"/>
              </a:ext>
            </a:extLst>
          </p:cNvPr>
          <p:cNvSpPr>
            <a:spLocks noGrp="1" noChangeArrowheads="1"/>
          </p:cNvSpPr>
          <p:nvPr>
            <p:ph type="sldNum" sz="quarter" idx="3"/>
          </p:nvPr>
        </p:nvSpPr>
        <p:spPr bwMode="auto">
          <a:xfrm>
            <a:off x="4144963" y="9120188"/>
            <a:ext cx="3170237" cy="4810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FBB30890-B4AF-4545-92AA-1E096B9554E8}" type="slidenum">
              <a:rPr lang="es-ES" altLang="es-AR"/>
              <a:pPr/>
              <a:t>‹Nº›</a:t>
            </a:fld>
            <a:endParaRPr lang="es-ES" altLang="es-A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FDAEB706-ED2D-E796-B724-EBD443458B4E}"/>
              </a:ext>
            </a:extLst>
          </p:cNvPr>
          <p:cNvSpPr>
            <a:spLocks noGrp="1" noChangeArrowheads="1"/>
          </p:cNvSpPr>
          <p:nvPr>
            <p:ph type="hdr" sz="quarter"/>
          </p:nvPr>
        </p:nvSpPr>
        <p:spPr bwMode="auto">
          <a:xfrm>
            <a:off x="0" y="0"/>
            <a:ext cx="3170238" cy="4810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fontAlgn="auto" hangingPunct="1">
              <a:spcBef>
                <a:spcPts val="0"/>
              </a:spcBef>
              <a:spcAft>
                <a:spcPts val="0"/>
              </a:spcAft>
              <a:defRPr sz="1200">
                <a:latin typeface="Times New Roman" pitchFamily="18" charset="0"/>
              </a:defRPr>
            </a:lvl1pPr>
          </a:lstStyle>
          <a:p>
            <a:pPr>
              <a:defRPr/>
            </a:pPr>
            <a:endParaRPr lang="es-ES"/>
          </a:p>
        </p:txBody>
      </p:sp>
      <p:sp>
        <p:nvSpPr>
          <p:cNvPr id="22531" name="Rectangle 3">
            <a:extLst>
              <a:ext uri="{FF2B5EF4-FFF2-40B4-BE49-F238E27FC236}">
                <a16:creationId xmlns:a16="http://schemas.microsoft.com/office/drawing/2014/main" id="{1B8BFBE7-3314-2EE6-66E6-370AF30A0306}"/>
              </a:ext>
            </a:extLst>
          </p:cNvPr>
          <p:cNvSpPr>
            <a:spLocks noGrp="1" noChangeArrowheads="1"/>
          </p:cNvSpPr>
          <p:nvPr>
            <p:ph type="dt" idx="1"/>
          </p:nvPr>
        </p:nvSpPr>
        <p:spPr bwMode="auto">
          <a:xfrm>
            <a:off x="4144963" y="0"/>
            <a:ext cx="3170237" cy="4810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fontAlgn="auto" hangingPunct="1">
              <a:spcBef>
                <a:spcPts val="0"/>
              </a:spcBef>
              <a:spcAft>
                <a:spcPts val="0"/>
              </a:spcAft>
              <a:defRPr sz="1200">
                <a:latin typeface="Times New Roman" pitchFamily="18" charset="0"/>
              </a:defRPr>
            </a:lvl1pPr>
          </a:lstStyle>
          <a:p>
            <a:pPr>
              <a:defRPr/>
            </a:pPr>
            <a:endParaRPr lang="es-ES"/>
          </a:p>
        </p:txBody>
      </p:sp>
      <p:sp>
        <p:nvSpPr>
          <p:cNvPr id="9220" name="Rectangle 4">
            <a:extLst>
              <a:ext uri="{FF2B5EF4-FFF2-40B4-BE49-F238E27FC236}">
                <a16:creationId xmlns:a16="http://schemas.microsoft.com/office/drawing/2014/main" id="{3770505A-E1C0-F9DD-E7FA-64B3A87A8688}"/>
              </a:ext>
            </a:extLst>
          </p:cNvPr>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3" name="Rectangle 5">
            <a:extLst>
              <a:ext uri="{FF2B5EF4-FFF2-40B4-BE49-F238E27FC236}">
                <a16:creationId xmlns:a16="http://schemas.microsoft.com/office/drawing/2014/main" id="{4A1FD46D-098E-C77D-79B7-9E12B4B97670}"/>
              </a:ext>
            </a:extLst>
          </p:cNvPr>
          <p:cNvSpPr>
            <a:spLocks noGrp="1" noChangeArrowheads="1"/>
          </p:cNvSpPr>
          <p:nvPr>
            <p:ph type="body" sz="quarter" idx="3"/>
          </p:nvPr>
        </p:nvSpPr>
        <p:spPr bwMode="auto">
          <a:xfrm>
            <a:off x="974725" y="4560888"/>
            <a:ext cx="5365750" cy="43195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noProof="0"/>
              <a:t>Haga clic para modificar el estilo de texto del patrón</a:t>
            </a:r>
          </a:p>
          <a:p>
            <a:pPr lvl="1"/>
            <a:r>
              <a:rPr lang="es-ES" noProof="0"/>
              <a:t>Segundo nivel</a:t>
            </a:r>
          </a:p>
          <a:p>
            <a:pPr lvl="2"/>
            <a:r>
              <a:rPr lang="es-ES" noProof="0"/>
              <a:t>Tercer nivel</a:t>
            </a:r>
          </a:p>
          <a:p>
            <a:pPr lvl="3"/>
            <a:r>
              <a:rPr lang="es-ES" noProof="0"/>
              <a:t>Cuarto nivel</a:t>
            </a:r>
          </a:p>
          <a:p>
            <a:pPr lvl="4"/>
            <a:r>
              <a:rPr lang="es-ES" noProof="0"/>
              <a:t>Quinto nivel</a:t>
            </a:r>
          </a:p>
        </p:txBody>
      </p:sp>
      <p:sp>
        <p:nvSpPr>
          <p:cNvPr id="22534" name="Rectangle 6">
            <a:extLst>
              <a:ext uri="{FF2B5EF4-FFF2-40B4-BE49-F238E27FC236}">
                <a16:creationId xmlns:a16="http://schemas.microsoft.com/office/drawing/2014/main" id="{1B157481-A258-48C4-89EE-0874AC4EBB8C}"/>
              </a:ext>
            </a:extLst>
          </p:cNvPr>
          <p:cNvSpPr>
            <a:spLocks noGrp="1" noChangeArrowheads="1"/>
          </p:cNvSpPr>
          <p:nvPr>
            <p:ph type="ftr" sz="quarter" idx="4"/>
          </p:nvPr>
        </p:nvSpPr>
        <p:spPr bwMode="auto">
          <a:xfrm>
            <a:off x="0" y="9120188"/>
            <a:ext cx="3170238" cy="4810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fontAlgn="auto" hangingPunct="1">
              <a:spcBef>
                <a:spcPts val="0"/>
              </a:spcBef>
              <a:spcAft>
                <a:spcPts val="0"/>
              </a:spcAft>
              <a:defRPr sz="1200">
                <a:latin typeface="Times New Roman" pitchFamily="18" charset="0"/>
              </a:defRPr>
            </a:lvl1pPr>
          </a:lstStyle>
          <a:p>
            <a:pPr>
              <a:defRPr/>
            </a:pPr>
            <a:endParaRPr lang="es-ES"/>
          </a:p>
        </p:txBody>
      </p:sp>
      <p:sp>
        <p:nvSpPr>
          <p:cNvPr id="22535" name="Rectangle 7">
            <a:extLst>
              <a:ext uri="{FF2B5EF4-FFF2-40B4-BE49-F238E27FC236}">
                <a16:creationId xmlns:a16="http://schemas.microsoft.com/office/drawing/2014/main" id="{5AFE7770-DD45-B4D4-56CC-4EE3A10EE9E4}"/>
              </a:ext>
            </a:extLst>
          </p:cNvPr>
          <p:cNvSpPr>
            <a:spLocks noGrp="1" noChangeArrowheads="1"/>
          </p:cNvSpPr>
          <p:nvPr>
            <p:ph type="sldNum" sz="quarter" idx="5"/>
          </p:nvPr>
        </p:nvSpPr>
        <p:spPr bwMode="auto">
          <a:xfrm>
            <a:off x="4144963" y="9120188"/>
            <a:ext cx="3170237" cy="4810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imes New Roman" panose="02020603050405020304" pitchFamily="18" charset="0"/>
              </a:defRPr>
            </a:lvl1pPr>
          </a:lstStyle>
          <a:p>
            <a:fld id="{D9C17BD0-ECCA-C64B-8476-8F3C83EBD724}" type="slidenum">
              <a:rPr lang="es-ES" altLang="es-AR"/>
              <a:pPr/>
              <a:t>‹Nº›</a:t>
            </a:fld>
            <a:endParaRPr lang="es-ES" altLang="es-A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Marcador de imagen de diapositiva 1">
            <a:extLst>
              <a:ext uri="{FF2B5EF4-FFF2-40B4-BE49-F238E27FC236}">
                <a16:creationId xmlns:a16="http://schemas.microsoft.com/office/drawing/2014/main" id="{3ECC233C-FD2B-6B4B-D99C-D5F88D624CF9}"/>
              </a:ext>
            </a:extLst>
          </p:cNvPr>
          <p:cNvSpPr>
            <a:spLocks noGrp="1" noRot="1" noChangeAspect="1" noTextEdit="1"/>
          </p:cNvSpPr>
          <p:nvPr>
            <p:ph type="sldImg"/>
          </p:nvPr>
        </p:nvSpPr>
        <p:spPr>
          <a:ln/>
        </p:spPr>
      </p:sp>
      <p:sp>
        <p:nvSpPr>
          <p:cNvPr id="13315" name="Marcador de notas 2">
            <a:extLst>
              <a:ext uri="{FF2B5EF4-FFF2-40B4-BE49-F238E27FC236}">
                <a16:creationId xmlns:a16="http://schemas.microsoft.com/office/drawing/2014/main" id="{79933444-89F4-5B20-94F0-326F60AA928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AR" altLang="es-AR"/>
          </a:p>
        </p:txBody>
      </p:sp>
      <p:sp>
        <p:nvSpPr>
          <p:cNvPr id="13316" name="Marcador de número de diapositiva 3">
            <a:extLst>
              <a:ext uri="{FF2B5EF4-FFF2-40B4-BE49-F238E27FC236}">
                <a16:creationId xmlns:a16="http://schemas.microsoft.com/office/drawing/2014/main" id="{9DAF8C6E-A3CC-640B-BC8E-98736E872F5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fld id="{D1312A2B-7E63-A74D-A261-CC0E0C5F713A}" type="slidenum">
              <a:rPr lang="es-AR" altLang="es-AR">
                <a:latin typeface="Times New Roman" panose="02020603050405020304" pitchFamily="18" charset="0"/>
              </a:rPr>
              <a:pPr/>
              <a:t>2</a:t>
            </a:fld>
            <a:endParaRPr lang="es-AR" altLang="es-AR">
              <a:latin typeface="Times New Roman"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a:extLst>
              <a:ext uri="{FF2B5EF4-FFF2-40B4-BE49-F238E27FC236}">
                <a16:creationId xmlns:a16="http://schemas.microsoft.com/office/drawing/2014/main" id="{3780FAAC-B4EC-34A2-15EE-9D0A10727FB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defTabSz="4572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4572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4572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4572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AC59184-BA7A-A145-B21B-456810E19881}" type="slidenum">
              <a:rPr lang="es-ES" altLang="es-AR"/>
              <a:pPr>
                <a:spcBef>
                  <a:spcPct val="0"/>
                </a:spcBef>
              </a:pPr>
              <a:t>3</a:t>
            </a:fld>
            <a:endParaRPr lang="es-ES" altLang="es-AR"/>
          </a:p>
        </p:txBody>
      </p:sp>
      <p:sp>
        <p:nvSpPr>
          <p:cNvPr id="15363" name="Rectangle 2">
            <a:extLst>
              <a:ext uri="{FF2B5EF4-FFF2-40B4-BE49-F238E27FC236}">
                <a16:creationId xmlns:a16="http://schemas.microsoft.com/office/drawing/2014/main" id="{48B6402F-11DB-4F92-4426-CDCA94141362}"/>
              </a:ext>
            </a:extLst>
          </p:cNvPr>
          <p:cNvSpPr>
            <a:spLocks noGrp="1" noRot="1" noChangeAspect="1" noChangeArrowheads="1" noTextEdit="1"/>
          </p:cNvSpPr>
          <p:nvPr>
            <p:ph type="sldImg"/>
          </p:nvPr>
        </p:nvSpPr>
        <p:spPr>
          <a:ln/>
        </p:spPr>
      </p:sp>
      <p:sp>
        <p:nvSpPr>
          <p:cNvPr id="15364" name="Rectangle 3">
            <a:extLst>
              <a:ext uri="{FF2B5EF4-FFF2-40B4-BE49-F238E27FC236}">
                <a16:creationId xmlns:a16="http://schemas.microsoft.com/office/drawing/2014/main" id="{69933AD5-E9FB-A71D-AE5B-C4A8F7A1DB0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AR" altLang="es-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Marcador de imagen de diapositiva 1">
            <a:extLst>
              <a:ext uri="{FF2B5EF4-FFF2-40B4-BE49-F238E27FC236}">
                <a16:creationId xmlns:a16="http://schemas.microsoft.com/office/drawing/2014/main" id="{31AB0ACF-F762-8CD3-E646-362A0DD7685A}"/>
              </a:ext>
            </a:extLst>
          </p:cNvPr>
          <p:cNvSpPr>
            <a:spLocks noGrp="1" noRot="1" noChangeAspect="1" noTextEdit="1"/>
          </p:cNvSpPr>
          <p:nvPr>
            <p:ph type="sldImg"/>
          </p:nvPr>
        </p:nvSpPr>
        <p:spPr>
          <a:ln/>
        </p:spPr>
      </p:sp>
      <p:sp>
        <p:nvSpPr>
          <p:cNvPr id="17411" name="Marcador de notas 2">
            <a:extLst>
              <a:ext uri="{FF2B5EF4-FFF2-40B4-BE49-F238E27FC236}">
                <a16:creationId xmlns:a16="http://schemas.microsoft.com/office/drawing/2014/main" id="{E88DD8DB-2AD7-7C9C-5D71-E7CE666CF0E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AR" altLang="es-PR"/>
          </a:p>
        </p:txBody>
      </p:sp>
      <p:sp>
        <p:nvSpPr>
          <p:cNvPr id="17412" name="Marcador de número de diapositiva 3">
            <a:extLst>
              <a:ext uri="{FF2B5EF4-FFF2-40B4-BE49-F238E27FC236}">
                <a16:creationId xmlns:a16="http://schemas.microsoft.com/office/drawing/2014/main" id="{F62D32AC-91B5-6803-79BA-00DFB7E7562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fld id="{7016E0E3-F959-4246-9F43-1718D853C69A}" type="slidenum">
              <a:rPr lang="es-ES" altLang="es-AR">
                <a:latin typeface="Times New Roman" panose="02020603050405020304" pitchFamily="18" charset="0"/>
              </a:rPr>
              <a:pPr/>
              <a:t>4</a:t>
            </a:fld>
            <a:endParaRPr lang="es-ES" altLang="es-AR">
              <a:latin typeface="Times New Roman"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6A476D79-C072-F9B8-61DF-B96FA972B14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defTabSz="4572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4572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4572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4572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FA89E792-416E-714F-B290-F59303CDF2D9}" type="slidenum">
              <a:rPr lang="es-ES_tradnl" altLang="es-AR"/>
              <a:pPr>
                <a:spcBef>
                  <a:spcPct val="0"/>
                </a:spcBef>
              </a:pPr>
              <a:t>6</a:t>
            </a:fld>
            <a:endParaRPr lang="es-ES_tradnl" altLang="es-AR"/>
          </a:p>
        </p:txBody>
      </p:sp>
      <p:sp>
        <p:nvSpPr>
          <p:cNvPr id="20483" name="Rectangle 2">
            <a:extLst>
              <a:ext uri="{FF2B5EF4-FFF2-40B4-BE49-F238E27FC236}">
                <a16:creationId xmlns:a16="http://schemas.microsoft.com/office/drawing/2014/main" id="{377B26FC-64E3-2A35-1DE0-8A375A86CE67}"/>
              </a:ext>
            </a:extLst>
          </p:cNvPr>
          <p:cNvSpPr>
            <a:spLocks noGrp="1" noRot="1" noChangeAspect="1" noChangeArrowheads="1" noTextEdit="1"/>
          </p:cNvSpPr>
          <p:nvPr>
            <p:ph type="sldImg"/>
          </p:nvPr>
        </p:nvSpPr>
        <p:spPr>
          <a:ln/>
        </p:spPr>
      </p:sp>
      <p:sp>
        <p:nvSpPr>
          <p:cNvPr id="20484" name="Rectangle 3">
            <a:extLst>
              <a:ext uri="{FF2B5EF4-FFF2-40B4-BE49-F238E27FC236}">
                <a16:creationId xmlns:a16="http://schemas.microsoft.com/office/drawing/2014/main" id="{D41800AB-3FAF-0F59-58F5-5B0ACFD3DD1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s-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01A1920F-95ED-7F4E-E413-9B1DF5F80A6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defTabSz="4572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4572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4572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4572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100671DD-A65B-8F49-B234-265823D43BCF}" type="slidenum">
              <a:rPr lang="es-ES_tradnl" altLang="es-AR"/>
              <a:pPr>
                <a:spcBef>
                  <a:spcPct val="0"/>
                </a:spcBef>
              </a:pPr>
              <a:t>9</a:t>
            </a:fld>
            <a:endParaRPr lang="es-ES_tradnl" altLang="es-AR"/>
          </a:p>
        </p:txBody>
      </p:sp>
      <p:sp>
        <p:nvSpPr>
          <p:cNvPr id="23555" name="Rectangle 2">
            <a:extLst>
              <a:ext uri="{FF2B5EF4-FFF2-40B4-BE49-F238E27FC236}">
                <a16:creationId xmlns:a16="http://schemas.microsoft.com/office/drawing/2014/main" id="{EB30E44A-B618-E5A8-07D5-B273E59A89D4}"/>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900F3F08-1D17-3354-0321-538B405423A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s-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a:extLst>
              <a:ext uri="{FF2B5EF4-FFF2-40B4-BE49-F238E27FC236}">
                <a16:creationId xmlns:a16="http://schemas.microsoft.com/office/drawing/2014/main" id="{E6EC60A3-DD13-0D5B-DC52-E82C76004FE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defTabSz="4572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4572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4572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4572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A7BAC0C3-2488-684B-8825-BA9E5E48F67D}" type="slidenum">
              <a:rPr lang="es-ES" altLang="es-AR"/>
              <a:pPr>
                <a:spcBef>
                  <a:spcPct val="0"/>
                </a:spcBef>
              </a:pPr>
              <a:t>38</a:t>
            </a:fld>
            <a:endParaRPr lang="es-ES" altLang="es-AR"/>
          </a:p>
        </p:txBody>
      </p:sp>
      <p:sp>
        <p:nvSpPr>
          <p:cNvPr id="59395" name="Rectangle 2">
            <a:extLst>
              <a:ext uri="{FF2B5EF4-FFF2-40B4-BE49-F238E27FC236}">
                <a16:creationId xmlns:a16="http://schemas.microsoft.com/office/drawing/2014/main" id="{C65D8925-8A27-768D-46B0-0396327C0D75}"/>
              </a:ext>
            </a:extLst>
          </p:cNvPr>
          <p:cNvSpPr>
            <a:spLocks noGrp="1" noRot="1" noChangeAspect="1" noChangeArrowheads="1" noTextEdit="1"/>
          </p:cNvSpPr>
          <p:nvPr>
            <p:ph type="sldImg"/>
          </p:nvPr>
        </p:nvSpPr>
        <p:spPr>
          <a:ln/>
        </p:spPr>
      </p:sp>
      <p:sp>
        <p:nvSpPr>
          <p:cNvPr id="59396" name="Rectangle 3">
            <a:extLst>
              <a:ext uri="{FF2B5EF4-FFF2-40B4-BE49-F238E27FC236}">
                <a16:creationId xmlns:a16="http://schemas.microsoft.com/office/drawing/2014/main" id="{BCC5AF44-8BD8-2C1B-1052-83C7A4981C9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AR" altLang="es-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5842B3E-E05A-FB3C-02D8-104CDED52782}"/>
              </a:ext>
            </a:extLst>
          </p:cNvPr>
          <p:cNvSpPr>
            <a:spLocks noGrp="1"/>
          </p:cNvSpPr>
          <p:nvPr>
            <p:ph type="ctrTitle"/>
          </p:nvPr>
        </p:nvSpPr>
        <p:spPr>
          <a:xfrm>
            <a:off x="1143000" y="1122363"/>
            <a:ext cx="6858000" cy="2387600"/>
          </a:xfrm>
        </p:spPr>
        <p:txBody>
          <a:bodyPr anchor="b"/>
          <a:lstStyle>
            <a:lvl1pPr algn="ctr">
              <a:defRPr sz="4500"/>
            </a:lvl1pPr>
          </a:lstStyle>
          <a:p>
            <a:r>
              <a:rPr lang="es-MX"/>
              <a:t>Haz clic para modificar el estilo de título del patrón</a:t>
            </a:r>
            <a:endParaRPr lang="es-PR"/>
          </a:p>
        </p:txBody>
      </p:sp>
      <p:sp>
        <p:nvSpPr>
          <p:cNvPr id="3" name="Subtítulo 2">
            <a:extLst>
              <a:ext uri="{FF2B5EF4-FFF2-40B4-BE49-F238E27FC236}">
                <a16:creationId xmlns:a16="http://schemas.microsoft.com/office/drawing/2014/main" id="{E6943A59-71C8-75DB-5787-561FEFD46FEF}"/>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s-MX"/>
              <a:t>Haz clic para editar el estilo de subtítulo del patrón</a:t>
            </a:r>
            <a:endParaRPr lang="es-PR"/>
          </a:p>
        </p:txBody>
      </p:sp>
      <p:sp>
        <p:nvSpPr>
          <p:cNvPr id="4" name="Marcador de fecha 3">
            <a:extLst>
              <a:ext uri="{FF2B5EF4-FFF2-40B4-BE49-F238E27FC236}">
                <a16:creationId xmlns:a16="http://schemas.microsoft.com/office/drawing/2014/main" id="{2680C77D-9E6F-573E-390E-05AE78C25596}"/>
              </a:ext>
            </a:extLst>
          </p:cNvPr>
          <p:cNvSpPr>
            <a:spLocks noGrp="1"/>
          </p:cNvSpPr>
          <p:nvPr>
            <p:ph type="dt" sz="half" idx="10"/>
          </p:nvPr>
        </p:nvSpPr>
        <p:spPr/>
        <p:txBody>
          <a:bodyPr/>
          <a:lstStyle/>
          <a:p>
            <a:pPr>
              <a:defRPr/>
            </a:pPr>
            <a:endParaRPr lang="es-ES"/>
          </a:p>
        </p:txBody>
      </p:sp>
      <p:sp>
        <p:nvSpPr>
          <p:cNvPr id="5" name="Marcador de pie de página 4">
            <a:extLst>
              <a:ext uri="{FF2B5EF4-FFF2-40B4-BE49-F238E27FC236}">
                <a16:creationId xmlns:a16="http://schemas.microsoft.com/office/drawing/2014/main" id="{93BE4EF7-81C7-6B29-E62B-8FA0EC9337A6}"/>
              </a:ext>
            </a:extLst>
          </p:cNvPr>
          <p:cNvSpPr>
            <a:spLocks noGrp="1"/>
          </p:cNvSpPr>
          <p:nvPr>
            <p:ph type="ftr" sz="quarter" idx="11"/>
          </p:nvPr>
        </p:nvSpPr>
        <p:spPr/>
        <p:txBody>
          <a:bodyPr/>
          <a:lstStyle/>
          <a:p>
            <a:pPr>
              <a:defRPr/>
            </a:pPr>
            <a:endParaRPr lang="es-ES"/>
          </a:p>
        </p:txBody>
      </p:sp>
      <p:sp>
        <p:nvSpPr>
          <p:cNvPr id="6" name="Marcador de número de diapositiva 5">
            <a:extLst>
              <a:ext uri="{FF2B5EF4-FFF2-40B4-BE49-F238E27FC236}">
                <a16:creationId xmlns:a16="http://schemas.microsoft.com/office/drawing/2014/main" id="{1C226363-9AD4-1964-E5F3-05271A11ACA3}"/>
              </a:ext>
            </a:extLst>
          </p:cNvPr>
          <p:cNvSpPr>
            <a:spLocks noGrp="1"/>
          </p:cNvSpPr>
          <p:nvPr>
            <p:ph type="sldNum" sz="quarter" idx="12"/>
          </p:nvPr>
        </p:nvSpPr>
        <p:spPr/>
        <p:txBody>
          <a:bodyPr/>
          <a:lstStyle/>
          <a:p>
            <a:fld id="{E5361823-BBDC-9C4D-A41C-7BB984EF4E87}" type="slidenum">
              <a:rPr lang="es-ES" altLang="es-AR" smtClean="0"/>
              <a:pPr/>
              <a:t>‹Nº›</a:t>
            </a:fld>
            <a:endParaRPr lang="es-ES" altLang="es-AR"/>
          </a:p>
        </p:txBody>
      </p:sp>
    </p:spTree>
    <p:extLst>
      <p:ext uri="{BB962C8B-B14F-4D97-AF65-F5344CB8AC3E}">
        <p14:creationId xmlns:p14="http://schemas.microsoft.com/office/powerpoint/2010/main" val="17227438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CB1BE1-7382-6A05-3445-D8176FE6C79D}"/>
              </a:ext>
            </a:extLst>
          </p:cNvPr>
          <p:cNvSpPr>
            <a:spLocks noGrp="1"/>
          </p:cNvSpPr>
          <p:nvPr>
            <p:ph type="title"/>
          </p:nvPr>
        </p:nvSpPr>
        <p:spPr/>
        <p:txBody>
          <a:bodyPr/>
          <a:lstStyle/>
          <a:p>
            <a:r>
              <a:rPr lang="es-MX"/>
              <a:t>Haz clic para modificar el estilo de título del patrón</a:t>
            </a:r>
            <a:endParaRPr lang="es-PR"/>
          </a:p>
        </p:txBody>
      </p:sp>
      <p:sp>
        <p:nvSpPr>
          <p:cNvPr id="3" name="Marcador de texto vertical 2">
            <a:extLst>
              <a:ext uri="{FF2B5EF4-FFF2-40B4-BE49-F238E27FC236}">
                <a16:creationId xmlns:a16="http://schemas.microsoft.com/office/drawing/2014/main" id="{A3758F34-E9F4-7481-344C-622C14BCBA62}"/>
              </a:ext>
            </a:extLst>
          </p:cNvPr>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PR"/>
          </a:p>
        </p:txBody>
      </p:sp>
      <p:sp>
        <p:nvSpPr>
          <p:cNvPr id="4" name="Marcador de fecha 3">
            <a:extLst>
              <a:ext uri="{FF2B5EF4-FFF2-40B4-BE49-F238E27FC236}">
                <a16:creationId xmlns:a16="http://schemas.microsoft.com/office/drawing/2014/main" id="{35A03A51-1E12-04B3-EE74-7ADE9F9AD155}"/>
              </a:ext>
            </a:extLst>
          </p:cNvPr>
          <p:cNvSpPr>
            <a:spLocks noGrp="1"/>
          </p:cNvSpPr>
          <p:nvPr>
            <p:ph type="dt" sz="half" idx="10"/>
          </p:nvPr>
        </p:nvSpPr>
        <p:spPr/>
        <p:txBody>
          <a:bodyPr/>
          <a:lstStyle/>
          <a:p>
            <a:pPr>
              <a:defRPr/>
            </a:pPr>
            <a:endParaRPr lang="es-ES"/>
          </a:p>
        </p:txBody>
      </p:sp>
      <p:sp>
        <p:nvSpPr>
          <p:cNvPr id="5" name="Marcador de pie de página 4">
            <a:extLst>
              <a:ext uri="{FF2B5EF4-FFF2-40B4-BE49-F238E27FC236}">
                <a16:creationId xmlns:a16="http://schemas.microsoft.com/office/drawing/2014/main" id="{121587E9-6F02-EDFB-6185-4BC8423C44D1}"/>
              </a:ext>
            </a:extLst>
          </p:cNvPr>
          <p:cNvSpPr>
            <a:spLocks noGrp="1"/>
          </p:cNvSpPr>
          <p:nvPr>
            <p:ph type="ftr" sz="quarter" idx="11"/>
          </p:nvPr>
        </p:nvSpPr>
        <p:spPr/>
        <p:txBody>
          <a:bodyPr/>
          <a:lstStyle/>
          <a:p>
            <a:pPr>
              <a:defRPr/>
            </a:pPr>
            <a:endParaRPr lang="es-ES"/>
          </a:p>
        </p:txBody>
      </p:sp>
      <p:sp>
        <p:nvSpPr>
          <p:cNvPr id="6" name="Marcador de número de diapositiva 5">
            <a:extLst>
              <a:ext uri="{FF2B5EF4-FFF2-40B4-BE49-F238E27FC236}">
                <a16:creationId xmlns:a16="http://schemas.microsoft.com/office/drawing/2014/main" id="{7E9D3BFE-196A-CEB5-52F9-AE7B11F8303A}"/>
              </a:ext>
            </a:extLst>
          </p:cNvPr>
          <p:cNvSpPr>
            <a:spLocks noGrp="1"/>
          </p:cNvSpPr>
          <p:nvPr>
            <p:ph type="sldNum" sz="quarter" idx="12"/>
          </p:nvPr>
        </p:nvSpPr>
        <p:spPr/>
        <p:txBody>
          <a:bodyPr/>
          <a:lstStyle/>
          <a:p>
            <a:fld id="{75864167-0712-0A4C-8629-D1DB06EBA9A4}" type="slidenum">
              <a:rPr lang="es-ES" altLang="es-AR" smtClean="0"/>
              <a:pPr/>
              <a:t>‹Nº›</a:t>
            </a:fld>
            <a:endParaRPr lang="es-ES" altLang="es-AR"/>
          </a:p>
        </p:txBody>
      </p:sp>
    </p:spTree>
    <p:extLst>
      <p:ext uri="{BB962C8B-B14F-4D97-AF65-F5344CB8AC3E}">
        <p14:creationId xmlns:p14="http://schemas.microsoft.com/office/powerpoint/2010/main" val="35305988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F73F6700-E36F-D163-BE0A-2E8F17DFC0E7}"/>
              </a:ext>
            </a:extLst>
          </p:cNvPr>
          <p:cNvSpPr>
            <a:spLocks noGrp="1"/>
          </p:cNvSpPr>
          <p:nvPr>
            <p:ph type="title" orient="vert"/>
          </p:nvPr>
        </p:nvSpPr>
        <p:spPr>
          <a:xfrm>
            <a:off x="6543675" y="365125"/>
            <a:ext cx="1971675" cy="5811838"/>
          </a:xfrm>
        </p:spPr>
        <p:txBody>
          <a:bodyPr vert="eaVert"/>
          <a:lstStyle/>
          <a:p>
            <a:r>
              <a:rPr lang="es-MX"/>
              <a:t>Haz clic para modificar el estilo de título del patrón</a:t>
            </a:r>
            <a:endParaRPr lang="es-PR"/>
          </a:p>
        </p:txBody>
      </p:sp>
      <p:sp>
        <p:nvSpPr>
          <p:cNvPr id="3" name="Marcador de texto vertical 2">
            <a:extLst>
              <a:ext uri="{FF2B5EF4-FFF2-40B4-BE49-F238E27FC236}">
                <a16:creationId xmlns:a16="http://schemas.microsoft.com/office/drawing/2014/main" id="{8D37CD22-F9C3-4ADF-E23A-7B3679835EC7}"/>
              </a:ext>
            </a:extLst>
          </p:cNvPr>
          <p:cNvSpPr>
            <a:spLocks noGrp="1"/>
          </p:cNvSpPr>
          <p:nvPr>
            <p:ph type="body" orient="vert" idx="1"/>
          </p:nvPr>
        </p:nvSpPr>
        <p:spPr>
          <a:xfrm>
            <a:off x="628650" y="365125"/>
            <a:ext cx="5800725" cy="5811838"/>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PR"/>
          </a:p>
        </p:txBody>
      </p:sp>
      <p:sp>
        <p:nvSpPr>
          <p:cNvPr id="4" name="Marcador de fecha 3">
            <a:extLst>
              <a:ext uri="{FF2B5EF4-FFF2-40B4-BE49-F238E27FC236}">
                <a16:creationId xmlns:a16="http://schemas.microsoft.com/office/drawing/2014/main" id="{B34692ED-C8DD-828B-5BCC-024482931505}"/>
              </a:ext>
            </a:extLst>
          </p:cNvPr>
          <p:cNvSpPr>
            <a:spLocks noGrp="1"/>
          </p:cNvSpPr>
          <p:nvPr>
            <p:ph type="dt" sz="half" idx="10"/>
          </p:nvPr>
        </p:nvSpPr>
        <p:spPr/>
        <p:txBody>
          <a:bodyPr/>
          <a:lstStyle/>
          <a:p>
            <a:pPr>
              <a:defRPr/>
            </a:pPr>
            <a:endParaRPr lang="es-ES"/>
          </a:p>
        </p:txBody>
      </p:sp>
      <p:sp>
        <p:nvSpPr>
          <p:cNvPr id="5" name="Marcador de pie de página 4">
            <a:extLst>
              <a:ext uri="{FF2B5EF4-FFF2-40B4-BE49-F238E27FC236}">
                <a16:creationId xmlns:a16="http://schemas.microsoft.com/office/drawing/2014/main" id="{10819ED4-9AE1-21EB-6137-0342F8A68E68}"/>
              </a:ext>
            </a:extLst>
          </p:cNvPr>
          <p:cNvSpPr>
            <a:spLocks noGrp="1"/>
          </p:cNvSpPr>
          <p:nvPr>
            <p:ph type="ftr" sz="quarter" idx="11"/>
          </p:nvPr>
        </p:nvSpPr>
        <p:spPr/>
        <p:txBody>
          <a:bodyPr/>
          <a:lstStyle/>
          <a:p>
            <a:pPr>
              <a:defRPr/>
            </a:pPr>
            <a:endParaRPr lang="es-ES"/>
          </a:p>
        </p:txBody>
      </p:sp>
      <p:sp>
        <p:nvSpPr>
          <p:cNvPr id="6" name="Marcador de número de diapositiva 5">
            <a:extLst>
              <a:ext uri="{FF2B5EF4-FFF2-40B4-BE49-F238E27FC236}">
                <a16:creationId xmlns:a16="http://schemas.microsoft.com/office/drawing/2014/main" id="{1D3C0CAB-E5B3-7DD0-E594-AD9A4A196BE5}"/>
              </a:ext>
            </a:extLst>
          </p:cNvPr>
          <p:cNvSpPr>
            <a:spLocks noGrp="1"/>
          </p:cNvSpPr>
          <p:nvPr>
            <p:ph type="sldNum" sz="quarter" idx="12"/>
          </p:nvPr>
        </p:nvSpPr>
        <p:spPr/>
        <p:txBody>
          <a:bodyPr/>
          <a:lstStyle/>
          <a:p>
            <a:fld id="{5263885A-D81A-8242-BAFD-D68813FBA515}" type="slidenum">
              <a:rPr lang="es-ES" altLang="es-AR" smtClean="0"/>
              <a:pPr/>
              <a:t>‹Nº›</a:t>
            </a:fld>
            <a:endParaRPr lang="es-ES" altLang="es-AR"/>
          </a:p>
        </p:txBody>
      </p:sp>
    </p:spTree>
    <p:extLst>
      <p:ext uri="{BB962C8B-B14F-4D97-AF65-F5344CB8AC3E}">
        <p14:creationId xmlns:p14="http://schemas.microsoft.com/office/powerpoint/2010/main" val="37476689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iseño personalizad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Date Placeholder 3">
            <a:extLst>
              <a:ext uri="{FF2B5EF4-FFF2-40B4-BE49-F238E27FC236}">
                <a16:creationId xmlns:a16="http://schemas.microsoft.com/office/drawing/2014/main" id="{E45E556D-3A57-F3A4-F59B-0177396BFAC4}"/>
              </a:ext>
            </a:extLst>
          </p:cNvPr>
          <p:cNvSpPr>
            <a:spLocks noGrp="1"/>
          </p:cNvSpPr>
          <p:nvPr>
            <p:ph type="dt" sz="half" idx="10"/>
          </p:nvPr>
        </p:nvSpPr>
        <p:spPr/>
        <p:txBody>
          <a:bodyPr/>
          <a:lstStyle>
            <a:lvl1pPr>
              <a:defRPr/>
            </a:lvl1pPr>
          </a:lstStyle>
          <a:p>
            <a:pPr>
              <a:defRPr/>
            </a:pPr>
            <a:endParaRPr lang="es-ES"/>
          </a:p>
        </p:txBody>
      </p:sp>
      <p:sp>
        <p:nvSpPr>
          <p:cNvPr id="4" name="Footer Placeholder 4">
            <a:extLst>
              <a:ext uri="{FF2B5EF4-FFF2-40B4-BE49-F238E27FC236}">
                <a16:creationId xmlns:a16="http://schemas.microsoft.com/office/drawing/2014/main" id="{4D91674A-891E-E6C3-8069-0C3DF114893C}"/>
              </a:ext>
            </a:extLst>
          </p:cNvPr>
          <p:cNvSpPr>
            <a:spLocks noGrp="1"/>
          </p:cNvSpPr>
          <p:nvPr>
            <p:ph type="ftr" sz="quarter" idx="11"/>
          </p:nvPr>
        </p:nvSpPr>
        <p:spPr/>
        <p:txBody>
          <a:bodyPr/>
          <a:lstStyle>
            <a:lvl1pPr>
              <a:defRPr/>
            </a:lvl1pPr>
          </a:lstStyle>
          <a:p>
            <a:pPr>
              <a:defRPr/>
            </a:pPr>
            <a:endParaRPr lang="es-ES"/>
          </a:p>
        </p:txBody>
      </p:sp>
      <p:sp>
        <p:nvSpPr>
          <p:cNvPr id="5" name="Slide Number Placeholder 5">
            <a:extLst>
              <a:ext uri="{FF2B5EF4-FFF2-40B4-BE49-F238E27FC236}">
                <a16:creationId xmlns:a16="http://schemas.microsoft.com/office/drawing/2014/main" id="{26974279-5249-B354-6A63-1A53020288F6}"/>
              </a:ext>
            </a:extLst>
          </p:cNvPr>
          <p:cNvSpPr>
            <a:spLocks noGrp="1"/>
          </p:cNvSpPr>
          <p:nvPr>
            <p:ph type="sldNum" sz="quarter" idx="12"/>
          </p:nvPr>
        </p:nvSpPr>
        <p:spPr/>
        <p:txBody>
          <a:bodyPr/>
          <a:lstStyle>
            <a:lvl1pPr>
              <a:defRPr/>
            </a:lvl1pPr>
          </a:lstStyle>
          <a:p>
            <a:fld id="{482A7CA6-CFA9-A34E-8690-2CE2C61D2161}" type="slidenum">
              <a:rPr lang="es-ES" altLang="es-AR"/>
              <a:pPr/>
              <a:t>‹Nº›</a:t>
            </a:fld>
            <a:endParaRPr lang="es-ES" altLang="es-AR"/>
          </a:p>
        </p:txBody>
      </p:sp>
    </p:spTree>
    <p:extLst>
      <p:ext uri="{BB962C8B-B14F-4D97-AF65-F5344CB8AC3E}">
        <p14:creationId xmlns:p14="http://schemas.microsoft.com/office/powerpoint/2010/main" val="7502972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3E6F547-79EF-3037-F7A5-1EEA5BCC416D}"/>
              </a:ext>
            </a:extLst>
          </p:cNvPr>
          <p:cNvSpPr>
            <a:spLocks noGrp="1"/>
          </p:cNvSpPr>
          <p:nvPr>
            <p:ph type="title"/>
          </p:nvPr>
        </p:nvSpPr>
        <p:spPr/>
        <p:txBody>
          <a:bodyPr/>
          <a:lstStyle/>
          <a:p>
            <a:r>
              <a:rPr lang="es-MX"/>
              <a:t>Haz clic para modificar el estilo de título del patrón</a:t>
            </a:r>
            <a:endParaRPr lang="es-PR"/>
          </a:p>
        </p:txBody>
      </p:sp>
      <p:sp>
        <p:nvSpPr>
          <p:cNvPr id="3" name="Marcador de contenido 2">
            <a:extLst>
              <a:ext uri="{FF2B5EF4-FFF2-40B4-BE49-F238E27FC236}">
                <a16:creationId xmlns:a16="http://schemas.microsoft.com/office/drawing/2014/main" id="{5D5EA764-6E3D-C035-016B-EAB98C5BB9BB}"/>
              </a:ext>
            </a:extLst>
          </p:cNvPr>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PR"/>
          </a:p>
        </p:txBody>
      </p:sp>
      <p:sp>
        <p:nvSpPr>
          <p:cNvPr id="4" name="Marcador de fecha 3">
            <a:extLst>
              <a:ext uri="{FF2B5EF4-FFF2-40B4-BE49-F238E27FC236}">
                <a16:creationId xmlns:a16="http://schemas.microsoft.com/office/drawing/2014/main" id="{6849602B-4F02-C24E-61CB-C10082F02F95}"/>
              </a:ext>
            </a:extLst>
          </p:cNvPr>
          <p:cNvSpPr>
            <a:spLocks noGrp="1"/>
          </p:cNvSpPr>
          <p:nvPr>
            <p:ph type="dt" sz="half" idx="10"/>
          </p:nvPr>
        </p:nvSpPr>
        <p:spPr/>
        <p:txBody>
          <a:bodyPr/>
          <a:lstStyle/>
          <a:p>
            <a:pPr>
              <a:defRPr/>
            </a:pPr>
            <a:endParaRPr lang="es-ES"/>
          </a:p>
        </p:txBody>
      </p:sp>
      <p:sp>
        <p:nvSpPr>
          <p:cNvPr id="5" name="Marcador de pie de página 4">
            <a:extLst>
              <a:ext uri="{FF2B5EF4-FFF2-40B4-BE49-F238E27FC236}">
                <a16:creationId xmlns:a16="http://schemas.microsoft.com/office/drawing/2014/main" id="{9758C184-5C3D-166D-A731-2F9CD0D16FEA}"/>
              </a:ext>
            </a:extLst>
          </p:cNvPr>
          <p:cNvSpPr>
            <a:spLocks noGrp="1"/>
          </p:cNvSpPr>
          <p:nvPr>
            <p:ph type="ftr" sz="quarter" idx="11"/>
          </p:nvPr>
        </p:nvSpPr>
        <p:spPr/>
        <p:txBody>
          <a:bodyPr/>
          <a:lstStyle/>
          <a:p>
            <a:pPr>
              <a:defRPr/>
            </a:pPr>
            <a:endParaRPr lang="es-ES"/>
          </a:p>
        </p:txBody>
      </p:sp>
      <p:sp>
        <p:nvSpPr>
          <p:cNvPr id="6" name="Marcador de número de diapositiva 5">
            <a:extLst>
              <a:ext uri="{FF2B5EF4-FFF2-40B4-BE49-F238E27FC236}">
                <a16:creationId xmlns:a16="http://schemas.microsoft.com/office/drawing/2014/main" id="{6160C4BF-5C43-D8AA-71E1-AF329BEFDBB7}"/>
              </a:ext>
            </a:extLst>
          </p:cNvPr>
          <p:cNvSpPr>
            <a:spLocks noGrp="1"/>
          </p:cNvSpPr>
          <p:nvPr>
            <p:ph type="sldNum" sz="quarter" idx="12"/>
          </p:nvPr>
        </p:nvSpPr>
        <p:spPr/>
        <p:txBody>
          <a:bodyPr/>
          <a:lstStyle/>
          <a:p>
            <a:fld id="{319A9E91-5E77-0F46-AC01-17D582FF7D87}" type="slidenum">
              <a:rPr lang="es-ES" altLang="es-AR" smtClean="0"/>
              <a:pPr/>
              <a:t>‹Nº›</a:t>
            </a:fld>
            <a:endParaRPr lang="es-ES" altLang="es-AR"/>
          </a:p>
        </p:txBody>
      </p:sp>
    </p:spTree>
    <p:extLst>
      <p:ext uri="{BB962C8B-B14F-4D97-AF65-F5344CB8AC3E}">
        <p14:creationId xmlns:p14="http://schemas.microsoft.com/office/powerpoint/2010/main" val="2107779489"/>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C3B1653-156B-74F3-053F-FFFC6021A03E}"/>
              </a:ext>
            </a:extLst>
          </p:cNvPr>
          <p:cNvSpPr>
            <a:spLocks noGrp="1"/>
          </p:cNvSpPr>
          <p:nvPr>
            <p:ph type="title"/>
          </p:nvPr>
        </p:nvSpPr>
        <p:spPr>
          <a:xfrm>
            <a:off x="623888" y="1709739"/>
            <a:ext cx="7886700" cy="2852737"/>
          </a:xfrm>
        </p:spPr>
        <p:txBody>
          <a:bodyPr anchor="b"/>
          <a:lstStyle>
            <a:lvl1pPr>
              <a:defRPr sz="4500"/>
            </a:lvl1pPr>
          </a:lstStyle>
          <a:p>
            <a:r>
              <a:rPr lang="es-MX"/>
              <a:t>Haz clic para modificar el estilo de título del patrón</a:t>
            </a:r>
            <a:endParaRPr lang="es-PR"/>
          </a:p>
        </p:txBody>
      </p:sp>
      <p:sp>
        <p:nvSpPr>
          <p:cNvPr id="3" name="Marcador de texto 2">
            <a:extLst>
              <a:ext uri="{FF2B5EF4-FFF2-40B4-BE49-F238E27FC236}">
                <a16:creationId xmlns:a16="http://schemas.microsoft.com/office/drawing/2014/main" id="{E4BB6C19-483C-B7F1-9CA8-07750F340023}"/>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s-MX"/>
              <a:t>Haga clic para modificar los estilos de texto del patrón</a:t>
            </a:r>
          </a:p>
        </p:txBody>
      </p:sp>
      <p:sp>
        <p:nvSpPr>
          <p:cNvPr id="4" name="Marcador de fecha 3">
            <a:extLst>
              <a:ext uri="{FF2B5EF4-FFF2-40B4-BE49-F238E27FC236}">
                <a16:creationId xmlns:a16="http://schemas.microsoft.com/office/drawing/2014/main" id="{C1C8A2C5-E006-FA16-D77A-094A2865211A}"/>
              </a:ext>
            </a:extLst>
          </p:cNvPr>
          <p:cNvSpPr>
            <a:spLocks noGrp="1"/>
          </p:cNvSpPr>
          <p:nvPr>
            <p:ph type="dt" sz="half" idx="10"/>
          </p:nvPr>
        </p:nvSpPr>
        <p:spPr/>
        <p:txBody>
          <a:bodyPr/>
          <a:lstStyle/>
          <a:p>
            <a:pPr>
              <a:defRPr/>
            </a:pPr>
            <a:endParaRPr lang="es-ES"/>
          </a:p>
        </p:txBody>
      </p:sp>
      <p:sp>
        <p:nvSpPr>
          <p:cNvPr id="5" name="Marcador de pie de página 4">
            <a:extLst>
              <a:ext uri="{FF2B5EF4-FFF2-40B4-BE49-F238E27FC236}">
                <a16:creationId xmlns:a16="http://schemas.microsoft.com/office/drawing/2014/main" id="{31ECE639-AEE5-9192-F321-27ACB8C3ECA1}"/>
              </a:ext>
            </a:extLst>
          </p:cNvPr>
          <p:cNvSpPr>
            <a:spLocks noGrp="1"/>
          </p:cNvSpPr>
          <p:nvPr>
            <p:ph type="ftr" sz="quarter" idx="11"/>
          </p:nvPr>
        </p:nvSpPr>
        <p:spPr/>
        <p:txBody>
          <a:bodyPr/>
          <a:lstStyle/>
          <a:p>
            <a:pPr>
              <a:defRPr/>
            </a:pPr>
            <a:endParaRPr lang="es-ES"/>
          </a:p>
        </p:txBody>
      </p:sp>
      <p:sp>
        <p:nvSpPr>
          <p:cNvPr id="6" name="Marcador de número de diapositiva 5">
            <a:extLst>
              <a:ext uri="{FF2B5EF4-FFF2-40B4-BE49-F238E27FC236}">
                <a16:creationId xmlns:a16="http://schemas.microsoft.com/office/drawing/2014/main" id="{DF7E494A-35F1-1132-8F73-0EDC29204B3A}"/>
              </a:ext>
            </a:extLst>
          </p:cNvPr>
          <p:cNvSpPr>
            <a:spLocks noGrp="1"/>
          </p:cNvSpPr>
          <p:nvPr>
            <p:ph type="sldNum" sz="quarter" idx="12"/>
          </p:nvPr>
        </p:nvSpPr>
        <p:spPr/>
        <p:txBody>
          <a:bodyPr/>
          <a:lstStyle/>
          <a:p>
            <a:fld id="{CAD5A428-C40D-AF4E-B46A-EF6FC1A6D647}" type="slidenum">
              <a:rPr lang="es-ES" altLang="es-AR" smtClean="0"/>
              <a:pPr/>
              <a:t>‹Nº›</a:t>
            </a:fld>
            <a:endParaRPr lang="es-ES" altLang="es-AR"/>
          </a:p>
        </p:txBody>
      </p:sp>
      <p:pic>
        <p:nvPicPr>
          <p:cNvPr id="7" name="Picture 2" descr="C:\Users\Lucia Brotier\Desktop\Gestion de las Personas.jpg">
            <a:extLst>
              <a:ext uri="{FF2B5EF4-FFF2-40B4-BE49-F238E27FC236}">
                <a16:creationId xmlns:a16="http://schemas.microsoft.com/office/drawing/2014/main" id="{ACD23B86-68CF-3D20-AB61-D8F9FD06B7AF}"/>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159750" y="0"/>
            <a:ext cx="984250" cy="1214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94985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C490E6A-4DAC-393D-4BB3-15D1093FCCF7}"/>
              </a:ext>
            </a:extLst>
          </p:cNvPr>
          <p:cNvSpPr>
            <a:spLocks noGrp="1"/>
          </p:cNvSpPr>
          <p:nvPr>
            <p:ph type="title"/>
          </p:nvPr>
        </p:nvSpPr>
        <p:spPr/>
        <p:txBody>
          <a:bodyPr/>
          <a:lstStyle/>
          <a:p>
            <a:r>
              <a:rPr lang="es-MX"/>
              <a:t>Haz clic para modificar el estilo de título del patrón</a:t>
            </a:r>
            <a:endParaRPr lang="es-PR"/>
          </a:p>
        </p:txBody>
      </p:sp>
      <p:sp>
        <p:nvSpPr>
          <p:cNvPr id="3" name="Marcador de contenido 2">
            <a:extLst>
              <a:ext uri="{FF2B5EF4-FFF2-40B4-BE49-F238E27FC236}">
                <a16:creationId xmlns:a16="http://schemas.microsoft.com/office/drawing/2014/main" id="{76878B91-A97C-36ED-647D-863F857EDD20}"/>
              </a:ext>
            </a:extLst>
          </p:cNvPr>
          <p:cNvSpPr>
            <a:spLocks noGrp="1"/>
          </p:cNvSpPr>
          <p:nvPr>
            <p:ph sz="half" idx="1"/>
          </p:nvPr>
        </p:nvSpPr>
        <p:spPr>
          <a:xfrm>
            <a:off x="628650" y="1825625"/>
            <a:ext cx="38862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PR"/>
          </a:p>
        </p:txBody>
      </p:sp>
      <p:sp>
        <p:nvSpPr>
          <p:cNvPr id="4" name="Marcador de contenido 3">
            <a:extLst>
              <a:ext uri="{FF2B5EF4-FFF2-40B4-BE49-F238E27FC236}">
                <a16:creationId xmlns:a16="http://schemas.microsoft.com/office/drawing/2014/main" id="{791BD1D6-F688-1044-A6E1-E5EF233E6712}"/>
              </a:ext>
            </a:extLst>
          </p:cNvPr>
          <p:cNvSpPr>
            <a:spLocks noGrp="1"/>
          </p:cNvSpPr>
          <p:nvPr>
            <p:ph sz="half" idx="2"/>
          </p:nvPr>
        </p:nvSpPr>
        <p:spPr>
          <a:xfrm>
            <a:off x="4629150" y="1825625"/>
            <a:ext cx="38862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PR"/>
          </a:p>
        </p:txBody>
      </p:sp>
      <p:sp>
        <p:nvSpPr>
          <p:cNvPr id="5" name="Marcador de fecha 4">
            <a:extLst>
              <a:ext uri="{FF2B5EF4-FFF2-40B4-BE49-F238E27FC236}">
                <a16:creationId xmlns:a16="http://schemas.microsoft.com/office/drawing/2014/main" id="{F746CE5A-F5B6-6DD5-BC6E-7BECA9835CE8}"/>
              </a:ext>
            </a:extLst>
          </p:cNvPr>
          <p:cNvSpPr>
            <a:spLocks noGrp="1"/>
          </p:cNvSpPr>
          <p:nvPr>
            <p:ph type="dt" sz="half" idx="10"/>
          </p:nvPr>
        </p:nvSpPr>
        <p:spPr/>
        <p:txBody>
          <a:bodyPr/>
          <a:lstStyle/>
          <a:p>
            <a:pPr>
              <a:defRPr/>
            </a:pPr>
            <a:endParaRPr lang="es-ES"/>
          </a:p>
        </p:txBody>
      </p:sp>
      <p:sp>
        <p:nvSpPr>
          <p:cNvPr id="6" name="Marcador de pie de página 5">
            <a:extLst>
              <a:ext uri="{FF2B5EF4-FFF2-40B4-BE49-F238E27FC236}">
                <a16:creationId xmlns:a16="http://schemas.microsoft.com/office/drawing/2014/main" id="{35E7FB6D-C632-ECFF-7A92-BCD08FF160D7}"/>
              </a:ext>
            </a:extLst>
          </p:cNvPr>
          <p:cNvSpPr>
            <a:spLocks noGrp="1"/>
          </p:cNvSpPr>
          <p:nvPr>
            <p:ph type="ftr" sz="quarter" idx="11"/>
          </p:nvPr>
        </p:nvSpPr>
        <p:spPr/>
        <p:txBody>
          <a:bodyPr/>
          <a:lstStyle/>
          <a:p>
            <a:pPr>
              <a:defRPr/>
            </a:pPr>
            <a:endParaRPr lang="es-ES"/>
          </a:p>
        </p:txBody>
      </p:sp>
      <p:sp>
        <p:nvSpPr>
          <p:cNvPr id="7" name="Marcador de número de diapositiva 6">
            <a:extLst>
              <a:ext uri="{FF2B5EF4-FFF2-40B4-BE49-F238E27FC236}">
                <a16:creationId xmlns:a16="http://schemas.microsoft.com/office/drawing/2014/main" id="{DEB455F1-9666-D290-A623-923201CC0D34}"/>
              </a:ext>
            </a:extLst>
          </p:cNvPr>
          <p:cNvSpPr>
            <a:spLocks noGrp="1"/>
          </p:cNvSpPr>
          <p:nvPr>
            <p:ph type="sldNum" sz="quarter" idx="12"/>
          </p:nvPr>
        </p:nvSpPr>
        <p:spPr/>
        <p:txBody>
          <a:bodyPr/>
          <a:lstStyle/>
          <a:p>
            <a:fld id="{2590D9ED-E76F-CA43-B71D-C8073EB178E2}" type="slidenum">
              <a:rPr lang="es-ES" altLang="es-AR" smtClean="0"/>
              <a:pPr/>
              <a:t>‹Nº›</a:t>
            </a:fld>
            <a:endParaRPr lang="es-ES" altLang="es-AR"/>
          </a:p>
        </p:txBody>
      </p:sp>
    </p:spTree>
    <p:extLst>
      <p:ext uri="{BB962C8B-B14F-4D97-AF65-F5344CB8AC3E}">
        <p14:creationId xmlns:p14="http://schemas.microsoft.com/office/powerpoint/2010/main" val="3523104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CE92506-1BE7-8077-9745-F5BA0DC5E8FD}"/>
              </a:ext>
            </a:extLst>
          </p:cNvPr>
          <p:cNvSpPr>
            <a:spLocks noGrp="1"/>
          </p:cNvSpPr>
          <p:nvPr>
            <p:ph type="title"/>
          </p:nvPr>
        </p:nvSpPr>
        <p:spPr>
          <a:xfrm>
            <a:off x="629841" y="365126"/>
            <a:ext cx="7886700" cy="1325563"/>
          </a:xfrm>
        </p:spPr>
        <p:txBody>
          <a:bodyPr/>
          <a:lstStyle/>
          <a:p>
            <a:r>
              <a:rPr lang="es-MX"/>
              <a:t>Haz clic para modificar el estilo de título del patrón</a:t>
            </a:r>
            <a:endParaRPr lang="es-PR"/>
          </a:p>
        </p:txBody>
      </p:sp>
      <p:sp>
        <p:nvSpPr>
          <p:cNvPr id="3" name="Marcador de texto 2">
            <a:extLst>
              <a:ext uri="{FF2B5EF4-FFF2-40B4-BE49-F238E27FC236}">
                <a16:creationId xmlns:a16="http://schemas.microsoft.com/office/drawing/2014/main" id="{294F0465-8897-F338-0512-E6FEF1EE1173}"/>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MX"/>
              <a:t>Haga clic para modificar los estilos de texto del patrón</a:t>
            </a:r>
          </a:p>
        </p:txBody>
      </p:sp>
      <p:sp>
        <p:nvSpPr>
          <p:cNvPr id="4" name="Marcador de contenido 3">
            <a:extLst>
              <a:ext uri="{FF2B5EF4-FFF2-40B4-BE49-F238E27FC236}">
                <a16:creationId xmlns:a16="http://schemas.microsoft.com/office/drawing/2014/main" id="{21422DF5-492B-9F21-CB50-56AB4021B6ED}"/>
              </a:ext>
            </a:extLst>
          </p:cNvPr>
          <p:cNvSpPr>
            <a:spLocks noGrp="1"/>
          </p:cNvSpPr>
          <p:nvPr>
            <p:ph sz="half" idx="2"/>
          </p:nvPr>
        </p:nvSpPr>
        <p:spPr>
          <a:xfrm>
            <a:off x="629842" y="2505075"/>
            <a:ext cx="3868340"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PR"/>
          </a:p>
        </p:txBody>
      </p:sp>
      <p:sp>
        <p:nvSpPr>
          <p:cNvPr id="5" name="Marcador de texto 4">
            <a:extLst>
              <a:ext uri="{FF2B5EF4-FFF2-40B4-BE49-F238E27FC236}">
                <a16:creationId xmlns:a16="http://schemas.microsoft.com/office/drawing/2014/main" id="{7ADB7797-6705-F5C8-F739-F0E6948B0DC2}"/>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MX"/>
              <a:t>Haga clic para modificar los estilos de texto del patrón</a:t>
            </a:r>
          </a:p>
        </p:txBody>
      </p:sp>
      <p:sp>
        <p:nvSpPr>
          <p:cNvPr id="6" name="Marcador de contenido 5">
            <a:extLst>
              <a:ext uri="{FF2B5EF4-FFF2-40B4-BE49-F238E27FC236}">
                <a16:creationId xmlns:a16="http://schemas.microsoft.com/office/drawing/2014/main" id="{AE5FFDBF-0E75-C457-AA38-38357A030778}"/>
              </a:ext>
            </a:extLst>
          </p:cNvPr>
          <p:cNvSpPr>
            <a:spLocks noGrp="1"/>
          </p:cNvSpPr>
          <p:nvPr>
            <p:ph sz="quarter" idx="4"/>
          </p:nvPr>
        </p:nvSpPr>
        <p:spPr>
          <a:xfrm>
            <a:off x="4629150" y="2505075"/>
            <a:ext cx="3887391"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PR"/>
          </a:p>
        </p:txBody>
      </p:sp>
      <p:sp>
        <p:nvSpPr>
          <p:cNvPr id="7" name="Marcador de fecha 6">
            <a:extLst>
              <a:ext uri="{FF2B5EF4-FFF2-40B4-BE49-F238E27FC236}">
                <a16:creationId xmlns:a16="http://schemas.microsoft.com/office/drawing/2014/main" id="{88BEA183-C6AD-1B9E-DEE4-991A5603DDB6}"/>
              </a:ext>
            </a:extLst>
          </p:cNvPr>
          <p:cNvSpPr>
            <a:spLocks noGrp="1"/>
          </p:cNvSpPr>
          <p:nvPr>
            <p:ph type="dt" sz="half" idx="10"/>
          </p:nvPr>
        </p:nvSpPr>
        <p:spPr/>
        <p:txBody>
          <a:bodyPr/>
          <a:lstStyle/>
          <a:p>
            <a:pPr>
              <a:defRPr/>
            </a:pPr>
            <a:endParaRPr lang="es-ES"/>
          </a:p>
        </p:txBody>
      </p:sp>
      <p:sp>
        <p:nvSpPr>
          <p:cNvPr id="8" name="Marcador de pie de página 7">
            <a:extLst>
              <a:ext uri="{FF2B5EF4-FFF2-40B4-BE49-F238E27FC236}">
                <a16:creationId xmlns:a16="http://schemas.microsoft.com/office/drawing/2014/main" id="{2A324FEC-02E9-2ABE-AD29-DF5DE8E81BD2}"/>
              </a:ext>
            </a:extLst>
          </p:cNvPr>
          <p:cNvSpPr>
            <a:spLocks noGrp="1"/>
          </p:cNvSpPr>
          <p:nvPr>
            <p:ph type="ftr" sz="quarter" idx="11"/>
          </p:nvPr>
        </p:nvSpPr>
        <p:spPr/>
        <p:txBody>
          <a:bodyPr/>
          <a:lstStyle/>
          <a:p>
            <a:pPr>
              <a:defRPr/>
            </a:pPr>
            <a:endParaRPr lang="es-ES"/>
          </a:p>
        </p:txBody>
      </p:sp>
      <p:sp>
        <p:nvSpPr>
          <p:cNvPr id="9" name="Marcador de número de diapositiva 8">
            <a:extLst>
              <a:ext uri="{FF2B5EF4-FFF2-40B4-BE49-F238E27FC236}">
                <a16:creationId xmlns:a16="http://schemas.microsoft.com/office/drawing/2014/main" id="{AA66DBBD-0D8F-966E-BFBE-10CE1ADB857F}"/>
              </a:ext>
            </a:extLst>
          </p:cNvPr>
          <p:cNvSpPr>
            <a:spLocks noGrp="1"/>
          </p:cNvSpPr>
          <p:nvPr>
            <p:ph type="sldNum" sz="quarter" idx="12"/>
          </p:nvPr>
        </p:nvSpPr>
        <p:spPr/>
        <p:txBody>
          <a:bodyPr/>
          <a:lstStyle/>
          <a:p>
            <a:fld id="{EF6CA8F3-E669-224A-B008-44078653E7F7}" type="slidenum">
              <a:rPr lang="es-ES" altLang="es-AR" smtClean="0"/>
              <a:pPr/>
              <a:t>‹Nº›</a:t>
            </a:fld>
            <a:endParaRPr lang="es-ES" altLang="es-AR"/>
          </a:p>
        </p:txBody>
      </p:sp>
    </p:spTree>
    <p:extLst>
      <p:ext uri="{BB962C8B-B14F-4D97-AF65-F5344CB8AC3E}">
        <p14:creationId xmlns:p14="http://schemas.microsoft.com/office/powerpoint/2010/main" val="200933684"/>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91C1996-C3CA-D15C-ED2A-87111A395879}"/>
              </a:ext>
            </a:extLst>
          </p:cNvPr>
          <p:cNvSpPr>
            <a:spLocks noGrp="1"/>
          </p:cNvSpPr>
          <p:nvPr>
            <p:ph type="title"/>
          </p:nvPr>
        </p:nvSpPr>
        <p:spPr/>
        <p:txBody>
          <a:bodyPr/>
          <a:lstStyle/>
          <a:p>
            <a:r>
              <a:rPr lang="es-MX"/>
              <a:t>Haz clic para modificar el estilo de título del patrón</a:t>
            </a:r>
            <a:endParaRPr lang="es-PR"/>
          </a:p>
        </p:txBody>
      </p:sp>
      <p:sp>
        <p:nvSpPr>
          <p:cNvPr id="3" name="Marcador de fecha 2">
            <a:extLst>
              <a:ext uri="{FF2B5EF4-FFF2-40B4-BE49-F238E27FC236}">
                <a16:creationId xmlns:a16="http://schemas.microsoft.com/office/drawing/2014/main" id="{4E8C5BC9-FE05-D16D-6BAD-85D8E8F4379D}"/>
              </a:ext>
            </a:extLst>
          </p:cNvPr>
          <p:cNvSpPr>
            <a:spLocks noGrp="1"/>
          </p:cNvSpPr>
          <p:nvPr>
            <p:ph type="dt" sz="half" idx="10"/>
          </p:nvPr>
        </p:nvSpPr>
        <p:spPr/>
        <p:txBody>
          <a:bodyPr/>
          <a:lstStyle/>
          <a:p>
            <a:pPr>
              <a:defRPr/>
            </a:pPr>
            <a:endParaRPr lang="es-ES"/>
          </a:p>
        </p:txBody>
      </p:sp>
      <p:sp>
        <p:nvSpPr>
          <p:cNvPr id="4" name="Marcador de pie de página 3">
            <a:extLst>
              <a:ext uri="{FF2B5EF4-FFF2-40B4-BE49-F238E27FC236}">
                <a16:creationId xmlns:a16="http://schemas.microsoft.com/office/drawing/2014/main" id="{9112D424-57B3-3118-7A86-2624E99D8904}"/>
              </a:ext>
            </a:extLst>
          </p:cNvPr>
          <p:cNvSpPr>
            <a:spLocks noGrp="1"/>
          </p:cNvSpPr>
          <p:nvPr>
            <p:ph type="ftr" sz="quarter" idx="11"/>
          </p:nvPr>
        </p:nvSpPr>
        <p:spPr/>
        <p:txBody>
          <a:bodyPr/>
          <a:lstStyle/>
          <a:p>
            <a:pPr>
              <a:defRPr/>
            </a:pPr>
            <a:endParaRPr lang="es-ES"/>
          </a:p>
        </p:txBody>
      </p:sp>
      <p:sp>
        <p:nvSpPr>
          <p:cNvPr id="5" name="Marcador de número de diapositiva 4">
            <a:extLst>
              <a:ext uri="{FF2B5EF4-FFF2-40B4-BE49-F238E27FC236}">
                <a16:creationId xmlns:a16="http://schemas.microsoft.com/office/drawing/2014/main" id="{ED2E8B31-42EF-7545-46F8-ACE7717EBCB3}"/>
              </a:ext>
            </a:extLst>
          </p:cNvPr>
          <p:cNvSpPr>
            <a:spLocks noGrp="1"/>
          </p:cNvSpPr>
          <p:nvPr>
            <p:ph type="sldNum" sz="quarter" idx="12"/>
          </p:nvPr>
        </p:nvSpPr>
        <p:spPr/>
        <p:txBody>
          <a:bodyPr/>
          <a:lstStyle/>
          <a:p>
            <a:fld id="{56D9926B-8CDC-ED46-A93B-E6E6A068AADA}" type="slidenum">
              <a:rPr lang="es-ES" altLang="es-AR" smtClean="0"/>
              <a:pPr/>
              <a:t>‹Nº›</a:t>
            </a:fld>
            <a:endParaRPr lang="es-ES" altLang="es-AR"/>
          </a:p>
        </p:txBody>
      </p:sp>
    </p:spTree>
    <p:extLst>
      <p:ext uri="{BB962C8B-B14F-4D97-AF65-F5344CB8AC3E}">
        <p14:creationId xmlns:p14="http://schemas.microsoft.com/office/powerpoint/2010/main" val="3110363796"/>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AA1339D3-4187-821B-E3D9-853AEFE049CB}"/>
              </a:ext>
            </a:extLst>
          </p:cNvPr>
          <p:cNvSpPr>
            <a:spLocks noGrp="1"/>
          </p:cNvSpPr>
          <p:nvPr>
            <p:ph type="dt" sz="half" idx="10"/>
          </p:nvPr>
        </p:nvSpPr>
        <p:spPr/>
        <p:txBody>
          <a:bodyPr/>
          <a:lstStyle/>
          <a:p>
            <a:pPr>
              <a:defRPr/>
            </a:pPr>
            <a:endParaRPr lang="es-ES"/>
          </a:p>
        </p:txBody>
      </p:sp>
      <p:sp>
        <p:nvSpPr>
          <p:cNvPr id="3" name="Marcador de pie de página 2">
            <a:extLst>
              <a:ext uri="{FF2B5EF4-FFF2-40B4-BE49-F238E27FC236}">
                <a16:creationId xmlns:a16="http://schemas.microsoft.com/office/drawing/2014/main" id="{12666BC0-7257-3896-7E9D-436402BAA336}"/>
              </a:ext>
            </a:extLst>
          </p:cNvPr>
          <p:cNvSpPr>
            <a:spLocks noGrp="1"/>
          </p:cNvSpPr>
          <p:nvPr>
            <p:ph type="ftr" sz="quarter" idx="11"/>
          </p:nvPr>
        </p:nvSpPr>
        <p:spPr/>
        <p:txBody>
          <a:bodyPr/>
          <a:lstStyle/>
          <a:p>
            <a:pPr>
              <a:defRPr/>
            </a:pPr>
            <a:endParaRPr lang="es-ES"/>
          </a:p>
        </p:txBody>
      </p:sp>
      <p:sp>
        <p:nvSpPr>
          <p:cNvPr id="4" name="Marcador de número de diapositiva 3">
            <a:extLst>
              <a:ext uri="{FF2B5EF4-FFF2-40B4-BE49-F238E27FC236}">
                <a16:creationId xmlns:a16="http://schemas.microsoft.com/office/drawing/2014/main" id="{EA6FF189-BD2D-0623-C766-55958821E783}"/>
              </a:ext>
            </a:extLst>
          </p:cNvPr>
          <p:cNvSpPr>
            <a:spLocks noGrp="1"/>
          </p:cNvSpPr>
          <p:nvPr>
            <p:ph type="sldNum" sz="quarter" idx="12"/>
          </p:nvPr>
        </p:nvSpPr>
        <p:spPr/>
        <p:txBody>
          <a:bodyPr/>
          <a:lstStyle/>
          <a:p>
            <a:fld id="{45457597-3999-534D-BF1A-EA883A96DA7E}" type="slidenum">
              <a:rPr lang="es-ES" altLang="es-AR" smtClean="0"/>
              <a:pPr/>
              <a:t>‹Nº›</a:t>
            </a:fld>
            <a:endParaRPr lang="es-ES" altLang="es-AR"/>
          </a:p>
        </p:txBody>
      </p:sp>
    </p:spTree>
    <p:extLst>
      <p:ext uri="{BB962C8B-B14F-4D97-AF65-F5344CB8AC3E}">
        <p14:creationId xmlns:p14="http://schemas.microsoft.com/office/powerpoint/2010/main" val="27414550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90C381B-58D3-FBFE-85EA-2A3463C610EE}"/>
              </a:ext>
            </a:extLst>
          </p:cNvPr>
          <p:cNvSpPr>
            <a:spLocks noGrp="1"/>
          </p:cNvSpPr>
          <p:nvPr>
            <p:ph type="title"/>
          </p:nvPr>
        </p:nvSpPr>
        <p:spPr>
          <a:xfrm>
            <a:off x="629841" y="457200"/>
            <a:ext cx="2949178" cy="1600200"/>
          </a:xfrm>
        </p:spPr>
        <p:txBody>
          <a:bodyPr anchor="b"/>
          <a:lstStyle>
            <a:lvl1pPr>
              <a:defRPr sz="2400"/>
            </a:lvl1pPr>
          </a:lstStyle>
          <a:p>
            <a:r>
              <a:rPr lang="es-MX"/>
              <a:t>Haz clic para modificar el estilo de título del patrón</a:t>
            </a:r>
            <a:endParaRPr lang="es-PR"/>
          </a:p>
        </p:txBody>
      </p:sp>
      <p:sp>
        <p:nvSpPr>
          <p:cNvPr id="3" name="Marcador de contenido 2">
            <a:extLst>
              <a:ext uri="{FF2B5EF4-FFF2-40B4-BE49-F238E27FC236}">
                <a16:creationId xmlns:a16="http://schemas.microsoft.com/office/drawing/2014/main" id="{742A6F1B-378C-ACB4-E1A6-D9EE148CCA6E}"/>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PR"/>
          </a:p>
        </p:txBody>
      </p:sp>
      <p:sp>
        <p:nvSpPr>
          <p:cNvPr id="4" name="Marcador de texto 3">
            <a:extLst>
              <a:ext uri="{FF2B5EF4-FFF2-40B4-BE49-F238E27FC236}">
                <a16:creationId xmlns:a16="http://schemas.microsoft.com/office/drawing/2014/main" id="{92A349E1-7F21-2E6D-C17A-C690465DA57A}"/>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EF826564-237C-B51B-18D8-E54B5DAE2306}"/>
              </a:ext>
            </a:extLst>
          </p:cNvPr>
          <p:cNvSpPr>
            <a:spLocks noGrp="1"/>
          </p:cNvSpPr>
          <p:nvPr>
            <p:ph type="dt" sz="half" idx="10"/>
          </p:nvPr>
        </p:nvSpPr>
        <p:spPr/>
        <p:txBody>
          <a:bodyPr/>
          <a:lstStyle/>
          <a:p>
            <a:pPr>
              <a:defRPr/>
            </a:pPr>
            <a:endParaRPr lang="es-ES"/>
          </a:p>
        </p:txBody>
      </p:sp>
      <p:sp>
        <p:nvSpPr>
          <p:cNvPr id="6" name="Marcador de pie de página 5">
            <a:extLst>
              <a:ext uri="{FF2B5EF4-FFF2-40B4-BE49-F238E27FC236}">
                <a16:creationId xmlns:a16="http://schemas.microsoft.com/office/drawing/2014/main" id="{B04B1E4D-093D-AD33-FB6A-21375BABEDDE}"/>
              </a:ext>
            </a:extLst>
          </p:cNvPr>
          <p:cNvSpPr>
            <a:spLocks noGrp="1"/>
          </p:cNvSpPr>
          <p:nvPr>
            <p:ph type="ftr" sz="quarter" idx="11"/>
          </p:nvPr>
        </p:nvSpPr>
        <p:spPr/>
        <p:txBody>
          <a:bodyPr/>
          <a:lstStyle/>
          <a:p>
            <a:pPr>
              <a:defRPr/>
            </a:pPr>
            <a:endParaRPr lang="es-ES"/>
          </a:p>
        </p:txBody>
      </p:sp>
      <p:sp>
        <p:nvSpPr>
          <p:cNvPr id="7" name="Marcador de número de diapositiva 6">
            <a:extLst>
              <a:ext uri="{FF2B5EF4-FFF2-40B4-BE49-F238E27FC236}">
                <a16:creationId xmlns:a16="http://schemas.microsoft.com/office/drawing/2014/main" id="{5A02685E-84B6-9409-A974-FD25D86FAA19}"/>
              </a:ext>
            </a:extLst>
          </p:cNvPr>
          <p:cNvSpPr>
            <a:spLocks noGrp="1"/>
          </p:cNvSpPr>
          <p:nvPr>
            <p:ph type="sldNum" sz="quarter" idx="12"/>
          </p:nvPr>
        </p:nvSpPr>
        <p:spPr/>
        <p:txBody>
          <a:bodyPr/>
          <a:lstStyle/>
          <a:p>
            <a:fld id="{5C55FF5A-0F67-5B47-A368-7F84A820B71F}" type="slidenum">
              <a:rPr lang="es-ES" altLang="es-AR" smtClean="0"/>
              <a:pPr/>
              <a:t>‹Nº›</a:t>
            </a:fld>
            <a:endParaRPr lang="es-ES" altLang="es-AR"/>
          </a:p>
        </p:txBody>
      </p:sp>
      <p:pic>
        <p:nvPicPr>
          <p:cNvPr id="8" name="Picture 2" descr="C:\Users\Lucia Brotier\Desktop\Gestion de las Personas.jpg">
            <a:extLst>
              <a:ext uri="{FF2B5EF4-FFF2-40B4-BE49-F238E27FC236}">
                <a16:creationId xmlns:a16="http://schemas.microsoft.com/office/drawing/2014/main" id="{31A5B665-A489-1411-0E3F-8E5BAAF2B374}"/>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159750" y="0"/>
            <a:ext cx="984250" cy="1214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852717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11C9308-B132-E89F-F424-699EB6E8BDDA}"/>
              </a:ext>
            </a:extLst>
          </p:cNvPr>
          <p:cNvSpPr>
            <a:spLocks noGrp="1"/>
          </p:cNvSpPr>
          <p:nvPr>
            <p:ph type="title"/>
          </p:nvPr>
        </p:nvSpPr>
        <p:spPr>
          <a:xfrm>
            <a:off x="629841" y="457200"/>
            <a:ext cx="2949178" cy="1600200"/>
          </a:xfrm>
        </p:spPr>
        <p:txBody>
          <a:bodyPr anchor="b"/>
          <a:lstStyle>
            <a:lvl1pPr>
              <a:defRPr sz="2400"/>
            </a:lvl1pPr>
          </a:lstStyle>
          <a:p>
            <a:r>
              <a:rPr lang="es-MX"/>
              <a:t>Haz clic para modificar el estilo de título del patrón</a:t>
            </a:r>
            <a:endParaRPr lang="es-PR"/>
          </a:p>
        </p:txBody>
      </p:sp>
      <p:sp>
        <p:nvSpPr>
          <p:cNvPr id="3" name="Marcador de posición de imagen 2">
            <a:extLst>
              <a:ext uri="{FF2B5EF4-FFF2-40B4-BE49-F238E27FC236}">
                <a16:creationId xmlns:a16="http://schemas.microsoft.com/office/drawing/2014/main" id="{3D1EF5C6-2B44-DD4D-48E3-DE23350F0D72}"/>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s-PR"/>
          </a:p>
        </p:txBody>
      </p:sp>
      <p:sp>
        <p:nvSpPr>
          <p:cNvPr id="4" name="Marcador de texto 3">
            <a:extLst>
              <a:ext uri="{FF2B5EF4-FFF2-40B4-BE49-F238E27FC236}">
                <a16:creationId xmlns:a16="http://schemas.microsoft.com/office/drawing/2014/main" id="{934A1697-AFD8-A7FE-FDB9-F61AD7B0BCE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281A739C-33FD-F4F4-B61B-A77D23E3785F}"/>
              </a:ext>
            </a:extLst>
          </p:cNvPr>
          <p:cNvSpPr>
            <a:spLocks noGrp="1"/>
          </p:cNvSpPr>
          <p:nvPr>
            <p:ph type="dt" sz="half" idx="10"/>
          </p:nvPr>
        </p:nvSpPr>
        <p:spPr/>
        <p:txBody>
          <a:bodyPr/>
          <a:lstStyle/>
          <a:p>
            <a:pPr>
              <a:defRPr/>
            </a:pPr>
            <a:endParaRPr lang="es-ES"/>
          </a:p>
        </p:txBody>
      </p:sp>
      <p:sp>
        <p:nvSpPr>
          <p:cNvPr id="6" name="Marcador de pie de página 5">
            <a:extLst>
              <a:ext uri="{FF2B5EF4-FFF2-40B4-BE49-F238E27FC236}">
                <a16:creationId xmlns:a16="http://schemas.microsoft.com/office/drawing/2014/main" id="{D5B74CE1-3F50-31AD-4645-07A2DD89FE6A}"/>
              </a:ext>
            </a:extLst>
          </p:cNvPr>
          <p:cNvSpPr>
            <a:spLocks noGrp="1"/>
          </p:cNvSpPr>
          <p:nvPr>
            <p:ph type="ftr" sz="quarter" idx="11"/>
          </p:nvPr>
        </p:nvSpPr>
        <p:spPr/>
        <p:txBody>
          <a:bodyPr/>
          <a:lstStyle/>
          <a:p>
            <a:pPr>
              <a:defRPr/>
            </a:pPr>
            <a:endParaRPr lang="es-ES"/>
          </a:p>
        </p:txBody>
      </p:sp>
      <p:sp>
        <p:nvSpPr>
          <p:cNvPr id="7" name="Marcador de número de diapositiva 6">
            <a:extLst>
              <a:ext uri="{FF2B5EF4-FFF2-40B4-BE49-F238E27FC236}">
                <a16:creationId xmlns:a16="http://schemas.microsoft.com/office/drawing/2014/main" id="{EFC12154-F84B-5642-EF56-A7061B725AE9}"/>
              </a:ext>
            </a:extLst>
          </p:cNvPr>
          <p:cNvSpPr>
            <a:spLocks noGrp="1"/>
          </p:cNvSpPr>
          <p:nvPr>
            <p:ph type="sldNum" sz="quarter" idx="12"/>
          </p:nvPr>
        </p:nvSpPr>
        <p:spPr/>
        <p:txBody>
          <a:bodyPr/>
          <a:lstStyle/>
          <a:p>
            <a:fld id="{5AE9EA53-A8DF-2247-9528-B23D2D551AED}" type="slidenum">
              <a:rPr lang="es-ES" altLang="es-AR" smtClean="0"/>
              <a:pPr/>
              <a:t>‹Nº›</a:t>
            </a:fld>
            <a:endParaRPr lang="es-ES" altLang="es-AR"/>
          </a:p>
        </p:txBody>
      </p:sp>
      <p:pic>
        <p:nvPicPr>
          <p:cNvPr id="8" name="Picture 2" descr="C:\Users\Lucia Brotier\Desktop\Gestion de las Personas.jpg">
            <a:extLst>
              <a:ext uri="{FF2B5EF4-FFF2-40B4-BE49-F238E27FC236}">
                <a16:creationId xmlns:a16="http://schemas.microsoft.com/office/drawing/2014/main" id="{D3DE92BA-CF29-D2AC-2A6E-DDB6F81E84F5}"/>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159750" y="0"/>
            <a:ext cx="984250" cy="1214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29301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A0BB9F78-E783-1690-B5F8-485EBC6A6C9D}"/>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MX"/>
              <a:t>Haz clic para modificar el estilo de título del patrón</a:t>
            </a:r>
            <a:endParaRPr lang="es-PR"/>
          </a:p>
        </p:txBody>
      </p:sp>
      <p:sp>
        <p:nvSpPr>
          <p:cNvPr id="3" name="Marcador de texto 2">
            <a:extLst>
              <a:ext uri="{FF2B5EF4-FFF2-40B4-BE49-F238E27FC236}">
                <a16:creationId xmlns:a16="http://schemas.microsoft.com/office/drawing/2014/main" id="{26CE874C-10F0-10C9-D6ED-B41430302219}"/>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PR"/>
          </a:p>
        </p:txBody>
      </p:sp>
      <p:sp>
        <p:nvSpPr>
          <p:cNvPr id="4" name="Marcador de fecha 3">
            <a:extLst>
              <a:ext uri="{FF2B5EF4-FFF2-40B4-BE49-F238E27FC236}">
                <a16:creationId xmlns:a16="http://schemas.microsoft.com/office/drawing/2014/main" id="{E740EF81-6B48-D686-F466-74C16C0C5164}"/>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s-ES"/>
          </a:p>
        </p:txBody>
      </p:sp>
      <p:sp>
        <p:nvSpPr>
          <p:cNvPr id="5" name="Marcador de pie de página 4">
            <a:extLst>
              <a:ext uri="{FF2B5EF4-FFF2-40B4-BE49-F238E27FC236}">
                <a16:creationId xmlns:a16="http://schemas.microsoft.com/office/drawing/2014/main" id="{33AC30C7-F7CC-A3A8-A8A5-68EAB377BDBC}"/>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s-ES"/>
          </a:p>
        </p:txBody>
      </p:sp>
      <p:sp>
        <p:nvSpPr>
          <p:cNvPr id="6" name="Marcador de número de diapositiva 5">
            <a:extLst>
              <a:ext uri="{FF2B5EF4-FFF2-40B4-BE49-F238E27FC236}">
                <a16:creationId xmlns:a16="http://schemas.microsoft.com/office/drawing/2014/main" id="{86B3D297-AB56-FD9A-111F-4F2B9DA0C3D1}"/>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F6CA8F3-E669-224A-B008-44078653E7F7}" type="slidenum">
              <a:rPr lang="es-ES" altLang="es-AR" smtClean="0"/>
              <a:pPr/>
              <a:t>‹Nº›</a:t>
            </a:fld>
            <a:endParaRPr lang="es-ES" altLang="es-AR"/>
          </a:p>
        </p:txBody>
      </p:sp>
    </p:spTree>
    <p:extLst>
      <p:ext uri="{BB962C8B-B14F-4D97-AF65-F5344CB8AC3E}">
        <p14:creationId xmlns:p14="http://schemas.microsoft.com/office/powerpoint/2010/main" val="2152104174"/>
      </p:ext>
    </p:extLst>
  </p:cSld>
  <p:clrMap bg1="lt1" tx1="dk1" bg2="lt2" tx2="dk2" accent1="accent1" accent2="accent2" accent3="accent3" accent4="accent4" accent5="accent5" accent6="accent6" hlink="hlink" folHlink="folHlink"/>
  <p:sldLayoutIdLst>
    <p:sldLayoutId id="2147484971" r:id="rId1"/>
    <p:sldLayoutId id="2147484972" r:id="rId2"/>
    <p:sldLayoutId id="2147484973" r:id="rId3"/>
    <p:sldLayoutId id="2147484974" r:id="rId4"/>
    <p:sldLayoutId id="2147484975" r:id="rId5"/>
    <p:sldLayoutId id="2147484976" r:id="rId6"/>
    <p:sldLayoutId id="2147484977" r:id="rId7"/>
    <p:sldLayoutId id="2147484978" r:id="rId8"/>
    <p:sldLayoutId id="2147484979" r:id="rId9"/>
    <p:sldLayoutId id="2147484980" r:id="rId10"/>
    <p:sldLayoutId id="2147484981" r:id="rId11"/>
    <p:sldLayoutId id="2147484830" r:id="rId12"/>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s-P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luispiza.com/blog/test-de-liderazgo-situacional-blanchard-hersey"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6.xml"/><Relationship Id="rId5" Type="http://schemas.openxmlformats.org/officeDocument/2006/relationships/image" Target="../media/image16.png"/><Relationship Id="rId4" Type="http://schemas.openxmlformats.org/officeDocument/2006/relationships/image" Target="../media/image15.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hyperlink" Target="https://www.youtube.com/watch?v=bCXaiDx5j-E"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http://www.spearscenter.org/" TargetMode="Externa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3" Type="http://schemas.openxmlformats.org/officeDocument/2006/relationships/hyperlink" Target="https://www.youtube.com/watch?v=UBMYA0ZjtxU"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https://www.hacertest.com/personalidad/liderazgo/"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hyperlink" Target="https://creartecoaching.com/test-estilos-de-liderazgo-blake-mouton/"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Marcador de número de diapositiva">
            <a:extLst>
              <a:ext uri="{FF2B5EF4-FFF2-40B4-BE49-F238E27FC236}">
                <a16:creationId xmlns:a16="http://schemas.microsoft.com/office/drawing/2014/main" id="{3878F21B-5125-9E7D-E9C4-73A3CB598253}"/>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fld id="{580B8092-4BEC-0C4E-B2A9-260307958153}" type="slidenum">
              <a:rPr lang="es-ES" altLang="es-AR" sz="1200">
                <a:solidFill>
                  <a:srgbClr val="0C61AE"/>
                </a:solidFill>
                <a:latin typeface="Verdana" panose="020B0604030504040204" pitchFamily="34" charset="0"/>
              </a:rPr>
              <a:pPr/>
              <a:t>1</a:t>
            </a:fld>
            <a:endParaRPr lang="es-ES" altLang="es-AR" sz="1200">
              <a:solidFill>
                <a:srgbClr val="0C61AE"/>
              </a:solidFill>
              <a:latin typeface="Verdana" panose="020B0604030504040204" pitchFamily="34" charset="0"/>
            </a:endParaRPr>
          </a:p>
        </p:txBody>
      </p:sp>
      <p:sp>
        <p:nvSpPr>
          <p:cNvPr id="11267" name="Rectangle 88">
            <a:extLst>
              <a:ext uri="{FF2B5EF4-FFF2-40B4-BE49-F238E27FC236}">
                <a16:creationId xmlns:a16="http://schemas.microsoft.com/office/drawing/2014/main" id="{1DC3A6EE-8C99-B009-81D9-090F4DB71138}"/>
              </a:ext>
            </a:extLst>
          </p:cNvPr>
          <p:cNvSpPr>
            <a:spLocks noChangeArrowheads="1"/>
          </p:cNvSpPr>
          <p:nvPr/>
        </p:nvSpPr>
        <p:spPr bwMode="auto">
          <a:xfrm>
            <a:off x="539750" y="2636838"/>
            <a:ext cx="801052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algn="ctr" eaLnBrk="1" hangingPunct="1"/>
            <a:r>
              <a:rPr lang="es-AR" altLang="es-AR" sz="5400" b="1" dirty="0">
                <a:solidFill>
                  <a:schemeClr val="tx2"/>
                </a:solidFill>
                <a:latin typeface="Cambria" panose="02040503050406030204" pitchFamily="18" charset="0"/>
              </a:rPr>
              <a:t>TEORÍAS DE LIDERAZGO</a:t>
            </a:r>
            <a:endParaRPr lang="es-ES_tradnl" altLang="es-AR" sz="5400" b="1" dirty="0">
              <a:solidFill>
                <a:srgbClr val="000000"/>
              </a:solidFill>
              <a:latin typeface="Cambria" panose="02040503050406030204" pitchFamily="18" charset="0"/>
            </a:endParaRPr>
          </a:p>
        </p:txBody>
      </p:sp>
      <p:sp>
        <p:nvSpPr>
          <p:cNvPr id="7" name="Rectangle 2">
            <a:extLst>
              <a:ext uri="{FF2B5EF4-FFF2-40B4-BE49-F238E27FC236}">
                <a16:creationId xmlns:a16="http://schemas.microsoft.com/office/drawing/2014/main" id="{20B57AD4-249B-E9B7-DB27-20EC30FF8470}"/>
              </a:ext>
            </a:extLst>
          </p:cNvPr>
          <p:cNvSpPr txBox="1">
            <a:spLocks noChangeArrowheads="1"/>
          </p:cNvSpPr>
          <p:nvPr/>
        </p:nvSpPr>
        <p:spPr>
          <a:xfrm>
            <a:off x="2155031" y="375001"/>
            <a:ext cx="4793233" cy="1397815"/>
          </a:xfrm>
          <a:prstGeom prst="rect">
            <a:avLst/>
          </a:prstGeom>
          <a:noFill/>
        </p:spPr>
        <p:txBody>
          <a:bodyPr/>
          <a:lst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Franklin Gothic Medium" pitchFamily="34" charset="0"/>
              </a:defRPr>
            </a:lvl2pPr>
            <a:lvl3pPr algn="l" rtl="0" eaLnBrk="0" fontAlgn="base" hangingPunct="0">
              <a:spcBef>
                <a:spcPct val="0"/>
              </a:spcBef>
              <a:spcAft>
                <a:spcPct val="0"/>
              </a:spcAft>
              <a:defRPr sz="3600">
                <a:solidFill>
                  <a:schemeClr val="tx2"/>
                </a:solidFill>
                <a:latin typeface="Franklin Gothic Medium" pitchFamily="34" charset="0"/>
              </a:defRPr>
            </a:lvl3pPr>
            <a:lvl4pPr algn="l" rtl="0" eaLnBrk="0" fontAlgn="base" hangingPunct="0">
              <a:spcBef>
                <a:spcPct val="0"/>
              </a:spcBef>
              <a:spcAft>
                <a:spcPct val="0"/>
              </a:spcAft>
              <a:defRPr sz="3600">
                <a:solidFill>
                  <a:schemeClr val="tx2"/>
                </a:solidFill>
                <a:latin typeface="Franklin Gothic Medium" pitchFamily="34" charset="0"/>
              </a:defRPr>
            </a:lvl4pPr>
            <a:lvl5pPr algn="l" rtl="0" eaLnBrk="0" fontAlgn="base" hangingPunct="0">
              <a:spcBef>
                <a:spcPct val="0"/>
              </a:spcBef>
              <a:spcAft>
                <a:spcPct val="0"/>
              </a:spcAft>
              <a:defRPr sz="3600">
                <a:solidFill>
                  <a:schemeClr val="tx2"/>
                </a:solidFill>
                <a:latin typeface="Franklin Gothic Medium"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a:lstStyle>
          <a:p>
            <a:pPr algn="ctr" eaLnBrk="1" hangingPunct="1">
              <a:defRPr/>
            </a:pPr>
            <a:r>
              <a:rPr lang="es-ES_tradnl" altLang="es-AR" sz="4000" b="1" dirty="0">
                <a:latin typeface="Cambria" panose="02040503050406030204" pitchFamily="18" charset="0"/>
              </a:rPr>
              <a:t>GESTIÓN DE LAS PERSONAS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utoUpdateAnimBg="0" advAuto="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87" name="Imagen 4">
            <a:extLst>
              <a:ext uri="{FF2B5EF4-FFF2-40B4-BE49-F238E27FC236}">
                <a16:creationId xmlns:a16="http://schemas.microsoft.com/office/drawing/2014/main" id="{BAC33699-F606-8097-EBC7-A6B754EFA0C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1198" y="368511"/>
            <a:ext cx="8101604" cy="6120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062315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oup 136">
            <a:extLst>
              <a:ext uri="{FF2B5EF4-FFF2-40B4-BE49-F238E27FC236}">
                <a16:creationId xmlns:a16="http://schemas.microsoft.com/office/drawing/2014/main" id="{C1C35310-12A7-9455-B554-C26BC36006D9}"/>
              </a:ext>
            </a:extLst>
          </p:cNvPr>
          <p:cNvGraphicFramePr>
            <a:graphicFrameLocks noGrp="1"/>
          </p:cNvGraphicFramePr>
          <p:nvPr>
            <p:extLst>
              <p:ext uri="{D42A27DB-BD31-4B8C-83A1-F6EECF244321}">
                <p14:modId xmlns:p14="http://schemas.microsoft.com/office/powerpoint/2010/main" val="3120048053"/>
              </p:ext>
            </p:extLst>
          </p:nvPr>
        </p:nvGraphicFramePr>
        <p:xfrm>
          <a:off x="762000" y="2132856"/>
          <a:ext cx="7620000" cy="3816350"/>
        </p:xfrm>
        <a:graphic>
          <a:graphicData uri="http://schemas.openxmlformats.org/drawingml/2006/table">
            <a:tbl>
              <a:tblPr/>
              <a:tblGrid>
                <a:gridCol w="1643074">
                  <a:extLst>
                    <a:ext uri="{9D8B030D-6E8A-4147-A177-3AD203B41FA5}">
                      <a16:colId xmlns:a16="http://schemas.microsoft.com/office/drawing/2014/main" val="20000"/>
                    </a:ext>
                  </a:extLst>
                </a:gridCol>
                <a:gridCol w="1404926">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gridCol w="1524000">
                  <a:extLst>
                    <a:ext uri="{9D8B030D-6E8A-4147-A177-3AD203B41FA5}">
                      <a16:colId xmlns:a16="http://schemas.microsoft.com/office/drawing/2014/main" val="20003"/>
                    </a:ext>
                  </a:extLst>
                </a:gridCol>
                <a:gridCol w="1524000">
                  <a:extLst>
                    <a:ext uri="{9D8B030D-6E8A-4147-A177-3AD203B41FA5}">
                      <a16:colId xmlns:a16="http://schemas.microsoft.com/office/drawing/2014/main" val="20004"/>
                    </a:ext>
                  </a:extLst>
                </a:gridCol>
              </a:tblGrid>
              <a:tr h="944943">
                <a:tc>
                  <a:txBody>
                    <a:bodyPr/>
                    <a:lstStyle/>
                    <a:p>
                      <a:pPr marL="0" marR="0" lvl="0" indent="0" algn="ctr" defTabSz="914400" rtl="0" eaLnBrk="0" fontAlgn="base" latinLnBrk="0" hangingPunct="0">
                        <a:lnSpc>
                          <a:spcPct val="100000"/>
                        </a:lnSpc>
                        <a:spcBef>
                          <a:spcPct val="20000"/>
                        </a:spcBef>
                        <a:spcAft>
                          <a:spcPct val="0"/>
                        </a:spcAft>
                        <a:buClr>
                          <a:schemeClr val="accent1"/>
                        </a:buClr>
                        <a:buSzPct val="70000"/>
                        <a:buFont typeface="Monotype Sorts" pitchFamily="2" charset="2"/>
                        <a:buNone/>
                        <a:tabLst/>
                      </a:pPr>
                      <a:r>
                        <a:rPr kumimoji="1" lang="es-AR" sz="1400" b="1" i="0" u="none" strike="noStrike" cap="none" normalizeH="0" baseline="0" noProof="0" dirty="0">
                          <a:ln>
                            <a:noFill/>
                          </a:ln>
                          <a:solidFill>
                            <a:schemeClr val="tx1">
                              <a:lumMod val="75000"/>
                              <a:lumOff val="25000"/>
                            </a:schemeClr>
                          </a:solidFill>
                          <a:effectLst/>
                          <a:latin typeface="Arial" charset="0"/>
                        </a:rPr>
                        <a:t>Modelo de Contingencia de </a:t>
                      </a:r>
                      <a:r>
                        <a:rPr kumimoji="1" lang="es-AR" sz="1400" b="1" i="0" u="none" strike="noStrike" cap="none" normalizeH="0" baseline="0" noProof="0" dirty="0" err="1">
                          <a:ln>
                            <a:noFill/>
                          </a:ln>
                          <a:solidFill>
                            <a:schemeClr val="tx1">
                              <a:lumMod val="75000"/>
                              <a:lumOff val="25000"/>
                            </a:schemeClr>
                          </a:solidFill>
                          <a:effectLst/>
                          <a:latin typeface="Arial" charset="0"/>
                        </a:rPr>
                        <a:t>Fiedler</a:t>
                      </a:r>
                      <a:endParaRPr kumimoji="1" lang="es-AR" sz="1400" b="1" i="0" u="none" strike="noStrike" cap="none" normalizeH="0" baseline="0" noProof="0" dirty="0">
                        <a:ln>
                          <a:noFill/>
                        </a:ln>
                        <a:solidFill>
                          <a:schemeClr val="tx1">
                            <a:lumMod val="75000"/>
                            <a:lumOff val="25000"/>
                          </a:schemeClr>
                        </a:solidFill>
                        <a:effectLst/>
                        <a:latin typeface="Arial" charset="0"/>
                      </a:endParaRPr>
                    </a:p>
                  </a:txBody>
                  <a:tcPr marT="45723" marB="45723" anchor="ctr" horzOverflow="overflow">
                    <a:lnL w="285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28575"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
                          <a:schemeClr val="accent1"/>
                        </a:buClr>
                        <a:buSzPct val="70000"/>
                        <a:buFont typeface="Monotype Sorts" pitchFamily="2" charset="2"/>
                        <a:buNone/>
                        <a:tabLst/>
                      </a:pPr>
                      <a:r>
                        <a:rPr kumimoji="1" lang="es-AR" sz="1400" b="1" i="0" u="none" strike="noStrike" cap="none" normalizeH="0" baseline="0" noProof="0" dirty="0">
                          <a:ln>
                            <a:noFill/>
                          </a:ln>
                          <a:solidFill>
                            <a:schemeClr val="tx1">
                              <a:lumMod val="75000"/>
                              <a:lumOff val="25000"/>
                            </a:schemeClr>
                          </a:solidFill>
                          <a:effectLst/>
                          <a:latin typeface="Arial" charset="0"/>
                        </a:rPr>
                        <a:t>Teoría situacional de Hersey y Blanchard</a:t>
                      </a:r>
                    </a:p>
                  </a:txBody>
                  <a:tcPr marT="45723" marB="45723" anchor="ctr" horzOverflow="overflow">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28575"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
                          <a:schemeClr val="accent1"/>
                        </a:buClr>
                        <a:buSzPct val="70000"/>
                        <a:buFont typeface="Monotype Sorts" pitchFamily="2" charset="2"/>
                        <a:buNone/>
                        <a:tabLst/>
                      </a:pPr>
                      <a:r>
                        <a:rPr kumimoji="1" lang="es-AR" sz="1400" b="1" i="0" u="none" strike="noStrike" cap="none" normalizeH="0" baseline="0" noProof="0" dirty="0">
                          <a:ln>
                            <a:noFill/>
                          </a:ln>
                          <a:solidFill>
                            <a:schemeClr val="tx1">
                              <a:lumMod val="75000"/>
                              <a:lumOff val="25000"/>
                            </a:schemeClr>
                          </a:solidFill>
                          <a:effectLst/>
                          <a:latin typeface="Arial" charset="0"/>
                        </a:rPr>
                        <a:t>Teoría del intercambio de líder y miembros</a:t>
                      </a:r>
                    </a:p>
                  </a:txBody>
                  <a:tcPr marT="45723" marB="45723" anchor="ctr" horzOverflow="overflow">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28575"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
                          <a:schemeClr val="accent1"/>
                        </a:buClr>
                        <a:buSzPct val="70000"/>
                        <a:buFont typeface="Monotype Sorts" pitchFamily="2" charset="2"/>
                        <a:buNone/>
                        <a:tabLst/>
                      </a:pPr>
                      <a:r>
                        <a:rPr kumimoji="1" lang="es-AR" sz="1400" b="1" i="0" u="none" strike="noStrike" cap="none" normalizeH="0" baseline="0" noProof="0">
                          <a:ln>
                            <a:noFill/>
                          </a:ln>
                          <a:solidFill>
                            <a:schemeClr val="tx1">
                              <a:lumMod val="75000"/>
                              <a:lumOff val="25000"/>
                            </a:schemeClr>
                          </a:solidFill>
                          <a:effectLst/>
                          <a:latin typeface="Arial" charset="0"/>
                        </a:rPr>
                        <a:t>Teoría de la trayectoria a la meta</a:t>
                      </a:r>
                    </a:p>
                  </a:txBody>
                  <a:tcPr marT="45723" marB="45723" anchor="ctr" horzOverflow="overflow">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28575"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
                          <a:schemeClr val="accent1"/>
                        </a:buClr>
                        <a:buSzPct val="70000"/>
                        <a:buFont typeface="Monotype Sorts" pitchFamily="2" charset="2"/>
                        <a:buNone/>
                        <a:tabLst/>
                      </a:pPr>
                      <a:r>
                        <a:rPr kumimoji="1" lang="es-AR" sz="1400" b="1" i="0" u="none" strike="noStrike" cap="none" normalizeH="0" baseline="0" noProof="0" dirty="0">
                          <a:ln>
                            <a:noFill/>
                          </a:ln>
                          <a:solidFill>
                            <a:schemeClr val="tx1">
                              <a:lumMod val="75000"/>
                              <a:lumOff val="25000"/>
                            </a:schemeClr>
                          </a:solidFill>
                          <a:effectLst/>
                          <a:latin typeface="Arial" charset="0"/>
                        </a:rPr>
                        <a:t>Modelo de participación del líder</a:t>
                      </a:r>
                    </a:p>
                  </a:txBody>
                  <a:tcPr marT="45723" marB="45723" anchor="ctr" horzOverflow="overflow">
                    <a:lnL w="3175" cap="flat" cmpd="sng" algn="ctr">
                      <a:solidFill>
                        <a:schemeClr val="tx2"/>
                      </a:solidFill>
                      <a:prstDash val="solid"/>
                      <a:round/>
                      <a:headEnd type="none" w="med" len="med"/>
                      <a:tailEnd type="none" w="med" len="med"/>
                    </a:lnL>
                    <a:lnR w="28575" cap="flat" cmpd="sng" algn="ctr">
                      <a:solidFill>
                        <a:schemeClr val="tx2"/>
                      </a:solidFill>
                      <a:prstDash val="solid"/>
                      <a:round/>
                      <a:headEnd type="none" w="med" len="med"/>
                      <a:tailEnd type="none" w="med" len="med"/>
                    </a:lnR>
                    <a:lnT w="28575"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2871407">
                <a:tc>
                  <a:txBody>
                    <a:bodyPr/>
                    <a:lstStyle/>
                    <a:p>
                      <a:pPr marL="0" marR="0" lvl="0" indent="0" algn="l" defTabSz="914400" rtl="0" eaLnBrk="0" fontAlgn="base" latinLnBrk="0" hangingPunct="0">
                        <a:lnSpc>
                          <a:spcPct val="100000"/>
                        </a:lnSpc>
                        <a:spcBef>
                          <a:spcPct val="20000"/>
                        </a:spcBef>
                        <a:spcAft>
                          <a:spcPct val="0"/>
                        </a:spcAft>
                        <a:buClr>
                          <a:schemeClr val="accent1"/>
                        </a:buClr>
                        <a:buSzPct val="70000"/>
                        <a:buFont typeface="Monotype Sorts" pitchFamily="2" charset="2"/>
                        <a:buNone/>
                        <a:tabLst/>
                      </a:pPr>
                      <a:r>
                        <a:rPr kumimoji="1" lang="es-AR" sz="1200" b="0" i="0" u="none" strike="noStrike" cap="none" normalizeH="0" baseline="0" noProof="0" dirty="0">
                          <a:ln>
                            <a:noFill/>
                          </a:ln>
                          <a:solidFill>
                            <a:schemeClr val="tx1">
                              <a:lumMod val="75000"/>
                              <a:lumOff val="25000"/>
                            </a:schemeClr>
                          </a:solidFill>
                          <a:effectLst/>
                          <a:latin typeface="Arial" charset="0"/>
                        </a:rPr>
                        <a:t>Se identifican 3 situaciones de contingencia que definen los factores situacionales que determinan la eficacia del liderazgo:</a:t>
                      </a:r>
                    </a:p>
                    <a:p>
                      <a:pPr marL="0" marR="0" lvl="0" indent="0" algn="l" defTabSz="914400" rtl="0" eaLnBrk="0" fontAlgn="base" latinLnBrk="0" hangingPunct="0">
                        <a:lnSpc>
                          <a:spcPct val="100000"/>
                        </a:lnSpc>
                        <a:spcBef>
                          <a:spcPct val="20000"/>
                        </a:spcBef>
                        <a:spcAft>
                          <a:spcPct val="0"/>
                        </a:spcAft>
                        <a:buClr>
                          <a:schemeClr val="accent1"/>
                        </a:buClr>
                        <a:buSzPct val="70000"/>
                        <a:buFontTx/>
                        <a:buNone/>
                        <a:tabLst/>
                      </a:pPr>
                      <a:r>
                        <a:rPr kumimoji="1" lang="es-AR" sz="1200" b="1" i="0" u="none" strike="noStrike" cap="none" normalizeH="0" baseline="0" noProof="0" dirty="0">
                          <a:ln>
                            <a:noFill/>
                          </a:ln>
                          <a:solidFill>
                            <a:schemeClr val="tx1">
                              <a:lumMod val="75000"/>
                              <a:lumOff val="25000"/>
                            </a:schemeClr>
                          </a:solidFill>
                          <a:effectLst/>
                          <a:latin typeface="Arial" charset="0"/>
                        </a:rPr>
                        <a:t>Relación entre el líder y los miembros</a:t>
                      </a:r>
                    </a:p>
                    <a:p>
                      <a:pPr marL="0" marR="0" lvl="0" indent="0" algn="l" defTabSz="914400" rtl="0" eaLnBrk="0" fontAlgn="base" latinLnBrk="0" hangingPunct="0">
                        <a:lnSpc>
                          <a:spcPct val="100000"/>
                        </a:lnSpc>
                        <a:spcBef>
                          <a:spcPct val="20000"/>
                        </a:spcBef>
                        <a:spcAft>
                          <a:spcPct val="0"/>
                        </a:spcAft>
                        <a:buClr>
                          <a:schemeClr val="accent1"/>
                        </a:buClr>
                        <a:buSzPct val="70000"/>
                        <a:buFontTx/>
                        <a:buNone/>
                        <a:tabLst/>
                      </a:pPr>
                      <a:r>
                        <a:rPr kumimoji="1" lang="es-AR" sz="1200" b="1" i="0" u="none" strike="noStrike" cap="none" normalizeH="0" baseline="0" noProof="0" dirty="0">
                          <a:ln>
                            <a:noFill/>
                          </a:ln>
                          <a:solidFill>
                            <a:schemeClr val="tx1">
                              <a:lumMod val="75000"/>
                              <a:lumOff val="25000"/>
                            </a:schemeClr>
                          </a:solidFill>
                          <a:effectLst/>
                          <a:latin typeface="Arial" charset="0"/>
                        </a:rPr>
                        <a:t>Estructura de la tarea</a:t>
                      </a:r>
                    </a:p>
                    <a:p>
                      <a:pPr marL="0" marR="0" lvl="0" indent="0" algn="l" defTabSz="914400" rtl="0" eaLnBrk="0" fontAlgn="base" latinLnBrk="0" hangingPunct="0">
                        <a:lnSpc>
                          <a:spcPct val="100000"/>
                        </a:lnSpc>
                        <a:spcBef>
                          <a:spcPct val="20000"/>
                        </a:spcBef>
                        <a:spcAft>
                          <a:spcPct val="0"/>
                        </a:spcAft>
                        <a:buClr>
                          <a:schemeClr val="accent1"/>
                        </a:buClr>
                        <a:buSzPct val="70000"/>
                        <a:buFontTx/>
                        <a:buChar char="-"/>
                        <a:tabLst/>
                      </a:pPr>
                      <a:r>
                        <a:rPr kumimoji="1" lang="es-AR" sz="1200" b="1" i="0" u="none" strike="noStrike" cap="none" normalizeH="0" baseline="0" noProof="0" dirty="0">
                          <a:ln>
                            <a:noFill/>
                          </a:ln>
                          <a:solidFill>
                            <a:schemeClr val="tx1">
                              <a:lumMod val="75000"/>
                              <a:lumOff val="25000"/>
                            </a:schemeClr>
                          </a:solidFill>
                          <a:effectLst/>
                          <a:latin typeface="Arial" charset="0"/>
                        </a:rPr>
                        <a:t>Posición de poder</a:t>
                      </a:r>
                    </a:p>
                  </a:txBody>
                  <a:tcPr marT="45723" marB="45723" anchor="ctr" horzOverflow="overflow">
                    <a:lnL w="285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1"/>
                        </a:buClr>
                        <a:buSzPct val="70000"/>
                        <a:buFont typeface="Monotype Sorts" pitchFamily="2" charset="2"/>
                        <a:buNone/>
                        <a:tabLst/>
                      </a:pPr>
                      <a:r>
                        <a:rPr kumimoji="1" lang="es-AR" sz="1200" b="0" i="0" u="none" strike="noStrike" cap="none" normalizeH="0" baseline="0" noProof="0" dirty="0">
                          <a:ln>
                            <a:noFill/>
                          </a:ln>
                          <a:solidFill>
                            <a:schemeClr val="tx1">
                              <a:lumMod val="75000"/>
                              <a:lumOff val="25000"/>
                            </a:schemeClr>
                          </a:solidFill>
                          <a:effectLst/>
                          <a:latin typeface="Arial" charset="0"/>
                        </a:rPr>
                        <a:t>Teoría que se enfoca en los seguidores. </a:t>
                      </a:r>
                    </a:p>
                    <a:p>
                      <a:pPr marL="0" marR="0" lvl="0" indent="0" algn="l" defTabSz="914400" rtl="0" eaLnBrk="0" fontAlgn="base" latinLnBrk="0" hangingPunct="0">
                        <a:lnSpc>
                          <a:spcPct val="100000"/>
                        </a:lnSpc>
                        <a:spcBef>
                          <a:spcPct val="20000"/>
                        </a:spcBef>
                        <a:spcAft>
                          <a:spcPct val="0"/>
                        </a:spcAft>
                        <a:buClr>
                          <a:schemeClr val="accent1"/>
                        </a:buClr>
                        <a:buSzPct val="70000"/>
                        <a:buFont typeface="Monotype Sorts" pitchFamily="2" charset="2"/>
                        <a:buNone/>
                        <a:tabLst/>
                      </a:pPr>
                      <a:r>
                        <a:rPr kumimoji="1" lang="es-AR" sz="1200" b="0" i="0" u="none" strike="noStrike" cap="none" normalizeH="0" baseline="0" noProof="0" dirty="0">
                          <a:ln>
                            <a:noFill/>
                          </a:ln>
                          <a:solidFill>
                            <a:schemeClr val="tx1">
                              <a:lumMod val="75000"/>
                              <a:lumOff val="25000"/>
                            </a:schemeClr>
                          </a:solidFill>
                          <a:effectLst/>
                          <a:latin typeface="Arial" charset="0"/>
                        </a:rPr>
                        <a:t>Hay que escoger el estilo correcto, que depende de </a:t>
                      </a:r>
                      <a:r>
                        <a:rPr kumimoji="1" lang="es-AR" sz="1200" b="1" i="0" u="none" strike="noStrike" cap="none" normalizeH="0" baseline="0" noProof="0" dirty="0">
                          <a:ln>
                            <a:noFill/>
                          </a:ln>
                          <a:solidFill>
                            <a:schemeClr val="tx1">
                              <a:lumMod val="75000"/>
                              <a:lumOff val="25000"/>
                            </a:schemeClr>
                          </a:solidFill>
                          <a:effectLst/>
                          <a:latin typeface="Arial" charset="0"/>
                        </a:rPr>
                        <a:t>la madurez de los seguidores</a:t>
                      </a:r>
                      <a:r>
                        <a:rPr kumimoji="1" lang="es-AR" sz="1200" b="0" i="0" u="none" strike="noStrike" cap="none" normalizeH="0" baseline="0" noProof="0" dirty="0">
                          <a:ln>
                            <a:noFill/>
                          </a:ln>
                          <a:solidFill>
                            <a:schemeClr val="tx1">
                              <a:lumMod val="75000"/>
                              <a:lumOff val="25000"/>
                            </a:schemeClr>
                          </a:solidFill>
                          <a:effectLst/>
                          <a:latin typeface="Arial" charset="0"/>
                        </a:rPr>
                        <a:t>.</a:t>
                      </a:r>
                    </a:p>
                    <a:p>
                      <a:pPr marL="0" marR="0" lvl="0" indent="0" algn="l" defTabSz="914400" rtl="0" eaLnBrk="0" fontAlgn="base" latinLnBrk="0" hangingPunct="0">
                        <a:lnSpc>
                          <a:spcPct val="100000"/>
                        </a:lnSpc>
                        <a:spcBef>
                          <a:spcPct val="20000"/>
                        </a:spcBef>
                        <a:spcAft>
                          <a:spcPct val="0"/>
                        </a:spcAft>
                        <a:buClr>
                          <a:schemeClr val="accent1"/>
                        </a:buClr>
                        <a:buSzPct val="70000"/>
                        <a:buFont typeface="Monotype Sorts" pitchFamily="2" charset="2"/>
                        <a:buNone/>
                        <a:tabLst/>
                      </a:pPr>
                      <a:r>
                        <a:rPr kumimoji="1" lang="es-AR" sz="1200" b="0" i="0" u="none" strike="noStrike" cap="none" normalizeH="0" baseline="0" noProof="0" dirty="0">
                          <a:ln>
                            <a:noFill/>
                          </a:ln>
                          <a:solidFill>
                            <a:schemeClr val="tx1">
                              <a:lumMod val="75000"/>
                              <a:lumOff val="25000"/>
                            </a:schemeClr>
                          </a:solidFill>
                          <a:effectLst/>
                          <a:latin typeface="Arial" charset="0"/>
                        </a:rPr>
                        <a:t>Compara la relación entre el líder y sus seguidores a la de un padre y su hijo.</a:t>
                      </a:r>
                    </a:p>
                  </a:txBody>
                  <a:tcPr marT="45723" marB="45723" anchor="ctr" horzOverflow="overflow">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1"/>
                        </a:buClr>
                        <a:buSzPct val="70000"/>
                        <a:buFont typeface="Monotype Sorts" pitchFamily="2" charset="2"/>
                        <a:buNone/>
                        <a:tabLst/>
                      </a:pPr>
                      <a:r>
                        <a:rPr kumimoji="1" lang="es-AR" sz="1200" b="0" i="0" u="none" strike="noStrike" cap="none" normalizeH="0" baseline="0" noProof="0" dirty="0">
                          <a:ln>
                            <a:noFill/>
                          </a:ln>
                          <a:solidFill>
                            <a:schemeClr val="tx1">
                              <a:lumMod val="75000"/>
                              <a:lumOff val="25000"/>
                            </a:schemeClr>
                          </a:solidFill>
                          <a:effectLst/>
                          <a:latin typeface="Arial" charset="0"/>
                        </a:rPr>
                        <a:t>Señala que por las presiones del tiempo, el líder establece </a:t>
                      </a:r>
                      <a:r>
                        <a:rPr kumimoji="1" lang="es-AR" sz="1200" b="1" i="0" u="none" strike="noStrike" cap="none" normalizeH="0" baseline="0" noProof="0" dirty="0">
                          <a:ln>
                            <a:noFill/>
                          </a:ln>
                          <a:solidFill>
                            <a:schemeClr val="tx1">
                              <a:lumMod val="75000"/>
                              <a:lumOff val="25000"/>
                            </a:schemeClr>
                          </a:solidFill>
                          <a:effectLst/>
                          <a:latin typeface="Arial" charset="0"/>
                        </a:rPr>
                        <a:t>relaciones especiales con ciertos miembros del grupo</a:t>
                      </a:r>
                      <a:r>
                        <a:rPr kumimoji="1" lang="es-AR" sz="1200" b="0" i="0" u="none" strike="noStrike" cap="none" normalizeH="0" baseline="0" noProof="0" dirty="0">
                          <a:ln>
                            <a:noFill/>
                          </a:ln>
                          <a:solidFill>
                            <a:schemeClr val="tx1">
                              <a:lumMod val="75000"/>
                              <a:lumOff val="25000"/>
                            </a:schemeClr>
                          </a:solidFill>
                          <a:effectLst/>
                          <a:latin typeface="Arial" charset="0"/>
                        </a:rPr>
                        <a:t>, que forman su camarilla y son objeto de especial atención. Los demás están en la periferia.</a:t>
                      </a:r>
                    </a:p>
                  </a:txBody>
                  <a:tcPr marT="45723" marB="45723" anchor="ctr" horzOverflow="overflow">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1"/>
                        </a:buClr>
                        <a:buSzPct val="70000"/>
                        <a:buFont typeface="Monotype Sorts" pitchFamily="2" charset="2"/>
                        <a:buNone/>
                        <a:tabLst/>
                      </a:pPr>
                      <a:r>
                        <a:rPr kumimoji="1" lang="es-AR" sz="1200" b="0" i="0" u="none" strike="noStrike" cap="none" normalizeH="0" baseline="0" noProof="0" dirty="0">
                          <a:ln>
                            <a:noFill/>
                          </a:ln>
                          <a:solidFill>
                            <a:schemeClr val="tx1">
                              <a:lumMod val="75000"/>
                              <a:lumOff val="25000"/>
                            </a:schemeClr>
                          </a:solidFill>
                          <a:effectLst/>
                          <a:latin typeface="Arial" charset="0"/>
                        </a:rPr>
                        <a:t>Desarrollada por </a:t>
                      </a:r>
                      <a:r>
                        <a:rPr kumimoji="1" lang="es-AR" sz="1200" b="1" i="0" u="none" strike="noStrike" cap="none" normalizeH="0" baseline="0" noProof="0" dirty="0">
                          <a:ln>
                            <a:noFill/>
                          </a:ln>
                          <a:solidFill>
                            <a:schemeClr val="tx1">
                              <a:lumMod val="75000"/>
                              <a:lumOff val="25000"/>
                            </a:schemeClr>
                          </a:solidFill>
                          <a:effectLst/>
                          <a:latin typeface="Arial" charset="0"/>
                        </a:rPr>
                        <a:t>Robert </a:t>
                      </a:r>
                      <a:r>
                        <a:rPr kumimoji="1" lang="es-AR" sz="1200" b="1" i="0" u="none" strike="noStrike" cap="none" normalizeH="0" baseline="0" noProof="0" dirty="0" err="1">
                          <a:ln>
                            <a:noFill/>
                          </a:ln>
                          <a:solidFill>
                            <a:schemeClr val="tx1">
                              <a:lumMod val="75000"/>
                              <a:lumOff val="25000"/>
                            </a:schemeClr>
                          </a:solidFill>
                          <a:effectLst/>
                          <a:latin typeface="Arial" charset="0"/>
                        </a:rPr>
                        <a:t>House</a:t>
                      </a:r>
                      <a:r>
                        <a:rPr kumimoji="1" lang="es-AR" sz="1200" b="0" i="0" u="none" strike="noStrike" cap="none" normalizeH="0" baseline="0" noProof="0" dirty="0">
                          <a:ln>
                            <a:noFill/>
                          </a:ln>
                          <a:solidFill>
                            <a:schemeClr val="tx1">
                              <a:lumMod val="75000"/>
                              <a:lumOff val="25000"/>
                            </a:schemeClr>
                          </a:solidFill>
                          <a:effectLst/>
                          <a:latin typeface="Arial" charset="0"/>
                        </a:rPr>
                        <a:t>.</a:t>
                      </a:r>
                    </a:p>
                    <a:p>
                      <a:pPr marL="0" marR="0" lvl="0" indent="0" algn="l" defTabSz="914400" rtl="0" eaLnBrk="0" fontAlgn="base" latinLnBrk="0" hangingPunct="0">
                        <a:lnSpc>
                          <a:spcPct val="100000"/>
                        </a:lnSpc>
                        <a:spcBef>
                          <a:spcPct val="20000"/>
                        </a:spcBef>
                        <a:spcAft>
                          <a:spcPct val="0"/>
                        </a:spcAft>
                        <a:buClr>
                          <a:schemeClr val="accent1"/>
                        </a:buClr>
                        <a:buSzPct val="70000"/>
                        <a:buFont typeface="Monotype Sorts" pitchFamily="2" charset="2"/>
                        <a:buNone/>
                        <a:tabLst/>
                      </a:pPr>
                      <a:r>
                        <a:rPr kumimoji="1" lang="es-AR" sz="1200" b="0" i="0" u="none" strike="noStrike" cap="none" normalizeH="0" baseline="0" noProof="0" dirty="0">
                          <a:ln>
                            <a:noFill/>
                          </a:ln>
                          <a:solidFill>
                            <a:schemeClr val="tx1">
                              <a:lumMod val="75000"/>
                              <a:lumOff val="25000"/>
                            </a:schemeClr>
                          </a:solidFill>
                          <a:effectLst/>
                          <a:latin typeface="Arial" charset="0"/>
                        </a:rPr>
                        <a:t>Postula que el trabajo del líder consiste en </a:t>
                      </a:r>
                      <a:r>
                        <a:rPr kumimoji="1" lang="es-AR" sz="1200" b="1" i="0" u="none" strike="noStrike" cap="none" normalizeH="0" baseline="0" noProof="0" dirty="0">
                          <a:ln>
                            <a:noFill/>
                          </a:ln>
                          <a:solidFill>
                            <a:schemeClr val="tx1">
                              <a:lumMod val="75000"/>
                              <a:lumOff val="25000"/>
                            </a:schemeClr>
                          </a:solidFill>
                          <a:effectLst/>
                          <a:latin typeface="Arial" charset="0"/>
                        </a:rPr>
                        <a:t>ayudar a sus seguidores a cumplir sus objetivos y darles la dirección y el apoyo</a:t>
                      </a:r>
                      <a:r>
                        <a:rPr kumimoji="1" lang="es-AR" sz="1200" b="0" i="0" u="none" strike="noStrike" cap="none" normalizeH="0" baseline="0" noProof="0" dirty="0">
                          <a:ln>
                            <a:noFill/>
                          </a:ln>
                          <a:solidFill>
                            <a:schemeClr val="tx1">
                              <a:lumMod val="75000"/>
                              <a:lumOff val="25000"/>
                            </a:schemeClr>
                          </a:solidFill>
                          <a:effectLst/>
                          <a:latin typeface="Arial" charset="0"/>
                        </a:rPr>
                        <a:t> que necesitan para asegurarse que sus metas sean compatibles con las de la organización.</a:t>
                      </a:r>
                    </a:p>
                  </a:txBody>
                  <a:tcPr marT="45723" marB="45723" anchor="ctr" horzOverflow="overflow">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1"/>
                        </a:buClr>
                        <a:buSzPct val="70000"/>
                        <a:buFont typeface="Monotype Sorts" pitchFamily="2" charset="2"/>
                        <a:buNone/>
                        <a:tabLst/>
                      </a:pPr>
                      <a:r>
                        <a:rPr kumimoji="1" lang="es-AR" sz="1200" b="0" i="0" u="none" strike="noStrike" cap="none" normalizeH="0" baseline="0" noProof="0" dirty="0">
                          <a:ln>
                            <a:noFill/>
                          </a:ln>
                          <a:solidFill>
                            <a:schemeClr val="tx1">
                              <a:lumMod val="75000"/>
                              <a:lumOff val="25000"/>
                            </a:schemeClr>
                          </a:solidFill>
                          <a:effectLst/>
                          <a:latin typeface="Arial" charset="0"/>
                        </a:rPr>
                        <a:t>Víctor </a:t>
                      </a:r>
                      <a:r>
                        <a:rPr kumimoji="1" lang="es-AR" sz="1200" b="0" i="0" u="none" strike="noStrike" cap="none" normalizeH="0" baseline="0" noProof="0" dirty="0" err="1">
                          <a:ln>
                            <a:noFill/>
                          </a:ln>
                          <a:solidFill>
                            <a:schemeClr val="tx1">
                              <a:lumMod val="75000"/>
                              <a:lumOff val="25000"/>
                            </a:schemeClr>
                          </a:solidFill>
                          <a:effectLst/>
                          <a:latin typeface="Arial" charset="0"/>
                        </a:rPr>
                        <a:t>Vroom</a:t>
                      </a:r>
                      <a:r>
                        <a:rPr kumimoji="1" lang="es-AR" sz="1200" b="0" i="0" u="none" strike="noStrike" cap="none" normalizeH="0" baseline="0" noProof="0" dirty="0">
                          <a:ln>
                            <a:noFill/>
                          </a:ln>
                          <a:solidFill>
                            <a:schemeClr val="tx1">
                              <a:lumMod val="75000"/>
                              <a:lumOff val="25000"/>
                            </a:schemeClr>
                          </a:solidFill>
                          <a:effectLst/>
                          <a:latin typeface="Arial" charset="0"/>
                        </a:rPr>
                        <a:t> y </a:t>
                      </a:r>
                      <a:r>
                        <a:rPr kumimoji="1" lang="es-AR" sz="1200" b="0" i="0" u="none" strike="noStrike" cap="none" normalizeH="0" baseline="0" noProof="0" dirty="0" err="1">
                          <a:ln>
                            <a:noFill/>
                          </a:ln>
                          <a:solidFill>
                            <a:schemeClr val="tx1">
                              <a:lumMod val="75000"/>
                              <a:lumOff val="25000"/>
                            </a:schemeClr>
                          </a:solidFill>
                          <a:effectLst/>
                          <a:latin typeface="Arial" charset="0"/>
                        </a:rPr>
                        <a:t>Phillip</a:t>
                      </a:r>
                      <a:r>
                        <a:rPr kumimoji="1" lang="es-AR" sz="1200" b="0" i="0" u="none" strike="noStrike" cap="none" normalizeH="0" baseline="0" noProof="0" dirty="0">
                          <a:ln>
                            <a:noFill/>
                          </a:ln>
                          <a:solidFill>
                            <a:schemeClr val="tx1">
                              <a:lumMod val="75000"/>
                              <a:lumOff val="25000"/>
                            </a:schemeClr>
                          </a:solidFill>
                          <a:effectLst/>
                          <a:latin typeface="Arial" charset="0"/>
                        </a:rPr>
                        <a:t> </a:t>
                      </a:r>
                      <a:r>
                        <a:rPr kumimoji="1" lang="es-AR" sz="1200" b="0" i="0" u="none" strike="noStrike" cap="none" normalizeH="0" baseline="0" noProof="0" dirty="0" err="1">
                          <a:ln>
                            <a:noFill/>
                          </a:ln>
                          <a:solidFill>
                            <a:schemeClr val="tx1">
                              <a:lumMod val="75000"/>
                              <a:lumOff val="25000"/>
                            </a:schemeClr>
                          </a:solidFill>
                          <a:effectLst/>
                          <a:latin typeface="Arial" charset="0"/>
                        </a:rPr>
                        <a:t>Yetton</a:t>
                      </a:r>
                      <a:r>
                        <a:rPr kumimoji="1" lang="es-AR" sz="1200" b="0" i="0" u="none" strike="noStrike" cap="none" normalizeH="0" baseline="0" noProof="0" dirty="0">
                          <a:ln>
                            <a:noFill/>
                          </a:ln>
                          <a:solidFill>
                            <a:schemeClr val="tx1">
                              <a:lumMod val="75000"/>
                              <a:lumOff val="25000"/>
                            </a:schemeClr>
                          </a:solidFill>
                          <a:effectLst/>
                          <a:latin typeface="Arial" charset="0"/>
                        </a:rPr>
                        <a:t> postularon este modelo, que relaciona el comportamiento del líder y la participación en la toma de decisiones  de su gente. </a:t>
                      </a:r>
                    </a:p>
                  </a:txBody>
                  <a:tcPr marT="45723" marB="45723" anchor="ctr" horzOverflow="overflow">
                    <a:lnL w="3175" cap="flat" cmpd="sng" algn="ctr">
                      <a:solidFill>
                        <a:schemeClr val="tx2"/>
                      </a:solidFill>
                      <a:prstDash val="solid"/>
                      <a:round/>
                      <a:headEnd type="none" w="med" len="med"/>
                      <a:tailEnd type="none" w="med" len="med"/>
                    </a:lnL>
                    <a:lnR w="28575"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2" name="Rectangle 3">
            <a:extLst>
              <a:ext uri="{FF2B5EF4-FFF2-40B4-BE49-F238E27FC236}">
                <a16:creationId xmlns:a16="http://schemas.microsoft.com/office/drawing/2014/main" id="{8EAF6D60-ECA0-3599-208F-FD8D238BD5E6}"/>
              </a:ext>
            </a:extLst>
          </p:cNvPr>
          <p:cNvSpPr>
            <a:spLocks noChangeArrowheads="1"/>
          </p:cNvSpPr>
          <p:nvPr/>
        </p:nvSpPr>
        <p:spPr bwMode="auto">
          <a:xfrm>
            <a:off x="251520" y="548680"/>
            <a:ext cx="8640959" cy="11984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defTabSz="914377">
              <a:lnSpc>
                <a:spcPct val="90000"/>
              </a:lnSpc>
              <a:spcBef>
                <a:spcPct val="0"/>
              </a:spcBef>
              <a:defRPr/>
            </a:pPr>
            <a:r>
              <a:rPr lang="es-ES_tradnl" altLang="es-AR" sz="3500" b="1" cap="all" dirty="0">
                <a:solidFill>
                  <a:srgbClr val="7B9899"/>
                </a:solidFill>
                <a:latin typeface="+mj-lt"/>
                <a:ea typeface="+mj-ea"/>
                <a:cs typeface="+mj-cs"/>
              </a:rPr>
              <a:t>3- TEORIAS DE LA CONTINGENCIA O SITUACIONAL</a:t>
            </a:r>
          </a:p>
        </p:txBody>
      </p:sp>
    </p:spTree>
    <p:extLst>
      <p:ext uri="{BB962C8B-B14F-4D97-AF65-F5344CB8AC3E}">
        <p14:creationId xmlns:p14="http://schemas.microsoft.com/office/powerpoint/2010/main" val="41419867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a:extLst>
              <a:ext uri="{FF2B5EF4-FFF2-40B4-BE49-F238E27FC236}">
                <a16:creationId xmlns:a16="http://schemas.microsoft.com/office/drawing/2014/main" id="{C5C104EF-7567-E215-433C-A51EA547C508}"/>
              </a:ext>
            </a:extLst>
          </p:cNvPr>
          <p:cNvSpPr>
            <a:spLocks noGrp="1" noChangeArrowheads="1"/>
          </p:cNvSpPr>
          <p:nvPr>
            <p:ph idx="1"/>
          </p:nvPr>
        </p:nvSpPr>
        <p:spPr>
          <a:xfrm>
            <a:off x="251520" y="2060848"/>
            <a:ext cx="8640958" cy="3816424"/>
          </a:xfrm>
        </p:spPr>
        <p:txBody>
          <a:bodyPr rtlCol="0">
            <a:normAutofit/>
          </a:bodyPr>
          <a:lstStyle/>
          <a:p>
            <a:pPr marL="184150" indent="-3175" algn="just" defTabSz="914377" eaLnBrk="1" fontAlgn="auto" hangingPunct="1">
              <a:spcAft>
                <a:spcPts val="0"/>
              </a:spcAft>
              <a:buFontTx/>
              <a:buNone/>
              <a:defRPr/>
            </a:pPr>
            <a:r>
              <a:rPr lang="es-ES" sz="2800" b="1" dirty="0">
                <a:latin typeface="Arial" pitchFamily="34" charset="0"/>
              </a:rPr>
              <a:t>El uso de cualquier estilo, depende de la  situación. </a:t>
            </a:r>
          </a:p>
          <a:p>
            <a:pPr marL="184150" indent="-3175" algn="just" defTabSz="914377" eaLnBrk="1" fontAlgn="auto" hangingPunct="1">
              <a:spcAft>
                <a:spcPts val="0"/>
              </a:spcAft>
              <a:buFontTx/>
              <a:buNone/>
              <a:defRPr/>
            </a:pPr>
            <a:r>
              <a:rPr lang="es-ES" sz="2800" dirty="0">
                <a:latin typeface="Arial" pitchFamily="34" charset="0"/>
              </a:rPr>
              <a:t>Un administrador puede ser muy </a:t>
            </a:r>
            <a:r>
              <a:rPr lang="es-ES" sz="2800" b="1" dirty="0">
                <a:latin typeface="Arial" pitchFamily="34" charset="0"/>
              </a:rPr>
              <a:t>autocrático</a:t>
            </a:r>
            <a:r>
              <a:rPr lang="es-ES" sz="2800" dirty="0">
                <a:latin typeface="Arial" pitchFamily="34" charset="0"/>
              </a:rPr>
              <a:t> en una emergencia, o bien, cuando sólo ellos tiene las respuestas a ciertas preguntas. </a:t>
            </a:r>
          </a:p>
          <a:p>
            <a:pPr marL="184150" indent="-3175" algn="just" defTabSz="914377" eaLnBrk="1" fontAlgn="auto" hangingPunct="1">
              <a:spcAft>
                <a:spcPts val="0"/>
              </a:spcAft>
              <a:buFontTx/>
              <a:buNone/>
              <a:defRPr/>
            </a:pPr>
            <a:r>
              <a:rPr lang="es-ES" sz="2800" dirty="0">
                <a:latin typeface="Arial" pitchFamily="34" charset="0"/>
              </a:rPr>
              <a:t>Un líder puede obtener considerables conocimientos y lograr un mejor compromiso por parte de las personas implicadas </a:t>
            </a:r>
            <a:r>
              <a:rPr lang="es-ES" sz="2800" b="1" dirty="0">
                <a:latin typeface="Arial" pitchFamily="34" charset="0"/>
              </a:rPr>
              <a:t>consultando</a:t>
            </a:r>
            <a:r>
              <a:rPr lang="es-ES" sz="2800" dirty="0">
                <a:latin typeface="Arial" pitchFamily="34" charset="0"/>
              </a:rPr>
              <a:t> a los subordinados. </a:t>
            </a:r>
          </a:p>
          <a:p>
            <a:pPr marL="274320" indent="-274320" algn="just" defTabSz="914377" eaLnBrk="1" fontAlgn="auto" hangingPunct="1">
              <a:spcAft>
                <a:spcPts val="0"/>
              </a:spcAft>
              <a:buFontTx/>
              <a:buNone/>
              <a:defRPr/>
            </a:pPr>
            <a:endParaRPr lang="es-ES" sz="2800" b="1" dirty="0">
              <a:latin typeface="Arial" pitchFamily="34" charset="0"/>
            </a:endParaRPr>
          </a:p>
          <a:p>
            <a:pPr marL="274320" indent="-274320" algn="just" defTabSz="914377" eaLnBrk="1" fontAlgn="auto" hangingPunct="1">
              <a:spcAft>
                <a:spcPts val="0"/>
              </a:spcAft>
              <a:buFont typeface="Wingdings 2"/>
              <a:buChar char=""/>
              <a:defRPr/>
            </a:pPr>
            <a:endParaRPr lang="es-ES" sz="2800" dirty="0">
              <a:latin typeface="Arial" pitchFamily="34" charset="0"/>
            </a:endParaRPr>
          </a:p>
        </p:txBody>
      </p:sp>
      <p:sp>
        <p:nvSpPr>
          <p:cNvPr id="4" name="Rectangle 3">
            <a:extLst>
              <a:ext uri="{FF2B5EF4-FFF2-40B4-BE49-F238E27FC236}">
                <a16:creationId xmlns:a16="http://schemas.microsoft.com/office/drawing/2014/main" id="{B5AE0E75-661E-968F-F4CE-AE2FB5DCE6F2}"/>
              </a:ext>
            </a:extLst>
          </p:cNvPr>
          <p:cNvSpPr>
            <a:spLocks noChangeArrowheads="1"/>
          </p:cNvSpPr>
          <p:nvPr/>
        </p:nvSpPr>
        <p:spPr bwMode="auto">
          <a:xfrm>
            <a:off x="251520" y="548680"/>
            <a:ext cx="8640959" cy="11984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defTabSz="914377">
              <a:lnSpc>
                <a:spcPct val="90000"/>
              </a:lnSpc>
              <a:spcBef>
                <a:spcPct val="0"/>
              </a:spcBef>
              <a:defRPr/>
            </a:pPr>
            <a:r>
              <a:rPr lang="es-ES_tradnl" altLang="es-AR" sz="3500" b="1" cap="all" dirty="0">
                <a:solidFill>
                  <a:srgbClr val="7B9899"/>
                </a:solidFill>
                <a:latin typeface="+mj-lt"/>
                <a:ea typeface="+mj-ea"/>
                <a:cs typeface="+mj-cs"/>
              </a:rPr>
              <a:t>3- TEORIAS DE LA CONTINGENCIA O SITUACIONAL</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A34D8E90-2FFC-5668-D401-9A728B9EDE03}"/>
              </a:ext>
            </a:extLst>
          </p:cNvPr>
          <p:cNvSpPr>
            <a:spLocks noGrp="1" noChangeArrowheads="1"/>
          </p:cNvSpPr>
          <p:nvPr>
            <p:ph type="title"/>
          </p:nvPr>
        </p:nvSpPr>
        <p:spPr>
          <a:xfrm>
            <a:off x="684213" y="404813"/>
            <a:ext cx="7543800" cy="457200"/>
          </a:xfrm>
        </p:spPr>
        <p:txBody>
          <a:bodyPr>
            <a:normAutofit fontScale="90000"/>
          </a:bodyPr>
          <a:lstStyle/>
          <a:p>
            <a:pPr defTabSz="914377" eaLnBrk="1" fontAlgn="auto" hangingPunct="1">
              <a:spcAft>
                <a:spcPts val="0"/>
              </a:spcAft>
              <a:defRPr/>
            </a:pPr>
            <a:r>
              <a:rPr lang="es-CL" altLang="es-AR" b="1" dirty="0">
                <a:solidFill>
                  <a:srgbClr val="7B9899"/>
                </a:solidFill>
              </a:rPr>
              <a:t>FLEXIBILIDAD</a:t>
            </a:r>
            <a:endParaRPr lang="es-ES" altLang="es-AR" b="1" dirty="0">
              <a:solidFill>
                <a:srgbClr val="7B9899"/>
              </a:solidFill>
            </a:endParaRPr>
          </a:p>
        </p:txBody>
      </p:sp>
      <p:pic>
        <p:nvPicPr>
          <p:cNvPr id="26627" name="Imagen 4">
            <a:extLst>
              <a:ext uri="{FF2B5EF4-FFF2-40B4-BE49-F238E27FC236}">
                <a16:creationId xmlns:a16="http://schemas.microsoft.com/office/drawing/2014/main" id="{CC2B7946-77AD-EA33-73FC-F8F4E841775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331640" y="995131"/>
            <a:ext cx="6728791" cy="4867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749770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Marcador de contenido 3">
            <a:extLst>
              <a:ext uri="{FF2B5EF4-FFF2-40B4-BE49-F238E27FC236}">
                <a16:creationId xmlns:a16="http://schemas.microsoft.com/office/drawing/2014/main" id="{7F60B1F8-0E0D-805A-7A1B-4245A51EE920}"/>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1052512" y="404812"/>
            <a:ext cx="7038975" cy="6048375"/>
          </a:xfrm>
        </p:spPr>
      </p:pic>
    </p:spTree>
    <p:extLst>
      <p:ext uri="{BB962C8B-B14F-4D97-AF65-F5344CB8AC3E}">
        <p14:creationId xmlns:p14="http://schemas.microsoft.com/office/powerpoint/2010/main" val="27653297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Marcador de contenido 3">
            <a:extLst>
              <a:ext uri="{FF2B5EF4-FFF2-40B4-BE49-F238E27FC236}">
                <a16:creationId xmlns:a16="http://schemas.microsoft.com/office/drawing/2014/main" id="{6B20A523-D0E3-4BEB-EFFE-0AAFA10F4324}"/>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1003300" y="404664"/>
            <a:ext cx="7137400" cy="5562600"/>
          </a:xfrm>
        </p:spPr>
      </p:pic>
    </p:spTree>
    <p:extLst>
      <p:ext uri="{BB962C8B-B14F-4D97-AF65-F5344CB8AC3E}">
        <p14:creationId xmlns:p14="http://schemas.microsoft.com/office/powerpoint/2010/main" val="39972826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Marcador de contenido 5">
            <a:extLst>
              <a:ext uri="{FF2B5EF4-FFF2-40B4-BE49-F238E27FC236}">
                <a16:creationId xmlns:a16="http://schemas.microsoft.com/office/drawing/2014/main" id="{FB07C56C-F315-BDA9-9B96-BEC1BE46C172}"/>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905668" y="912812"/>
            <a:ext cx="7332663" cy="5032375"/>
          </a:xfrm>
        </p:spPr>
      </p:pic>
    </p:spTree>
    <p:extLst>
      <p:ext uri="{BB962C8B-B14F-4D97-AF65-F5344CB8AC3E}">
        <p14:creationId xmlns:p14="http://schemas.microsoft.com/office/powerpoint/2010/main" val="35046921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3" name="Imagen 4">
            <a:extLst>
              <a:ext uri="{FF2B5EF4-FFF2-40B4-BE49-F238E27FC236}">
                <a16:creationId xmlns:a16="http://schemas.microsoft.com/office/drawing/2014/main" id="{99B3A90E-4973-E594-62BF-F8F1140D170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33425" y="909637"/>
            <a:ext cx="7677150" cy="503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584755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Imagen 6">
            <a:extLst>
              <a:ext uri="{FF2B5EF4-FFF2-40B4-BE49-F238E27FC236}">
                <a16:creationId xmlns:a16="http://schemas.microsoft.com/office/drawing/2014/main" id="{70C86D7F-EE86-9877-27DD-0F151F4A406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344613" y="44450"/>
            <a:ext cx="6691312" cy="653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789927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Marcador de contenido 3">
            <a:extLst>
              <a:ext uri="{FF2B5EF4-FFF2-40B4-BE49-F238E27FC236}">
                <a16:creationId xmlns:a16="http://schemas.microsoft.com/office/drawing/2014/main" id="{8129B4F8-D803-42E2-CFE4-98962BBEC8E0}"/>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587375" y="440531"/>
            <a:ext cx="7969250" cy="5976937"/>
          </a:xfrm>
        </p:spPr>
      </p:pic>
    </p:spTree>
    <p:extLst>
      <p:ext uri="{BB962C8B-B14F-4D97-AF65-F5344CB8AC3E}">
        <p14:creationId xmlns:p14="http://schemas.microsoft.com/office/powerpoint/2010/main" val="2595530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B5A81830-3146-11CF-496E-076C5E7BC57A}"/>
              </a:ext>
            </a:extLst>
          </p:cNvPr>
          <p:cNvSpPr>
            <a:spLocks noGrp="1" noChangeArrowheads="1"/>
          </p:cNvSpPr>
          <p:nvPr>
            <p:ph type="title"/>
          </p:nvPr>
        </p:nvSpPr>
        <p:spPr>
          <a:xfrm>
            <a:off x="839788" y="1052736"/>
            <a:ext cx="7543800" cy="792088"/>
          </a:xfrm>
        </p:spPr>
        <p:txBody>
          <a:bodyPr>
            <a:normAutofit/>
          </a:bodyPr>
          <a:lstStyle/>
          <a:p>
            <a:pPr defTabSz="914377" eaLnBrk="1" fontAlgn="auto" hangingPunct="1">
              <a:spcAft>
                <a:spcPts val="0"/>
              </a:spcAft>
              <a:defRPr/>
            </a:pPr>
            <a:r>
              <a:rPr lang="es-MX" altLang="es-AR" sz="4000" b="1" dirty="0">
                <a:solidFill>
                  <a:srgbClr val="7B9899"/>
                </a:solidFill>
              </a:rPr>
              <a:t>LIDERAZGO</a:t>
            </a:r>
            <a:endParaRPr lang="es-ES" altLang="es-AR" sz="4000" dirty="0">
              <a:solidFill>
                <a:srgbClr val="7B9899"/>
              </a:solidFill>
            </a:endParaRPr>
          </a:p>
        </p:txBody>
      </p:sp>
      <p:sp>
        <p:nvSpPr>
          <p:cNvPr id="12291" name="Rectangle 3">
            <a:extLst>
              <a:ext uri="{FF2B5EF4-FFF2-40B4-BE49-F238E27FC236}">
                <a16:creationId xmlns:a16="http://schemas.microsoft.com/office/drawing/2014/main" id="{B71371C7-9733-3BEE-A23F-5408E29D3331}"/>
              </a:ext>
            </a:extLst>
          </p:cNvPr>
          <p:cNvSpPr>
            <a:spLocks noGrp="1" noChangeArrowheads="1"/>
          </p:cNvSpPr>
          <p:nvPr>
            <p:ph idx="1"/>
          </p:nvPr>
        </p:nvSpPr>
        <p:spPr>
          <a:xfrm>
            <a:off x="714375" y="2060848"/>
            <a:ext cx="7672388" cy="3744416"/>
          </a:xfrm>
        </p:spPr>
        <p:txBody>
          <a:bodyPr>
            <a:normAutofit lnSpcReduction="10000"/>
          </a:bodyPr>
          <a:lstStyle/>
          <a:p>
            <a:pPr marL="273050" indent="-273050" algn="just">
              <a:spcAft>
                <a:spcPct val="0"/>
              </a:spcAft>
              <a:buFont typeface="Wingdings 2" pitchFamily="2" charset="77"/>
              <a:buChar char=""/>
            </a:pPr>
            <a:r>
              <a:rPr lang="es-ES" altLang="es-AR" sz="2600" b="1" dirty="0">
                <a:cs typeface="Times New Roman" pitchFamily="18" charset="0"/>
              </a:rPr>
              <a:t>LIDERAZGO</a:t>
            </a:r>
            <a:r>
              <a:rPr lang="es-ES_tradnl" altLang="es-AR" sz="2600" dirty="0">
                <a:cs typeface="Times New Roman" pitchFamily="18" charset="0"/>
              </a:rPr>
              <a:t>: </a:t>
            </a:r>
            <a:r>
              <a:rPr lang="es-ES" altLang="es-AR" sz="2600" dirty="0">
                <a:cs typeface="Times New Roman" pitchFamily="18" charset="0"/>
              </a:rPr>
              <a:t>facultad de influir en otras personas</a:t>
            </a:r>
            <a:r>
              <a:rPr lang="es-ES_tradnl" altLang="es-AR" sz="2600" dirty="0">
                <a:cs typeface="Times New Roman" pitchFamily="18" charset="0"/>
              </a:rPr>
              <a:t> para lograr metas. Es fundamental para el funcionamiento de una organización con individuos que tienen OBJETIVOS PARECIDOS e INTERESES DIFERENTES.</a:t>
            </a:r>
            <a:endParaRPr lang="es-MX" altLang="es-AR" sz="2600" dirty="0">
              <a:cs typeface="Times New Roman" pitchFamily="18" charset="0"/>
            </a:endParaRPr>
          </a:p>
          <a:p>
            <a:pPr marL="273050" indent="-273050" algn="just" eaLnBrk="1" hangingPunct="1">
              <a:spcAft>
                <a:spcPct val="0"/>
              </a:spcAft>
              <a:buFont typeface="Wingdings 2" pitchFamily="2" charset="77"/>
              <a:buChar char=""/>
            </a:pPr>
            <a:endParaRPr lang="es-MX" altLang="es-AR" sz="2600" dirty="0">
              <a:cs typeface="Times New Roman" pitchFamily="18" charset="0"/>
            </a:endParaRPr>
          </a:p>
          <a:p>
            <a:pPr marL="273050" indent="-273050" algn="just" eaLnBrk="1" hangingPunct="1">
              <a:spcAft>
                <a:spcPct val="0"/>
              </a:spcAft>
              <a:buFont typeface="Wingdings 2" pitchFamily="2" charset="77"/>
              <a:buChar char=""/>
            </a:pPr>
            <a:r>
              <a:rPr lang="es-MX" altLang="es-AR" sz="2600" b="1" dirty="0">
                <a:cs typeface="Times New Roman" pitchFamily="18" charset="0"/>
              </a:rPr>
              <a:t>LÍDER</a:t>
            </a:r>
            <a:r>
              <a:rPr lang="es-MX" altLang="es-AR" sz="2600" dirty="0">
                <a:cs typeface="Times New Roman" pitchFamily="18" charset="0"/>
              </a:rPr>
              <a:t>: persona capaz de influir en otros y que posee alguna base de poder. </a:t>
            </a:r>
            <a:r>
              <a:rPr lang="es-ES_tradnl" sz="2400" dirty="0">
                <a:cs typeface="Times New Roman" pitchFamily="18" charset="0"/>
              </a:rPr>
              <a:t>Persona que </a:t>
            </a:r>
            <a:r>
              <a:rPr lang="es-ES" sz="2400" dirty="0">
                <a:cs typeface="Times New Roman" pitchFamily="18" charset="0"/>
              </a:rPr>
              <a:t>conduce al grupo hacia metas </a:t>
            </a:r>
            <a:r>
              <a:rPr lang="es-ES_tradnl" sz="2400" dirty="0">
                <a:cs typeface="Times New Roman" pitchFamily="18" charset="0"/>
              </a:rPr>
              <a:t>con</a:t>
            </a:r>
            <a:r>
              <a:rPr lang="es-ES" sz="2400" dirty="0">
                <a:cs typeface="Times New Roman" pitchFamily="18" charset="0"/>
              </a:rPr>
              <a:t> el reconocimiento y apoyo del resto de los integrantes, quienes acatan sus órdenes con el fin de obtener  los objetivos planteados.</a:t>
            </a:r>
            <a:endParaRPr lang="es-MX" altLang="es-AR" sz="2600" dirty="0">
              <a:cs typeface="Times New Roman" pitchFamily="18" charset="0"/>
            </a:endParaRPr>
          </a:p>
          <a:p>
            <a:pPr marL="273050" indent="-273050" algn="just" eaLnBrk="1" hangingPunct="1">
              <a:spcAft>
                <a:spcPct val="0"/>
              </a:spcAft>
              <a:buFont typeface="Wingdings 2" pitchFamily="2" charset="77"/>
              <a:buChar char=""/>
            </a:pPr>
            <a:endParaRPr lang="es-ES" altLang="es-AR" dirty="0">
              <a:latin typeface="Arial" panose="020B0604020202020204" pitchFamily="34" charset="0"/>
            </a:endParaRPr>
          </a:p>
          <a:p>
            <a:pPr marL="273050" indent="-273050" eaLnBrk="1" hangingPunct="1">
              <a:spcAft>
                <a:spcPct val="0"/>
              </a:spcAft>
              <a:buFont typeface="Wingdings 2" pitchFamily="2" charset="77"/>
              <a:buChar char=""/>
            </a:pPr>
            <a:endParaRPr lang="es-ES" altLang="es-AR" sz="37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9A69FEAC-3FD2-1846-1E09-546D09D0902D}"/>
              </a:ext>
            </a:extLst>
          </p:cNvPr>
          <p:cNvSpPr>
            <a:spLocks noGrp="1" noChangeArrowheads="1"/>
          </p:cNvSpPr>
          <p:nvPr>
            <p:ph type="title"/>
          </p:nvPr>
        </p:nvSpPr>
        <p:spPr>
          <a:xfrm>
            <a:off x="228600" y="620688"/>
            <a:ext cx="9144000" cy="1143000"/>
          </a:xfrm>
        </p:spPr>
        <p:txBody>
          <a:bodyPr/>
          <a:lstStyle/>
          <a:p>
            <a:pPr defTabSz="914377" eaLnBrk="1" fontAlgn="auto" hangingPunct="1">
              <a:spcAft>
                <a:spcPts val="0"/>
              </a:spcAft>
              <a:defRPr/>
            </a:pPr>
            <a:r>
              <a:rPr lang="es-CL" altLang="es-AR" b="1" dirty="0">
                <a:solidFill>
                  <a:srgbClr val="7B9899"/>
                </a:solidFill>
              </a:rPr>
              <a:t>TEORÍA SITUACIÓN DE HERSEY Y BLANCHARD</a:t>
            </a:r>
            <a:endParaRPr lang="es-ES" altLang="es-AR" b="1" dirty="0">
              <a:solidFill>
                <a:srgbClr val="7B9899"/>
              </a:solidFill>
            </a:endParaRPr>
          </a:p>
        </p:txBody>
      </p:sp>
      <p:sp>
        <p:nvSpPr>
          <p:cNvPr id="38915" name="Rectangle 3">
            <a:extLst>
              <a:ext uri="{FF2B5EF4-FFF2-40B4-BE49-F238E27FC236}">
                <a16:creationId xmlns:a16="http://schemas.microsoft.com/office/drawing/2014/main" id="{65B09D7A-850A-AD76-6B42-19DACB115A4F}"/>
              </a:ext>
            </a:extLst>
          </p:cNvPr>
          <p:cNvSpPr>
            <a:spLocks noGrp="1" noChangeArrowheads="1"/>
          </p:cNvSpPr>
          <p:nvPr>
            <p:ph idx="1"/>
          </p:nvPr>
        </p:nvSpPr>
        <p:spPr>
          <a:xfrm>
            <a:off x="685800" y="1981200"/>
            <a:ext cx="8229600" cy="4114800"/>
          </a:xfrm>
        </p:spPr>
        <p:txBody>
          <a:bodyPr>
            <a:normAutofit/>
          </a:bodyPr>
          <a:lstStyle/>
          <a:p>
            <a:pPr algn="just"/>
            <a:r>
              <a:rPr lang="es-PE" altLang="es-AR" sz="2800" dirty="0">
                <a:latin typeface="Arial" panose="020B0604020202020204" pitchFamily="34" charset="0"/>
              </a:rPr>
              <a:t>Se enfoca en la disposición de los seguidores.</a:t>
            </a:r>
          </a:p>
          <a:p>
            <a:pPr algn="just"/>
            <a:r>
              <a:rPr lang="es-PE" altLang="es-AR" sz="2800" dirty="0">
                <a:latin typeface="Arial" panose="020B0604020202020204" pitchFamily="34" charset="0"/>
              </a:rPr>
              <a:t>Es importante la preparación o madurez de los seguidores.</a:t>
            </a:r>
          </a:p>
          <a:p>
            <a:pPr algn="just"/>
            <a:endParaRPr lang="es-PE" altLang="es-AR" sz="2800" dirty="0">
              <a:latin typeface="Arial" panose="020B0604020202020204" pitchFamily="34" charset="0"/>
            </a:endParaRPr>
          </a:p>
          <a:p>
            <a:pPr marL="0" indent="0" algn="just">
              <a:buNone/>
            </a:pPr>
            <a:endParaRPr lang="es-PE" altLang="es-AR" sz="2800" dirty="0">
              <a:latin typeface="Arial" panose="020B0604020202020204" pitchFamily="34" charset="0"/>
            </a:endParaRPr>
          </a:p>
          <a:p>
            <a:pPr algn="just" defTabSz="914377">
              <a:defRPr/>
            </a:pPr>
            <a:r>
              <a:rPr lang="es-AR" sz="2800" dirty="0">
                <a:hlinkClick r:id="rId2"/>
              </a:rPr>
              <a:t>https://www.luispiza.com/blog/test-de-liderazgo-situacional-blanchard-hersey</a:t>
            </a:r>
            <a:endParaRPr lang="es-ES" sz="2800" dirty="0">
              <a:latin typeface="Arial" pitchFamily="34" charset="0"/>
            </a:endParaRPr>
          </a:p>
        </p:txBody>
      </p:sp>
    </p:spTree>
    <p:extLst>
      <p:ext uri="{BB962C8B-B14F-4D97-AF65-F5344CB8AC3E}">
        <p14:creationId xmlns:p14="http://schemas.microsoft.com/office/powerpoint/2010/main" val="33884985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FE5D9F1B-58FB-5E6A-6170-594CB4ACE9CF}"/>
              </a:ext>
            </a:extLst>
          </p:cNvPr>
          <p:cNvSpPr>
            <a:spLocks noChangeArrowheads="1"/>
          </p:cNvSpPr>
          <p:nvPr/>
        </p:nvSpPr>
        <p:spPr bwMode="auto">
          <a:xfrm>
            <a:off x="685800" y="1828800"/>
            <a:ext cx="76200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endParaRPr lang="es-ES" altLang="es-AR" sz="2800" b="1" dirty="0">
              <a:solidFill>
                <a:schemeClr val="tx2"/>
              </a:solidFill>
              <a:latin typeface="Arial" panose="020B0604020202020204" pitchFamily="34" charset="0"/>
            </a:endParaRPr>
          </a:p>
          <a:p>
            <a:pPr algn="just" eaLnBrk="1" hangingPunct="1">
              <a:spcBef>
                <a:spcPct val="20000"/>
              </a:spcBef>
              <a:buFontTx/>
              <a:buChar char="•"/>
            </a:pPr>
            <a:r>
              <a:rPr lang="es-PE" altLang="es-AR" sz="2800" dirty="0">
                <a:latin typeface="Arial" panose="020B0604020202020204" pitchFamily="34" charset="0"/>
              </a:rPr>
              <a:t>El Comportamiento del líder es eficaz dependiento de la relación, de la tarea y de la capacidad y voluntad de los subordinados.</a:t>
            </a:r>
          </a:p>
          <a:p>
            <a:pPr algn="just" eaLnBrk="1" hangingPunct="1">
              <a:spcBef>
                <a:spcPct val="20000"/>
              </a:spcBef>
              <a:buFontTx/>
              <a:buChar char="•"/>
            </a:pPr>
            <a:endParaRPr lang="es-PE" altLang="es-AR" sz="2800" dirty="0">
              <a:latin typeface="Arial" panose="020B0604020202020204" pitchFamily="34" charset="0"/>
            </a:endParaRPr>
          </a:p>
          <a:p>
            <a:pPr algn="just" eaLnBrk="1" hangingPunct="1">
              <a:spcBef>
                <a:spcPct val="20000"/>
              </a:spcBef>
              <a:buFontTx/>
              <a:buChar char="•"/>
            </a:pPr>
            <a:r>
              <a:rPr lang="es-PE" altLang="es-AR" sz="2800" dirty="0">
                <a:latin typeface="Arial" panose="020B0604020202020204" pitchFamily="34" charset="0"/>
              </a:rPr>
              <a:t>Hay 4 conductas posibles del líder. Cada una tiene su escenario óptimo.</a:t>
            </a:r>
          </a:p>
        </p:txBody>
      </p:sp>
      <p:sp>
        <p:nvSpPr>
          <p:cNvPr id="2" name="Rectangle 2">
            <a:extLst>
              <a:ext uri="{FF2B5EF4-FFF2-40B4-BE49-F238E27FC236}">
                <a16:creationId xmlns:a16="http://schemas.microsoft.com/office/drawing/2014/main" id="{8DF3A841-F827-9F6E-BC35-B42D5337EB1F}"/>
              </a:ext>
            </a:extLst>
          </p:cNvPr>
          <p:cNvSpPr txBox="1">
            <a:spLocks noChangeArrowheads="1"/>
          </p:cNvSpPr>
          <p:nvPr/>
        </p:nvSpPr>
        <p:spPr>
          <a:xfrm>
            <a:off x="228600" y="620688"/>
            <a:ext cx="9144000" cy="1143000"/>
          </a:xfrm>
          <a:prstGeom prst="rect">
            <a:avLst/>
          </a:prstGeom>
        </p:spPr>
        <p:txBody>
          <a:bodyPr/>
          <a:lst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pPr defTabSz="914377">
              <a:defRPr/>
            </a:pPr>
            <a:r>
              <a:rPr lang="es-CL" altLang="es-AR" b="1" dirty="0">
                <a:solidFill>
                  <a:srgbClr val="7B9899"/>
                </a:solidFill>
              </a:rPr>
              <a:t>TEORÍA SITUACIÓN DE HERSEY Y BLANCHARD</a:t>
            </a:r>
            <a:endParaRPr lang="es-ES" altLang="es-AR" b="1" dirty="0">
              <a:solidFill>
                <a:srgbClr val="7B9899"/>
              </a:solidFill>
            </a:endParaRPr>
          </a:p>
        </p:txBody>
      </p:sp>
    </p:spTree>
    <p:extLst>
      <p:ext uri="{BB962C8B-B14F-4D97-AF65-F5344CB8AC3E}">
        <p14:creationId xmlns:p14="http://schemas.microsoft.com/office/powerpoint/2010/main" val="34143825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2">
            <a:extLst>
              <a:ext uri="{FF2B5EF4-FFF2-40B4-BE49-F238E27FC236}">
                <a16:creationId xmlns:a16="http://schemas.microsoft.com/office/drawing/2014/main" id="{E4EA0262-F36A-9D09-7F5E-C15ABF3D0F11}"/>
              </a:ext>
            </a:extLst>
          </p:cNvPr>
          <p:cNvSpPr>
            <a:spLocks noGrp="1" noChangeArrowheads="1"/>
          </p:cNvSpPr>
          <p:nvPr>
            <p:ph idx="1"/>
          </p:nvPr>
        </p:nvSpPr>
        <p:spPr>
          <a:xfrm>
            <a:off x="685800" y="1981200"/>
            <a:ext cx="8077200" cy="4114800"/>
          </a:xfrm>
        </p:spPr>
        <p:txBody>
          <a:bodyPr>
            <a:normAutofit/>
          </a:bodyPr>
          <a:lstStyle/>
          <a:p>
            <a:pPr marL="0" indent="0" algn="just">
              <a:buNone/>
            </a:pPr>
            <a:r>
              <a:rPr lang="es-PE" altLang="es-AR" sz="2800" dirty="0">
                <a:latin typeface="Arial" panose="020B0604020202020204" pitchFamily="34" charset="0"/>
              </a:rPr>
              <a:t>Definen 4 etapas de preparación de los seguidores:</a:t>
            </a:r>
          </a:p>
          <a:p>
            <a:pPr marL="914400" lvl="1" indent="-457200" algn="just" eaLnBrk="1" hangingPunct="1">
              <a:buFont typeface="+mj-lt"/>
              <a:buAutoNum type="arabicPeriod"/>
            </a:pPr>
            <a:r>
              <a:rPr lang="es-PE" altLang="es-AR" sz="2400" dirty="0">
                <a:latin typeface="Arial" panose="020B0604020202020204" pitchFamily="34" charset="0"/>
              </a:rPr>
              <a:t>La gente es incapaz y no quiere asumir una responsabilidad.</a:t>
            </a:r>
          </a:p>
          <a:p>
            <a:pPr marL="914400" lvl="1" indent="-457200" algn="just" eaLnBrk="1" hangingPunct="1">
              <a:buFont typeface="+mj-lt"/>
              <a:buAutoNum type="arabicPeriod"/>
            </a:pPr>
            <a:r>
              <a:rPr lang="es-PE" altLang="es-AR" sz="2400" dirty="0">
                <a:latin typeface="Arial" panose="020B0604020202020204" pitchFamily="34" charset="0"/>
              </a:rPr>
              <a:t>La gente es incapaz, pero esta dispuesta a asumir su trabajo.</a:t>
            </a:r>
          </a:p>
          <a:p>
            <a:pPr marL="914400" lvl="1" indent="-457200" algn="just" eaLnBrk="1" hangingPunct="1">
              <a:buFont typeface="+mj-lt"/>
              <a:buAutoNum type="arabicPeriod"/>
            </a:pPr>
            <a:r>
              <a:rPr lang="es-PE" altLang="es-AR" sz="2400" dirty="0">
                <a:latin typeface="Arial" panose="020B0604020202020204" pitchFamily="34" charset="0"/>
              </a:rPr>
              <a:t>La gente es capaz, pero no esta dispuesta.</a:t>
            </a:r>
          </a:p>
          <a:p>
            <a:pPr marL="914400" lvl="1" indent="-457200" algn="just" eaLnBrk="1" hangingPunct="1">
              <a:buFont typeface="+mj-lt"/>
              <a:buAutoNum type="arabicPeriod"/>
            </a:pPr>
            <a:r>
              <a:rPr lang="es-PE" altLang="es-AR" sz="2400" dirty="0">
                <a:latin typeface="Arial" panose="020B0604020202020204" pitchFamily="34" charset="0"/>
              </a:rPr>
              <a:t>La gente es capaz y esta dispuesta.</a:t>
            </a:r>
            <a:endParaRPr lang="es-ES" altLang="es-AR" sz="2400" dirty="0">
              <a:latin typeface="Arial" panose="020B0604020202020204" pitchFamily="34" charset="0"/>
            </a:endParaRPr>
          </a:p>
        </p:txBody>
      </p:sp>
      <p:sp>
        <p:nvSpPr>
          <p:cNvPr id="4" name="Rectangle 2">
            <a:extLst>
              <a:ext uri="{FF2B5EF4-FFF2-40B4-BE49-F238E27FC236}">
                <a16:creationId xmlns:a16="http://schemas.microsoft.com/office/drawing/2014/main" id="{D24742A6-8C24-5FAD-AB8E-2EA28721A31D}"/>
              </a:ext>
            </a:extLst>
          </p:cNvPr>
          <p:cNvSpPr txBox="1">
            <a:spLocks noChangeArrowheads="1"/>
          </p:cNvSpPr>
          <p:nvPr/>
        </p:nvSpPr>
        <p:spPr>
          <a:xfrm>
            <a:off x="228600" y="620688"/>
            <a:ext cx="9144000" cy="1143000"/>
          </a:xfrm>
          <a:prstGeom prst="rect">
            <a:avLst/>
          </a:prstGeom>
        </p:spPr>
        <p:txBody>
          <a:bodyPr/>
          <a:lst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pPr defTabSz="914377">
              <a:defRPr/>
            </a:pPr>
            <a:r>
              <a:rPr lang="es-CL" altLang="es-AR" b="1" dirty="0">
                <a:solidFill>
                  <a:srgbClr val="7B9899"/>
                </a:solidFill>
              </a:rPr>
              <a:t>TEORÍA SITUACIÓN DE HERSEY Y BLANCHARD</a:t>
            </a:r>
            <a:endParaRPr lang="es-ES" altLang="es-AR" b="1" dirty="0">
              <a:solidFill>
                <a:srgbClr val="7B9899"/>
              </a:solidFill>
            </a:endParaRPr>
          </a:p>
        </p:txBody>
      </p:sp>
    </p:spTree>
    <p:extLst>
      <p:ext uri="{BB962C8B-B14F-4D97-AF65-F5344CB8AC3E}">
        <p14:creationId xmlns:p14="http://schemas.microsoft.com/office/powerpoint/2010/main" val="17934335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Text Box 5">
            <a:extLst>
              <a:ext uri="{FF2B5EF4-FFF2-40B4-BE49-F238E27FC236}">
                <a16:creationId xmlns:a16="http://schemas.microsoft.com/office/drawing/2014/main" id="{D43D8ECE-AE5B-45C1-619D-3633D04D7E20}"/>
              </a:ext>
            </a:extLst>
          </p:cNvPr>
          <p:cNvSpPr txBox="1">
            <a:spLocks noChangeArrowheads="1"/>
          </p:cNvSpPr>
          <p:nvPr/>
        </p:nvSpPr>
        <p:spPr bwMode="auto">
          <a:xfrm>
            <a:off x="304800" y="1447800"/>
            <a:ext cx="4267200" cy="4691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algn="ctr" eaLnBrk="1" hangingPunct="1">
              <a:spcBef>
                <a:spcPct val="50000"/>
              </a:spcBef>
            </a:pPr>
            <a:r>
              <a:rPr lang="es-ES_tradnl" altLang="es-AR" sz="2400" b="1" dirty="0">
                <a:solidFill>
                  <a:srgbClr val="000099"/>
                </a:solidFill>
                <a:latin typeface="Arial" panose="020B0604020202020204" pitchFamily="34" charset="0"/>
              </a:rPr>
              <a:t>Nivel de Desarrollo</a:t>
            </a:r>
            <a:endParaRPr lang="es-ES_tradnl" altLang="es-AR" sz="2400" b="1" dirty="0">
              <a:latin typeface="Arial" panose="020B0604020202020204" pitchFamily="34" charset="0"/>
            </a:endParaRPr>
          </a:p>
          <a:p>
            <a:pPr algn="ctr" eaLnBrk="1" hangingPunct="1">
              <a:lnSpc>
                <a:spcPct val="60000"/>
              </a:lnSpc>
              <a:spcBef>
                <a:spcPct val="50000"/>
              </a:spcBef>
            </a:pPr>
            <a:r>
              <a:rPr lang="es-ES_tradnl" altLang="es-AR" sz="2000" b="1" dirty="0">
                <a:latin typeface="Arial" panose="020B0604020202020204" pitchFamily="34" charset="0"/>
              </a:rPr>
              <a:t>D1</a:t>
            </a:r>
            <a:endParaRPr lang="es-ES_tradnl" altLang="es-AR" sz="2000" dirty="0">
              <a:latin typeface="Arial" panose="020B0604020202020204" pitchFamily="34" charset="0"/>
            </a:endParaRPr>
          </a:p>
          <a:p>
            <a:pPr algn="ctr" eaLnBrk="1" hangingPunct="1">
              <a:lnSpc>
                <a:spcPct val="60000"/>
              </a:lnSpc>
              <a:spcBef>
                <a:spcPct val="50000"/>
              </a:spcBef>
            </a:pPr>
            <a:r>
              <a:rPr lang="es-ES_tradnl" altLang="es-AR" sz="2000" dirty="0">
                <a:latin typeface="Arial" panose="020B0604020202020204" pitchFamily="34" charset="0"/>
              </a:rPr>
              <a:t>Poca competencia</a:t>
            </a:r>
          </a:p>
          <a:p>
            <a:pPr algn="ctr" eaLnBrk="1" hangingPunct="1">
              <a:lnSpc>
                <a:spcPct val="60000"/>
              </a:lnSpc>
              <a:spcBef>
                <a:spcPct val="50000"/>
              </a:spcBef>
            </a:pPr>
            <a:r>
              <a:rPr lang="es-ES_tradnl" altLang="es-AR" sz="2000" dirty="0">
                <a:latin typeface="Arial" panose="020B0604020202020204" pitchFamily="34" charset="0"/>
              </a:rPr>
              <a:t>Mucho interés</a:t>
            </a:r>
          </a:p>
          <a:p>
            <a:pPr algn="ctr" eaLnBrk="1" hangingPunct="1">
              <a:lnSpc>
                <a:spcPct val="60000"/>
              </a:lnSpc>
              <a:spcBef>
                <a:spcPct val="50000"/>
              </a:spcBef>
            </a:pPr>
            <a:r>
              <a:rPr lang="es-ES_tradnl" altLang="es-AR" sz="2000" b="1" dirty="0">
                <a:latin typeface="Arial" panose="020B0604020202020204" pitchFamily="34" charset="0"/>
              </a:rPr>
              <a:t>D2</a:t>
            </a:r>
            <a:endParaRPr lang="es-ES_tradnl" altLang="es-AR" sz="2000" dirty="0">
              <a:latin typeface="Arial" panose="020B0604020202020204" pitchFamily="34" charset="0"/>
            </a:endParaRPr>
          </a:p>
          <a:p>
            <a:pPr algn="ctr" eaLnBrk="1" hangingPunct="1">
              <a:lnSpc>
                <a:spcPct val="60000"/>
              </a:lnSpc>
              <a:spcBef>
                <a:spcPct val="50000"/>
              </a:spcBef>
            </a:pPr>
            <a:r>
              <a:rPr lang="es-ES_tradnl" altLang="es-AR" sz="2000" dirty="0">
                <a:latin typeface="Arial" panose="020B0604020202020204" pitchFamily="34" charset="0"/>
              </a:rPr>
              <a:t>Alguna competencia</a:t>
            </a:r>
          </a:p>
          <a:p>
            <a:pPr algn="ctr" eaLnBrk="1" hangingPunct="1">
              <a:lnSpc>
                <a:spcPct val="60000"/>
              </a:lnSpc>
              <a:spcBef>
                <a:spcPct val="50000"/>
              </a:spcBef>
            </a:pPr>
            <a:r>
              <a:rPr lang="es-ES_tradnl" altLang="es-AR" sz="2000" dirty="0">
                <a:latin typeface="Arial" panose="020B0604020202020204" pitchFamily="34" charset="0"/>
              </a:rPr>
              <a:t>Poco interés</a:t>
            </a:r>
          </a:p>
          <a:p>
            <a:pPr algn="ctr" eaLnBrk="1" hangingPunct="1">
              <a:lnSpc>
                <a:spcPct val="60000"/>
              </a:lnSpc>
              <a:spcBef>
                <a:spcPct val="50000"/>
              </a:spcBef>
            </a:pPr>
            <a:r>
              <a:rPr lang="es-ES_tradnl" altLang="es-AR" sz="2000" b="1" dirty="0">
                <a:latin typeface="Arial" panose="020B0604020202020204" pitchFamily="34" charset="0"/>
              </a:rPr>
              <a:t>D3</a:t>
            </a:r>
            <a:endParaRPr lang="es-ES_tradnl" altLang="es-AR" sz="2000" dirty="0">
              <a:latin typeface="Arial" panose="020B0604020202020204" pitchFamily="34" charset="0"/>
            </a:endParaRPr>
          </a:p>
          <a:p>
            <a:pPr algn="ctr" eaLnBrk="1" hangingPunct="1">
              <a:lnSpc>
                <a:spcPct val="60000"/>
              </a:lnSpc>
              <a:spcBef>
                <a:spcPct val="50000"/>
              </a:spcBef>
            </a:pPr>
            <a:r>
              <a:rPr lang="es-ES_tradnl" altLang="es-AR" sz="2000" dirty="0">
                <a:latin typeface="Arial" panose="020B0604020202020204" pitchFamily="34" charset="0"/>
              </a:rPr>
              <a:t>Mucha competencia</a:t>
            </a:r>
          </a:p>
          <a:p>
            <a:pPr algn="ctr" eaLnBrk="1" hangingPunct="1">
              <a:lnSpc>
                <a:spcPct val="60000"/>
              </a:lnSpc>
              <a:spcBef>
                <a:spcPct val="50000"/>
              </a:spcBef>
            </a:pPr>
            <a:r>
              <a:rPr lang="es-ES_tradnl" altLang="es-AR" sz="2000" dirty="0">
                <a:latin typeface="Arial" panose="020B0604020202020204" pitchFamily="34" charset="0"/>
              </a:rPr>
              <a:t>Interés variable</a:t>
            </a:r>
          </a:p>
          <a:p>
            <a:pPr algn="ctr" eaLnBrk="1" hangingPunct="1">
              <a:lnSpc>
                <a:spcPct val="50000"/>
              </a:lnSpc>
              <a:spcBef>
                <a:spcPct val="50000"/>
              </a:spcBef>
            </a:pPr>
            <a:endParaRPr lang="es-ES_tradnl" altLang="es-AR" sz="2000" dirty="0">
              <a:latin typeface="Arial" panose="020B0604020202020204" pitchFamily="34" charset="0"/>
            </a:endParaRPr>
          </a:p>
          <a:p>
            <a:pPr algn="ctr" eaLnBrk="1" hangingPunct="1">
              <a:lnSpc>
                <a:spcPct val="50000"/>
              </a:lnSpc>
              <a:spcBef>
                <a:spcPct val="50000"/>
              </a:spcBef>
            </a:pPr>
            <a:r>
              <a:rPr lang="es-ES_tradnl" altLang="es-AR" sz="2000" b="1" dirty="0">
                <a:latin typeface="Arial" panose="020B0604020202020204" pitchFamily="34" charset="0"/>
              </a:rPr>
              <a:t>D4</a:t>
            </a:r>
            <a:endParaRPr lang="es-ES_tradnl" altLang="es-AR" sz="2000" dirty="0">
              <a:latin typeface="Arial" panose="020B0604020202020204" pitchFamily="34" charset="0"/>
            </a:endParaRPr>
          </a:p>
          <a:p>
            <a:pPr algn="ctr" eaLnBrk="1" hangingPunct="1">
              <a:lnSpc>
                <a:spcPct val="50000"/>
              </a:lnSpc>
              <a:spcBef>
                <a:spcPct val="50000"/>
              </a:spcBef>
            </a:pPr>
            <a:r>
              <a:rPr lang="es-ES_tradnl" altLang="es-AR" sz="2000" dirty="0">
                <a:latin typeface="Arial" panose="020B0604020202020204" pitchFamily="34" charset="0"/>
              </a:rPr>
              <a:t>Mucha competencia</a:t>
            </a:r>
          </a:p>
          <a:p>
            <a:pPr algn="ctr" eaLnBrk="1" hangingPunct="1">
              <a:lnSpc>
                <a:spcPct val="50000"/>
              </a:lnSpc>
              <a:spcBef>
                <a:spcPct val="50000"/>
              </a:spcBef>
            </a:pPr>
            <a:r>
              <a:rPr lang="es-ES_tradnl" altLang="es-AR" sz="2000" dirty="0">
                <a:latin typeface="Arial" panose="020B0604020202020204" pitchFamily="34" charset="0"/>
              </a:rPr>
              <a:t>Mucho Interés</a:t>
            </a:r>
          </a:p>
        </p:txBody>
      </p:sp>
      <p:sp>
        <p:nvSpPr>
          <p:cNvPr id="44036" name="Text Box 6">
            <a:extLst>
              <a:ext uri="{FF2B5EF4-FFF2-40B4-BE49-F238E27FC236}">
                <a16:creationId xmlns:a16="http://schemas.microsoft.com/office/drawing/2014/main" id="{01274DD9-E325-D55C-9001-A6D0A1A99D37}"/>
              </a:ext>
            </a:extLst>
          </p:cNvPr>
          <p:cNvSpPr txBox="1">
            <a:spLocks noChangeArrowheads="1"/>
          </p:cNvSpPr>
          <p:nvPr/>
        </p:nvSpPr>
        <p:spPr bwMode="auto">
          <a:xfrm>
            <a:off x="4572000" y="1527968"/>
            <a:ext cx="4343400" cy="477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spcBef>
                <a:spcPct val="50000"/>
              </a:spcBef>
            </a:pPr>
            <a:r>
              <a:rPr lang="es-ES_tradnl" altLang="es-AR" b="1" dirty="0">
                <a:solidFill>
                  <a:srgbClr val="FF0000"/>
                </a:solidFill>
                <a:latin typeface="Arial" panose="020B0604020202020204" pitchFamily="34" charset="0"/>
              </a:rPr>
              <a:t>Estilo de Liderazgo Adecuado</a:t>
            </a:r>
          </a:p>
          <a:p>
            <a:pPr algn="ctr" eaLnBrk="1" hangingPunct="1">
              <a:lnSpc>
                <a:spcPct val="70000"/>
              </a:lnSpc>
              <a:spcBef>
                <a:spcPct val="50000"/>
              </a:spcBef>
            </a:pPr>
            <a:r>
              <a:rPr lang="es-ES_tradnl" altLang="es-AR" sz="2200" b="1" dirty="0">
                <a:latin typeface="Arial" panose="020B0604020202020204" pitchFamily="34" charset="0"/>
              </a:rPr>
              <a:t>E1</a:t>
            </a:r>
            <a:endParaRPr lang="es-ES_tradnl" altLang="es-AR" sz="2200" dirty="0">
              <a:latin typeface="Arial" panose="020B0604020202020204" pitchFamily="34" charset="0"/>
            </a:endParaRPr>
          </a:p>
          <a:p>
            <a:pPr algn="ctr" eaLnBrk="1" hangingPunct="1">
              <a:lnSpc>
                <a:spcPct val="70000"/>
              </a:lnSpc>
              <a:spcBef>
                <a:spcPct val="50000"/>
              </a:spcBef>
            </a:pPr>
            <a:r>
              <a:rPr lang="es-ES_tradnl" altLang="es-AR" sz="2000" b="1" dirty="0">
                <a:latin typeface="Arial" panose="020B0604020202020204" pitchFamily="34" charset="0"/>
              </a:rPr>
              <a:t>DIRIGIR </a:t>
            </a:r>
            <a:r>
              <a:rPr lang="es-ES_tradnl" altLang="es-AR" sz="2000" dirty="0">
                <a:latin typeface="Arial" panose="020B0604020202020204" pitchFamily="34" charset="0"/>
              </a:rPr>
              <a:t>: estructurar, controlar y supervisar</a:t>
            </a:r>
          </a:p>
          <a:p>
            <a:pPr algn="ctr" eaLnBrk="1" hangingPunct="1">
              <a:spcBef>
                <a:spcPct val="50000"/>
              </a:spcBef>
            </a:pPr>
            <a:r>
              <a:rPr lang="es-ES_tradnl" altLang="es-AR" sz="2000" b="1" dirty="0">
                <a:latin typeface="Arial" panose="020B0604020202020204" pitchFamily="34" charset="0"/>
              </a:rPr>
              <a:t>E2</a:t>
            </a:r>
            <a:endParaRPr lang="es-ES_tradnl" altLang="es-AR" sz="2000" dirty="0">
              <a:latin typeface="Arial" panose="020B0604020202020204" pitchFamily="34" charset="0"/>
            </a:endParaRPr>
          </a:p>
          <a:p>
            <a:pPr algn="ctr" eaLnBrk="1" hangingPunct="1">
              <a:lnSpc>
                <a:spcPct val="50000"/>
              </a:lnSpc>
              <a:spcBef>
                <a:spcPct val="50000"/>
              </a:spcBef>
            </a:pPr>
            <a:r>
              <a:rPr lang="es-ES_tradnl" altLang="es-AR" sz="2000" b="1" dirty="0">
                <a:latin typeface="Arial" panose="020B0604020202020204" pitchFamily="34" charset="0"/>
              </a:rPr>
              <a:t>INSTRUIR</a:t>
            </a:r>
            <a:r>
              <a:rPr lang="es-ES_tradnl" altLang="es-AR" sz="2000" dirty="0">
                <a:latin typeface="Arial" panose="020B0604020202020204" pitchFamily="34" charset="0"/>
              </a:rPr>
              <a:t>: orientar y </a:t>
            </a:r>
          </a:p>
          <a:p>
            <a:pPr algn="ctr" eaLnBrk="1" hangingPunct="1">
              <a:lnSpc>
                <a:spcPct val="50000"/>
              </a:lnSpc>
              <a:spcBef>
                <a:spcPct val="50000"/>
              </a:spcBef>
            </a:pPr>
            <a:r>
              <a:rPr lang="es-ES_tradnl" altLang="es-AR" sz="2000" dirty="0">
                <a:latin typeface="Arial" panose="020B0604020202020204" pitchFamily="34" charset="0"/>
              </a:rPr>
              <a:t>ayudar</a:t>
            </a:r>
          </a:p>
          <a:p>
            <a:pPr algn="ctr" eaLnBrk="1" hangingPunct="1">
              <a:lnSpc>
                <a:spcPct val="0"/>
              </a:lnSpc>
              <a:spcBef>
                <a:spcPct val="50000"/>
              </a:spcBef>
            </a:pPr>
            <a:endParaRPr lang="es-ES_tradnl" altLang="es-AR" sz="2000" dirty="0">
              <a:latin typeface="Arial" panose="020B0604020202020204" pitchFamily="34" charset="0"/>
            </a:endParaRPr>
          </a:p>
          <a:p>
            <a:pPr algn="ctr" eaLnBrk="1" hangingPunct="1">
              <a:lnSpc>
                <a:spcPct val="30000"/>
              </a:lnSpc>
              <a:spcBef>
                <a:spcPct val="50000"/>
              </a:spcBef>
            </a:pPr>
            <a:r>
              <a:rPr lang="es-ES_tradnl" altLang="es-AR" sz="2000" b="1" dirty="0">
                <a:latin typeface="Arial" panose="020B0604020202020204" pitchFamily="34" charset="0"/>
              </a:rPr>
              <a:t>E3</a:t>
            </a:r>
            <a:endParaRPr lang="es-ES_tradnl" altLang="es-AR" sz="2000" dirty="0">
              <a:latin typeface="Arial" panose="020B0604020202020204" pitchFamily="34" charset="0"/>
            </a:endParaRPr>
          </a:p>
          <a:p>
            <a:pPr algn="ctr" eaLnBrk="1" hangingPunct="1">
              <a:lnSpc>
                <a:spcPct val="70000"/>
              </a:lnSpc>
              <a:spcBef>
                <a:spcPct val="50000"/>
              </a:spcBef>
            </a:pPr>
            <a:r>
              <a:rPr lang="es-ES_tradnl" altLang="es-AR" sz="2000" b="1" dirty="0">
                <a:latin typeface="Arial" panose="020B0604020202020204" pitchFamily="34" charset="0"/>
              </a:rPr>
              <a:t>APOYAR:</a:t>
            </a:r>
            <a:r>
              <a:rPr lang="es-ES_tradnl" altLang="es-AR" sz="2000" dirty="0">
                <a:latin typeface="Arial" panose="020B0604020202020204" pitchFamily="34" charset="0"/>
              </a:rPr>
              <a:t> elogiar, escuchar y dar facilidades</a:t>
            </a:r>
          </a:p>
          <a:p>
            <a:pPr algn="ctr" eaLnBrk="1" hangingPunct="1">
              <a:lnSpc>
                <a:spcPct val="90000"/>
              </a:lnSpc>
              <a:spcBef>
                <a:spcPct val="50000"/>
              </a:spcBef>
            </a:pPr>
            <a:endParaRPr lang="es-ES_tradnl" altLang="es-AR" sz="2000" dirty="0">
              <a:latin typeface="Arial" panose="020B0604020202020204" pitchFamily="34" charset="0"/>
            </a:endParaRPr>
          </a:p>
          <a:p>
            <a:pPr algn="ctr" eaLnBrk="1" hangingPunct="1">
              <a:lnSpc>
                <a:spcPct val="70000"/>
              </a:lnSpc>
              <a:spcBef>
                <a:spcPct val="50000"/>
              </a:spcBef>
            </a:pPr>
            <a:r>
              <a:rPr lang="es-ES_tradnl" altLang="es-AR" sz="2000" b="1" dirty="0">
                <a:latin typeface="Arial" panose="020B0604020202020204" pitchFamily="34" charset="0"/>
              </a:rPr>
              <a:t>E4</a:t>
            </a:r>
            <a:endParaRPr lang="es-ES_tradnl" altLang="es-AR" sz="2000" dirty="0">
              <a:latin typeface="Arial" panose="020B0604020202020204" pitchFamily="34" charset="0"/>
            </a:endParaRPr>
          </a:p>
          <a:p>
            <a:pPr algn="ctr" eaLnBrk="1" hangingPunct="1">
              <a:lnSpc>
                <a:spcPct val="40000"/>
              </a:lnSpc>
              <a:spcBef>
                <a:spcPct val="50000"/>
              </a:spcBef>
            </a:pPr>
            <a:r>
              <a:rPr lang="es-ES_tradnl" altLang="es-AR" sz="2000" b="1" dirty="0">
                <a:latin typeface="Arial" panose="020B0604020202020204" pitchFamily="34" charset="0"/>
              </a:rPr>
              <a:t>DELEGAR:</a:t>
            </a:r>
            <a:r>
              <a:rPr lang="es-ES_tradnl" altLang="es-AR" sz="2000" dirty="0">
                <a:latin typeface="Arial" panose="020B0604020202020204" pitchFamily="34" charset="0"/>
              </a:rPr>
              <a:t> dar la posibilidad</a:t>
            </a:r>
          </a:p>
          <a:p>
            <a:pPr algn="ctr" eaLnBrk="1" hangingPunct="1">
              <a:lnSpc>
                <a:spcPct val="40000"/>
              </a:lnSpc>
              <a:spcBef>
                <a:spcPct val="50000"/>
              </a:spcBef>
            </a:pPr>
            <a:r>
              <a:rPr lang="es-ES_tradnl" altLang="es-AR" sz="2000" dirty="0">
                <a:latin typeface="Arial" panose="020B0604020202020204" pitchFamily="34" charset="0"/>
              </a:rPr>
              <a:t> de la toma de decisión</a:t>
            </a:r>
          </a:p>
        </p:txBody>
      </p:sp>
      <p:sp>
        <p:nvSpPr>
          <p:cNvPr id="44037" name="Line 7">
            <a:extLst>
              <a:ext uri="{FF2B5EF4-FFF2-40B4-BE49-F238E27FC236}">
                <a16:creationId xmlns:a16="http://schemas.microsoft.com/office/drawing/2014/main" id="{30007C9B-467C-1DA2-B73C-3B0A9FA0C388}"/>
              </a:ext>
            </a:extLst>
          </p:cNvPr>
          <p:cNvSpPr>
            <a:spLocks noChangeShapeType="1"/>
          </p:cNvSpPr>
          <p:nvPr/>
        </p:nvSpPr>
        <p:spPr bwMode="auto">
          <a:xfrm>
            <a:off x="533400" y="1828800"/>
            <a:ext cx="8229600" cy="0"/>
          </a:xfrm>
          <a:prstGeom prst="line">
            <a:avLst/>
          </a:prstGeom>
          <a:noFill/>
          <a:ln w="31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s-PR"/>
          </a:p>
        </p:txBody>
      </p:sp>
      <p:sp>
        <p:nvSpPr>
          <p:cNvPr id="44038" name="Line 8">
            <a:extLst>
              <a:ext uri="{FF2B5EF4-FFF2-40B4-BE49-F238E27FC236}">
                <a16:creationId xmlns:a16="http://schemas.microsoft.com/office/drawing/2014/main" id="{F870C362-AA78-FA84-269C-A006D1EC77BF}"/>
              </a:ext>
            </a:extLst>
          </p:cNvPr>
          <p:cNvSpPr>
            <a:spLocks noChangeShapeType="1"/>
          </p:cNvSpPr>
          <p:nvPr/>
        </p:nvSpPr>
        <p:spPr bwMode="auto">
          <a:xfrm>
            <a:off x="533400" y="2895600"/>
            <a:ext cx="8229600" cy="0"/>
          </a:xfrm>
          <a:prstGeom prst="line">
            <a:avLst/>
          </a:prstGeom>
          <a:noFill/>
          <a:ln w="31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s-PR"/>
          </a:p>
        </p:txBody>
      </p:sp>
      <p:sp>
        <p:nvSpPr>
          <p:cNvPr id="44039" name="Line 9">
            <a:extLst>
              <a:ext uri="{FF2B5EF4-FFF2-40B4-BE49-F238E27FC236}">
                <a16:creationId xmlns:a16="http://schemas.microsoft.com/office/drawing/2014/main" id="{F0D16021-A828-F88E-5945-AE49D977FBC8}"/>
              </a:ext>
            </a:extLst>
          </p:cNvPr>
          <p:cNvSpPr>
            <a:spLocks noChangeShapeType="1"/>
          </p:cNvSpPr>
          <p:nvPr/>
        </p:nvSpPr>
        <p:spPr bwMode="auto">
          <a:xfrm>
            <a:off x="533400" y="3962400"/>
            <a:ext cx="8229600" cy="0"/>
          </a:xfrm>
          <a:prstGeom prst="line">
            <a:avLst/>
          </a:prstGeom>
          <a:noFill/>
          <a:ln w="31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s-PR"/>
          </a:p>
        </p:txBody>
      </p:sp>
      <p:sp>
        <p:nvSpPr>
          <p:cNvPr id="44040" name="Line 10">
            <a:extLst>
              <a:ext uri="{FF2B5EF4-FFF2-40B4-BE49-F238E27FC236}">
                <a16:creationId xmlns:a16="http://schemas.microsoft.com/office/drawing/2014/main" id="{A5ABF4F4-57E3-64FD-33AB-97B59DA1EAD3}"/>
              </a:ext>
            </a:extLst>
          </p:cNvPr>
          <p:cNvSpPr>
            <a:spLocks noChangeShapeType="1"/>
          </p:cNvSpPr>
          <p:nvPr/>
        </p:nvSpPr>
        <p:spPr bwMode="auto">
          <a:xfrm>
            <a:off x="533400" y="5181600"/>
            <a:ext cx="8229600" cy="0"/>
          </a:xfrm>
          <a:prstGeom prst="line">
            <a:avLst/>
          </a:prstGeom>
          <a:noFill/>
          <a:ln w="31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s-PR"/>
          </a:p>
        </p:txBody>
      </p:sp>
      <p:sp>
        <p:nvSpPr>
          <p:cNvPr id="44041" name="Line 11">
            <a:extLst>
              <a:ext uri="{FF2B5EF4-FFF2-40B4-BE49-F238E27FC236}">
                <a16:creationId xmlns:a16="http://schemas.microsoft.com/office/drawing/2014/main" id="{21837EDF-E7E3-8951-63F5-8FE308FBCB0D}"/>
              </a:ext>
            </a:extLst>
          </p:cNvPr>
          <p:cNvSpPr>
            <a:spLocks noChangeShapeType="1"/>
          </p:cNvSpPr>
          <p:nvPr/>
        </p:nvSpPr>
        <p:spPr bwMode="auto">
          <a:xfrm>
            <a:off x="533400" y="6477000"/>
            <a:ext cx="8229600" cy="0"/>
          </a:xfrm>
          <a:prstGeom prst="line">
            <a:avLst/>
          </a:prstGeom>
          <a:noFill/>
          <a:ln w="31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s-PR"/>
          </a:p>
        </p:txBody>
      </p:sp>
      <p:sp>
        <p:nvSpPr>
          <p:cNvPr id="44042" name="Line 12">
            <a:extLst>
              <a:ext uri="{FF2B5EF4-FFF2-40B4-BE49-F238E27FC236}">
                <a16:creationId xmlns:a16="http://schemas.microsoft.com/office/drawing/2014/main" id="{E6210F17-E2C7-A9D6-119D-AE8573C6FF84}"/>
              </a:ext>
            </a:extLst>
          </p:cNvPr>
          <p:cNvSpPr>
            <a:spLocks noChangeShapeType="1"/>
          </p:cNvSpPr>
          <p:nvPr/>
        </p:nvSpPr>
        <p:spPr bwMode="auto">
          <a:xfrm>
            <a:off x="4572000" y="1828800"/>
            <a:ext cx="0" cy="4648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s-PR"/>
          </a:p>
        </p:txBody>
      </p:sp>
      <p:sp>
        <p:nvSpPr>
          <p:cNvPr id="44043" name="Line 13">
            <a:extLst>
              <a:ext uri="{FF2B5EF4-FFF2-40B4-BE49-F238E27FC236}">
                <a16:creationId xmlns:a16="http://schemas.microsoft.com/office/drawing/2014/main" id="{7F310A25-0A10-5F50-9168-3F2FE975FBB9}"/>
              </a:ext>
            </a:extLst>
          </p:cNvPr>
          <p:cNvSpPr>
            <a:spLocks noChangeShapeType="1"/>
          </p:cNvSpPr>
          <p:nvPr/>
        </p:nvSpPr>
        <p:spPr bwMode="auto">
          <a:xfrm>
            <a:off x="8763000" y="1828800"/>
            <a:ext cx="0" cy="4648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s-PR"/>
          </a:p>
        </p:txBody>
      </p:sp>
      <p:sp>
        <p:nvSpPr>
          <p:cNvPr id="44044" name="Line 14">
            <a:extLst>
              <a:ext uri="{FF2B5EF4-FFF2-40B4-BE49-F238E27FC236}">
                <a16:creationId xmlns:a16="http://schemas.microsoft.com/office/drawing/2014/main" id="{CD308DD8-FA75-0B87-4AC2-6258AB5335F0}"/>
              </a:ext>
            </a:extLst>
          </p:cNvPr>
          <p:cNvSpPr>
            <a:spLocks noChangeShapeType="1"/>
          </p:cNvSpPr>
          <p:nvPr/>
        </p:nvSpPr>
        <p:spPr bwMode="auto">
          <a:xfrm>
            <a:off x="533400" y="1828800"/>
            <a:ext cx="0" cy="4648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s-PR"/>
          </a:p>
        </p:txBody>
      </p:sp>
      <p:sp>
        <p:nvSpPr>
          <p:cNvPr id="68623" name="Text Box 15">
            <a:extLst>
              <a:ext uri="{FF2B5EF4-FFF2-40B4-BE49-F238E27FC236}">
                <a16:creationId xmlns:a16="http://schemas.microsoft.com/office/drawing/2014/main" id="{B17FD64F-E109-D5C3-AC94-D2401D473E8C}"/>
              </a:ext>
            </a:extLst>
          </p:cNvPr>
          <p:cNvSpPr txBox="1">
            <a:spLocks noChangeArrowheads="1"/>
          </p:cNvSpPr>
          <p:nvPr/>
        </p:nvSpPr>
        <p:spPr bwMode="auto">
          <a:xfrm>
            <a:off x="285750" y="530225"/>
            <a:ext cx="8534400" cy="531813"/>
          </a:xfrm>
          <a:prstGeom prst="rect">
            <a:avLst/>
          </a:prstGeom>
          <a:noFill/>
          <a:ln w="9525">
            <a:noFill/>
            <a:miter lim="800000"/>
            <a:headEnd/>
            <a:tailEnd/>
          </a:ln>
          <a:effectLst/>
        </p:spPr>
        <p:txBody>
          <a:bodyPr>
            <a:spAutoFit/>
          </a:bodyPr>
          <a:lstStyle/>
          <a:p>
            <a:pPr algn="ctr" eaLnBrk="1" fontAlgn="auto" hangingPunct="1">
              <a:lnSpc>
                <a:spcPct val="80000"/>
              </a:lnSpc>
              <a:spcBef>
                <a:spcPct val="50000"/>
              </a:spcBef>
              <a:spcAft>
                <a:spcPts val="0"/>
              </a:spcAft>
              <a:buClr>
                <a:srgbClr val="000099"/>
              </a:buClr>
              <a:buFont typeface="Wingdings" pitchFamily="2" charset="2"/>
              <a:buNone/>
              <a:defRPr/>
            </a:pPr>
            <a:r>
              <a:rPr lang="es-ES_tradnl" sz="3600" b="1" dirty="0">
                <a:solidFill>
                  <a:srgbClr val="000099"/>
                </a:solidFill>
                <a:effectLst>
                  <a:outerShdw blurRad="38100" dist="38100" dir="2700000" algn="tl">
                    <a:srgbClr val="C0C0C0"/>
                  </a:outerShdw>
                </a:effectLst>
                <a:latin typeface="Arial" charset="0"/>
              </a:rPr>
              <a:t>Liderazgo</a:t>
            </a:r>
            <a:r>
              <a:rPr lang="es-ES_tradnl" sz="3600" b="1" dirty="0">
                <a:effectLst>
                  <a:outerShdw blurRad="38100" dist="38100" dir="2700000" algn="tl">
                    <a:srgbClr val="C0C0C0"/>
                  </a:outerShdw>
                </a:effectLst>
                <a:latin typeface="Arial" charset="0"/>
              </a:rPr>
              <a:t> </a:t>
            </a:r>
            <a:r>
              <a:rPr lang="es-ES_tradnl" sz="3600" b="1" dirty="0">
                <a:solidFill>
                  <a:srgbClr val="000099"/>
                </a:solidFill>
                <a:effectLst>
                  <a:outerShdw blurRad="38100" dist="38100" dir="2700000" algn="tl">
                    <a:srgbClr val="C0C0C0"/>
                  </a:outerShdw>
                </a:effectLst>
                <a:latin typeface="Arial" charset="0"/>
              </a:rPr>
              <a:t>Situacional</a:t>
            </a:r>
          </a:p>
        </p:txBody>
      </p:sp>
    </p:spTree>
    <p:extLst>
      <p:ext uri="{BB962C8B-B14F-4D97-AF65-F5344CB8AC3E}">
        <p14:creationId xmlns:p14="http://schemas.microsoft.com/office/powerpoint/2010/main" val="9411106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Text Box 5">
            <a:extLst>
              <a:ext uri="{FF2B5EF4-FFF2-40B4-BE49-F238E27FC236}">
                <a16:creationId xmlns:a16="http://schemas.microsoft.com/office/drawing/2014/main" id="{21BFAE98-F74A-7F2C-10C5-43AE196E26CB}"/>
              </a:ext>
            </a:extLst>
          </p:cNvPr>
          <p:cNvSpPr txBox="1">
            <a:spLocks noChangeArrowheads="1"/>
          </p:cNvSpPr>
          <p:nvPr/>
        </p:nvSpPr>
        <p:spPr bwMode="auto">
          <a:xfrm>
            <a:off x="990600" y="6248400"/>
            <a:ext cx="19812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spcBef>
                <a:spcPct val="50000"/>
              </a:spcBef>
            </a:pPr>
            <a:endParaRPr lang="es-ES_tradnl" altLang="es-AR" sz="2400">
              <a:latin typeface="Times New Roman" panose="02020603050405020304" pitchFamily="18" charset="0"/>
            </a:endParaRPr>
          </a:p>
        </p:txBody>
      </p:sp>
      <p:sp>
        <p:nvSpPr>
          <p:cNvPr id="45060" name="Line 6">
            <a:extLst>
              <a:ext uri="{FF2B5EF4-FFF2-40B4-BE49-F238E27FC236}">
                <a16:creationId xmlns:a16="http://schemas.microsoft.com/office/drawing/2014/main" id="{27C57476-D51B-6D27-833B-E33484C021BF}"/>
              </a:ext>
            </a:extLst>
          </p:cNvPr>
          <p:cNvSpPr>
            <a:spLocks noChangeShapeType="1"/>
          </p:cNvSpPr>
          <p:nvPr/>
        </p:nvSpPr>
        <p:spPr bwMode="auto">
          <a:xfrm>
            <a:off x="2057400" y="1447800"/>
            <a:ext cx="0" cy="4495800"/>
          </a:xfrm>
          <a:prstGeom prst="line">
            <a:avLst/>
          </a:prstGeom>
          <a:noFill/>
          <a:ln w="38100">
            <a:solidFill>
              <a:srgbClr val="000099"/>
            </a:solidFill>
            <a:round/>
            <a:headEnd type="triangle" w="med" len="med"/>
            <a:tailEnd/>
          </a:ln>
          <a:extLst>
            <a:ext uri="{909E8E84-426E-40DD-AFC4-6F175D3DCCD1}">
              <a14:hiddenFill xmlns:a14="http://schemas.microsoft.com/office/drawing/2010/main">
                <a:noFill/>
              </a14:hiddenFill>
            </a:ext>
          </a:extLst>
        </p:spPr>
        <p:txBody>
          <a:bodyPr wrap="none" anchor="ctr"/>
          <a:lstStyle/>
          <a:p>
            <a:endParaRPr lang="es-PR"/>
          </a:p>
        </p:txBody>
      </p:sp>
      <p:sp>
        <p:nvSpPr>
          <p:cNvPr id="45061" name="Line 7">
            <a:extLst>
              <a:ext uri="{FF2B5EF4-FFF2-40B4-BE49-F238E27FC236}">
                <a16:creationId xmlns:a16="http://schemas.microsoft.com/office/drawing/2014/main" id="{7E278EB9-0335-22A1-7F47-F079C90CA8DA}"/>
              </a:ext>
            </a:extLst>
          </p:cNvPr>
          <p:cNvSpPr>
            <a:spLocks noChangeShapeType="1"/>
          </p:cNvSpPr>
          <p:nvPr/>
        </p:nvSpPr>
        <p:spPr bwMode="auto">
          <a:xfrm>
            <a:off x="2057400" y="5943600"/>
            <a:ext cx="5334000" cy="0"/>
          </a:xfrm>
          <a:prstGeom prst="line">
            <a:avLst/>
          </a:prstGeom>
          <a:noFill/>
          <a:ln w="38100">
            <a:solidFill>
              <a:srgbClr val="000099"/>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s-PR"/>
          </a:p>
        </p:txBody>
      </p:sp>
      <p:cxnSp>
        <p:nvCxnSpPr>
          <p:cNvPr id="45062" name="AutoShape 8">
            <a:extLst>
              <a:ext uri="{FF2B5EF4-FFF2-40B4-BE49-F238E27FC236}">
                <a16:creationId xmlns:a16="http://schemas.microsoft.com/office/drawing/2014/main" id="{F57C05FF-C177-B81C-7F0D-3BCA656416F3}"/>
              </a:ext>
            </a:extLst>
          </p:cNvPr>
          <p:cNvCxnSpPr>
            <a:cxnSpLocks noChangeShapeType="1"/>
          </p:cNvCxnSpPr>
          <p:nvPr/>
        </p:nvCxnSpPr>
        <p:spPr bwMode="auto">
          <a:xfrm flipV="1">
            <a:off x="2286000" y="2438400"/>
            <a:ext cx="2420938" cy="2546350"/>
          </a:xfrm>
          <a:prstGeom prst="curvedConnector3">
            <a:avLst>
              <a:gd name="adj1" fmla="val 50000"/>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45063" name="AutoShape 9">
            <a:extLst>
              <a:ext uri="{FF2B5EF4-FFF2-40B4-BE49-F238E27FC236}">
                <a16:creationId xmlns:a16="http://schemas.microsoft.com/office/drawing/2014/main" id="{ABA33EA4-4B16-FAD6-FD84-C432EFE7CBD7}"/>
              </a:ext>
            </a:extLst>
          </p:cNvPr>
          <p:cNvCxnSpPr>
            <a:cxnSpLocks noChangeShapeType="1"/>
          </p:cNvCxnSpPr>
          <p:nvPr/>
        </p:nvCxnSpPr>
        <p:spPr bwMode="auto">
          <a:xfrm rot="10800000">
            <a:off x="4724400" y="2438400"/>
            <a:ext cx="2151063" cy="2546350"/>
          </a:xfrm>
          <a:prstGeom prst="curvedConnector3">
            <a:avLst>
              <a:gd name="adj1" fmla="val 50000"/>
            </a:avLst>
          </a:prstGeom>
          <a:noFill/>
          <a:ln w="38100">
            <a:solidFill>
              <a:srgbClr val="FF0000"/>
            </a:solidFill>
            <a:round/>
            <a:headEnd/>
            <a:tailEnd/>
          </a:ln>
          <a:extLst>
            <a:ext uri="{909E8E84-426E-40DD-AFC4-6F175D3DCCD1}">
              <a14:hiddenFill xmlns:a14="http://schemas.microsoft.com/office/drawing/2010/main">
                <a:noFill/>
              </a14:hiddenFill>
            </a:ext>
          </a:extLst>
        </p:spPr>
      </p:cxnSp>
      <p:sp>
        <p:nvSpPr>
          <p:cNvPr id="45064" name="Text Box 10">
            <a:extLst>
              <a:ext uri="{FF2B5EF4-FFF2-40B4-BE49-F238E27FC236}">
                <a16:creationId xmlns:a16="http://schemas.microsoft.com/office/drawing/2014/main" id="{DEA7A8E1-5B26-9AE9-262A-0F7A9A574439}"/>
              </a:ext>
            </a:extLst>
          </p:cNvPr>
          <p:cNvSpPr txBox="1">
            <a:spLocks noChangeArrowheads="1"/>
          </p:cNvSpPr>
          <p:nvPr/>
        </p:nvSpPr>
        <p:spPr bwMode="auto">
          <a:xfrm>
            <a:off x="7010400" y="3276600"/>
            <a:ext cx="23622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spcBef>
                <a:spcPct val="50000"/>
              </a:spcBef>
            </a:pPr>
            <a:r>
              <a:rPr lang="es-ES_tradnl" altLang="es-AR" sz="2200" b="1" i="1">
                <a:latin typeface="Times New Roman" panose="02020603050405020304" pitchFamily="18" charset="0"/>
              </a:rPr>
              <a:t>Estilo efectivo de liderazgo</a:t>
            </a:r>
          </a:p>
        </p:txBody>
      </p:sp>
      <p:sp>
        <p:nvSpPr>
          <p:cNvPr id="45065" name="Text Box 11">
            <a:extLst>
              <a:ext uri="{FF2B5EF4-FFF2-40B4-BE49-F238E27FC236}">
                <a16:creationId xmlns:a16="http://schemas.microsoft.com/office/drawing/2014/main" id="{EE0D9D79-E3D8-1EBC-1DB6-7A7A5CF50C35}"/>
              </a:ext>
            </a:extLst>
          </p:cNvPr>
          <p:cNvSpPr txBox="1">
            <a:spLocks noChangeArrowheads="1"/>
          </p:cNvSpPr>
          <p:nvPr/>
        </p:nvSpPr>
        <p:spPr bwMode="auto">
          <a:xfrm>
            <a:off x="2514600" y="6129338"/>
            <a:ext cx="5181600"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algn="ctr" eaLnBrk="1" hangingPunct="1">
              <a:lnSpc>
                <a:spcPct val="70000"/>
              </a:lnSpc>
              <a:spcBef>
                <a:spcPct val="50000"/>
              </a:spcBef>
            </a:pPr>
            <a:r>
              <a:rPr lang="es-ES_tradnl" altLang="es-AR" sz="2400">
                <a:latin typeface="Times New Roman" panose="02020603050405020304" pitchFamily="18" charset="0"/>
              </a:rPr>
              <a:t>Conducta de Tarea</a:t>
            </a:r>
          </a:p>
        </p:txBody>
      </p:sp>
      <p:sp>
        <p:nvSpPr>
          <p:cNvPr id="45066" name="AutoShape 12">
            <a:extLst>
              <a:ext uri="{FF2B5EF4-FFF2-40B4-BE49-F238E27FC236}">
                <a16:creationId xmlns:a16="http://schemas.microsoft.com/office/drawing/2014/main" id="{B0836B53-E513-E019-A01D-63FEF40BDEBE}"/>
              </a:ext>
            </a:extLst>
          </p:cNvPr>
          <p:cNvSpPr>
            <a:spLocks noChangeArrowheads="1"/>
          </p:cNvSpPr>
          <p:nvPr/>
        </p:nvSpPr>
        <p:spPr bwMode="auto">
          <a:xfrm>
            <a:off x="6553200" y="6096000"/>
            <a:ext cx="990600" cy="457200"/>
          </a:xfrm>
          <a:prstGeom prst="rightArrow">
            <a:avLst>
              <a:gd name="adj1" fmla="val 50000"/>
              <a:gd name="adj2" fmla="val 54167"/>
            </a:avLst>
          </a:prstGeom>
          <a:solidFill>
            <a:srgbClr val="000099"/>
          </a:solidFill>
          <a:ln w="9525">
            <a:solidFill>
              <a:srgbClr val="000099"/>
            </a:solidFill>
            <a:miter lim="800000"/>
            <a:headEnd/>
            <a:tailEnd/>
          </a:ln>
        </p:spPr>
        <p:txBody>
          <a:bodyPr wrap="none" anchor="ct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algn="ctr" eaLnBrk="1" hangingPunct="1"/>
            <a:endParaRPr lang="es-ES_tradnl" altLang="es-AR" sz="2400">
              <a:solidFill>
                <a:srgbClr val="000099"/>
              </a:solidFill>
              <a:latin typeface="Times New Roman" panose="02020603050405020304" pitchFamily="18" charset="0"/>
            </a:endParaRPr>
          </a:p>
        </p:txBody>
      </p:sp>
      <p:sp>
        <p:nvSpPr>
          <p:cNvPr id="45067" name="AutoShape 13">
            <a:extLst>
              <a:ext uri="{FF2B5EF4-FFF2-40B4-BE49-F238E27FC236}">
                <a16:creationId xmlns:a16="http://schemas.microsoft.com/office/drawing/2014/main" id="{B5B366A6-C52A-0927-BCF8-44DF32C0E427}"/>
              </a:ext>
            </a:extLst>
          </p:cNvPr>
          <p:cNvSpPr>
            <a:spLocks noChangeArrowheads="1"/>
          </p:cNvSpPr>
          <p:nvPr/>
        </p:nvSpPr>
        <p:spPr bwMode="auto">
          <a:xfrm rot="10800000">
            <a:off x="1905000" y="6096000"/>
            <a:ext cx="1752600" cy="457200"/>
          </a:xfrm>
          <a:prstGeom prst="rightArrow">
            <a:avLst>
              <a:gd name="adj1" fmla="val 50000"/>
              <a:gd name="adj2" fmla="val 95833"/>
            </a:avLst>
          </a:prstGeom>
          <a:solidFill>
            <a:srgbClr val="000099"/>
          </a:solidFill>
          <a:ln w="9525">
            <a:solidFill>
              <a:srgbClr val="000099"/>
            </a:solidFill>
            <a:miter lim="800000"/>
            <a:headEnd/>
            <a:tailEnd/>
          </a:ln>
        </p:spPr>
        <p:txBody>
          <a:bodyPr rot="10800000" wrap="none" anchor="ct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algn="ctr" eaLnBrk="1" hangingPunct="1"/>
            <a:endParaRPr lang="es-ES_tradnl" altLang="es-AR" sz="2400">
              <a:solidFill>
                <a:srgbClr val="000099"/>
              </a:solidFill>
              <a:latin typeface="Times New Roman" panose="02020603050405020304" pitchFamily="18" charset="0"/>
            </a:endParaRPr>
          </a:p>
        </p:txBody>
      </p:sp>
      <p:sp>
        <p:nvSpPr>
          <p:cNvPr id="45068" name="AutoShape 14">
            <a:extLst>
              <a:ext uri="{FF2B5EF4-FFF2-40B4-BE49-F238E27FC236}">
                <a16:creationId xmlns:a16="http://schemas.microsoft.com/office/drawing/2014/main" id="{EF417ABA-0807-5C7F-B074-A6FE4CBBC77D}"/>
              </a:ext>
            </a:extLst>
          </p:cNvPr>
          <p:cNvSpPr>
            <a:spLocks noChangeArrowheads="1"/>
          </p:cNvSpPr>
          <p:nvPr/>
        </p:nvSpPr>
        <p:spPr bwMode="auto">
          <a:xfrm rot="5400000" flipH="1" flipV="1">
            <a:off x="228600" y="2590800"/>
            <a:ext cx="1600200" cy="381000"/>
          </a:xfrm>
          <a:prstGeom prst="rightArrow">
            <a:avLst>
              <a:gd name="adj1" fmla="val 50000"/>
              <a:gd name="adj2" fmla="val 105000"/>
            </a:avLst>
          </a:prstGeom>
          <a:solidFill>
            <a:srgbClr val="000099"/>
          </a:solidFill>
          <a:ln w="9525">
            <a:solidFill>
              <a:srgbClr val="000099"/>
            </a:solidFill>
            <a:miter lim="800000"/>
            <a:headEnd/>
            <a:tailEnd/>
          </a:ln>
        </p:spPr>
        <p:txBody>
          <a:bodyPr vert="eaVert" wrap="none" anchor="ct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algn="ctr" eaLnBrk="1" hangingPunct="1"/>
            <a:endParaRPr lang="es-ES_tradnl" altLang="es-AR" sz="2400">
              <a:solidFill>
                <a:srgbClr val="000099"/>
              </a:solidFill>
              <a:latin typeface="Times New Roman" panose="02020603050405020304" pitchFamily="18" charset="0"/>
            </a:endParaRPr>
          </a:p>
        </p:txBody>
      </p:sp>
      <p:sp>
        <p:nvSpPr>
          <p:cNvPr id="45069" name="AutoShape 15">
            <a:extLst>
              <a:ext uri="{FF2B5EF4-FFF2-40B4-BE49-F238E27FC236}">
                <a16:creationId xmlns:a16="http://schemas.microsoft.com/office/drawing/2014/main" id="{EF784AC4-54D7-6140-D1B1-7A105BAFA92A}"/>
              </a:ext>
            </a:extLst>
          </p:cNvPr>
          <p:cNvSpPr>
            <a:spLocks noChangeArrowheads="1"/>
          </p:cNvSpPr>
          <p:nvPr/>
        </p:nvSpPr>
        <p:spPr bwMode="auto">
          <a:xfrm rot="5400000">
            <a:off x="304800" y="4876800"/>
            <a:ext cx="1524000" cy="457200"/>
          </a:xfrm>
          <a:prstGeom prst="rightArrow">
            <a:avLst>
              <a:gd name="adj1" fmla="val 50000"/>
              <a:gd name="adj2" fmla="val 83333"/>
            </a:avLst>
          </a:prstGeom>
          <a:solidFill>
            <a:srgbClr val="000099"/>
          </a:solidFill>
          <a:ln w="9525">
            <a:solidFill>
              <a:srgbClr val="000099"/>
            </a:solidFill>
            <a:miter lim="800000"/>
            <a:headEnd/>
            <a:tailEnd/>
          </a:ln>
        </p:spPr>
        <p:txBody>
          <a:bodyPr rot="10800000" vert="eaVert" wrap="none" anchor="ct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algn="ctr" eaLnBrk="1" hangingPunct="1"/>
            <a:endParaRPr lang="es-ES_tradnl" altLang="es-AR" sz="2400">
              <a:solidFill>
                <a:srgbClr val="000099"/>
              </a:solidFill>
              <a:latin typeface="Times New Roman" panose="02020603050405020304" pitchFamily="18" charset="0"/>
            </a:endParaRPr>
          </a:p>
        </p:txBody>
      </p:sp>
      <p:sp>
        <p:nvSpPr>
          <p:cNvPr id="45070" name="Text Box 16">
            <a:extLst>
              <a:ext uri="{FF2B5EF4-FFF2-40B4-BE49-F238E27FC236}">
                <a16:creationId xmlns:a16="http://schemas.microsoft.com/office/drawing/2014/main" id="{44E62CB8-44F1-C82C-7B68-3FEF38706B3D}"/>
              </a:ext>
            </a:extLst>
          </p:cNvPr>
          <p:cNvSpPr txBox="1">
            <a:spLocks noChangeArrowheads="1"/>
          </p:cNvSpPr>
          <p:nvPr/>
        </p:nvSpPr>
        <p:spPr bwMode="auto">
          <a:xfrm>
            <a:off x="0" y="3521075"/>
            <a:ext cx="20574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algn="ctr" eaLnBrk="1" hangingPunct="1">
              <a:spcBef>
                <a:spcPct val="50000"/>
              </a:spcBef>
            </a:pPr>
            <a:r>
              <a:rPr lang="es-ES_tradnl" altLang="es-AR" sz="2400">
                <a:latin typeface="Times New Roman" panose="02020603050405020304" pitchFamily="18" charset="0"/>
              </a:rPr>
              <a:t>Conducta de Relación</a:t>
            </a:r>
          </a:p>
        </p:txBody>
      </p:sp>
      <p:sp>
        <p:nvSpPr>
          <p:cNvPr id="45071" name="Text Box 17">
            <a:extLst>
              <a:ext uri="{FF2B5EF4-FFF2-40B4-BE49-F238E27FC236}">
                <a16:creationId xmlns:a16="http://schemas.microsoft.com/office/drawing/2014/main" id="{618D731A-DD6C-ECF8-300A-62189628588D}"/>
              </a:ext>
            </a:extLst>
          </p:cNvPr>
          <p:cNvSpPr txBox="1">
            <a:spLocks noChangeArrowheads="1"/>
          </p:cNvSpPr>
          <p:nvPr/>
        </p:nvSpPr>
        <p:spPr bwMode="auto">
          <a:xfrm>
            <a:off x="381000" y="5775325"/>
            <a:ext cx="12954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algn="ctr" eaLnBrk="1" hangingPunct="1">
              <a:spcBef>
                <a:spcPct val="50000"/>
              </a:spcBef>
            </a:pPr>
            <a:r>
              <a:rPr lang="es-ES_tradnl" altLang="es-AR" sz="2000" i="1">
                <a:latin typeface="Times New Roman" panose="02020603050405020304" pitchFamily="18" charset="0"/>
              </a:rPr>
              <a:t>Baja</a:t>
            </a:r>
          </a:p>
        </p:txBody>
      </p:sp>
      <p:sp>
        <p:nvSpPr>
          <p:cNvPr id="45072" name="Text Box 18">
            <a:extLst>
              <a:ext uri="{FF2B5EF4-FFF2-40B4-BE49-F238E27FC236}">
                <a16:creationId xmlns:a16="http://schemas.microsoft.com/office/drawing/2014/main" id="{86E89794-1876-C016-1A45-CE5A34BD0635}"/>
              </a:ext>
            </a:extLst>
          </p:cNvPr>
          <p:cNvSpPr txBox="1">
            <a:spLocks noChangeArrowheads="1"/>
          </p:cNvSpPr>
          <p:nvPr/>
        </p:nvSpPr>
        <p:spPr bwMode="auto">
          <a:xfrm>
            <a:off x="304800" y="1600200"/>
            <a:ext cx="1371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algn="ctr" eaLnBrk="1" hangingPunct="1">
              <a:spcBef>
                <a:spcPct val="50000"/>
              </a:spcBef>
            </a:pPr>
            <a:r>
              <a:rPr lang="es-ES_tradnl" altLang="es-AR" sz="2000" i="1">
                <a:latin typeface="Times New Roman" panose="02020603050405020304" pitchFamily="18" charset="0"/>
              </a:rPr>
              <a:t>Alta</a:t>
            </a:r>
          </a:p>
        </p:txBody>
      </p:sp>
      <p:sp>
        <p:nvSpPr>
          <p:cNvPr id="45073" name="Rectangle 19">
            <a:extLst>
              <a:ext uri="{FF2B5EF4-FFF2-40B4-BE49-F238E27FC236}">
                <a16:creationId xmlns:a16="http://schemas.microsoft.com/office/drawing/2014/main" id="{75352855-C247-BB8E-B6AE-38B90A397640}"/>
              </a:ext>
            </a:extLst>
          </p:cNvPr>
          <p:cNvSpPr>
            <a:spLocks noChangeArrowheads="1"/>
          </p:cNvSpPr>
          <p:nvPr/>
        </p:nvSpPr>
        <p:spPr bwMode="auto">
          <a:xfrm>
            <a:off x="2286000" y="1524000"/>
            <a:ext cx="4724400" cy="43434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endParaRPr lang="es-AR" altLang="es-AR" sz="2400">
              <a:latin typeface="Times New Roman" panose="02020603050405020304" pitchFamily="18" charset="0"/>
            </a:endParaRPr>
          </a:p>
        </p:txBody>
      </p:sp>
      <p:sp>
        <p:nvSpPr>
          <p:cNvPr id="45074" name="Line 20">
            <a:extLst>
              <a:ext uri="{FF2B5EF4-FFF2-40B4-BE49-F238E27FC236}">
                <a16:creationId xmlns:a16="http://schemas.microsoft.com/office/drawing/2014/main" id="{14F6D16B-46FA-E8ED-BA2E-7F62624F124F}"/>
              </a:ext>
            </a:extLst>
          </p:cNvPr>
          <p:cNvSpPr>
            <a:spLocks noChangeShapeType="1"/>
          </p:cNvSpPr>
          <p:nvPr/>
        </p:nvSpPr>
        <p:spPr bwMode="auto">
          <a:xfrm>
            <a:off x="4724400" y="1524000"/>
            <a:ext cx="0" cy="4343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s-PR"/>
          </a:p>
        </p:txBody>
      </p:sp>
      <p:sp>
        <p:nvSpPr>
          <p:cNvPr id="45075" name="Line 21">
            <a:extLst>
              <a:ext uri="{FF2B5EF4-FFF2-40B4-BE49-F238E27FC236}">
                <a16:creationId xmlns:a16="http://schemas.microsoft.com/office/drawing/2014/main" id="{247B2502-4F2C-A9AA-24B9-3E9ECCB50AF2}"/>
              </a:ext>
            </a:extLst>
          </p:cNvPr>
          <p:cNvSpPr>
            <a:spLocks noChangeShapeType="1"/>
          </p:cNvSpPr>
          <p:nvPr/>
        </p:nvSpPr>
        <p:spPr bwMode="auto">
          <a:xfrm>
            <a:off x="2286000" y="3657600"/>
            <a:ext cx="4648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s-PR"/>
          </a:p>
        </p:txBody>
      </p:sp>
      <p:sp>
        <p:nvSpPr>
          <p:cNvPr id="45076" name="Text Box 22">
            <a:extLst>
              <a:ext uri="{FF2B5EF4-FFF2-40B4-BE49-F238E27FC236}">
                <a16:creationId xmlns:a16="http://schemas.microsoft.com/office/drawing/2014/main" id="{B08FCEAF-FBE0-8DC4-0EA3-5BC6915AFF1E}"/>
              </a:ext>
            </a:extLst>
          </p:cNvPr>
          <p:cNvSpPr txBox="1">
            <a:spLocks noChangeArrowheads="1"/>
          </p:cNvSpPr>
          <p:nvPr/>
        </p:nvSpPr>
        <p:spPr bwMode="auto">
          <a:xfrm>
            <a:off x="2362200" y="4343400"/>
            <a:ext cx="2209800" cy="146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algn="r" eaLnBrk="1" hangingPunct="1">
              <a:spcBef>
                <a:spcPct val="50000"/>
              </a:spcBef>
            </a:pPr>
            <a:r>
              <a:rPr lang="es-ES_tradnl" altLang="es-AR" b="1" u="sng">
                <a:latin typeface="Times New Roman" panose="02020603050405020304" pitchFamily="18" charset="0"/>
              </a:rPr>
              <a:t>Delegar:</a:t>
            </a:r>
          </a:p>
          <a:p>
            <a:pPr algn="r" eaLnBrk="1" hangingPunct="1">
              <a:spcBef>
                <a:spcPct val="50000"/>
              </a:spcBef>
            </a:pPr>
            <a:r>
              <a:rPr lang="es-ES_tradnl" altLang="es-AR" sz="1600">
                <a:latin typeface="Times New Roman" panose="02020603050405020304" pitchFamily="18" charset="0"/>
              </a:rPr>
              <a:t>Traslada la responsabilidad de la toma de decisiones y su ejecución.</a:t>
            </a:r>
            <a:endParaRPr lang="es-ES_tradnl" altLang="es-AR" b="1" u="sng">
              <a:latin typeface="Times New Roman" panose="02020603050405020304" pitchFamily="18" charset="0"/>
            </a:endParaRPr>
          </a:p>
        </p:txBody>
      </p:sp>
      <p:sp>
        <p:nvSpPr>
          <p:cNvPr id="45077" name="Text Box 23">
            <a:extLst>
              <a:ext uri="{FF2B5EF4-FFF2-40B4-BE49-F238E27FC236}">
                <a16:creationId xmlns:a16="http://schemas.microsoft.com/office/drawing/2014/main" id="{7BDA4861-2313-2700-2610-845DBBA7EE84}"/>
              </a:ext>
            </a:extLst>
          </p:cNvPr>
          <p:cNvSpPr txBox="1">
            <a:spLocks noChangeArrowheads="1"/>
          </p:cNvSpPr>
          <p:nvPr/>
        </p:nvSpPr>
        <p:spPr bwMode="auto">
          <a:xfrm>
            <a:off x="2286000" y="1524000"/>
            <a:ext cx="2362200" cy="1222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spcBef>
                <a:spcPct val="50000"/>
              </a:spcBef>
            </a:pPr>
            <a:r>
              <a:rPr lang="es-ES_tradnl" altLang="es-AR" b="1" u="sng">
                <a:latin typeface="Times New Roman" panose="02020603050405020304" pitchFamily="18" charset="0"/>
              </a:rPr>
              <a:t>Participar:</a:t>
            </a:r>
          </a:p>
          <a:p>
            <a:pPr eaLnBrk="1" hangingPunct="1">
              <a:spcBef>
                <a:spcPct val="50000"/>
              </a:spcBef>
            </a:pPr>
            <a:r>
              <a:rPr lang="es-ES_tradnl" altLang="es-AR" sz="1600">
                <a:latin typeface="Times New Roman" panose="02020603050405020304" pitchFamily="18" charset="0"/>
              </a:rPr>
              <a:t>Comparte ideas y ayuda en la toma de decisiones.</a:t>
            </a:r>
            <a:endParaRPr lang="es-ES_tradnl" altLang="es-AR" sz="1600" b="1">
              <a:latin typeface="Times New Roman" panose="02020603050405020304" pitchFamily="18" charset="0"/>
            </a:endParaRPr>
          </a:p>
        </p:txBody>
      </p:sp>
      <p:sp>
        <p:nvSpPr>
          <p:cNvPr id="45078" name="Text Box 24">
            <a:extLst>
              <a:ext uri="{FF2B5EF4-FFF2-40B4-BE49-F238E27FC236}">
                <a16:creationId xmlns:a16="http://schemas.microsoft.com/office/drawing/2014/main" id="{7FAB355A-9028-F980-BCF1-B130D5B28711}"/>
              </a:ext>
            </a:extLst>
          </p:cNvPr>
          <p:cNvSpPr txBox="1">
            <a:spLocks noChangeArrowheads="1"/>
          </p:cNvSpPr>
          <p:nvPr/>
        </p:nvSpPr>
        <p:spPr bwMode="auto">
          <a:xfrm>
            <a:off x="5105400" y="1524000"/>
            <a:ext cx="1905000" cy="977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spcBef>
                <a:spcPct val="50000"/>
              </a:spcBef>
            </a:pPr>
            <a:r>
              <a:rPr lang="es-ES_tradnl" altLang="es-AR" b="1" u="sng">
                <a:latin typeface="Times New Roman" panose="02020603050405020304" pitchFamily="18" charset="0"/>
              </a:rPr>
              <a:t>Persuadir:</a:t>
            </a:r>
          </a:p>
          <a:p>
            <a:pPr eaLnBrk="1" hangingPunct="1">
              <a:spcBef>
                <a:spcPct val="50000"/>
              </a:spcBef>
            </a:pPr>
            <a:r>
              <a:rPr lang="es-ES_tradnl" altLang="es-AR" sz="1600">
                <a:latin typeface="Times New Roman" panose="02020603050405020304" pitchFamily="18" charset="0"/>
              </a:rPr>
              <a:t>Explica decisiones y aclara dudas.</a:t>
            </a:r>
            <a:endParaRPr lang="es-ES_tradnl" altLang="es-AR" sz="1600" b="1" u="sng">
              <a:latin typeface="Times New Roman" panose="02020603050405020304" pitchFamily="18" charset="0"/>
            </a:endParaRPr>
          </a:p>
        </p:txBody>
      </p:sp>
      <p:sp>
        <p:nvSpPr>
          <p:cNvPr id="45079" name="Text Box 25">
            <a:extLst>
              <a:ext uri="{FF2B5EF4-FFF2-40B4-BE49-F238E27FC236}">
                <a16:creationId xmlns:a16="http://schemas.microsoft.com/office/drawing/2014/main" id="{F998B55C-89DF-E644-1726-F1A6BF205ADE}"/>
              </a:ext>
            </a:extLst>
          </p:cNvPr>
          <p:cNvSpPr txBox="1">
            <a:spLocks noChangeArrowheads="1"/>
          </p:cNvSpPr>
          <p:nvPr/>
        </p:nvSpPr>
        <p:spPr bwMode="auto">
          <a:xfrm>
            <a:off x="4935538" y="4400550"/>
            <a:ext cx="1752600" cy="977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spcBef>
                <a:spcPct val="50000"/>
              </a:spcBef>
            </a:pPr>
            <a:r>
              <a:rPr lang="es-ES_tradnl" altLang="es-AR" b="1" u="sng">
                <a:latin typeface="Times New Roman" panose="02020603050405020304" pitchFamily="18" charset="0"/>
              </a:rPr>
              <a:t>Dirigir:</a:t>
            </a:r>
          </a:p>
          <a:p>
            <a:pPr eaLnBrk="1" hangingPunct="1">
              <a:spcBef>
                <a:spcPct val="50000"/>
              </a:spcBef>
            </a:pPr>
            <a:r>
              <a:rPr lang="es-ES_tradnl" altLang="es-AR" sz="1600">
                <a:latin typeface="Times New Roman" panose="02020603050405020304" pitchFamily="18" charset="0"/>
              </a:rPr>
              <a:t>Da instrucciones y supervisa.</a:t>
            </a:r>
            <a:endParaRPr lang="es-ES_tradnl" altLang="es-AR" b="1" u="sng">
              <a:latin typeface="Times New Roman" panose="02020603050405020304" pitchFamily="18" charset="0"/>
            </a:endParaRPr>
          </a:p>
        </p:txBody>
      </p:sp>
      <p:sp>
        <p:nvSpPr>
          <p:cNvPr id="45080" name="Line 26">
            <a:extLst>
              <a:ext uri="{FF2B5EF4-FFF2-40B4-BE49-F238E27FC236}">
                <a16:creationId xmlns:a16="http://schemas.microsoft.com/office/drawing/2014/main" id="{AFB250E1-0E1A-DC05-E1A9-73BC5CB5DE71}"/>
              </a:ext>
            </a:extLst>
          </p:cNvPr>
          <p:cNvSpPr>
            <a:spLocks noChangeShapeType="1"/>
          </p:cNvSpPr>
          <p:nvPr/>
        </p:nvSpPr>
        <p:spPr bwMode="auto">
          <a:xfrm flipH="1" flipV="1">
            <a:off x="5715000" y="3200400"/>
            <a:ext cx="1371600" cy="228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s-PR"/>
          </a:p>
        </p:txBody>
      </p:sp>
      <p:sp>
        <p:nvSpPr>
          <p:cNvPr id="45081" name="Rectangle 27">
            <a:extLst>
              <a:ext uri="{FF2B5EF4-FFF2-40B4-BE49-F238E27FC236}">
                <a16:creationId xmlns:a16="http://schemas.microsoft.com/office/drawing/2014/main" id="{CCEF9F01-6D1A-BEA9-C341-A029D4A8661A}"/>
              </a:ext>
            </a:extLst>
          </p:cNvPr>
          <p:cNvSpPr>
            <a:spLocks noChangeArrowheads="1"/>
          </p:cNvSpPr>
          <p:nvPr/>
        </p:nvSpPr>
        <p:spPr bwMode="auto">
          <a:xfrm>
            <a:off x="4724400" y="3657600"/>
            <a:ext cx="533400" cy="533400"/>
          </a:xfrm>
          <a:prstGeom prst="rect">
            <a:avLst/>
          </a:prstGeom>
          <a:solidFill>
            <a:srgbClr val="00FFFF"/>
          </a:solidFill>
          <a:ln w="9525">
            <a:solidFill>
              <a:schemeClr val="tx1"/>
            </a:solidFill>
            <a:miter lim="800000"/>
            <a:headEnd/>
            <a:tailEnd/>
          </a:ln>
        </p:spPr>
        <p:txBody>
          <a:bodyPr wrap="none" anchor="ct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algn="ctr" eaLnBrk="1" hangingPunct="1"/>
            <a:r>
              <a:rPr lang="es-ES_tradnl" altLang="es-AR" sz="1600">
                <a:latin typeface="Times New Roman" panose="02020603050405020304" pitchFamily="18" charset="0"/>
              </a:rPr>
              <a:t>D1</a:t>
            </a:r>
          </a:p>
        </p:txBody>
      </p:sp>
      <p:sp>
        <p:nvSpPr>
          <p:cNvPr id="45082" name="Rectangle 28">
            <a:extLst>
              <a:ext uri="{FF2B5EF4-FFF2-40B4-BE49-F238E27FC236}">
                <a16:creationId xmlns:a16="http://schemas.microsoft.com/office/drawing/2014/main" id="{DA0E2B2B-CF17-882A-0C07-E075C9747C1F}"/>
              </a:ext>
            </a:extLst>
          </p:cNvPr>
          <p:cNvSpPr>
            <a:spLocks noChangeArrowheads="1"/>
          </p:cNvSpPr>
          <p:nvPr/>
        </p:nvSpPr>
        <p:spPr bwMode="auto">
          <a:xfrm>
            <a:off x="4724400" y="3124200"/>
            <a:ext cx="533400" cy="533400"/>
          </a:xfrm>
          <a:prstGeom prst="rect">
            <a:avLst/>
          </a:prstGeom>
          <a:solidFill>
            <a:srgbClr val="00FFFF"/>
          </a:solidFill>
          <a:ln w="9525">
            <a:solidFill>
              <a:schemeClr val="tx1"/>
            </a:solidFill>
            <a:miter lim="800000"/>
            <a:headEnd/>
            <a:tailEnd/>
          </a:ln>
        </p:spPr>
        <p:txBody>
          <a:bodyPr wrap="none" anchor="ct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algn="ctr" eaLnBrk="1" hangingPunct="1"/>
            <a:r>
              <a:rPr lang="es-ES_tradnl" altLang="es-AR" sz="1600">
                <a:latin typeface="Times New Roman" panose="02020603050405020304" pitchFamily="18" charset="0"/>
              </a:rPr>
              <a:t>D2</a:t>
            </a:r>
          </a:p>
        </p:txBody>
      </p:sp>
      <p:sp>
        <p:nvSpPr>
          <p:cNvPr id="45083" name="Rectangle 29">
            <a:extLst>
              <a:ext uri="{FF2B5EF4-FFF2-40B4-BE49-F238E27FC236}">
                <a16:creationId xmlns:a16="http://schemas.microsoft.com/office/drawing/2014/main" id="{06A4B16F-75B9-A9CD-370A-711999AED646}"/>
              </a:ext>
            </a:extLst>
          </p:cNvPr>
          <p:cNvSpPr>
            <a:spLocks noChangeArrowheads="1"/>
          </p:cNvSpPr>
          <p:nvPr/>
        </p:nvSpPr>
        <p:spPr bwMode="auto">
          <a:xfrm>
            <a:off x="3657600" y="3657600"/>
            <a:ext cx="533400" cy="533400"/>
          </a:xfrm>
          <a:prstGeom prst="rect">
            <a:avLst/>
          </a:prstGeom>
          <a:solidFill>
            <a:srgbClr val="FFFF99"/>
          </a:solidFill>
          <a:ln w="9525">
            <a:solidFill>
              <a:schemeClr val="tx1"/>
            </a:solidFill>
            <a:miter lim="800000"/>
            <a:headEnd/>
            <a:tailEnd/>
          </a:ln>
        </p:spPr>
        <p:txBody>
          <a:bodyPr wrap="none" anchor="ct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algn="ctr" eaLnBrk="1" hangingPunct="1"/>
            <a:r>
              <a:rPr lang="es-ES_tradnl" altLang="es-AR" sz="1600">
                <a:latin typeface="Times New Roman" panose="02020603050405020304" pitchFamily="18" charset="0"/>
              </a:rPr>
              <a:t>E4</a:t>
            </a:r>
          </a:p>
        </p:txBody>
      </p:sp>
      <p:sp>
        <p:nvSpPr>
          <p:cNvPr id="45084" name="Rectangle 30">
            <a:extLst>
              <a:ext uri="{FF2B5EF4-FFF2-40B4-BE49-F238E27FC236}">
                <a16:creationId xmlns:a16="http://schemas.microsoft.com/office/drawing/2014/main" id="{B5EC9E51-BE7E-C1B9-4535-C652EFD6E14A}"/>
              </a:ext>
            </a:extLst>
          </p:cNvPr>
          <p:cNvSpPr>
            <a:spLocks noChangeArrowheads="1"/>
          </p:cNvSpPr>
          <p:nvPr/>
        </p:nvSpPr>
        <p:spPr bwMode="auto">
          <a:xfrm>
            <a:off x="4191000" y="3124200"/>
            <a:ext cx="533400" cy="533400"/>
          </a:xfrm>
          <a:prstGeom prst="rect">
            <a:avLst/>
          </a:prstGeom>
          <a:solidFill>
            <a:srgbClr val="00FFFF"/>
          </a:solidFill>
          <a:ln w="9525">
            <a:solidFill>
              <a:schemeClr val="tx1"/>
            </a:solidFill>
            <a:miter lim="800000"/>
            <a:headEnd/>
            <a:tailEnd/>
          </a:ln>
        </p:spPr>
        <p:txBody>
          <a:bodyPr wrap="none" anchor="ct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algn="ctr" eaLnBrk="1" hangingPunct="1"/>
            <a:r>
              <a:rPr lang="es-ES_tradnl" altLang="es-AR" sz="1600">
                <a:latin typeface="Times New Roman" panose="02020603050405020304" pitchFamily="18" charset="0"/>
              </a:rPr>
              <a:t>D3</a:t>
            </a:r>
          </a:p>
        </p:txBody>
      </p:sp>
      <p:sp>
        <p:nvSpPr>
          <p:cNvPr id="45085" name="Rectangle 31">
            <a:extLst>
              <a:ext uri="{FF2B5EF4-FFF2-40B4-BE49-F238E27FC236}">
                <a16:creationId xmlns:a16="http://schemas.microsoft.com/office/drawing/2014/main" id="{FDBBBBF2-3D8D-FBFC-01E4-2E7959F76847}"/>
              </a:ext>
            </a:extLst>
          </p:cNvPr>
          <p:cNvSpPr>
            <a:spLocks noChangeArrowheads="1"/>
          </p:cNvSpPr>
          <p:nvPr/>
        </p:nvSpPr>
        <p:spPr bwMode="auto">
          <a:xfrm>
            <a:off x="4191000" y="3657600"/>
            <a:ext cx="533400" cy="533400"/>
          </a:xfrm>
          <a:prstGeom prst="rect">
            <a:avLst/>
          </a:prstGeom>
          <a:solidFill>
            <a:srgbClr val="00FFFF"/>
          </a:solidFill>
          <a:ln w="9525">
            <a:solidFill>
              <a:schemeClr val="tx1"/>
            </a:solidFill>
            <a:miter lim="800000"/>
            <a:headEnd/>
            <a:tailEnd/>
          </a:ln>
        </p:spPr>
        <p:txBody>
          <a:bodyPr wrap="none" anchor="ct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algn="ctr" eaLnBrk="1" hangingPunct="1"/>
            <a:r>
              <a:rPr lang="es-ES_tradnl" altLang="es-AR" sz="1600">
                <a:latin typeface="Times New Roman" panose="02020603050405020304" pitchFamily="18" charset="0"/>
              </a:rPr>
              <a:t>D4</a:t>
            </a:r>
          </a:p>
        </p:txBody>
      </p:sp>
      <p:sp>
        <p:nvSpPr>
          <p:cNvPr id="45086" name="Rectangle 32">
            <a:extLst>
              <a:ext uri="{FF2B5EF4-FFF2-40B4-BE49-F238E27FC236}">
                <a16:creationId xmlns:a16="http://schemas.microsoft.com/office/drawing/2014/main" id="{E7D30991-3AAE-2795-943F-432DD0829E98}"/>
              </a:ext>
            </a:extLst>
          </p:cNvPr>
          <p:cNvSpPr>
            <a:spLocks noChangeArrowheads="1"/>
          </p:cNvSpPr>
          <p:nvPr/>
        </p:nvSpPr>
        <p:spPr bwMode="auto">
          <a:xfrm>
            <a:off x="3657600" y="3124200"/>
            <a:ext cx="533400" cy="533400"/>
          </a:xfrm>
          <a:prstGeom prst="rect">
            <a:avLst/>
          </a:prstGeom>
          <a:solidFill>
            <a:srgbClr val="FFFF99"/>
          </a:solidFill>
          <a:ln w="9525">
            <a:solidFill>
              <a:schemeClr val="tx1"/>
            </a:solidFill>
            <a:miter lim="800000"/>
            <a:headEnd/>
            <a:tailEnd/>
          </a:ln>
        </p:spPr>
        <p:txBody>
          <a:bodyPr wrap="none" anchor="ct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algn="ctr" eaLnBrk="1" hangingPunct="1"/>
            <a:r>
              <a:rPr lang="es-ES_tradnl" altLang="es-AR" sz="1600">
                <a:latin typeface="Times New Roman" panose="02020603050405020304" pitchFamily="18" charset="0"/>
              </a:rPr>
              <a:t>E3</a:t>
            </a:r>
          </a:p>
        </p:txBody>
      </p:sp>
      <p:sp>
        <p:nvSpPr>
          <p:cNvPr id="45087" name="Rectangle 33">
            <a:extLst>
              <a:ext uri="{FF2B5EF4-FFF2-40B4-BE49-F238E27FC236}">
                <a16:creationId xmlns:a16="http://schemas.microsoft.com/office/drawing/2014/main" id="{BF45B996-34B8-EB5C-4F82-A5DE7343CAE7}"/>
              </a:ext>
            </a:extLst>
          </p:cNvPr>
          <p:cNvSpPr>
            <a:spLocks noChangeArrowheads="1"/>
          </p:cNvSpPr>
          <p:nvPr/>
        </p:nvSpPr>
        <p:spPr bwMode="auto">
          <a:xfrm>
            <a:off x="5257800" y="3657600"/>
            <a:ext cx="533400" cy="533400"/>
          </a:xfrm>
          <a:prstGeom prst="rect">
            <a:avLst/>
          </a:prstGeom>
          <a:solidFill>
            <a:srgbClr val="FFFF99"/>
          </a:solidFill>
          <a:ln w="9525">
            <a:solidFill>
              <a:schemeClr val="tx1"/>
            </a:solidFill>
            <a:miter lim="800000"/>
            <a:headEnd/>
            <a:tailEnd/>
          </a:ln>
        </p:spPr>
        <p:txBody>
          <a:bodyPr wrap="none" anchor="ct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algn="ctr" eaLnBrk="1" hangingPunct="1"/>
            <a:r>
              <a:rPr lang="es-ES_tradnl" altLang="es-AR" sz="1600">
                <a:latin typeface="Times New Roman" panose="02020603050405020304" pitchFamily="18" charset="0"/>
              </a:rPr>
              <a:t>E1</a:t>
            </a:r>
          </a:p>
        </p:txBody>
      </p:sp>
      <p:sp>
        <p:nvSpPr>
          <p:cNvPr id="45088" name="Rectangle 34">
            <a:extLst>
              <a:ext uri="{FF2B5EF4-FFF2-40B4-BE49-F238E27FC236}">
                <a16:creationId xmlns:a16="http://schemas.microsoft.com/office/drawing/2014/main" id="{A30E145A-55D6-B30F-7DA8-D53203585DE0}"/>
              </a:ext>
            </a:extLst>
          </p:cNvPr>
          <p:cNvSpPr>
            <a:spLocks noChangeArrowheads="1"/>
          </p:cNvSpPr>
          <p:nvPr/>
        </p:nvSpPr>
        <p:spPr bwMode="auto">
          <a:xfrm>
            <a:off x="5257800" y="3124200"/>
            <a:ext cx="533400" cy="533400"/>
          </a:xfrm>
          <a:prstGeom prst="rect">
            <a:avLst/>
          </a:prstGeom>
          <a:solidFill>
            <a:srgbClr val="FFFF99"/>
          </a:solidFill>
          <a:ln w="9525">
            <a:solidFill>
              <a:schemeClr val="tx1"/>
            </a:solidFill>
            <a:miter lim="800000"/>
            <a:headEnd/>
            <a:tailEnd/>
          </a:ln>
        </p:spPr>
        <p:txBody>
          <a:bodyPr wrap="none" anchor="ct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algn="ctr" eaLnBrk="1" hangingPunct="1"/>
            <a:r>
              <a:rPr lang="es-ES_tradnl" altLang="es-AR" sz="1600">
                <a:latin typeface="Times New Roman" panose="02020603050405020304" pitchFamily="18" charset="0"/>
              </a:rPr>
              <a:t>E2</a:t>
            </a:r>
          </a:p>
        </p:txBody>
      </p:sp>
      <p:sp>
        <p:nvSpPr>
          <p:cNvPr id="69667" name="Text Box 35">
            <a:extLst>
              <a:ext uri="{FF2B5EF4-FFF2-40B4-BE49-F238E27FC236}">
                <a16:creationId xmlns:a16="http://schemas.microsoft.com/office/drawing/2014/main" id="{E99DABC1-90A2-9BA3-E90C-DA0318BA641F}"/>
              </a:ext>
            </a:extLst>
          </p:cNvPr>
          <p:cNvSpPr txBox="1">
            <a:spLocks noChangeArrowheads="1"/>
          </p:cNvSpPr>
          <p:nvPr/>
        </p:nvSpPr>
        <p:spPr bwMode="auto">
          <a:xfrm>
            <a:off x="457200" y="514350"/>
            <a:ext cx="8534400" cy="531813"/>
          </a:xfrm>
          <a:prstGeom prst="rect">
            <a:avLst/>
          </a:prstGeom>
          <a:noFill/>
          <a:ln w="9525">
            <a:noFill/>
            <a:miter lim="800000"/>
            <a:headEnd/>
            <a:tailEnd/>
          </a:ln>
          <a:effectLst/>
        </p:spPr>
        <p:txBody>
          <a:bodyPr>
            <a:spAutoFit/>
          </a:bodyPr>
          <a:lstStyle/>
          <a:p>
            <a:pPr algn="ctr" eaLnBrk="1" fontAlgn="auto" hangingPunct="1">
              <a:lnSpc>
                <a:spcPct val="80000"/>
              </a:lnSpc>
              <a:spcBef>
                <a:spcPct val="50000"/>
              </a:spcBef>
              <a:spcAft>
                <a:spcPts val="0"/>
              </a:spcAft>
              <a:buClr>
                <a:srgbClr val="000099"/>
              </a:buClr>
              <a:buFont typeface="Wingdings" pitchFamily="2" charset="2"/>
              <a:buNone/>
              <a:defRPr/>
            </a:pPr>
            <a:r>
              <a:rPr lang="es-ES_tradnl" sz="3600" b="1" dirty="0">
                <a:solidFill>
                  <a:srgbClr val="000099"/>
                </a:solidFill>
                <a:effectLst>
                  <a:outerShdw blurRad="38100" dist="38100" dir="2700000" algn="tl">
                    <a:srgbClr val="C0C0C0"/>
                  </a:outerShdw>
                </a:effectLst>
                <a:latin typeface="Arial" charset="0"/>
              </a:rPr>
              <a:t>Liderazgo</a:t>
            </a:r>
            <a:r>
              <a:rPr lang="es-ES_tradnl" sz="3600" b="1" dirty="0">
                <a:effectLst>
                  <a:outerShdw blurRad="38100" dist="38100" dir="2700000" algn="tl">
                    <a:srgbClr val="C0C0C0"/>
                  </a:outerShdw>
                </a:effectLst>
                <a:latin typeface="Arial" charset="0"/>
              </a:rPr>
              <a:t> </a:t>
            </a:r>
            <a:r>
              <a:rPr lang="es-ES_tradnl" sz="3600" b="1" dirty="0">
                <a:solidFill>
                  <a:srgbClr val="000099"/>
                </a:solidFill>
                <a:effectLst>
                  <a:outerShdw blurRad="38100" dist="38100" dir="2700000" algn="tl">
                    <a:srgbClr val="C0C0C0"/>
                  </a:outerShdw>
                </a:effectLst>
                <a:latin typeface="Arial" charset="0"/>
              </a:rPr>
              <a:t>Situacional</a:t>
            </a:r>
          </a:p>
        </p:txBody>
      </p:sp>
      <p:sp>
        <p:nvSpPr>
          <p:cNvPr id="45090" name="Text Box 37">
            <a:extLst>
              <a:ext uri="{FF2B5EF4-FFF2-40B4-BE49-F238E27FC236}">
                <a16:creationId xmlns:a16="http://schemas.microsoft.com/office/drawing/2014/main" id="{2512CF62-D844-D5F1-3CA8-A3B1996181CB}"/>
              </a:ext>
            </a:extLst>
          </p:cNvPr>
          <p:cNvSpPr txBox="1">
            <a:spLocks noChangeArrowheads="1"/>
          </p:cNvSpPr>
          <p:nvPr/>
        </p:nvSpPr>
        <p:spPr bwMode="auto">
          <a:xfrm>
            <a:off x="7467600" y="6096000"/>
            <a:ext cx="1371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algn="ctr" eaLnBrk="1" hangingPunct="1">
              <a:spcBef>
                <a:spcPct val="50000"/>
              </a:spcBef>
            </a:pPr>
            <a:r>
              <a:rPr lang="es-ES_tradnl" altLang="es-AR" sz="2000" i="1">
                <a:latin typeface="Times New Roman" panose="02020603050405020304" pitchFamily="18" charset="0"/>
              </a:rPr>
              <a:t>Alta</a:t>
            </a:r>
          </a:p>
        </p:txBody>
      </p:sp>
    </p:spTree>
    <p:extLst>
      <p:ext uri="{BB962C8B-B14F-4D97-AF65-F5344CB8AC3E}">
        <p14:creationId xmlns:p14="http://schemas.microsoft.com/office/powerpoint/2010/main" val="25969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Text Box 5">
            <a:extLst>
              <a:ext uri="{FF2B5EF4-FFF2-40B4-BE49-F238E27FC236}">
                <a16:creationId xmlns:a16="http://schemas.microsoft.com/office/drawing/2014/main" id="{44C54742-F7D9-7103-24BA-F7D93311B652}"/>
              </a:ext>
            </a:extLst>
          </p:cNvPr>
          <p:cNvSpPr txBox="1">
            <a:spLocks noChangeArrowheads="1"/>
          </p:cNvSpPr>
          <p:nvPr/>
        </p:nvSpPr>
        <p:spPr bwMode="auto">
          <a:xfrm>
            <a:off x="990600" y="6248400"/>
            <a:ext cx="19812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spcBef>
                <a:spcPct val="50000"/>
              </a:spcBef>
            </a:pPr>
            <a:endParaRPr lang="es-ES_tradnl" altLang="es-AR" sz="2400">
              <a:latin typeface="Times New Roman" panose="02020603050405020304" pitchFamily="18" charset="0"/>
            </a:endParaRPr>
          </a:p>
        </p:txBody>
      </p:sp>
      <p:sp>
        <p:nvSpPr>
          <p:cNvPr id="25604" name="Rectangle 17">
            <a:extLst>
              <a:ext uri="{FF2B5EF4-FFF2-40B4-BE49-F238E27FC236}">
                <a16:creationId xmlns:a16="http://schemas.microsoft.com/office/drawing/2014/main" id="{638B420C-70DC-3DB4-8B85-4DF022AE62DD}"/>
              </a:ext>
            </a:extLst>
          </p:cNvPr>
          <p:cNvSpPr>
            <a:spLocks noChangeArrowheads="1"/>
          </p:cNvSpPr>
          <p:nvPr/>
        </p:nvSpPr>
        <p:spPr bwMode="auto">
          <a:xfrm>
            <a:off x="384175" y="230188"/>
            <a:ext cx="8356600"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endParaRPr lang="es-AR" altLang="es-AR" sz="2400">
              <a:latin typeface="Times New Roman" panose="02020603050405020304" pitchFamily="18" charset="0"/>
            </a:endParaRPr>
          </a:p>
        </p:txBody>
      </p:sp>
      <p:sp>
        <p:nvSpPr>
          <p:cNvPr id="25605" name="Rectangle 19">
            <a:extLst>
              <a:ext uri="{FF2B5EF4-FFF2-40B4-BE49-F238E27FC236}">
                <a16:creationId xmlns:a16="http://schemas.microsoft.com/office/drawing/2014/main" id="{35D4429A-E081-0F68-97B7-BFE477CD1531}"/>
              </a:ext>
            </a:extLst>
          </p:cNvPr>
          <p:cNvSpPr>
            <a:spLocks noChangeArrowheads="1"/>
          </p:cNvSpPr>
          <p:nvPr/>
        </p:nvSpPr>
        <p:spPr bwMode="auto">
          <a:xfrm>
            <a:off x="2127250" y="230188"/>
            <a:ext cx="6172200"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ES_tradnl" altLang="es-AR" sz="2400">
                <a:solidFill>
                  <a:srgbClr val="000000"/>
                </a:solidFill>
                <a:latin typeface="Times New Roman" panose="02020603050405020304" pitchFamily="18" charset="0"/>
              </a:rPr>
              <a:t>                                                              </a:t>
            </a:r>
            <a:endParaRPr lang="es-ES_tradnl" altLang="es-AR" sz="2400">
              <a:latin typeface="Times New Roman" panose="02020603050405020304" pitchFamily="18" charset="0"/>
            </a:endParaRPr>
          </a:p>
        </p:txBody>
      </p:sp>
      <p:sp>
        <p:nvSpPr>
          <p:cNvPr id="25606" name="Line 21">
            <a:extLst>
              <a:ext uri="{FF2B5EF4-FFF2-40B4-BE49-F238E27FC236}">
                <a16:creationId xmlns:a16="http://schemas.microsoft.com/office/drawing/2014/main" id="{8A854D95-E7C1-D4A0-3E74-EC42BF09189C}"/>
              </a:ext>
            </a:extLst>
          </p:cNvPr>
          <p:cNvSpPr>
            <a:spLocks noChangeShapeType="1"/>
          </p:cNvSpPr>
          <p:nvPr/>
        </p:nvSpPr>
        <p:spPr bwMode="auto">
          <a:xfrm>
            <a:off x="384175" y="692150"/>
            <a:ext cx="8434388" cy="1588"/>
          </a:xfrm>
          <a:prstGeom prst="line">
            <a:avLst/>
          </a:prstGeom>
          <a:noFill/>
          <a:ln w="38100">
            <a:solidFill>
              <a:srgbClr val="000099"/>
            </a:solidFill>
            <a:round/>
            <a:headEnd/>
            <a:tailEnd/>
          </a:ln>
          <a:extLst>
            <a:ext uri="{909E8E84-426E-40DD-AFC4-6F175D3DCCD1}">
              <a14:hiddenFill xmlns:a14="http://schemas.microsoft.com/office/drawing/2010/main">
                <a:noFill/>
              </a14:hiddenFill>
            </a:ext>
          </a:extLst>
        </p:spPr>
        <p:txBody>
          <a:bodyPr/>
          <a:lstStyle/>
          <a:p>
            <a:endParaRPr lang="es-PR"/>
          </a:p>
        </p:txBody>
      </p:sp>
      <p:sp>
        <p:nvSpPr>
          <p:cNvPr id="25607" name="Rectangle 22">
            <a:extLst>
              <a:ext uri="{FF2B5EF4-FFF2-40B4-BE49-F238E27FC236}">
                <a16:creationId xmlns:a16="http://schemas.microsoft.com/office/drawing/2014/main" id="{FE2C7AE3-4C38-804E-7B59-B3F26BE14669}"/>
              </a:ext>
            </a:extLst>
          </p:cNvPr>
          <p:cNvSpPr>
            <a:spLocks noChangeArrowheads="1"/>
          </p:cNvSpPr>
          <p:nvPr/>
        </p:nvSpPr>
        <p:spPr bwMode="auto">
          <a:xfrm>
            <a:off x="228600" y="914400"/>
            <a:ext cx="85883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endParaRPr lang="es-AR" altLang="es-AR" sz="2400">
              <a:latin typeface="Times New Roman" panose="02020603050405020304" pitchFamily="18" charset="0"/>
            </a:endParaRPr>
          </a:p>
        </p:txBody>
      </p:sp>
      <p:sp>
        <p:nvSpPr>
          <p:cNvPr id="25608" name="Rectangle 23">
            <a:extLst>
              <a:ext uri="{FF2B5EF4-FFF2-40B4-BE49-F238E27FC236}">
                <a16:creationId xmlns:a16="http://schemas.microsoft.com/office/drawing/2014/main" id="{335D451B-09A6-2165-9964-2098BE88464C}"/>
              </a:ext>
            </a:extLst>
          </p:cNvPr>
          <p:cNvSpPr>
            <a:spLocks noChangeArrowheads="1"/>
          </p:cNvSpPr>
          <p:nvPr/>
        </p:nvSpPr>
        <p:spPr bwMode="auto">
          <a:xfrm>
            <a:off x="1728788" y="838200"/>
            <a:ext cx="5737225" cy="85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algn="ctr" eaLnBrk="1" hangingPunct="1"/>
            <a:r>
              <a:rPr lang="es-ES_tradnl" altLang="es-AR" sz="2800" b="1" dirty="0">
                <a:solidFill>
                  <a:srgbClr val="000099"/>
                </a:solidFill>
                <a:latin typeface="Arial" panose="020B0604020202020204" pitchFamily="34" charset="0"/>
              </a:rPr>
              <a:t>Liderazgo y Toma de Decisiones: </a:t>
            </a:r>
          </a:p>
          <a:p>
            <a:pPr algn="ctr" eaLnBrk="1" hangingPunct="1"/>
            <a:r>
              <a:rPr lang="es-ES_tradnl" altLang="es-AR" sz="2800" b="1" dirty="0">
                <a:solidFill>
                  <a:srgbClr val="000099"/>
                </a:solidFill>
                <a:latin typeface="Arial" panose="020B0604020202020204" pitchFamily="34" charset="0"/>
              </a:rPr>
              <a:t>Modelo </a:t>
            </a:r>
            <a:r>
              <a:rPr lang="es-ES_tradnl" altLang="es-AR" sz="2800" b="1" dirty="0" err="1">
                <a:solidFill>
                  <a:srgbClr val="000099"/>
                </a:solidFill>
                <a:latin typeface="Arial" panose="020B0604020202020204" pitchFamily="34" charset="0"/>
              </a:rPr>
              <a:t>Vroom</a:t>
            </a:r>
            <a:r>
              <a:rPr lang="es-ES_tradnl" altLang="es-AR" sz="2800" b="1" dirty="0">
                <a:solidFill>
                  <a:srgbClr val="000099"/>
                </a:solidFill>
                <a:latin typeface="Arial" panose="020B0604020202020204" pitchFamily="34" charset="0"/>
              </a:rPr>
              <a:t>- </a:t>
            </a:r>
            <a:r>
              <a:rPr lang="es-ES_tradnl" altLang="es-AR" sz="2800" b="1" dirty="0" err="1">
                <a:solidFill>
                  <a:srgbClr val="000099"/>
                </a:solidFill>
                <a:latin typeface="Arial" panose="020B0604020202020204" pitchFamily="34" charset="0"/>
              </a:rPr>
              <a:t>Yetton</a:t>
            </a:r>
            <a:endParaRPr lang="es-ES_tradnl" altLang="es-AR" sz="2800" b="1" dirty="0">
              <a:solidFill>
                <a:srgbClr val="000099"/>
              </a:solidFill>
              <a:latin typeface="Arial" panose="020B0604020202020204" pitchFamily="34" charset="0"/>
            </a:endParaRPr>
          </a:p>
        </p:txBody>
      </p:sp>
      <p:grpSp>
        <p:nvGrpSpPr>
          <p:cNvPr id="25609" name="Group 39">
            <a:extLst>
              <a:ext uri="{FF2B5EF4-FFF2-40B4-BE49-F238E27FC236}">
                <a16:creationId xmlns:a16="http://schemas.microsoft.com/office/drawing/2014/main" id="{9EDEA504-60A1-459D-BDBB-6B1FE427F893}"/>
              </a:ext>
            </a:extLst>
          </p:cNvPr>
          <p:cNvGrpSpPr>
            <a:grpSpLocks/>
          </p:cNvGrpSpPr>
          <p:nvPr/>
        </p:nvGrpSpPr>
        <p:grpSpPr bwMode="auto">
          <a:xfrm>
            <a:off x="766763" y="2228850"/>
            <a:ext cx="7745412" cy="2611438"/>
            <a:chOff x="483" y="1404"/>
            <a:chExt cx="4879" cy="1645"/>
          </a:xfrm>
        </p:grpSpPr>
        <p:grpSp>
          <p:nvGrpSpPr>
            <p:cNvPr id="25708" name="Group 37">
              <a:extLst>
                <a:ext uri="{FF2B5EF4-FFF2-40B4-BE49-F238E27FC236}">
                  <a16:creationId xmlns:a16="http://schemas.microsoft.com/office/drawing/2014/main" id="{4718722D-E6D5-355A-4A80-D4DA50833ABD}"/>
                </a:ext>
              </a:extLst>
            </p:cNvPr>
            <p:cNvGrpSpPr>
              <a:grpSpLocks/>
            </p:cNvGrpSpPr>
            <p:nvPr/>
          </p:nvGrpSpPr>
          <p:grpSpPr bwMode="auto">
            <a:xfrm>
              <a:off x="483" y="1404"/>
              <a:ext cx="4879" cy="1645"/>
              <a:chOff x="483" y="1404"/>
              <a:chExt cx="4879" cy="1645"/>
            </a:xfrm>
          </p:grpSpPr>
          <p:pic>
            <p:nvPicPr>
              <p:cNvPr id="25710" name="Picture 27">
                <a:extLst>
                  <a:ext uri="{FF2B5EF4-FFF2-40B4-BE49-F238E27FC236}">
                    <a16:creationId xmlns:a16="http://schemas.microsoft.com/office/drawing/2014/main" id="{1FF2F6BA-1052-4F9A-49F6-A4DDEF7EDB7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3" y="1404"/>
                <a:ext cx="990" cy="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711" name="Picture 28">
                <a:extLst>
                  <a:ext uri="{FF2B5EF4-FFF2-40B4-BE49-F238E27FC236}">
                    <a16:creationId xmlns:a16="http://schemas.microsoft.com/office/drawing/2014/main" id="{CFD41AED-0E46-3098-7FF4-9923986B4F2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3" y="1404"/>
                <a:ext cx="990" cy="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712" name="Picture 29">
                <a:extLst>
                  <a:ext uri="{FF2B5EF4-FFF2-40B4-BE49-F238E27FC236}">
                    <a16:creationId xmlns:a16="http://schemas.microsoft.com/office/drawing/2014/main" id="{A52835D7-E50E-5602-21A6-C4819CB1CB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63" y="1404"/>
                <a:ext cx="991" cy="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713" name="Picture 30">
                <a:extLst>
                  <a:ext uri="{FF2B5EF4-FFF2-40B4-BE49-F238E27FC236}">
                    <a16:creationId xmlns:a16="http://schemas.microsoft.com/office/drawing/2014/main" id="{046A5A7D-7D7C-405A-D0C1-3DCA5CCBA9B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54" y="1404"/>
                <a:ext cx="990" cy="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714" name="Picture 31">
                <a:extLst>
                  <a:ext uri="{FF2B5EF4-FFF2-40B4-BE49-F238E27FC236}">
                    <a16:creationId xmlns:a16="http://schemas.microsoft.com/office/drawing/2014/main" id="{E1887D9A-1AB2-7B8D-D151-4A233561E2A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44" y="1404"/>
                <a:ext cx="918" cy="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715" name="Picture 32">
                <a:extLst>
                  <a:ext uri="{FF2B5EF4-FFF2-40B4-BE49-F238E27FC236}">
                    <a16:creationId xmlns:a16="http://schemas.microsoft.com/office/drawing/2014/main" id="{B1F60BB7-61FD-01EA-1D43-CC81867482C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3" y="2396"/>
                <a:ext cx="990" cy="6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716" name="Picture 33">
                <a:extLst>
                  <a:ext uri="{FF2B5EF4-FFF2-40B4-BE49-F238E27FC236}">
                    <a16:creationId xmlns:a16="http://schemas.microsoft.com/office/drawing/2014/main" id="{21942B34-CFEA-ADB8-6C7C-D70BDE53C84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73" y="2396"/>
                <a:ext cx="990" cy="6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717" name="Picture 34">
                <a:extLst>
                  <a:ext uri="{FF2B5EF4-FFF2-40B4-BE49-F238E27FC236}">
                    <a16:creationId xmlns:a16="http://schemas.microsoft.com/office/drawing/2014/main" id="{560D15B9-0BE4-60EC-E624-97197FB5678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63" y="2396"/>
                <a:ext cx="991" cy="6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718" name="Picture 35">
                <a:extLst>
                  <a:ext uri="{FF2B5EF4-FFF2-40B4-BE49-F238E27FC236}">
                    <a16:creationId xmlns:a16="http://schemas.microsoft.com/office/drawing/2014/main" id="{A8D1F38E-D441-A929-B320-BAAED06D766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54" y="2396"/>
                <a:ext cx="990" cy="6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719" name="Picture 36">
                <a:extLst>
                  <a:ext uri="{FF2B5EF4-FFF2-40B4-BE49-F238E27FC236}">
                    <a16:creationId xmlns:a16="http://schemas.microsoft.com/office/drawing/2014/main" id="{3E385035-42B2-4759-98C2-8927FD8D58B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44" y="2396"/>
                <a:ext cx="918" cy="6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5709" name="Rectangle 38">
              <a:extLst>
                <a:ext uri="{FF2B5EF4-FFF2-40B4-BE49-F238E27FC236}">
                  <a16:creationId xmlns:a16="http://schemas.microsoft.com/office/drawing/2014/main" id="{B73FA0A0-D027-B0F2-6F82-2A912F71E83A}"/>
                </a:ext>
              </a:extLst>
            </p:cNvPr>
            <p:cNvSpPr>
              <a:spLocks noChangeArrowheads="1"/>
            </p:cNvSpPr>
            <p:nvPr/>
          </p:nvSpPr>
          <p:spPr bwMode="auto">
            <a:xfrm>
              <a:off x="483" y="1404"/>
              <a:ext cx="4879" cy="1645"/>
            </a:xfrm>
            <a:prstGeom prst="rect">
              <a:avLst/>
            </a:prstGeom>
            <a:noFill/>
            <a:ln w="19050">
              <a:solidFill>
                <a:srgbClr val="000099"/>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endParaRPr lang="es-AR" altLang="es-AR" sz="2400">
                <a:latin typeface="Times New Roman" panose="02020603050405020304" pitchFamily="18" charset="0"/>
              </a:endParaRPr>
            </a:p>
          </p:txBody>
        </p:sp>
      </p:grpSp>
      <p:grpSp>
        <p:nvGrpSpPr>
          <p:cNvPr id="25610" name="Group 71">
            <a:extLst>
              <a:ext uri="{FF2B5EF4-FFF2-40B4-BE49-F238E27FC236}">
                <a16:creationId xmlns:a16="http://schemas.microsoft.com/office/drawing/2014/main" id="{9A64D9EF-BC5C-BDB9-0FA7-713F9EB2E198}"/>
              </a:ext>
            </a:extLst>
          </p:cNvPr>
          <p:cNvGrpSpPr>
            <a:grpSpLocks/>
          </p:cNvGrpSpPr>
          <p:nvPr/>
        </p:nvGrpSpPr>
        <p:grpSpPr bwMode="auto">
          <a:xfrm>
            <a:off x="766763" y="2497138"/>
            <a:ext cx="7667625" cy="2363787"/>
            <a:chOff x="483" y="1573"/>
            <a:chExt cx="4830" cy="1489"/>
          </a:xfrm>
        </p:grpSpPr>
        <p:sp>
          <p:nvSpPr>
            <p:cNvPr id="25677" name="Freeform 40">
              <a:extLst>
                <a:ext uri="{FF2B5EF4-FFF2-40B4-BE49-F238E27FC236}">
                  <a16:creationId xmlns:a16="http://schemas.microsoft.com/office/drawing/2014/main" id="{B54A98F0-1573-7122-3BAA-B365F84E46E9}"/>
                </a:ext>
              </a:extLst>
            </p:cNvPr>
            <p:cNvSpPr>
              <a:spLocks/>
            </p:cNvSpPr>
            <p:nvPr/>
          </p:nvSpPr>
          <p:spPr bwMode="auto">
            <a:xfrm>
              <a:off x="483" y="3013"/>
              <a:ext cx="97" cy="49"/>
            </a:xfrm>
            <a:custGeom>
              <a:avLst/>
              <a:gdLst>
                <a:gd name="T0" fmla="*/ 0 w 97"/>
                <a:gd name="T1" fmla="*/ 24 h 49"/>
                <a:gd name="T2" fmla="*/ 0 w 97"/>
                <a:gd name="T3" fmla="*/ 49 h 49"/>
                <a:gd name="T4" fmla="*/ 97 w 97"/>
                <a:gd name="T5" fmla="*/ 24 h 49"/>
                <a:gd name="T6" fmla="*/ 97 w 97"/>
                <a:gd name="T7" fmla="*/ 0 h 49"/>
                <a:gd name="T8" fmla="*/ 0 w 97"/>
                <a:gd name="T9" fmla="*/ 24 h 49"/>
                <a:gd name="T10" fmla="*/ 0 60000 65536"/>
                <a:gd name="T11" fmla="*/ 0 60000 65536"/>
                <a:gd name="T12" fmla="*/ 0 60000 65536"/>
                <a:gd name="T13" fmla="*/ 0 60000 65536"/>
                <a:gd name="T14" fmla="*/ 0 60000 65536"/>
                <a:gd name="T15" fmla="*/ 0 w 97"/>
                <a:gd name="T16" fmla="*/ 0 h 49"/>
                <a:gd name="T17" fmla="*/ 97 w 97"/>
                <a:gd name="T18" fmla="*/ 49 h 49"/>
              </a:gdLst>
              <a:ahLst/>
              <a:cxnLst>
                <a:cxn ang="T10">
                  <a:pos x="T0" y="T1"/>
                </a:cxn>
                <a:cxn ang="T11">
                  <a:pos x="T2" y="T3"/>
                </a:cxn>
                <a:cxn ang="T12">
                  <a:pos x="T4" y="T5"/>
                </a:cxn>
                <a:cxn ang="T13">
                  <a:pos x="T6" y="T7"/>
                </a:cxn>
                <a:cxn ang="T14">
                  <a:pos x="T8" y="T9"/>
                </a:cxn>
              </a:cxnLst>
              <a:rect l="T15" t="T16" r="T17" b="T18"/>
              <a:pathLst>
                <a:path w="97" h="49">
                  <a:moveTo>
                    <a:pt x="0" y="24"/>
                  </a:moveTo>
                  <a:lnTo>
                    <a:pt x="0" y="49"/>
                  </a:lnTo>
                  <a:lnTo>
                    <a:pt x="97" y="24"/>
                  </a:lnTo>
                  <a:lnTo>
                    <a:pt x="97" y="0"/>
                  </a:lnTo>
                  <a:lnTo>
                    <a:pt x="0" y="2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R"/>
            </a:p>
          </p:txBody>
        </p:sp>
        <p:sp>
          <p:nvSpPr>
            <p:cNvPr id="25678" name="Freeform 41">
              <a:extLst>
                <a:ext uri="{FF2B5EF4-FFF2-40B4-BE49-F238E27FC236}">
                  <a16:creationId xmlns:a16="http://schemas.microsoft.com/office/drawing/2014/main" id="{26E5F1AF-63C2-6EAF-8CCF-7537B30B994C}"/>
                </a:ext>
              </a:extLst>
            </p:cNvPr>
            <p:cNvSpPr>
              <a:spLocks/>
            </p:cNvSpPr>
            <p:nvPr/>
          </p:nvSpPr>
          <p:spPr bwMode="auto">
            <a:xfrm>
              <a:off x="640" y="2965"/>
              <a:ext cx="97" cy="48"/>
            </a:xfrm>
            <a:custGeom>
              <a:avLst/>
              <a:gdLst>
                <a:gd name="T0" fmla="*/ 0 w 97"/>
                <a:gd name="T1" fmla="*/ 24 h 48"/>
                <a:gd name="T2" fmla="*/ 0 w 97"/>
                <a:gd name="T3" fmla="*/ 48 h 48"/>
                <a:gd name="T4" fmla="*/ 97 w 97"/>
                <a:gd name="T5" fmla="*/ 24 h 48"/>
                <a:gd name="T6" fmla="*/ 97 w 97"/>
                <a:gd name="T7" fmla="*/ 0 h 48"/>
                <a:gd name="T8" fmla="*/ 0 w 97"/>
                <a:gd name="T9" fmla="*/ 24 h 48"/>
                <a:gd name="T10" fmla="*/ 0 60000 65536"/>
                <a:gd name="T11" fmla="*/ 0 60000 65536"/>
                <a:gd name="T12" fmla="*/ 0 60000 65536"/>
                <a:gd name="T13" fmla="*/ 0 60000 65536"/>
                <a:gd name="T14" fmla="*/ 0 60000 65536"/>
                <a:gd name="T15" fmla="*/ 0 w 97"/>
                <a:gd name="T16" fmla="*/ 0 h 48"/>
                <a:gd name="T17" fmla="*/ 97 w 97"/>
                <a:gd name="T18" fmla="*/ 48 h 48"/>
              </a:gdLst>
              <a:ahLst/>
              <a:cxnLst>
                <a:cxn ang="T10">
                  <a:pos x="T0" y="T1"/>
                </a:cxn>
                <a:cxn ang="T11">
                  <a:pos x="T2" y="T3"/>
                </a:cxn>
                <a:cxn ang="T12">
                  <a:pos x="T4" y="T5"/>
                </a:cxn>
                <a:cxn ang="T13">
                  <a:pos x="T6" y="T7"/>
                </a:cxn>
                <a:cxn ang="T14">
                  <a:pos x="T8" y="T9"/>
                </a:cxn>
              </a:cxnLst>
              <a:rect l="T15" t="T16" r="T17" b="T18"/>
              <a:pathLst>
                <a:path w="97" h="48">
                  <a:moveTo>
                    <a:pt x="0" y="24"/>
                  </a:moveTo>
                  <a:lnTo>
                    <a:pt x="0" y="48"/>
                  </a:lnTo>
                  <a:lnTo>
                    <a:pt x="97" y="24"/>
                  </a:lnTo>
                  <a:lnTo>
                    <a:pt x="97" y="0"/>
                  </a:lnTo>
                  <a:lnTo>
                    <a:pt x="0" y="2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R"/>
            </a:p>
          </p:txBody>
        </p:sp>
        <p:sp>
          <p:nvSpPr>
            <p:cNvPr id="25679" name="Freeform 42">
              <a:extLst>
                <a:ext uri="{FF2B5EF4-FFF2-40B4-BE49-F238E27FC236}">
                  <a16:creationId xmlns:a16="http://schemas.microsoft.com/office/drawing/2014/main" id="{212C746E-A3F2-2805-9F68-650AB8BFC392}"/>
                </a:ext>
              </a:extLst>
            </p:cNvPr>
            <p:cNvSpPr>
              <a:spLocks/>
            </p:cNvSpPr>
            <p:nvPr/>
          </p:nvSpPr>
          <p:spPr bwMode="auto">
            <a:xfrm>
              <a:off x="809" y="2916"/>
              <a:ext cx="85" cy="49"/>
            </a:xfrm>
            <a:custGeom>
              <a:avLst/>
              <a:gdLst>
                <a:gd name="T0" fmla="*/ 0 w 85"/>
                <a:gd name="T1" fmla="*/ 25 h 49"/>
                <a:gd name="T2" fmla="*/ 0 w 85"/>
                <a:gd name="T3" fmla="*/ 49 h 49"/>
                <a:gd name="T4" fmla="*/ 85 w 85"/>
                <a:gd name="T5" fmla="*/ 25 h 49"/>
                <a:gd name="T6" fmla="*/ 85 w 85"/>
                <a:gd name="T7" fmla="*/ 0 h 49"/>
                <a:gd name="T8" fmla="*/ 0 w 85"/>
                <a:gd name="T9" fmla="*/ 25 h 49"/>
                <a:gd name="T10" fmla="*/ 0 60000 65536"/>
                <a:gd name="T11" fmla="*/ 0 60000 65536"/>
                <a:gd name="T12" fmla="*/ 0 60000 65536"/>
                <a:gd name="T13" fmla="*/ 0 60000 65536"/>
                <a:gd name="T14" fmla="*/ 0 60000 65536"/>
                <a:gd name="T15" fmla="*/ 0 w 85"/>
                <a:gd name="T16" fmla="*/ 0 h 49"/>
                <a:gd name="T17" fmla="*/ 85 w 85"/>
                <a:gd name="T18" fmla="*/ 49 h 49"/>
              </a:gdLst>
              <a:ahLst/>
              <a:cxnLst>
                <a:cxn ang="T10">
                  <a:pos x="T0" y="T1"/>
                </a:cxn>
                <a:cxn ang="T11">
                  <a:pos x="T2" y="T3"/>
                </a:cxn>
                <a:cxn ang="T12">
                  <a:pos x="T4" y="T5"/>
                </a:cxn>
                <a:cxn ang="T13">
                  <a:pos x="T6" y="T7"/>
                </a:cxn>
                <a:cxn ang="T14">
                  <a:pos x="T8" y="T9"/>
                </a:cxn>
              </a:cxnLst>
              <a:rect l="T15" t="T16" r="T17" b="T18"/>
              <a:pathLst>
                <a:path w="85" h="49">
                  <a:moveTo>
                    <a:pt x="0" y="25"/>
                  </a:moveTo>
                  <a:lnTo>
                    <a:pt x="0" y="49"/>
                  </a:lnTo>
                  <a:lnTo>
                    <a:pt x="85" y="25"/>
                  </a:lnTo>
                  <a:lnTo>
                    <a:pt x="85" y="0"/>
                  </a:lnTo>
                  <a:lnTo>
                    <a:pt x="0" y="2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R"/>
            </a:p>
          </p:txBody>
        </p:sp>
        <p:sp>
          <p:nvSpPr>
            <p:cNvPr id="25680" name="Freeform 43">
              <a:extLst>
                <a:ext uri="{FF2B5EF4-FFF2-40B4-BE49-F238E27FC236}">
                  <a16:creationId xmlns:a16="http://schemas.microsoft.com/office/drawing/2014/main" id="{FD37E03F-03F9-8CC8-6859-389E4B0E6589}"/>
                </a:ext>
              </a:extLst>
            </p:cNvPr>
            <p:cNvSpPr>
              <a:spLocks/>
            </p:cNvSpPr>
            <p:nvPr/>
          </p:nvSpPr>
          <p:spPr bwMode="auto">
            <a:xfrm>
              <a:off x="966" y="2868"/>
              <a:ext cx="97" cy="48"/>
            </a:xfrm>
            <a:custGeom>
              <a:avLst/>
              <a:gdLst>
                <a:gd name="T0" fmla="*/ 0 w 97"/>
                <a:gd name="T1" fmla="*/ 24 h 48"/>
                <a:gd name="T2" fmla="*/ 0 w 97"/>
                <a:gd name="T3" fmla="*/ 48 h 48"/>
                <a:gd name="T4" fmla="*/ 97 w 97"/>
                <a:gd name="T5" fmla="*/ 24 h 48"/>
                <a:gd name="T6" fmla="*/ 97 w 97"/>
                <a:gd name="T7" fmla="*/ 0 h 48"/>
                <a:gd name="T8" fmla="*/ 0 w 97"/>
                <a:gd name="T9" fmla="*/ 24 h 48"/>
                <a:gd name="T10" fmla="*/ 0 60000 65536"/>
                <a:gd name="T11" fmla="*/ 0 60000 65536"/>
                <a:gd name="T12" fmla="*/ 0 60000 65536"/>
                <a:gd name="T13" fmla="*/ 0 60000 65536"/>
                <a:gd name="T14" fmla="*/ 0 60000 65536"/>
                <a:gd name="T15" fmla="*/ 0 w 97"/>
                <a:gd name="T16" fmla="*/ 0 h 48"/>
                <a:gd name="T17" fmla="*/ 97 w 97"/>
                <a:gd name="T18" fmla="*/ 48 h 48"/>
              </a:gdLst>
              <a:ahLst/>
              <a:cxnLst>
                <a:cxn ang="T10">
                  <a:pos x="T0" y="T1"/>
                </a:cxn>
                <a:cxn ang="T11">
                  <a:pos x="T2" y="T3"/>
                </a:cxn>
                <a:cxn ang="T12">
                  <a:pos x="T4" y="T5"/>
                </a:cxn>
                <a:cxn ang="T13">
                  <a:pos x="T6" y="T7"/>
                </a:cxn>
                <a:cxn ang="T14">
                  <a:pos x="T8" y="T9"/>
                </a:cxn>
              </a:cxnLst>
              <a:rect l="T15" t="T16" r="T17" b="T18"/>
              <a:pathLst>
                <a:path w="97" h="48">
                  <a:moveTo>
                    <a:pt x="0" y="24"/>
                  </a:moveTo>
                  <a:lnTo>
                    <a:pt x="0" y="48"/>
                  </a:lnTo>
                  <a:lnTo>
                    <a:pt x="97" y="24"/>
                  </a:lnTo>
                  <a:lnTo>
                    <a:pt x="97" y="0"/>
                  </a:lnTo>
                  <a:lnTo>
                    <a:pt x="0" y="2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R"/>
            </a:p>
          </p:txBody>
        </p:sp>
        <p:sp>
          <p:nvSpPr>
            <p:cNvPr id="25681" name="Freeform 44">
              <a:extLst>
                <a:ext uri="{FF2B5EF4-FFF2-40B4-BE49-F238E27FC236}">
                  <a16:creationId xmlns:a16="http://schemas.microsoft.com/office/drawing/2014/main" id="{4F2574F6-0457-C391-F587-5ED7DECF1A90}"/>
                </a:ext>
              </a:extLst>
            </p:cNvPr>
            <p:cNvSpPr>
              <a:spLocks/>
            </p:cNvSpPr>
            <p:nvPr/>
          </p:nvSpPr>
          <p:spPr bwMode="auto">
            <a:xfrm>
              <a:off x="1135" y="2819"/>
              <a:ext cx="85" cy="49"/>
            </a:xfrm>
            <a:custGeom>
              <a:avLst/>
              <a:gdLst>
                <a:gd name="T0" fmla="*/ 0 w 85"/>
                <a:gd name="T1" fmla="*/ 25 h 49"/>
                <a:gd name="T2" fmla="*/ 0 w 85"/>
                <a:gd name="T3" fmla="*/ 49 h 49"/>
                <a:gd name="T4" fmla="*/ 85 w 85"/>
                <a:gd name="T5" fmla="*/ 25 h 49"/>
                <a:gd name="T6" fmla="*/ 85 w 85"/>
                <a:gd name="T7" fmla="*/ 0 h 49"/>
                <a:gd name="T8" fmla="*/ 0 w 85"/>
                <a:gd name="T9" fmla="*/ 25 h 49"/>
                <a:gd name="T10" fmla="*/ 0 60000 65536"/>
                <a:gd name="T11" fmla="*/ 0 60000 65536"/>
                <a:gd name="T12" fmla="*/ 0 60000 65536"/>
                <a:gd name="T13" fmla="*/ 0 60000 65536"/>
                <a:gd name="T14" fmla="*/ 0 60000 65536"/>
                <a:gd name="T15" fmla="*/ 0 w 85"/>
                <a:gd name="T16" fmla="*/ 0 h 49"/>
                <a:gd name="T17" fmla="*/ 85 w 85"/>
                <a:gd name="T18" fmla="*/ 49 h 49"/>
              </a:gdLst>
              <a:ahLst/>
              <a:cxnLst>
                <a:cxn ang="T10">
                  <a:pos x="T0" y="T1"/>
                </a:cxn>
                <a:cxn ang="T11">
                  <a:pos x="T2" y="T3"/>
                </a:cxn>
                <a:cxn ang="T12">
                  <a:pos x="T4" y="T5"/>
                </a:cxn>
                <a:cxn ang="T13">
                  <a:pos x="T6" y="T7"/>
                </a:cxn>
                <a:cxn ang="T14">
                  <a:pos x="T8" y="T9"/>
                </a:cxn>
              </a:cxnLst>
              <a:rect l="T15" t="T16" r="T17" b="T18"/>
              <a:pathLst>
                <a:path w="85" h="49">
                  <a:moveTo>
                    <a:pt x="0" y="25"/>
                  </a:moveTo>
                  <a:lnTo>
                    <a:pt x="0" y="49"/>
                  </a:lnTo>
                  <a:lnTo>
                    <a:pt x="85" y="25"/>
                  </a:lnTo>
                  <a:lnTo>
                    <a:pt x="85" y="0"/>
                  </a:lnTo>
                  <a:lnTo>
                    <a:pt x="0" y="2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R"/>
            </a:p>
          </p:txBody>
        </p:sp>
        <p:sp>
          <p:nvSpPr>
            <p:cNvPr id="25682" name="Freeform 45">
              <a:extLst>
                <a:ext uri="{FF2B5EF4-FFF2-40B4-BE49-F238E27FC236}">
                  <a16:creationId xmlns:a16="http://schemas.microsoft.com/office/drawing/2014/main" id="{899F0F58-D07C-A9F8-98E4-48A2B459601B}"/>
                </a:ext>
              </a:extLst>
            </p:cNvPr>
            <p:cNvSpPr>
              <a:spLocks/>
            </p:cNvSpPr>
            <p:nvPr/>
          </p:nvSpPr>
          <p:spPr bwMode="auto">
            <a:xfrm>
              <a:off x="1292" y="2771"/>
              <a:ext cx="97" cy="48"/>
            </a:xfrm>
            <a:custGeom>
              <a:avLst/>
              <a:gdLst>
                <a:gd name="T0" fmla="*/ 0 w 97"/>
                <a:gd name="T1" fmla="*/ 24 h 48"/>
                <a:gd name="T2" fmla="*/ 0 w 97"/>
                <a:gd name="T3" fmla="*/ 48 h 48"/>
                <a:gd name="T4" fmla="*/ 97 w 97"/>
                <a:gd name="T5" fmla="*/ 24 h 48"/>
                <a:gd name="T6" fmla="*/ 97 w 97"/>
                <a:gd name="T7" fmla="*/ 0 h 48"/>
                <a:gd name="T8" fmla="*/ 0 w 97"/>
                <a:gd name="T9" fmla="*/ 24 h 48"/>
                <a:gd name="T10" fmla="*/ 0 60000 65536"/>
                <a:gd name="T11" fmla="*/ 0 60000 65536"/>
                <a:gd name="T12" fmla="*/ 0 60000 65536"/>
                <a:gd name="T13" fmla="*/ 0 60000 65536"/>
                <a:gd name="T14" fmla="*/ 0 60000 65536"/>
                <a:gd name="T15" fmla="*/ 0 w 97"/>
                <a:gd name="T16" fmla="*/ 0 h 48"/>
                <a:gd name="T17" fmla="*/ 97 w 97"/>
                <a:gd name="T18" fmla="*/ 48 h 48"/>
              </a:gdLst>
              <a:ahLst/>
              <a:cxnLst>
                <a:cxn ang="T10">
                  <a:pos x="T0" y="T1"/>
                </a:cxn>
                <a:cxn ang="T11">
                  <a:pos x="T2" y="T3"/>
                </a:cxn>
                <a:cxn ang="T12">
                  <a:pos x="T4" y="T5"/>
                </a:cxn>
                <a:cxn ang="T13">
                  <a:pos x="T6" y="T7"/>
                </a:cxn>
                <a:cxn ang="T14">
                  <a:pos x="T8" y="T9"/>
                </a:cxn>
              </a:cxnLst>
              <a:rect l="T15" t="T16" r="T17" b="T18"/>
              <a:pathLst>
                <a:path w="97" h="48">
                  <a:moveTo>
                    <a:pt x="0" y="24"/>
                  </a:moveTo>
                  <a:lnTo>
                    <a:pt x="0" y="48"/>
                  </a:lnTo>
                  <a:lnTo>
                    <a:pt x="97" y="24"/>
                  </a:lnTo>
                  <a:lnTo>
                    <a:pt x="97" y="0"/>
                  </a:lnTo>
                  <a:lnTo>
                    <a:pt x="0" y="2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R"/>
            </a:p>
          </p:txBody>
        </p:sp>
        <p:sp>
          <p:nvSpPr>
            <p:cNvPr id="25683" name="Freeform 46">
              <a:extLst>
                <a:ext uri="{FF2B5EF4-FFF2-40B4-BE49-F238E27FC236}">
                  <a16:creationId xmlns:a16="http://schemas.microsoft.com/office/drawing/2014/main" id="{329694B2-AE60-2E38-2B1B-1A265BCC38BB}"/>
                </a:ext>
              </a:extLst>
            </p:cNvPr>
            <p:cNvSpPr>
              <a:spLocks/>
            </p:cNvSpPr>
            <p:nvPr/>
          </p:nvSpPr>
          <p:spPr bwMode="auto">
            <a:xfrm>
              <a:off x="1449" y="2723"/>
              <a:ext cx="97" cy="48"/>
            </a:xfrm>
            <a:custGeom>
              <a:avLst/>
              <a:gdLst>
                <a:gd name="T0" fmla="*/ 0 w 97"/>
                <a:gd name="T1" fmla="*/ 24 h 48"/>
                <a:gd name="T2" fmla="*/ 0 w 97"/>
                <a:gd name="T3" fmla="*/ 48 h 48"/>
                <a:gd name="T4" fmla="*/ 97 w 97"/>
                <a:gd name="T5" fmla="*/ 24 h 48"/>
                <a:gd name="T6" fmla="*/ 97 w 97"/>
                <a:gd name="T7" fmla="*/ 0 h 48"/>
                <a:gd name="T8" fmla="*/ 0 w 97"/>
                <a:gd name="T9" fmla="*/ 24 h 48"/>
                <a:gd name="T10" fmla="*/ 0 60000 65536"/>
                <a:gd name="T11" fmla="*/ 0 60000 65536"/>
                <a:gd name="T12" fmla="*/ 0 60000 65536"/>
                <a:gd name="T13" fmla="*/ 0 60000 65536"/>
                <a:gd name="T14" fmla="*/ 0 60000 65536"/>
                <a:gd name="T15" fmla="*/ 0 w 97"/>
                <a:gd name="T16" fmla="*/ 0 h 48"/>
                <a:gd name="T17" fmla="*/ 97 w 97"/>
                <a:gd name="T18" fmla="*/ 48 h 48"/>
              </a:gdLst>
              <a:ahLst/>
              <a:cxnLst>
                <a:cxn ang="T10">
                  <a:pos x="T0" y="T1"/>
                </a:cxn>
                <a:cxn ang="T11">
                  <a:pos x="T2" y="T3"/>
                </a:cxn>
                <a:cxn ang="T12">
                  <a:pos x="T4" y="T5"/>
                </a:cxn>
                <a:cxn ang="T13">
                  <a:pos x="T6" y="T7"/>
                </a:cxn>
                <a:cxn ang="T14">
                  <a:pos x="T8" y="T9"/>
                </a:cxn>
              </a:cxnLst>
              <a:rect l="T15" t="T16" r="T17" b="T18"/>
              <a:pathLst>
                <a:path w="97" h="48">
                  <a:moveTo>
                    <a:pt x="0" y="24"/>
                  </a:moveTo>
                  <a:lnTo>
                    <a:pt x="0" y="48"/>
                  </a:lnTo>
                  <a:lnTo>
                    <a:pt x="97" y="24"/>
                  </a:lnTo>
                  <a:lnTo>
                    <a:pt x="97" y="0"/>
                  </a:lnTo>
                  <a:lnTo>
                    <a:pt x="0" y="2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R"/>
            </a:p>
          </p:txBody>
        </p:sp>
        <p:sp>
          <p:nvSpPr>
            <p:cNvPr id="25684" name="Freeform 47">
              <a:extLst>
                <a:ext uri="{FF2B5EF4-FFF2-40B4-BE49-F238E27FC236}">
                  <a16:creationId xmlns:a16="http://schemas.microsoft.com/office/drawing/2014/main" id="{24162E3F-44FE-5E5F-0D7C-03C09CEA7145}"/>
                </a:ext>
              </a:extLst>
            </p:cNvPr>
            <p:cNvSpPr>
              <a:spLocks/>
            </p:cNvSpPr>
            <p:nvPr/>
          </p:nvSpPr>
          <p:spPr bwMode="auto">
            <a:xfrm>
              <a:off x="1618" y="2674"/>
              <a:ext cx="97" cy="49"/>
            </a:xfrm>
            <a:custGeom>
              <a:avLst/>
              <a:gdLst>
                <a:gd name="T0" fmla="*/ 0 w 97"/>
                <a:gd name="T1" fmla="*/ 24 h 49"/>
                <a:gd name="T2" fmla="*/ 0 w 97"/>
                <a:gd name="T3" fmla="*/ 49 h 49"/>
                <a:gd name="T4" fmla="*/ 97 w 97"/>
                <a:gd name="T5" fmla="*/ 24 h 49"/>
                <a:gd name="T6" fmla="*/ 97 w 97"/>
                <a:gd name="T7" fmla="*/ 0 h 49"/>
                <a:gd name="T8" fmla="*/ 0 w 97"/>
                <a:gd name="T9" fmla="*/ 24 h 49"/>
                <a:gd name="T10" fmla="*/ 0 60000 65536"/>
                <a:gd name="T11" fmla="*/ 0 60000 65536"/>
                <a:gd name="T12" fmla="*/ 0 60000 65536"/>
                <a:gd name="T13" fmla="*/ 0 60000 65536"/>
                <a:gd name="T14" fmla="*/ 0 60000 65536"/>
                <a:gd name="T15" fmla="*/ 0 w 97"/>
                <a:gd name="T16" fmla="*/ 0 h 49"/>
                <a:gd name="T17" fmla="*/ 97 w 97"/>
                <a:gd name="T18" fmla="*/ 49 h 49"/>
              </a:gdLst>
              <a:ahLst/>
              <a:cxnLst>
                <a:cxn ang="T10">
                  <a:pos x="T0" y="T1"/>
                </a:cxn>
                <a:cxn ang="T11">
                  <a:pos x="T2" y="T3"/>
                </a:cxn>
                <a:cxn ang="T12">
                  <a:pos x="T4" y="T5"/>
                </a:cxn>
                <a:cxn ang="T13">
                  <a:pos x="T6" y="T7"/>
                </a:cxn>
                <a:cxn ang="T14">
                  <a:pos x="T8" y="T9"/>
                </a:cxn>
              </a:cxnLst>
              <a:rect l="T15" t="T16" r="T17" b="T18"/>
              <a:pathLst>
                <a:path w="97" h="49">
                  <a:moveTo>
                    <a:pt x="0" y="24"/>
                  </a:moveTo>
                  <a:lnTo>
                    <a:pt x="0" y="49"/>
                  </a:lnTo>
                  <a:lnTo>
                    <a:pt x="97" y="24"/>
                  </a:lnTo>
                  <a:lnTo>
                    <a:pt x="97" y="0"/>
                  </a:lnTo>
                  <a:lnTo>
                    <a:pt x="0" y="2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R"/>
            </a:p>
          </p:txBody>
        </p:sp>
        <p:sp>
          <p:nvSpPr>
            <p:cNvPr id="25685" name="Freeform 48">
              <a:extLst>
                <a:ext uri="{FF2B5EF4-FFF2-40B4-BE49-F238E27FC236}">
                  <a16:creationId xmlns:a16="http://schemas.microsoft.com/office/drawing/2014/main" id="{D1885D78-C124-FFB6-C45E-1B22E83DF3FE}"/>
                </a:ext>
              </a:extLst>
            </p:cNvPr>
            <p:cNvSpPr>
              <a:spLocks/>
            </p:cNvSpPr>
            <p:nvPr/>
          </p:nvSpPr>
          <p:spPr bwMode="auto">
            <a:xfrm>
              <a:off x="1775" y="2626"/>
              <a:ext cx="97" cy="48"/>
            </a:xfrm>
            <a:custGeom>
              <a:avLst/>
              <a:gdLst>
                <a:gd name="T0" fmla="*/ 0 w 97"/>
                <a:gd name="T1" fmla="*/ 24 h 48"/>
                <a:gd name="T2" fmla="*/ 0 w 97"/>
                <a:gd name="T3" fmla="*/ 48 h 48"/>
                <a:gd name="T4" fmla="*/ 97 w 97"/>
                <a:gd name="T5" fmla="*/ 24 h 48"/>
                <a:gd name="T6" fmla="*/ 97 w 97"/>
                <a:gd name="T7" fmla="*/ 0 h 48"/>
                <a:gd name="T8" fmla="*/ 0 w 97"/>
                <a:gd name="T9" fmla="*/ 24 h 48"/>
                <a:gd name="T10" fmla="*/ 0 60000 65536"/>
                <a:gd name="T11" fmla="*/ 0 60000 65536"/>
                <a:gd name="T12" fmla="*/ 0 60000 65536"/>
                <a:gd name="T13" fmla="*/ 0 60000 65536"/>
                <a:gd name="T14" fmla="*/ 0 60000 65536"/>
                <a:gd name="T15" fmla="*/ 0 w 97"/>
                <a:gd name="T16" fmla="*/ 0 h 48"/>
                <a:gd name="T17" fmla="*/ 97 w 97"/>
                <a:gd name="T18" fmla="*/ 48 h 48"/>
              </a:gdLst>
              <a:ahLst/>
              <a:cxnLst>
                <a:cxn ang="T10">
                  <a:pos x="T0" y="T1"/>
                </a:cxn>
                <a:cxn ang="T11">
                  <a:pos x="T2" y="T3"/>
                </a:cxn>
                <a:cxn ang="T12">
                  <a:pos x="T4" y="T5"/>
                </a:cxn>
                <a:cxn ang="T13">
                  <a:pos x="T6" y="T7"/>
                </a:cxn>
                <a:cxn ang="T14">
                  <a:pos x="T8" y="T9"/>
                </a:cxn>
              </a:cxnLst>
              <a:rect l="T15" t="T16" r="T17" b="T18"/>
              <a:pathLst>
                <a:path w="97" h="48">
                  <a:moveTo>
                    <a:pt x="0" y="24"/>
                  </a:moveTo>
                  <a:lnTo>
                    <a:pt x="0" y="48"/>
                  </a:lnTo>
                  <a:lnTo>
                    <a:pt x="97" y="24"/>
                  </a:lnTo>
                  <a:lnTo>
                    <a:pt x="97" y="0"/>
                  </a:lnTo>
                  <a:lnTo>
                    <a:pt x="0" y="2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R"/>
            </a:p>
          </p:txBody>
        </p:sp>
        <p:sp>
          <p:nvSpPr>
            <p:cNvPr id="25686" name="Freeform 49">
              <a:extLst>
                <a:ext uri="{FF2B5EF4-FFF2-40B4-BE49-F238E27FC236}">
                  <a16:creationId xmlns:a16="http://schemas.microsoft.com/office/drawing/2014/main" id="{990BFC2B-AE1F-D697-1CF5-F7EBB3C08F2C}"/>
                </a:ext>
              </a:extLst>
            </p:cNvPr>
            <p:cNvSpPr>
              <a:spLocks/>
            </p:cNvSpPr>
            <p:nvPr/>
          </p:nvSpPr>
          <p:spPr bwMode="auto">
            <a:xfrm>
              <a:off x="1944" y="2577"/>
              <a:ext cx="85" cy="49"/>
            </a:xfrm>
            <a:custGeom>
              <a:avLst/>
              <a:gdLst>
                <a:gd name="T0" fmla="*/ 0 w 85"/>
                <a:gd name="T1" fmla="*/ 25 h 49"/>
                <a:gd name="T2" fmla="*/ 0 w 85"/>
                <a:gd name="T3" fmla="*/ 49 h 49"/>
                <a:gd name="T4" fmla="*/ 85 w 85"/>
                <a:gd name="T5" fmla="*/ 25 h 49"/>
                <a:gd name="T6" fmla="*/ 85 w 85"/>
                <a:gd name="T7" fmla="*/ 0 h 49"/>
                <a:gd name="T8" fmla="*/ 0 w 85"/>
                <a:gd name="T9" fmla="*/ 25 h 49"/>
                <a:gd name="T10" fmla="*/ 0 60000 65536"/>
                <a:gd name="T11" fmla="*/ 0 60000 65536"/>
                <a:gd name="T12" fmla="*/ 0 60000 65536"/>
                <a:gd name="T13" fmla="*/ 0 60000 65536"/>
                <a:gd name="T14" fmla="*/ 0 60000 65536"/>
                <a:gd name="T15" fmla="*/ 0 w 85"/>
                <a:gd name="T16" fmla="*/ 0 h 49"/>
                <a:gd name="T17" fmla="*/ 85 w 85"/>
                <a:gd name="T18" fmla="*/ 49 h 49"/>
              </a:gdLst>
              <a:ahLst/>
              <a:cxnLst>
                <a:cxn ang="T10">
                  <a:pos x="T0" y="T1"/>
                </a:cxn>
                <a:cxn ang="T11">
                  <a:pos x="T2" y="T3"/>
                </a:cxn>
                <a:cxn ang="T12">
                  <a:pos x="T4" y="T5"/>
                </a:cxn>
                <a:cxn ang="T13">
                  <a:pos x="T6" y="T7"/>
                </a:cxn>
                <a:cxn ang="T14">
                  <a:pos x="T8" y="T9"/>
                </a:cxn>
              </a:cxnLst>
              <a:rect l="T15" t="T16" r="T17" b="T18"/>
              <a:pathLst>
                <a:path w="85" h="49">
                  <a:moveTo>
                    <a:pt x="0" y="25"/>
                  </a:moveTo>
                  <a:lnTo>
                    <a:pt x="0" y="49"/>
                  </a:lnTo>
                  <a:lnTo>
                    <a:pt x="85" y="25"/>
                  </a:lnTo>
                  <a:lnTo>
                    <a:pt x="85" y="0"/>
                  </a:lnTo>
                  <a:lnTo>
                    <a:pt x="0" y="2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R"/>
            </a:p>
          </p:txBody>
        </p:sp>
        <p:sp>
          <p:nvSpPr>
            <p:cNvPr id="25687" name="Freeform 50">
              <a:extLst>
                <a:ext uri="{FF2B5EF4-FFF2-40B4-BE49-F238E27FC236}">
                  <a16:creationId xmlns:a16="http://schemas.microsoft.com/office/drawing/2014/main" id="{041BC10C-0528-E88D-1A6A-542DFCA5F16A}"/>
                </a:ext>
              </a:extLst>
            </p:cNvPr>
            <p:cNvSpPr>
              <a:spLocks/>
            </p:cNvSpPr>
            <p:nvPr/>
          </p:nvSpPr>
          <p:spPr bwMode="auto">
            <a:xfrm>
              <a:off x="2101" y="2529"/>
              <a:ext cx="97" cy="48"/>
            </a:xfrm>
            <a:custGeom>
              <a:avLst/>
              <a:gdLst>
                <a:gd name="T0" fmla="*/ 0 w 97"/>
                <a:gd name="T1" fmla="*/ 24 h 48"/>
                <a:gd name="T2" fmla="*/ 0 w 97"/>
                <a:gd name="T3" fmla="*/ 48 h 48"/>
                <a:gd name="T4" fmla="*/ 97 w 97"/>
                <a:gd name="T5" fmla="*/ 24 h 48"/>
                <a:gd name="T6" fmla="*/ 97 w 97"/>
                <a:gd name="T7" fmla="*/ 0 h 48"/>
                <a:gd name="T8" fmla="*/ 0 w 97"/>
                <a:gd name="T9" fmla="*/ 24 h 48"/>
                <a:gd name="T10" fmla="*/ 0 60000 65536"/>
                <a:gd name="T11" fmla="*/ 0 60000 65536"/>
                <a:gd name="T12" fmla="*/ 0 60000 65536"/>
                <a:gd name="T13" fmla="*/ 0 60000 65536"/>
                <a:gd name="T14" fmla="*/ 0 60000 65536"/>
                <a:gd name="T15" fmla="*/ 0 w 97"/>
                <a:gd name="T16" fmla="*/ 0 h 48"/>
                <a:gd name="T17" fmla="*/ 97 w 97"/>
                <a:gd name="T18" fmla="*/ 48 h 48"/>
              </a:gdLst>
              <a:ahLst/>
              <a:cxnLst>
                <a:cxn ang="T10">
                  <a:pos x="T0" y="T1"/>
                </a:cxn>
                <a:cxn ang="T11">
                  <a:pos x="T2" y="T3"/>
                </a:cxn>
                <a:cxn ang="T12">
                  <a:pos x="T4" y="T5"/>
                </a:cxn>
                <a:cxn ang="T13">
                  <a:pos x="T6" y="T7"/>
                </a:cxn>
                <a:cxn ang="T14">
                  <a:pos x="T8" y="T9"/>
                </a:cxn>
              </a:cxnLst>
              <a:rect l="T15" t="T16" r="T17" b="T18"/>
              <a:pathLst>
                <a:path w="97" h="48">
                  <a:moveTo>
                    <a:pt x="0" y="24"/>
                  </a:moveTo>
                  <a:lnTo>
                    <a:pt x="0" y="48"/>
                  </a:lnTo>
                  <a:lnTo>
                    <a:pt x="97" y="24"/>
                  </a:lnTo>
                  <a:lnTo>
                    <a:pt x="97" y="0"/>
                  </a:lnTo>
                  <a:lnTo>
                    <a:pt x="0" y="2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R"/>
            </a:p>
          </p:txBody>
        </p:sp>
        <p:sp>
          <p:nvSpPr>
            <p:cNvPr id="25688" name="Freeform 51">
              <a:extLst>
                <a:ext uri="{FF2B5EF4-FFF2-40B4-BE49-F238E27FC236}">
                  <a16:creationId xmlns:a16="http://schemas.microsoft.com/office/drawing/2014/main" id="{66268732-A469-0704-01A4-B94B348B291A}"/>
                </a:ext>
              </a:extLst>
            </p:cNvPr>
            <p:cNvSpPr>
              <a:spLocks/>
            </p:cNvSpPr>
            <p:nvPr/>
          </p:nvSpPr>
          <p:spPr bwMode="auto">
            <a:xfrm>
              <a:off x="2270" y="2481"/>
              <a:ext cx="85" cy="48"/>
            </a:xfrm>
            <a:custGeom>
              <a:avLst/>
              <a:gdLst>
                <a:gd name="T0" fmla="*/ 0 w 85"/>
                <a:gd name="T1" fmla="*/ 24 h 48"/>
                <a:gd name="T2" fmla="*/ 0 w 85"/>
                <a:gd name="T3" fmla="*/ 48 h 48"/>
                <a:gd name="T4" fmla="*/ 85 w 85"/>
                <a:gd name="T5" fmla="*/ 24 h 48"/>
                <a:gd name="T6" fmla="*/ 85 w 85"/>
                <a:gd name="T7" fmla="*/ 0 h 48"/>
                <a:gd name="T8" fmla="*/ 0 w 85"/>
                <a:gd name="T9" fmla="*/ 24 h 48"/>
                <a:gd name="T10" fmla="*/ 0 60000 65536"/>
                <a:gd name="T11" fmla="*/ 0 60000 65536"/>
                <a:gd name="T12" fmla="*/ 0 60000 65536"/>
                <a:gd name="T13" fmla="*/ 0 60000 65536"/>
                <a:gd name="T14" fmla="*/ 0 60000 65536"/>
                <a:gd name="T15" fmla="*/ 0 w 85"/>
                <a:gd name="T16" fmla="*/ 0 h 48"/>
                <a:gd name="T17" fmla="*/ 85 w 85"/>
                <a:gd name="T18" fmla="*/ 48 h 48"/>
              </a:gdLst>
              <a:ahLst/>
              <a:cxnLst>
                <a:cxn ang="T10">
                  <a:pos x="T0" y="T1"/>
                </a:cxn>
                <a:cxn ang="T11">
                  <a:pos x="T2" y="T3"/>
                </a:cxn>
                <a:cxn ang="T12">
                  <a:pos x="T4" y="T5"/>
                </a:cxn>
                <a:cxn ang="T13">
                  <a:pos x="T6" y="T7"/>
                </a:cxn>
                <a:cxn ang="T14">
                  <a:pos x="T8" y="T9"/>
                </a:cxn>
              </a:cxnLst>
              <a:rect l="T15" t="T16" r="T17" b="T18"/>
              <a:pathLst>
                <a:path w="85" h="48">
                  <a:moveTo>
                    <a:pt x="0" y="24"/>
                  </a:moveTo>
                  <a:lnTo>
                    <a:pt x="0" y="48"/>
                  </a:lnTo>
                  <a:lnTo>
                    <a:pt x="85" y="24"/>
                  </a:lnTo>
                  <a:lnTo>
                    <a:pt x="85" y="0"/>
                  </a:lnTo>
                  <a:lnTo>
                    <a:pt x="0" y="2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R"/>
            </a:p>
          </p:txBody>
        </p:sp>
        <p:sp>
          <p:nvSpPr>
            <p:cNvPr id="25689" name="Freeform 52">
              <a:extLst>
                <a:ext uri="{FF2B5EF4-FFF2-40B4-BE49-F238E27FC236}">
                  <a16:creationId xmlns:a16="http://schemas.microsoft.com/office/drawing/2014/main" id="{1D19E115-9AFB-5C40-64B7-2B17732A63E3}"/>
                </a:ext>
              </a:extLst>
            </p:cNvPr>
            <p:cNvSpPr>
              <a:spLocks/>
            </p:cNvSpPr>
            <p:nvPr/>
          </p:nvSpPr>
          <p:spPr bwMode="auto">
            <a:xfrm>
              <a:off x="2427" y="2432"/>
              <a:ext cx="97" cy="49"/>
            </a:xfrm>
            <a:custGeom>
              <a:avLst/>
              <a:gdLst>
                <a:gd name="T0" fmla="*/ 0 w 97"/>
                <a:gd name="T1" fmla="*/ 24 h 49"/>
                <a:gd name="T2" fmla="*/ 0 w 97"/>
                <a:gd name="T3" fmla="*/ 49 h 49"/>
                <a:gd name="T4" fmla="*/ 97 w 97"/>
                <a:gd name="T5" fmla="*/ 24 h 49"/>
                <a:gd name="T6" fmla="*/ 97 w 97"/>
                <a:gd name="T7" fmla="*/ 0 h 49"/>
                <a:gd name="T8" fmla="*/ 0 w 97"/>
                <a:gd name="T9" fmla="*/ 24 h 49"/>
                <a:gd name="T10" fmla="*/ 0 60000 65536"/>
                <a:gd name="T11" fmla="*/ 0 60000 65536"/>
                <a:gd name="T12" fmla="*/ 0 60000 65536"/>
                <a:gd name="T13" fmla="*/ 0 60000 65536"/>
                <a:gd name="T14" fmla="*/ 0 60000 65536"/>
                <a:gd name="T15" fmla="*/ 0 w 97"/>
                <a:gd name="T16" fmla="*/ 0 h 49"/>
                <a:gd name="T17" fmla="*/ 97 w 97"/>
                <a:gd name="T18" fmla="*/ 49 h 49"/>
              </a:gdLst>
              <a:ahLst/>
              <a:cxnLst>
                <a:cxn ang="T10">
                  <a:pos x="T0" y="T1"/>
                </a:cxn>
                <a:cxn ang="T11">
                  <a:pos x="T2" y="T3"/>
                </a:cxn>
                <a:cxn ang="T12">
                  <a:pos x="T4" y="T5"/>
                </a:cxn>
                <a:cxn ang="T13">
                  <a:pos x="T6" y="T7"/>
                </a:cxn>
                <a:cxn ang="T14">
                  <a:pos x="T8" y="T9"/>
                </a:cxn>
              </a:cxnLst>
              <a:rect l="T15" t="T16" r="T17" b="T18"/>
              <a:pathLst>
                <a:path w="97" h="49">
                  <a:moveTo>
                    <a:pt x="0" y="24"/>
                  </a:moveTo>
                  <a:lnTo>
                    <a:pt x="0" y="49"/>
                  </a:lnTo>
                  <a:lnTo>
                    <a:pt x="97" y="24"/>
                  </a:lnTo>
                  <a:lnTo>
                    <a:pt x="97" y="0"/>
                  </a:lnTo>
                  <a:lnTo>
                    <a:pt x="0" y="2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R"/>
            </a:p>
          </p:txBody>
        </p:sp>
        <p:sp>
          <p:nvSpPr>
            <p:cNvPr id="25690" name="Freeform 53">
              <a:extLst>
                <a:ext uri="{FF2B5EF4-FFF2-40B4-BE49-F238E27FC236}">
                  <a16:creationId xmlns:a16="http://schemas.microsoft.com/office/drawing/2014/main" id="{BEF28EAA-2E87-71FE-F138-0BA08E19D786}"/>
                </a:ext>
              </a:extLst>
            </p:cNvPr>
            <p:cNvSpPr>
              <a:spLocks/>
            </p:cNvSpPr>
            <p:nvPr/>
          </p:nvSpPr>
          <p:spPr bwMode="auto">
            <a:xfrm>
              <a:off x="2584" y="2372"/>
              <a:ext cx="97" cy="60"/>
            </a:xfrm>
            <a:custGeom>
              <a:avLst/>
              <a:gdLst>
                <a:gd name="T0" fmla="*/ 0 w 97"/>
                <a:gd name="T1" fmla="*/ 36 h 60"/>
                <a:gd name="T2" fmla="*/ 0 w 97"/>
                <a:gd name="T3" fmla="*/ 60 h 60"/>
                <a:gd name="T4" fmla="*/ 97 w 97"/>
                <a:gd name="T5" fmla="*/ 24 h 60"/>
                <a:gd name="T6" fmla="*/ 97 w 97"/>
                <a:gd name="T7" fmla="*/ 0 h 60"/>
                <a:gd name="T8" fmla="*/ 0 w 97"/>
                <a:gd name="T9" fmla="*/ 36 h 60"/>
                <a:gd name="T10" fmla="*/ 0 60000 65536"/>
                <a:gd name="T11" fmla="*/ 0 60000 65536"/>
                <a:gd name="T12" fmla="*/ 0 60000 65536"/>
                <a:gd name="T13" fmla="*/ 0 60000 65536"/>
                <a:gd name="T14" fmla="*/ 0 60000 65536"/>
                <a:gd name="T15" fmla="*/ 0 w 97"/>
                <a:gd name="T16" fmla="*/ 0 h 60"/>
                <a:gd name="T17" fmla="*/ 97 w 97"/>
                <a:gd name="T18" fmla="*/ 60 h 60"/>
              </a:gdLst>
              <a:ahLst/>
              <a:cxnLst>
                <a:cxn ang="T10">
                  <a:pos x="T0" y="T1"/>
                </a:cxn>
                <a:cxn ang="T11">
                  <a:pos x="T2" y="T3"/>
                </a:cxn>
                <a:cxn ang="T12">
                  <a:pos x="T4" y="T5"/>
                </a:cxn>
                <a:cxn ang="T13">
                  <a:pos x="T6" y="T7"/>
                </a:cxn>
                <a:cxn ang="T14">
                  <a:pos x="T8" y="T9"/>
                </a:cxn>
              </a:cxnLst>
              <a:rect l="T15" t="T16" r="T17" b="T18"/>
              <a:pathLst>
                <a:path w="97" h="60">
                  <a:moveTo>
                    <a:pt x="0" y="36"/>
                  </a:moveTo>
                  <a:lnTo>
                    <a:pt x="0" y="60"/>
                  </a:lnTo>
                  <a:lnTo>
                    <a:pt x="97" y="24"/>
                  </a:lnTo>
                  <a:lnTo>
                    <a:pt x="97" y="0"/>
                  </a:lnTo>
                  <a:lnTo>
                    <a:pt x="0" y="3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R"/>
            </a:p>
          </p:txBody>
        </p:sp>
        <p:sp>
          <p:nvSpPr>
            <p:cNvPr id="25691" name="Freeform 54">
              <a:extLst>
                <a:ext uri="{FF2B5EF4-FFF2-40B4-BE49-F238E27FC236}">
                  <a16:creationId xmlns:a16="http://schemas.microsoft.com/office/drawing/2014/main" id="{0F332A05-614D-522F-14BD-D55E26F914C7}"/>
                </a:ext>
              </a:extLst>
            </p:cNvPr>
            <p:cNvSpPr>
              <a:spLocks/>
            </p:cNvSpPr>
            <p:nvPr/>
          </p:nvSpPr>
          <p:spPr bwMode="auto">
            <a:xfrm>
              <a:off x="2753" y="2323"/>
              <a:ext cx="85" cy="61"/>
            </a:xfrm>
            <a:custGeom>
              <a:avLst/>
              <a:gdLst>
                <a:gd name="T0" fmla="*/ 0 w 85"/>
                <a:gd name="T1" fmla="*/ 37 h 61"/>
                <a:gd name="T2" fmla="*/ 0 w 85"/>
                <a:gd name="T3" fmla="*/ 61 h 61"/>
                <a:gd name="T4" fmla="*/ 85 w 85"/>
                <a:gd name="T5" fmla="*/ 25 h 61"/>
                <a:gd name="T6" fmla="*/ 85 w 85"/>
                <a:gd name="T7" fmla="*/ 0 h 61"/>
                <a:gd name="T8" fmla="*/ 0 w 85"/>
                <a:gd name="T9" fmla="*/ 37 h 61"/>
                <a:gd name="T10" fmla="*/ 0 60000 65536"/>
                <a:gd name="T11" fmla="*/ 0 60000 65536"/>
                <a:gd name="T12" fmla="*/ 0 60000 65536"/>
                <a:gd name="T13" fmla="*/ 0 60000 65536"/>
                <a:gd name="T14" fmla="*/ 0 60000 65536"/>
                <a:gd name="T15" fmla="*/ 0 w 85"/>
                <a:gd name="T16" fmla="*/ 0 h 61"/>
                <a:gd name="T17" fmla="*/ 85 w 85"/>
                <a:gd name="T18" fmla="*/ 61 h 61"/>
              </a:gdLst>
              <a:ahLst/>
              <a:cxnLst>
                <a:cxn ang="T10">
                  <a:pos x="T0" y="T1"/>
                </a:cxn>
                <a:cxn ang="T11">
                  <a:pos x="T2" y="T3"/>
                </a:cxn>
                <a:cxn ang="T12">
                  <a:pos x="T4" y="T5"/>
                </a:cxn>
                <a:cxn ang="T13">
                  <a:pos x="T6" y="T7"/>
                </a:cxn>
                <a:cxn ang="T14">
                  <a:pos x="T8" y="T9"/>
                </a:cxn>
              </a:cxnLst>
              <a:rect l="T15" t="T16" r="T17" b="T18"/>
              <a:pathLst>
                <a:path w="85" h="61">
                  <a:moveTo>
                    <a:pt x="0" y="37"/>
                  </a:moveTo>
                  <a:lnTo>
                    <a:pt x="0" y="61"/>
                  </a:lnTo>
                  <a:lnTo>
                    <a:pt x="85" y="25"/>
                  </a:lnTo>
                  <a:lnTo>
                    <a:pt x="85" y="0"/>
                  </a:lnTo>
                  <a:lnTo>
                    <a:pt x="0" y="3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R"/>
            </a:p>
          </p:txBody>
        </p:sp>
        <p:sp>
          <p:nvSpPr>
            <p:cNvPr id="25692" name="Freeform 55">
              <a:extLst>
                <a:ext uri="{FF2B5EF4-FFF2-40B4-BE49-F238E27FC236}">
                  <a16:creationId xmlns:a16="http://schemas.microsoft.com/office/drawing/2014/main" id="{7FBD4F85-380D-2A2F-BB69-19C2F7B8FCE5}"/>
                </a:ext>
              </a:extLst>
            </p:cNvPr>
            <p:cNvSpPr>
              <a:spLocks/>
            </p:cNvSpPr>
            <p:nvPr/>
          </p:nvSpPr>
          <p:spPr bwMode="auto">
            <a:xfrm>
              <a:off x="2910" y="2275"/>
              <a:ext cx="97" cy="60"/>
            </a:xfrm>
            <a:custGeom>
              <a:avLst/>
              <a:gdLst>
                <a:gd name="T0" fmla="*/ 0 w 97"/>
                <a:gd name="T1" fmla="*/ 36 h 60"/>
                <a:gd name="T2" fmla="*/ 0 w 97"/>
                <a:gd name="T3" fmla="*/ 60 h 60"/>
                <a:gd name="T4" fmla="*/ 97 w 97"/>
                <a:gd name="T5" fmla="*/ 24 h 60"/>
                <a:gd name="T6" fmla="*/ 97 w 97"/>
                <a:gd name="T7" fmla="*/ 0 h 60"/>
                <a:gd name="T8" fmla="*/ 0 w 97"/>
                <a:gd name="T9" fmla="*/ 36 h 60"/>
                <a:gd name="T10" fmla="*/ 0 60000 65536"/>
                <a:gd name="T11" fmla="*/ 0 60000 65536"/>
                <a:gd name="T12" fmla="*/ 0 60000 65536"/>
                <a:gd name="T13" fmla="*/ 0 60000 65536"/>
                <a:gd name="T14" fmla="*/ 0 60000 65536"/>
                <a:gd name="T15" fmla="*/ 0 w 97"/>
                <a:gd name="T16" fmla="*/ 0 h 60"/>
                <a:gd name="T17" fmla="*/ 97 w 97"/>
                <a:gd name="T18" fmla="*/ 60 h 60"/>
              </a:gdLst>
              <a:ahLst/>
              <a:cxnLst>
                <a:cxn ang="T10">
                  <a:pos x="T0" y="T1"/>
                </a:cxn>
                <a:cxn ang="T11">
                  <a:pos x="T2" y="T3"/>
                </a:cxn>
                <a:cxn ang="T12">
                  <a:pos x="T4" y="T5"/>
                </a:cxn>
                <a:cxn ang="T13">
                  <a:pos x="T6" y="T7"/>
                </a:cxn>
                <a:cxn ang="T14">
                  <a:pos x="T8" y="T9"/>
                </a:cxn>
              </a:cxnLst>
              <a:rect l="T15" t="T16" r="T17" b="T18"/>
              <a:pathLst>
                <a:path w="97" h="60">
                  <a:moveTo>
                    <a:pt x="0" y="36"/>
                  </a:moveTo>
                  <a:lnTo>
                    <a:pt x="0" y="60"/>
                  </a:lnTo>
                  <a:lnTo>
                    <a:pt x="97" y="24"/>
                  </a:lnTo>
                  <a:lnTo>
                    <a:pt x="97" y="0"/>
                  </a:lnTo>
                  <a:lnTo>
                    <a:pt x="0" y="3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R"/>
            </a:p>
          </p:txBody>
        </p:sp>
        <p:sp>
          <p:nvSpPr>
            <p:cNvPr id="25693" name="Freeform 56">
              <a:extLst>
                <a:ext uri="{FF2B5EF4-FFF2-40B4-BE49-F238E27FC236}">
                  <a16:creationId xmlns:a16="http://schemas.microsoft.com/office/drawing/2014/main" id="{E9E34D77-0433-C6B3-9309-F751CA727B4E}"/>
                </a:ext>
              </a:extLst>
            </p:cNvPr>
            <p:cNvSpPr>
              <a:spLocks/>
            </p:cNvSpPr>
            <p:nvPr/>
          </p:nvSpPr>
          <p:spPr bwMode="auto">
            <a:xfrm>
              <a:off x="3079" y="2227"/>
              <a:ext cx="85" cy="60"/>
            </a:xfrm>
            <a:custGeom>
              <a:avLst/>
              <a:gdLst>
                <a:gd name="T0" fmla="*/ 0 w 85"/>
                <a:gd name="T1" fmla="*/ 36 h 60"/>
                <a:gd name="T2" fmla="*/ 0 w 85"/>
                <a:gd name="T3" fmla="*/ 60 h 60"/>
                <a:gd name="T4" fmla="*/ 85 w 85"/>
                <a:gd name="T5" fmla="*/ 24 h 60"/>
                <a:gd name="T6" fmla="*/ 85 w 85"/>
                <a:gd name="T7" fmla="*/ 0 h 60"/>
                <a:gd name="T8" fmla="*/ 0 w 85"/>
                <a:gd name="T9" fmla="*/ 36 h 60"/>
                <a:gd name="T10" fmla="*/ 0 60000 65536"/>
                <a:gd name="T11" fmla="*/ 0 60000 65536"/>
                <a:gd name="T12" fmla="*/ 0 60000 65536"/>
                <a:gd name="T13" fmla="*/ 0 60000 65536"/>
                <a:gd name="T14" fmla="*/ 0 60000 65536"/>
                <a:gd name="T15" fmla="*/ 0 w 85"/>
                <a:gd name="T16" fmla="*/ 0 h 60"/>
                <a:gd name="T17" fmla="*/ 85 w 85"/>
                <a:gd name="T18" fmla="*/ 60 h 60"/>
              </a:gdLst>
              <a:ahLst/>
              <a:cxnLst>
                <a:cxn ang="T10">
                  <a:pos x="T0" y="T1"/>
                </a:cxn>
                <a:cxn ang="T11">
                  <a:pos x="T2" y="T3"/>
                </a:cxn>
                <a:cxn ang="T12">
                  <a:pos x="T4" y="T5"/>
                </a:cxn>
                <a:cxn ang="T13">
                  <a:pos x="T6" y="T7"/>
                </a:cxn>
                <a:cxn ang="T14">
                  <a:pos x="T8" y="T9"/>
                </a:cxn>
              </a:cxnLst>
              <a:rect l="T15" t="T16" r="T17" b="T18"/>
              <a:pathLst>
                <a:path w="85" h="60">
                  <a:moveTo>
                    <a:pt x="0" y="36"/>
                  </a:moveTo>
                  <a:lnTo>
                    <a:pt x="0" y="60"/>
                  </a:lnTo>
                  <a:lnTo>
                    <a:pt x="85" y="24"/>
                  </a:lnTo>
                  <a:lnTo>
                    <a:pt x="85" y="0"/>
                  </a:lnTo>
                  <a:lnTo>
                    <a:pt x="0" y="3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R"/>
            </a:p>
          </p:txBody>
        </p:sp>
        <p:sp>
          <p:nvSpPr>
            <p:cNvPr id="25694" name="Freeform 57">
              <a:extLst>
                <a:ext uri="{FF2B5EF4-FFF2-40B4-BE49-F238E27FC236}">
                  <a16:creationId xmlns:a16="http://schemas.microsoft.com/office/drawing/2014/main" id="{A872A723-C0B3-3CE6-AEB4-99F4AEC7E74A}"/>
                </a:ext>
              </a:extLst>
            </p:cNvPr>
            <p:cNvSpPr>
              <a:spLocks/>
            </p:cNvSpPr>
            <p:nvPr/>
          </p:nvSpPr>
          <p:spPr bwMode="auto">
            <a:xfrm>
              <a:off x="3236" y="2178"/>
              <a:ext cx="97" cy="61"/>
            </a:xfrm>
            <a:custGeom>
              <a:avLst/>
              <a:gdLst>
                <a:gd name="T0" fmla="*/ 0 w 97"/>
                <a:gd name="T1" fmla="*/ 36 h 61"/>
                <a:gd name="T2" fmla="*/ 0 w 97"/>
                <a:gd name="T3" fmla="*/ 61 h 61"/>
                <a:gd name="T4" fmla="*/ 97 w 97"/>
                <a:gd name="T5" fmla="*/ 24 h 61"/>
                <a:gd name="T6" fmla="*/ 97 w 97"/>
                <a:gd name="T7" fmla="*/ 0 h 61"/>
                <a:gd name="T8" fmla="*/ 0 w 97"/>
                <a:gd name="T9" fmla="*/ 36 h 61"/>
                <a:gd name="T10" fmla="*/ 0 60000 65536"/>
                <a:gd name="T11" fmla="*/ 0 60000 65536"/>
                <a:gd name="T12" fmla="*/ 0 60000 65536"/>
                <a:gd name="T13" fmla="*/ 0 60000 65536"/>
                <a:gd name="T14" fmla="*/ 0 60000 65536"/>
                <a:gd name="T15" fmla="*/ 0 w 97"/>
                <a:gd name="T16" fmla="*/ 0 h 61"/>
                <a:gd name="T17" fmla="*/ 97 w 97"/>
                <a:gd name="T18" fmla="*/ 61 h 61"/>
              </a:gdLst>
              <a:ahLst/>
              <a:cxnLst>
                <a:cxn ang="T10">
                  <a:pos x="T0" y="T1"/>
                </a:cxn>
                <a:cxn ang="T11">
                  <a:pos x="T2" y="T3"/>
                </a:cxn>
                <a:cxn ang="T12">
                  <a:pos x="T4" y="T5"/>
                </a:cxn>
                <a:cxn ang="T13">
                  <a:pos x="T6" y="T7"/>
                </a:cxn>
                <a:cxn ang="T14">
                  <a:pos x="T8" y="T9"/>
                </a:cxn>
              </a:cxnLst>
              <a:rect l="T15" t="T16" r="T17" b="T18"/>
              <a:pathLst>
                <a:path w="97" h="61">
                  <a:moveTo>
                    <a:pt x="0" y="36"/>
                  </a:moveTo>
                  <a:lnTo>
                    <a:pt x="0" y="61"/>
                  </a:lnTo>
                  <a:lnTo>
                    <a:pt x="97" y="24"/>
                  </a:lnTo>
                  <a:lnTo>
                    <a:pt x="97" y="0"/>
                  </a:lnTo>
                  <a:lnTo>
                    <a:pt x="0" y="3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R"/>
            </a:p>
          </p:txBody>
        </p:sp>
        <p:sp>
          <p:nvSpPr>
            <p:cNvPr id="25695" name="Freeform 58">
              <a:extLst>
                <a:ext uri="{FF2B5EF4-FFF2-40B4-BE49-F238E27FC236}">
                  <a16:creationId xmlns:a16="http://schemas.microsoft.com/office/drawing/2014/main" id="{94067096-8490-CD12-900B-8940704162EA}"/>
                </a:ext>
              </a:extLst>
            </p:cNvPr>
            <p:cNvSpPr>
              <a:spLocks/>
            </p:cNvSpPr>
            <p:nvPr/>
          </p:nvSpPr>
          <p:spPr bwMode="auto">
            <a:xfrm>
              <a:off x="3393" y="2130"/>
              <a:ext cx="97" cy="60"/>
            </a:xfrm>
            <a:custGeom>
              <a:avLst/>
              <a:gdLst>
                <a:gd name="T0" fmla="*/ 0 w 97"/>
                <a:gd name="T1" fmla="*/ 36 h 60"/>
                <a:gd name="T2" fmla="*/ 0 w 97"/>
                <a:gd name="T3" fmla="*/ 60 h 60"/>
                <a:gd name="T4" fmla="*/ 97 w 97"/>
                <a:gd name="T5" fmla="*/ 24 h 60"/>
                <a:gd name="T6" fmla="*/ 97 w 97"/>
                <a:gd name="T7" fmla="*/ 0 h 60"/>
                <a:gd name="T8" fmla="*/ 0 w 97"/>
                <a:gd name="T9" fmla="*/ 36 h 60"/>
                <a:gd name="T10" fmla="*/ 0 60000 65536"/>
                <a:gd name="T11" fmla="*/ 0 60000 65536"/>
                <a:gd name="T12" fmla="*/ 0 60000 65536"/>
                <a:gd name="T13" fmla="*/ 0 60000 65536"/>
                <a:gd name="T14" fmla="*/ 0 60000 65536"/>
                <a:gd name="T15" fmla="*/ 0 w 97"/>
                <a:gd name="T16" fmla="*/ 0 h 60"/>
                <a:gd name="T17" fmla="*/ 97 w 97"/>
                <a:gd name="T18" fmla="*/ 60 h 60"/>
              </a:gdLst>
              <a:ahLst/>
              <a:cxnLst>
                <a:cxn ang="T10">
                  <a:pos x="T0" y="T1"/>
                </a:cxn>
                <a:cxn ang="T11">
                  <a:pos x="T2" y="T3"/>
                </a:cxn>
                <a:cxn ang="T12">
                  <a:pos x="T4" y="T5"/>
                </a:cxn>
                <a:cxn ang="T13">
                  <a:pos x="T6" y="T7"/>
                </a:cxn>
                <a:cxn ang="T14">
                  <a:pos x="T8" y="T9"/>
                </a:cxn>
              </a:cxnLst>
              <a:rect l="T15" t="T16" r="T17" b="T18"/>
              <a:pathLst>
                <a:path w="97" h="60">
                  <a:moveTo>
                    <a:pt x="0" y="36"/>
                  </a:moveTo>
                  <a:lnTo>
                    <a:pt x="0" y="60"/>
                  </a:lnTo>
                  <a:lnTo>
                    <a:pt x="97" y="24"/>
                  </a:lnTo>
                  <a:lnTo>
                    <a:pt x="97" y="0"/>
                  </a:lnTo>
                  <a:lnTo>
                    <a:pt x="0" y="3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R"/>
            </a:p>
          </p:txBody>
        </p:sp>
        <p:sp>
          <p:nvSpPr>
            <p:cNvPr id="25696" name="Freeform 59">
              <a:extLst>
                <a:ext uri="{FF2B5EF4-FFF2-40B4-BE49-F238E27FC236}">
                  <a16:creationId xmlns:a16="http://schemas.microsoft.com/office/drawing/2014/main" id="{D5F62F25-9754-0A92-9E4C-969DCCDA132D}"/>
                </a:ext>
              </a:extLst>
            </p:cNvPr>
            <p:cNvSpPr>
              <a:spLocks/>
            </p:cNvSpPr>
            <p:nvPr/>
          </p:nvSpPr>
          <p:spPr bwMode="auto">
            <a:xfrm>
              <a:off x="3562" y="2081"/>
              <a:ext cx="85" cy="61"/>
            </a:xfrm>
            <a:custGeom>
              <a:avLst/>
              <a:gdLst>
                <a:gd name="T0" fmla="*/ 0 w 85"/>
                <a:gd name="T1" fmla="*/ 37 h 61"/>
                <a:gd name="T2" fmla="*/ 0 w 85"/>
                <a:gd name="T3" fmla="*/ 61 h 61"/>
                <a:gd name="T4" fmla="*/ 85 w 85"/>
                <a:gd name="T5" fmla="*/ 25 h 61"/>
                <a:gd name="T6" fmla="*/ 85 w 85"/>
                <a:gd name="T7" fmla="*/ 0 h 61"/>
                <a:gd name="T8" fmla="*/ 0 w 85"/>
                <a:gd name="T9" fmla="*/ 37 h 61"/>
                <a:gd name="T10" fmla="*/ 0 60000 65536"/>
                <a:gd name="T11" fmla="*/ 0 60000 65536"/>
                <a:gd name="T12" fmla="*/ 0 60000 65536"/>
                <a:gd name="T13" fmla="*/ 0 60000 65536"/>
                <a:gd name="T14" fmla="*/ 0 60000 65536"/>
                <a:gd name="T15" fmla="*/ 0 w 85"/>
                <a:gd name="T16" fmla="*/ 0 h 61"/>
                <a:gd name="T17" fmla="*/ 85 w 85"/>
                <a:gd name="T18" fmla="*/ 61 h 61"/>
              </a:gdLst>
              <a:ahLst/>
              <a:cxnLst>
                <a:cxn ang="T10">
                  <a:pos x="T0" y="T1"/>
                </a:cxn>
                <a:cxn ang="T11">
                  <a:pos x="T2" y="T3"/>
                </a:cxn>
                <a:cxn ang="T12">
                  <a:pos x="T4" y="T5"/>
                </a:cxn>
                <a:cxn ang="T13">
                  <a:pos x="T6" y="T7"/>
                </a:cxn>
                <a:cxn ang="T14">
                  <a:pos x="T8" y="T9"/>
                </a:cxn>
              </a:cxnLst>
              <a:rect l="T15" t="T16" r="T17" b="T18"/>
              <a:pathLst>
                <a:path w="85" h="61">
                  <a:moveTo>
                    <a:pt x="0" y="37"/>
                  </a:moveTo>
                  <a:lnTo>
                    <a:pt x="0" y="61"/>
                  </a:lnTo>
                  <a:lnTo>
                    <a:pt x="85" y="25"/>
                  </a:lnTo>
                  <a:lnTo>
                    <a:pt x="85" y="0"/>
                  </a:lnTo>
                  <a:lnTo>
                    <a:pt x="0" y="3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R"/>
            </a:p>
          </p:txBody>
        </p:sp>
        <p:sp>
          <p:nvSpPr>
            <p:cNvPr id="25697" name="Freeform 60">
              <a:extLst>
                <a:ext uri="{FF2B5EF4-FFF2-40B4-BE49-F238E27FC236}">
                  <a16:creationId xmlns:a16="http://schemas.microsoft.com/office/drawing/2014/main" id="{B4102186-677E-C379-B946-76EEE6923477}"/>
                </a:ext>
              </a:extLst>
            </p:cNvPr>
            <p:cNvSpPr>
              <a:spLocks/>
            </p:cNvSpPr>
            <p:nvPr/>
          </p:nvSpPr>
          <p:spPr bwMode="auto">
            <a:xfrm>
              <a:off x="3719" y="2033"/>
              <a:ext cx="97" cy="60"/>
            </a:xfrm>
            <a:custGeom>
              <a:avLst/>
              <a:gdLst>
                <a:gd name="T0" fmla="*/ 0 w 97"/>
                <a:gd name="T1" fmla="*/ 36 h 60"/>
                <a:gd name="T2" fmla="*/ 0 w 97"/>
                <a:gd name="T3" fmla="*/ 60 h 60"/>
                <a:gd name="T4" fmla="*/ 97 w 97"/>
                <a:gd name="T5" fmla="*/ 24 h 60"/>
                <a:gd name="T6" fmla="*/ 97 w 97"/>
                <a:gd name="T7" fmla="*/ 0 h 60"/>
                <a:gd name="T8" fmla="*/ 0 w 97"/>
                <a:gd name="T9" fmla="*/ 36 h 60"/>
                <a:gd name="T10" fmla="*/ 0 60000 65536"/>
                <a:gd name="T11" fmla="*/ 0 60000 65536"/>
                <a:gd name="T12" fmla="*/ 0 60000 65536"/>
                <a:gd name="T13" fmla="*/ 0 60000 65536"/>
                <a:gd name="T14" fmla="*/ 0 60000 65536"/>
                <a:gd name="T15" fmla="*/ 0 w 97"/>
                <a:gd name="T16" fmla="*/ 0 h 60"/>
                <a:gd name="T17" fmla="*/ 97 w 97"/>
                <a:gd name="T18" fmla="*/ 60 h 60"/>
              </a:gdLst>
              <a:ahLst/>
              <a:cxnLst>
                <a:cxn ang="T10">
                  <a:pos x="T0" y="T1"/>
                </a:cxn>
                <a:cxn ang="T11">
                  <a:pos x="T2" y="T3"/>
                </a:cxn>
                <a:cxn ang="T12">
                  <a:pos x="T4" y="T5"/>
                </a:cxn>
                <a:cxn ang="T13">
                  <a:pos x="T6" y="T7"/>
                </a:cxn>
                <a:cxn ang="T14">
                  <a:pos x="T8" y="T9"/>
                </a:cxn>
              </a:cxnLst>
              <a:rect l="T15" t="T16" r="T17" b="T18"/>
              <a:pathLst>
                <a:path w="97" h="60">
                  <a:moveTo>
                    <a:pt x="0" y="36"/>
                  </a:moveTo>
                  <a:lnTo>
                    <a:pt x="0" y="60"/>
                  </a:lnTo>
                  <a:lnTo>
                    <a:pt x="97" y="24"/>
                  </a:lnTo>
                  <a:lnTo>
                    <a:pt x="97" y="0"/>
                  </a:lnTo>
                  <a:lnTo>
                    <a:pt x="0" y="3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R"/>
            </a:p>
          </p:txBody>
        </p:sp>
        <p:sp>
          <p:nvSpPr>
            <p:cNvPr id="25698" name="Freeform 61">
              <a:extLst>
                <a:ext uri="{FF2B5EF4-FFF2-40B4-BE49-F238E27FC236}">
                  <a16:creationId xmlns:a16="http://schemas.microsoft.com/office/drawing/2014/main" id="{19AA9200-816D-7DBE-B8EC-16924676F44A}"/>
                </a:ext>
              </a:extLst>
            </p:cNvPr>
            <p:cNvSpPr>
              <a:spLocks/>
            </p:cNvSpPr>
            <p:nvPr/>
          </p:nvSpPr>
          <p:spPr bwMode="auto">
            <a:xfrm>
              <a:off x="3888" y="1985"/>
              <a:ext cx="85" cy="60"/>
            </a:xfrm>
            <a:custGeom>
              <a:avLst/>
              <a:gdLst>
                <a:gd name="T0" fmla="*/ 0 w 85"/>
                <a:gd name="T1" fmla="*/ 36 h 60"/>
                <a:gd name="T2" fmla="*/ 0 w 85"/>
                <a:gd name="T3" fmla="*/ 60 h 60"/>
                <a:gd name="T4" fmla="*/ 85 w 85"/>
                <a:gd name="T5" fmla="*/ 24 h 60"/>
                <a:gd name="T6" fmla="*/ 85 w 85"/>
                <a:gd name="T7" fmla="*/ 0 h 60"/>
                <a:gd name="T8" fmla="*/ 0 w 85"/>
                <a:gd name="T9" fmla="*/ 36 h 60"/>
                <a:gd name="T10" fmla="*/ 0 60000 65536"/>
                <a:gd name="T11" fmla="*/ 0 60000 65536"/>
                <a:gd name="T12" fmla="*/ 0 60000 65536"/>
                <a:gd name="T13" fmla="*/ 0 60000 65536"/>
                <a:gd name="T14" fmla="*/ 0 60000 65536"/>
                <a:gd name="T15" fmla="*/ 0 w 85"/>
                <a:gd name="T16" fmla="*/ 0 h 60"/>
                <a:gd name="T17" fmla="*/ 85 w 85"/>
                <a:gd name="T18" fmla="*/ 60 h 60"/>
              </a:gdLst>
              <a:ahLst/>
              <a:cxnLst>
                <a:cxn ang="T10">
                  <a:pos x="T0" y="T1"/>
                </a:cxn>
                <a:cxn ang="T11">
                  <a:pos x="T2" y="T3"/>
                </a:cxn>
                <a:cxn ang="T12">
                  <a:pos x="T4" y="T5"/>
                </a:cxn>
                <a:cxn ang="T13">
                  <a:pos x="T6" y="T7"/>
                </a:cxn>
                <a:cxn ang="T14">
                  <a:pos x="T8" y="T9"/>
                </a:cxn>
              </a:cxnLst>
              <a:rect l="T15" t="T16" r="T17" b="T18"/>
              <a:pathLst>
                <a:path w="85" h="60">
                  <a:moveTo>
                    <a:pt x="0" y="36"/>
                  </a:moveTo>
                  <a:lnTo>
                    <a:pt x="0" y="60"/>
                  </a:lnTo>
                  <a:lnTo>
                    <a:pt x="85" y="24"/>
                  </a:lnTo>
                  <a:lnTo>
                    <a:pt x="85" y="0"/>
                  </a:lnTo>
                  <a:lnTo>
                    <a:pt x="0" y="3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R"/>
            </a:p>
          </p:txBody>
        </p:sp>
        <p:sp>
          <p:nvSpPr>
            <p:cNvPr id="25699" name="Freeform 62">
              <a:extLst>
                <a:ext uri="{FF2B5EF4-FFF2-40B4-BE49-F238E27FC236}">
                  <a16:creationId xmlns:a16="http://schemas.microsoft.com/office/drawing/2014/main" id="{084FEC54-187A-2FDC-45EF-6605AC7C0355}"/>
                </a:ext>
              </a:extLst>
            </p:cNvPr>
            <p:cNvSpPr>
              <a:spLocks/>
            </p:cNvSpPr>
            <p:nvPr/>
          </p:nvSpPr>
          <p:spPr bwMode="auto">
            <a:xfrm>
              <a:off x="4045" y="1936"/>
              <a:ext cx="97" cy="61"/>
            </a:xfrm>
            <a:custGeom>
              <a:avLst/>
              <a:gdLst>
                <a:gd name="T0" fmla="*/ 0 w 97"/>
                <a:gd name="T1" fmla="*/ 36 h 61"/>
                <a:gd name="T2" fmla="*/ 0 w 97"/>
                <a:gd name="T3" fmla="*/ 61 h 61"/>
                <a:gd name="T4" fmla="*/ 97 w 97"/>
                <a:gd name="T5" fmla="*/ 24 h 61"/>
                <a:gd name="T6" fmla="*/ 97 w 97"/>
                <a:gd name="T7" fmla="*/ 0 h 61"/>
                <a:gd name="T8" fmla="*/ 0 w 97"/>
                <a:gd name="T9" fmla="*/ 36 h 61"/>
                <a:gd name="T10" fmla="*/ 0 60000 65536"/>
                <a:gd name="T11" fmla="*/ 0 60000 65536"/>
                <a:gd name="T12" fmla="*/ 0 60000 65536"/>
                <a:gd name="T13" fmla="*/ 0 60000 65536"/>
                <a:gd name="T14" fmla="*/ 0 60000 65536"/>
                <a:gd name="T15" fmla="*/ 0 w 97"/>
                <a:gd name="T16" fmla="*/ 0 h 61"/>
                <a:gd name="T17" fmla="*/ 97 w 97"/>
                <a:gd name="T18" fmla="*/ 61 h 61"/>
              </a:gdLst>
              <a:ahLst/>
              <a:cxnLst>
                <a:cxn ang="T10">
                  <a:pos x="T0" y="T1"/>
                </a:cxn>
                <a:cxn ang="T11">
                  <a:pos x="T2" y="T3"/>
                </a:cxn>
                <a:cxn ang="T12">
                  <a:pos x="T4" y="T5"/>
                </a:cxn>
                <a:cxn ang="T13">
                  <a:pos x="T6" y="T7"/>
                </a:cxn>
                <a:cxn ang="T14">
                  <a:pos x="T8" y="T9"/>
                </a:cxn>
              </a:cxnLst>
              <a:rect l="T15" t="T16" r="T17" b="T18"/>
              <a:pathLst>
                <a:path w="97" h="61">
                  <a:moveTo>
                    <a:pt x="0" y="36"/>
                  </a:moveTo>
                  <a:lnTo>
                    <a:pt x="0" y="61"/>
                  </a:lnTo>
                  <a:lnTo>
                    <a:pt x="97" y="24"/>
                  </a:lnTo>
                  <a:lnTo>
                    <a:pt x="97" y="0"/>
                  </a:lnTo>
                  <a:lnTo>
                    <a:pt x="0" y="3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R"/>
            </a:p>
          </p:txBody>
        </p:sp>
        <p:sp>
          <p:nvSpPr>
            <p:cNvPr id="25700" name="Freeform 63">
              <a:extLst>
                <a:ext uri="{FF2B5EF4-FFF2-40B4-BE49-F238E27FC236}">
                  <a16:creationId xmlns:a16="http://schemas.microsoft.com/office/drawing/2014/main" id="{80BFE835-0A0E-4128-68BF-1BC230C2BE1D}"/>
                </a:ext>
              </a:extLst>
            </p:cNvPr>
            <p:cNvSpPr>
              <a:spLocks/>
            </p:cNvSpPr>
            <p:nvPr/>
          </p:nvSpPr>
          <p:spPr bwMode="auto">
            <a:xfrm>
              <a:off x="4202" y="1888"/>
              <a:ext cx="97" cy="60"/>
            </a:xfrm>
            <a:custGeom>
              <a:avLst/>
              <a:gdLst>
                <a:gd name="T0" fmla="*/ 0 w 97"/>
                <a:gd name="T1" fmla="*/ 36 h 60"/>
                <a:gd name="T2" fmla="*/ 0 w 97"/>
                <a:gd name="T3" fmla="*/ 60 h 60"/>
                <a:gd name="T4" fmla="*/ 97 w 97"/>
                <a:gd name="T5" fmla="*/ 24 h 60"/>
                <a:gd name="T6" fmla="*/ 97 w 97"/>
                <a:gd name="T7" fmla="*/ 0 h 60"/>
                <a:gd name="T8" fmla="*/ 0 w 97"/>
                <a:gd name="T9" fmla="*/ 36 h 60"/>
                <a:gd name="T10" fmla="*/ 0 60000 65536"/>
                <a:gd name="T11" fmla="*/ 0 60000 65536"/>
                <a:gd name="T12" fmla="*/ 0 60000 65536"/>
                <a:gd name="T13" fmla="*/ 0 60000 65536"/>
                <a:gd name="T14" fmla="*/ 0 60000 65536"/>
                <a:gd name="T15" fmla="*/ 0 w 97"/>
                <a:gd name="T16" fmla="*/ 0 h 60"/>
                <a:gd name="T17" fmla="*/ 97 w 97"/>
                <a:gd name="T18" fmla="*/ 60 h 60"/>
              </a:gdLst>
              <a:ahLst/>
              <a:cxnLst>
                <a:cxn ang="T10">
                  <a:pos x="T0" y="T1"/>
                </a:cxn>
                <a:cxn ang="T11">
                  <a:pos x="T2" y="T3"/>
                </a:cxn>
                <a:cxn ang="T12">
                  <a:pos x="T4" y="T5"/>
                </a:cxn>
                <a:cxn ang="T13">
                  <a:pos x="T6" y="T7"/>
                </a:cxn>
                <a:cxn ang="T14">
                  <a:pos x="T8" y="T9"/>
                </a:cxn>
              </a:cxnLst>
              <a:rect l="T15" t="T16" r="T17" b="T18"/>
              <a:pathLst>
                <a:path w="97" h="60">
                  <a:moveTo>
                    <a:pt x="0" y="36"/>
                  </a:moveTo>
                  <a:lnTo>
                    <a:pt x="0" y="60"/>
                  </a:lnTo>
                  <a:lnTo>
                    <a:pt x="97" y="24"/>
                  </a:lnTo>
                  <a:lnTo>
                    <a:pt x="97" y="0"/>
                  </a:lnTo>
                  <a:lnTo>
                    <a:pt x="0" y="3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R"/>
            </a:p>
          </p:txBody>
        </p:sp>
        <p:sp>
          <p:nvSpPr>
            <p:cNvPr id="25701" name="Freeform 64">
              <a:extLst>
                <a:ext uri="{FF2B5EF4-FFF2-40B4-BE49-F238E27FC236}">
                  <a16:creationId xmlns:a16="http://schemas.microsoft.com/office/drawing/2014/main" id="{B13E949D-C18C-D4C8-F78E-1DE82ED1804A}"/>
                </a:ext>
              </a:extLst>
            </p:cNvPr>
            <p:cNvSpPr>
              <a:spLocks/>
            </p:cNvSpPr>
            <p:nvPr/>
          </p:nvSpPr>
          <p:spPr bwMode="auto">
            <a:xfrm>
              <a:off x="4371" y="1839"/>
              <a:ext cx="97" cy="61"/>
            </a:xfrm>
            <a:custGeom>
              <a:avLst/>
              <a:gdLst>
                <a:gd name="T0" fmla="*/ 0 w 97"/>
                <a:gd name="T1" fmla="*/ 37 h 61"/>
                <a:gd name="T2" fmla="*/ 0 w 97"/>
                <a:gd name="T3" fmla="*/ 61 h 61"/>
                <a:gd name="T4" fmla="*/ 97 w 97"/>
                <a:gd name="T5" fmla="*/ 25 h 61"/>
                <a:gd name="T6" fmla="*/ 97 w 97"/>
                <a:gd name="T7" fmla="*/ 0 h 61"/>
                <a:gd name="T8" fmla="*/ 0 w 97"/>
                <a:gd name="T9" fmla="*/ 37 h 61"/>
                <a:gd name="T10" fmla="*/ 0 60000 65536"/>
                <a:gd name="T11" fmla="*/ 0 60000 65536"/>
                <a:gd name="T12" fmla="*/ 0 60000 65536"/>
                <a:gd name="T13" fmla="*/ 0 60000 65536"/>
                <a:gd name="T14" fmla="*/ 0 60000 65536"/>
                <a:gd name="T15" fmla="*/ 0 w 97"/>
                <a:gd name="T16" fmla="*/ 0 h 61"/>
                <a:gd name="T17" fmla="*/ 97 w 97"/>
                <a:gd name="T18" fmla="*/ 61 h 61"/>
              </a:gdLst>
              <a:ahLst/>
              <a:cxnLst>
                <a:cxn ang="T10">
                  <a:pos x="T0" y="T1"/>
                </a:cxn>
                <a:cxn ang="T11">
                  <a:pos x="T2" y="T3"/>
                </a:cxn>
                <a:cxn ang="T12">
                  <a:pos x="T4" y="T5"/>
                </a:cxn>
                <a:cxn ang="T13">
                  <a:pos x="T6" y="T7"/>
                </a:cxn>
                <a:cxn ang="T14">
                  <a:pos x="T8" y="T9"/>
                </a:cxn>
              </a:cxnLst>
              <a:rect l="T15" t="T16" r="T17" b="T18"/>
              <a:pathLst>
                <a:path w="97" h="61">
                  <a:moveTo>
                    <a:pt x="0" y="37"/>
                  </a:moveTo>
                  <a:lnTo>
                    <a:pt x="0" y="61"/>
                  </a:lnTo>
                  <a:lnTo>
                    <a:pt x="97" y="25"/>
                  </a:lnTo>
                  <a:lnTo>
                    <a:pt x="97" y="0"/>
                  </a:lnTo>
                  <a:lnTo>
                    <a:pt x="0" y="3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R"/>
            </a:p>
          </p:txBody>
        </p:sp>
        <p:sp>
          <p:nvSpPr>
            <p:cNvPr id="25702" name="Freeform 65">
              <a:extLst>
                <a:ext uri="{FF2B5EF4-FFF2-40B4-BE49-F238E27FC236}">
                  <a16:creationId xmlns:a16="http://schemas.microsoft.com/office/drawing/2014/main" id="{F5733DA6-1737-665C-E265-206F0FB50615}"/>
                </a:ext>
              </a:extLst>
            </p:cNvPr>
            <p:cNvSpPr>
              <a:spLocks/>
            </p:cNvSpPr>
            <p:nvPr/>
          </p:nvSpPr>
          <p:spPr bwMode="auto">
            <a:xfrm>
              <a:off x="4528" y="1791"/>
              <a:ext cx="97" cy="60"/>
            </a:xfrm>
            <a:custGeom>
              <a:avLst/>
              <a:gdLst>
                <a:gd name="T0" fmla="*/ 0 w 97"/>
                <a:gd name="T1" fmla="*/ 36 h 60"/>
                <a:gd name="T2" fmla="*/ 0 w 97"/>
                <a:gd name="T3" fmla="*/ 60 h 60"/>
                <a:gd name="T4" fmla="*/ 97 w 97"/>
                <a:gd name="T5" fmla="*/ 24 h 60"/>
                <a:gd name="T6" fmla="*/ 97 w 97"/>
                <a:gd name="T7" fmla="*/ 0 h 60"/>
                <a:gd name="T8" fmla="*/ 0 w 97"/>
                <a:gd name="T9" fmla="*/ 36 h 60"/>
                <a:gd name="T10" fmla="*/ 0 60000 65536"/>
                <a:gd name="T11" fmla="*/ 0 60000 65536"/>
                <a:gd name="T12" fmla="*/ 0 60000 65536"/>
                <a:gd name="T13" fmla="*/ 0 60000 65536"/>
                <a:gd name="T14" fmla="*/ 0 60000 65536"/>
                <a:gd name="T15" fmla="*/ 0 w 97"/>
                <a:gd name="T16" fmla="*/ 0 h 60"/>
                <a:gd name="T17" fmla="*/ 97 w 97"/>
                <a:gd name="T18" fmla="*/ 60 h 60"/>
              </a:gdLst>
              <a:ahLst/>
              <a:cxnLst>
                <a:cxn ang="T10">
                  <a:pos x="T0" y="T1"/>
                </a:cxn>
                <a:cxn ang="T11">
                  <a:pos x="T2" y="T3"/>
                </a:cxn>
                <a:cxn ang="T12">
                  <a:pos x="T4" y="T5"/>
                </a:cxn>
                <a:cxn ang="T13">
                  <a:pos x="T6" y="T7"/>
                </a:cxn>
                <a:cxn ang="T14">
                  <a:pos x="T8" y="T9"/>
                </a:cxn>
              </a:cxnLst>
              <a:rect l="T15" t="T16" r="T17" b="T18"/>
              <a:pathLst>
                <a:path w="97" h="60">
                  <a:moveTo>
                    <a:pt x="0" y="36"/>
                  </a:moveTo>
                  <a:lnTo>
                    <a:pt x="0" y="60"/>
                  </a:lnTo>
                  <a:lnTo>
                    <a:pt x="97" y="24"/>
                  </a:lnTo>
                  <a:lnTo>
                    <a:pt x="97" y="0"/>
                  </a:lnTo>
                  <a:lnTo>
                    <a:pt x="0" y="3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R"/>
            </a:p>
          </p:txBody>
        </p:sp>
        <p:sp>
          <p:nvSpPr>
            <p:cNvPr id="25703" name="Freeform 66">
              <a:extLst>
                <a:ext uri="{FF2B5EF4-FFF2-40B4-BE49-F238E27FC236}">
                  <a16:creationId xmlns:a16="http://schemas.microsoft.com/office/drawing/2014/main" id="{CAE31ECD-BF2D-52BD-33E0-CDC507FF81A4}"/>
                </a:ext>
              </a:extLst>
            </p:cNvPr>
            <p:cNvSpPr>
              <a:spLocks/>
            </p:cNvSpPr>
            <p:nvPr/>
          </p:nvSpPr>
          <p:spPr bwMode="auto">
            <a:xfrm>
              <a:off x="4697" y="1743"/>
              <a:ext cx="85" cy="60"/>
            </a:xfrm>
            <a:custGeom>
              <a:avLst/>
              <a:gdLst>
                <a:gd name="T0" fmla="*/ 0 w 85"/>
                <a:gd name="T1" fmla="*/ 36 h 60"/>
                <a:gd name="T2" fmla="*/ 0 w 85"/>
                <a:gd name="T3" fmla="*/ 60 h 60"/>
                <a:gd name="T4" fmla="*/ 85 w 85"/>
                <a:gd name="T5" fmla="*/ 24 h 60"/>
                <a:gd name="T6" fmla="*/ 85 w 85"/>
                <a:gd name="T7" fmla="*/ 0 h 60"/>
                <a:gd name="T8" fmla="*/ 0 w 85"/>
                <a:gd name="T9" fmla="*/ 36 h 60"/>
                <a:gd name="T10" fmla="*/ 0 60000 65536"/>
                <a:gd name="T11" fmla="*/ 0 60000 65536"/>
                <a:gd name="T12" fmla="*/ 0 60000 65536"/>
                <a:gd name="T13" fmla="*/ 0 60000 65536"/>
                <a:gd name="T14" fmla="*/ 0 60000 65536"/>
                <a:gd name="T15" fmla="*/ 0 w 85"/>
                <a:gd name="T16" fmla="*/ 0 h 60"/>
                <a:gd name="T17" fmla="*/ 85 w 85"/>
                <a:gd name="T18" fmla="*/ 60 h 60"/>
              </a:gdLst>
              <a:ahLst/>
              <a:cxnLst>
                <a:cxn ang="T10">
                  <a:pos x="T0" y="T1"/>
                </a:cxn>
                <a:cxn ang="T11">
                  <a:pos x="T2" y="T3"/>
                </a:cxn>
                <a:cxn ang="T12">
                  <a:pos x="T4" y="T5"/>
                </a:cxn>
                <a:cxn ang="T13">
                  <a:pos x="T6" y="T7"/>
                </a:cxn>
                <a:cxn ang="T14">
                  <a:pos x="T8" y="T9"/>
                </a:cxn>
              </a:cxnLst>
              <a:rect l="T15" t="T16" r="T17" b="T18"/>
              <a:pathLst>
                <a:path w="85" h="60">
                  <a:moveTo>
                    <a:pt x="0" y="36"/>
                  </a:moveTo>
                  <a:lnTo>
                    <a:pt x="0" y="60"/>
                  </a:lnTo>
                  <a:lnTo>
                    <a:pt x="85" y="24"/>
                  </a:lnTo>
                  <a:lnTo>
                    <a:pt x="85" y="0"/>
                  </a:lnTo>
                  <a:lnTo>
                    <a:pt x="0" y="3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R"/>
            </a:p>
          </p:txBody>
        </p:sp>
        <p:sp>
          <p:nvSpPr>
            <p:cNvPr id="25704" name="Freeform 67">
              <a:extLst>
                <a:ext uri="{FF2B5EF4-FFF2-40B4-BE49-F238E27FC236}">
                  <a16:creationId xmlns:a16="http://schemas.microsoft.com/office/drawing/2014/main" id="{939AD8E3-D80C-DB6D-DF19-A92058FB22A1}"/>
                </a:ext>
              </a:extLst>
            </p:cNvPr>
            <p:cNvSpPr>
              <a:spLocks/>
            </p:cNvSpPr>
            <p:nvPr/>
          </p:nvSpPr>
          <p:spPr bwMode="auto">
            <a:xfrm>
              <a:off x="4854" y="1694"/>
              <a:ext cx="97" cy="61"/>
            </a:xfrm>
            <a:custGeom>
              <a:avLst/>
              <a:gdLst>
                <a:gd name="T0" fmla="*/ 0 w 97"/>
                <a:gd name="T1" fmla="*/ 36 h 61"/>
                <a:gd name="T2" fmla="*/ 0 w 97"/>
                <a:gd name="T3" fmla="*/ 61 h 61"/>
                <a:gd name="T4" fmla="*/ 97 w 97"/>
                <a:gd name="T5" fmla="*/ 24 h 61"/>
                <a:gd name="T6" fmla="*/ 97 w 97"/>
                <a:gd name="T7" fmla="*/ 0 h 61"/>
                <a:gd name="T8" fmla="*/ 0 w 97"/>
                <a:gd name="T9" fmla="*/ 36 h 61"/>
                <a:gd name="T10" fmla="*/ 0 60000 65536"/>
                <a:gd name="T11" fmla="*/ 0 60000 65536"/>
                <a:gd name="T12" fmla="*/ 0 60000 65536"/>
                <a:gd name="T13" fmla="*/ 0 60000 65536"/>
                <a:gd name="T14" fmla="*/ 0 60000 65536"/>
                <a:gd name="T15" fmla="*/ 0 w 97"/>
                <a:gd name="T16" fmla="*/ 0 h 61"/>
                <a:gd name="T17" fmla="*/ 97 w 97"/>
                <a:gd name="T18" fmla="*/ 61 h 61"/>
              </a:gdLst>
              <a:ahLst/>
              <a:cxnLst>
                <a:cxn ang="T10">
                  <a:pos x="T0" y="T1"/>
                </a:cxn>
                <a:cxn ang="T11">
                  <a:pos x="T2" y="T3"/>
                </a:cxn>
                <a:cxn ang="T12">
                  <a:pos x="T4" y="T5"/>
                </a:cxn>
                <a:cxn ang="T13">
                  <a:pos x="T6" y="T7"/>
                </a:cxn>
                <a:cxn ang="T14">
                  <a:pos x="T8" y="T9"/>
                </a:cxn>
              </a:cxnLst>
              <a:rect l="T15" t="T16" r="T17" b="T18"/>
              <a:pathLst>
                <a:path w="97" h="61">
                  <a:moveTo>
                    <a:pt x="0" y="36"/>
                  </a:moveTo>
                  <a:lnTo>
                    <a:pt x="0" y="61"/>
                  </a:lnTo>
                  <a:lnTo>
                    <a:pt x="97" y="24"/>
                  </a:lnTo>
                  <a:lnTo>
                    <a:pt x="97" y="0"/>
                  </a:lnTo>
                  <a:lnTo>
                    <a:pt x="0" y="3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R"/>
            </a:p>
          </p:txBody>
        </p:sp>
        <p:sp>
          <p:nvSpPr>
            <p:cNvPr id="25705" name="Freeform 68">
              <a:extLst>
                <a:ext uri="{FF2B5EF4-FFF2-40B4-BE49-F238E27FC236}">
                  <a16:creationId xmlns:a16="http://schemas.microsoft.com/office/drawing/2014/main" id="{1BAB8ABB-DF7D-B3B1-6778-A0C712A28B7F}"/>
                </a:ext>
              </a:extLst>
            </p:cNvPr>
            <p:cNvSpPr>
              <a:spLocks/>
            </p:cNvSpPr>
            <p:nvPr/>
          </p:nvSpPr>
          <p:spPr bwMode="auto">
            <a:xfrm>
              <a:off x="5023" y="1646"/>
              <a:ext cx="85" cy="60"/>
            </a:xfrm>
            <a:custGeom>
              <a:avLst/>
              <a:gdLst>
                <a:gd name="T0" fmla="*/ 0 w 85"/>
                <a:gd name="T1" fmla="*/ 36 h 60"/>
                <a:gd name="T2" fmla="*/ 0 w 85"/>
                <a:gd name="T3" fmla="*/ 60 h 60"/>
                <a:gd name="T4" fmla="*/ 85 w 85"/>
                <a:gd name="T5" fmla="*/ 24 h 60"/>
                <a:gd name="T6" fmla="*/ 85 w 85"/>
                <a:gd name="T7" fmla="*/ 0 h 60"/>
                <a:gd name="T8" fmla="*/ 0 w 85"/>
                <a:gd name="T9" fmla="*/ 36 h 60"/>
                <a:gd name="T10" fmla="*/ 0 60000 65536"/>
                <a:gd name="T11" fmla="*/ 0 60000 65536"/>
                <a:gd name="T12" fmla="*/ 0 60000 65536"/>
                <a:gd name="T13" fmla="*/ 0 60000 65536"/>
                <a:gd name="T14" fmla="*/ 0 60000 65536"/>
                <a:gd name="T15" fmla="*/ 0 w 85"/>
                <a:gd name="T16" fmla="*/ 0 h 60"/>
                <a:gd name="T17" fmla="*/ 85 w 85"/>
                <a:gd name="T18" fmla="*/ 60 h 60"/>
              </a:gdLst>
              <a:ahLst/>
              <a:cxnLst>
                <a:cxn ang="T10">
                  <a:pos x="T0" y="T1"/>
                </a:cxn>
                <a:cxn ang="T11">
                  <a:pos x="T2" y="T3"/>
                </a:cxn>
                <a:cxn ang="T12">
                  <a:pos x="T4" y="T5"/>
                </a:cxn>
                <a:cxn ang="T13">
                  <a:pos x="T6" y="T7"/>
                </a:cxn>
                <a:cxn ang="T14">
                  <a:pos x="T8" y="T9"/>
                </a:cxn>
              </a:cxnLst>
              <a:rect l="T15" t="T16" r="T17" b="T18"/>
              <a:pathLst>
                <a:path w="85" h="60">
                  <a:moveTo>
                    <a:pt x="0" y="36"/>
                  </a:moveTo>
                  <a:lnTo>
                    <a:pt x="0" y="60"/>
                  </a:lnTo>
                  <a:lnTo>
                    <a:pt x="85" y="24"/>
                  </a:lnTo>
                  <a:lnTo>
                    <a:pt x="85" y="0"/>
                  </a:lnTo>
                  <a:lnTo>
                    <a:pt x="0" y="3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R"/>
            </a:p>
          </p:txBody>
        </p:sp>
        <p:sp>
          <p:nvSpPr>
            <p:cNvPr id="25706" name="Freeform 69">
              <a:extLst>
                <a:ext uri="{FF2B5EF4-FFF2-40B4-BE49-F238E27FC236}">
                  <a16:creationId xmlns:a16="http://schemas.microsoft.com/office/drawing/2014/main" id="{5356C218-33E4-6033-D69C-15DF89BAC513}"/>
                </a:ext>
              </a:extLst>
            </p:cNvPr>
            <p:cNvSpPr>
              <a:spLocks/>
            </p:cNvSpPr>
            <p:nvPr/>
          </p:nvSpPr>
          <p:spPr bwMode="auto">
            <a:xfrm>
              <a:off x="5180" y="1609"/>
              <a:ext cx="61" cy="49"/>
            </a:xfrm>
            <a:custGeom>
              <a:avLst/>
              <a:gdLst>
                <a:gd name="T0" fmla="*/ 0 w 61"/>
                <a:gd name="T1" fmla="*/ 25 h 49"/>
                <a:gd name="T2" fmla="*/ 0 w 61"/>
                <a:gd name="T3" fmla="*/ 49 h 49"/>
                <a:gd name="T4" fmla="*/ 61 w 61"/>
                <a:gd name="T5" fmla="*/ 25 h 49"/>
                <a:gd name="T6" fmla="*/ 61 w 61"/>
                <a:gd name="T7" fmla="*/ 0 h 49"/>
                <a:gd name="T8" fmla="*/ 0 w 61"/>
                <a:gd name="T9" fmla="*/ 25 h 49"/>
                <a:gd name="T10" fmla="*/ 0 60000 65536"/>
                <a:gd name="T11" fmla="*/ 0 60000 65536"/>
                <a:gd name="T12" fmla="*/ 0 60000 65536"/>
                <a:gd name="T13" fmla="*/ 0 60000 65536"/>
                <a:gd name="T14" fmla="*/ 0 60000 65536"/>
                <a:gd name="T15" fmla="*/ 0 w 61"/>
                <a:gd name="T16" fmla="*/ 0 h 49"/>
                <a:gd name="T17" fmla="*/ 61 w 61"/>
                <a:gd name="T18" fmla="*/ 49 h 49"/>
              </a:gdLst>
              <a:ahLst/>
              <a:cxnLst>
                <a:cxn ang="T10">
                  <a:pos x="T0" y="T1"/>
                </a:cxn>
                <a:cxn ang="T11">
                  <a:pos x="T2" y="T3"/>
                </a:cxn>
                <a:cxn ang="T12">
                  <a:pos x="T4" y="T5"/>
                </a:cxn>
                <a:cxn ang="T13">
                  <a:pos x="T6" y="T7"/>
                </a:cxn>
                <a:cxn ang="T14">
                  <a:pos x="T8" y="T9"/>
                </a:cxn>
              </a:cxnLst>
              <a:rect l="T15" t="T16" r="T17" b="T18"/>
              <a:pathLst>
                <a:path w="61" h="49">
                  <a:moveTo>
                    <a:pt x="0" y="25"/>
                  </a:moveTo>
                  <a:lnTo>
                    <a:pt x="0" y="49"/>
                  </a:lnTo>
                  <a:lnTo>
                    <a:pt x="61" y="25"/>
                  </a:lnTo>
                  <a:lnTo>
                    <a:pt x="61" y="0"/>
                  </a:lnTo>
                  <a:lnTo>
                    <a:pt x="0" y="2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R"/>
            </a:p>
          </p:txBody>
        </p:sp>
        <p:sp>
          <p:nvSpPr>
            <p:cNvPr id="25707" name="Freeform 70">
              <a:extLst>
                <a:ext uri="{FF2B5EF4-FFF2-40B4-BE49-F238E27FC236}">
                  <a16:creationId xmlns:a16="http://schemas.microsoft.com/office/drawing/2014/main" id="{236F2B00-D7CF-7A31-49D2-5FF37A3B2C54}"/>
                </a:ext>
              </a:extLst>
            </p:cNvPr>
            <p:cNvSpPr>
              <a:spLocks/>
            </p:cNvSpPr>
            <p:nvPr/>
          </p:nvSpPr>
          <p:spPr bwMode="auto">
            <a:xfrm>
              <a:off x="5205" y="1573"/>
              <a:ext cx="108" cy="109"/>
            </a:xfrm>
            <a:custGeom>
              <a:avLst/>
              <a:gdLst>
                <a:gd name="T0" fmla="*/ 24 w 108"/>
                <a:gd name="T1" fmla="*/ 109 h 109"/>
                <a:gd name="T2" fmla="*/ 108 w 108"/>
                <a:gd name="T3" fmla="*/ 24 h 109"/>
                <a:gd name="T4" fmla="*/ 0 w 108"/>
                <a:gd name="T5" fmla="*/ 0 h 109"/>
                <a:gd name="T6" fmla="*/ 24 w 108"/>
                <a:gd name="T7" fmla="*/ 109 h 109"/>
                <a:gd name="T8" fmla="*/ 0 60000 65536"/>
                <a:gd name="T9" fmla="*/ 0 60000 65536"/>
                <a:gd name="T10" fmla="*/ 0 60000 65536"/>
                <a:gd name="T11" fmla="*/ 0 60000 65536"/>
                <a:gd name="T12" fmla="*/ 0 w 108"/>
                <a:gd name="T13" fmla="*/ 0 h 109"/>
                <a:gd name="T14" fmla="*/ 108 w 108"/>
                <a:gd name="T15" fmla="*/ 109 h 109"/>
              </a:gdLst>
              <a:ahLst/>
              <a:cxnLst>
                <a:cxn ang="T8">
                  <a:pos x="T0" y="T1"/>
                </a:cxn>
                <a:cxn ang="T9">
                  <a:pos x="T2" y="T3"/>
                </a:cxn>
                <a:cxn ang="T10">
                  <a:pos x="T4" y="T5"/>
                </a:cxn>
                <a:cxn ang="T11">
                  <a:pos x="T6" y="T7"/>
                </a:cxn>
              </a:cxnLst>
              <a:rect l="T12" t="T13" r="T14" b="T15"/>
              <a:pathLst>
                <a:path w="108" h="109">
                  <a:moveTo>
                    <a:pt x="24" y="109"/>
                  </a:moveTo>
                  <a:lnTo>
                    <a:pt x="108" y="24"/>
                  </a:lnTo>
                  <a:lnTo>
                    <a:pt x="0" y="0"/>
                  </a:lnTo>
                  <a:lnTo>
                    <a:pt x="24" y="10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R"/>
            </a:p>
          </p:txBody>
        </p:sp>
      </p:grpSp>
      <p:grpSp>
        <p:nvGrpSpPr>
          <p:cNvPr id="25611" name="Group 140">
            <a:extLst>
              <a:ext uri="{FF2B5EF4-FFF2-40B4-BE49-F238E27FC236}">
                <a16:creationId xmlns:a16="http://schemas.microsoft.com/office/drawing/2014/main" id="{08657781-9778-E1F5-BF3F-EE73C74123E4}"/>
              </a:ext>
            </a:extLst>
          </p:cNvPr>
          <p:cNvGrpSpPr>
            <a:grpSpLocks/>
          </p:cNvGrpSpPr>
          <p:nvPr/>
        </p:nvGrpSpPr>
        <p:grpSpPr bwMode="auto">
          <a:xfrm>
            <a:off x="0" y="1460500"/>
            <a:ext cx="2530475" cy="709613"/>
            <a:chOff x="0" y="920"/>
            <a:chExt cx="1594" cy="447"/>
          </a:xfrm>
        </p:grpSpPr>
        <p:sp>
          <p:nvSpPr>
            <p:cNvPr id="25674" name="Rectangle 72">
              <a:extLst>
                <a:ext uri="{FF2B5EF4-FFF2-40B4-BE49-F238E27FC236}">
                  <a16:creationId xmlns:a16="http://schemas.microsoft.com/office/drawing/2014/main" id="{EFCC1032-3C4D-48B3-A00C-6B1575C6D7D7}"/>
                </a:ext>
              </a:extLst>
            </p:cNvPr>
            <p:cNvSpPr>
              <a:spLocks noChangeArrowheads="1"/>
            </p:cNvSpPr>
            <p:nvPr/>
          </p:nvSpPr>
          <p:spPr bwMode="auto">
            <a:xfrm>
              <a:off x="0" y="920"/>
              <a:ext cx="1594" cy="4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endParaRPr lang="es-AR" altLang="es-AR" sz="2400">
                <a:latin typeface="Times New Roman" panose="02020603050405020304" pitchFamily="18" charset="0"/>
              </a:endParaRPr>
            </a:p>
          </p:txBody>
        </p:sp>
        <p:sp>
          <p:nvSpPr>
            <p:cNvPr id="25675" name="Rectangle 73">
              <a:extLst>
                <a:ext uri="{FF2B5EF4-FFF2-40B4-BE49-F238E27FC236}">
                  <a16:creationId xmlns:a16="http://schemas.microsoft.com/office/drawing/2014/main" id="{98A421F0-A2CF-F825-D698-A671150C53C9}"/>
                </a:ext>
              </a:extLst>
            </p:cNvPr>
            <p:cNvSpPr>
              <a:spLocks noChangeArrowheads="1"/>
            </p:cNvSpPr>
            <p:nvPr/>
          </p:nvSpPr>
          <p:spPr bwMode="auto">
            <a:xfrm>
              <a:off x="72" y="932"/>
              <a:ext cx="1369"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ES_tradnl" altLang="es-AR" sz="2000">
                  <a:solidFill>
                    <a:srgbClr val="000000"/>
                  </a:solidFill>
                  <a:latin typeface="Arial" panose="020B0604020202020204" pitchFamily="34" charset="0"/>
                </a:rPr>
                <a:t>Liderazgo centrado</a:t>
              </a:r>
              <a:endParaRPr lang="es-ES_tradnl" altLang="es-AR" sz="2400">
                <a:latin typeface="Arial" panose="020B0604020202020204" pitchFamily="34" charset="0"/>
              </a:endParaRPr>
            </a:p>
          </p:txBody>
        </p:sp>
        <p:sp>
          <p:nvSpPr>
            <p:cNvPr id="25676" name="Rectangle 74">
              <a:extLst>
                <a:ext uri="{FF2B5EF4-FFF2-40B4-BE49-F238E27FC236}">
                  <a16:creationId xmlns:a16="http://schemas.microsoft.com/office/drawing/2014/main" id="{DB9F8CF0-A2C5-5279-1863-0956DB0103F2}"/>
                </a:ext>
              </a:extLst>
            </p:cNvPr>
            <p:cNvSpPr>
              <a:spLocks noChangeArrowheads="1"/>
            </p:cNvSpPr>
            <p:nvPr/>
          </p:nvSpPr>
          <p:spPr bwMode="auto">
            <a:xfrm>
              <a:off x="411" y="1126"/>
              <a:ext cx="711"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ES_tradnl" altLang="es-AR" sz="2000">
                  <a:solidFill>
                    <a:srgbClr val="000000"/>
                  </a:solidFill>
                  <a:latin typeface="Arial" panose="020B0604020202020204" pitchFamily="34" charset="0"/>
                </a:rPr>
                <a:t>en el </a:t>
              </a:r>
              <a:r>
                <a:rPr lang="es-ES_tradnl" altLang="es-AR" sz="2000" b="1">
                  <a:solidFill>
                    <a:srgbClr val="000000"/>
                  </a:solidFill>
                  <a:latin typeface="Arial" panose="020B0604020202020204" pitchFamily="34" charset="0"/>
                </a:rPr>
                <a:t>Jefe</a:t>
              </a:r>
              <a:endParaRPr lang="es-ES_tradnl" altLang="es-AR" sz="2400" b="1">
                <a:latin typeface="Arial" panose="020B0604020202020204" pitchFamily="34" charset="0"/>
              </a:endParaRPr>
            </a:p>
          </p:txBody>
        </p:sp>
      </p:grpSp>
      <p:sp>
        <p:nvSpPr>
          <p:cNvPr id="25612" name="Rectangle 75">
            <a:extLst>
              <a:ext uri="{FF2B5EF4-FFF2-40B4-BE49-F238E27FC236}">
                <a16:creationId xmlns:a16="http://schemas.microsoft.com/office/drawing/2014/main" id="{30FA810D-4730-AD5A-8B1B-3E773BB9F5B5}"/>
              </a:ext>
            </a:extLst>
          </p:cNvPr>
          <p:cNvSpPr>
            <a:spLocks noChangeArrowheads="1"/>
          </p:cNvSpPr>
          <p:nvPr/>
        </p:nvSpPr>
        <p:spPr bwMode="auto">
          <a:xfrm>
            <a:off x="6670675" y="1460500"/>
            <a:ext cx="2530475" cy="709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endParaRPr lang="es-AR" altLang="es-AR" sz="2400">
              <a:latin typeface="Arial" panose="020B0604020202020204" pitchFamily="34" charset="0"/>
            </a:endParaRPr>
          </a:p>
        </p:txBody>
      </p:sp>
      <p:sp>
        <p:nvSpPr>
          <p:cNvPr id="25613" name="Rectangle 76">
            <a:extLst>
              <a:ext uri="{FF2B5EF4-FFF2-40B4-BE49-F238E27FC236}">
                <a16:creationId xmlns:a16="http://schemas.microsoft.com/office/drawing/2014/main" id="{14866BFA-B0A5-3E30-F2DA-3BD9EED84FE5}"/>
              </a:ext>
            </a:extLst>
          </p:cNvPr>
          <p:cNvSpPr>
            <a:spLocks noChangeArrowheads="1"/>
          </p:cNvSpPr>
          <p:nvPr/>
        </p:nvSpPr>
        <p:spPr bwMode="auto">
          <a:xfrm>
            <a:off x="6786563" y="1479550"/>
            <a:ext cx="2173287"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ES_tradnl" altLang="es-AR" sz="2000">
                <a:solidFill>
                  <a:srgbClr val="000000"/>
                </a:solidFill>
                <a:latin typeface="Arial" panose="020B0604020202020204" pitchFamily="34" charset="0"/>
              </a:rPr>
              <a:t>Liderazgo centrado</a:t>
            </a:r>
            <a:endParaRPr lang="es-ES_tradnl" altLang="es-AR" sz="2400">
              <a:latin typeface="Arial" panose="020B0604020202020204" pitchFamily="34" charset="0"/>
            </a:endParaRPr>
          </a:p>
        </p:txBody>
      </p:sp>
      <p:sp>
        <p:nvSpPr>
          <p:cNvPr id="25614" name="Rectangle 77">
            <a:extLst>
              <a:ext uri="{FF2B5EF4-FFF2-40B4-BE49-F238E27FC236}">
                <a16:creationId xmlns:a16="http://schemas.microsoft.com/office/drawing/2014/main" id="{20F4AC71-BAE4-0953-3E62-CAD104F3DF70}"/>
              </a:ext>
            </a:extLst>
          </p:cNvPr>
          <p:cNvSpPr>
            <a:spLocks noChangeArrowheads="1"/>
          </p:cNvSpPr>
          <p:nvPr/>
        </p:nvSpPr>
        <p:spPr bwMode="auto">
          <a:xfrm>
            <a:off x="7016750" y="1787525"/>
            <a:ext cx="19208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ES_tradnl" altLang="es-AR" sz="2000">
                <a:solidFill>
                  <a:srgbClr val="000000"/>
                </a:solidFill>
                <a:latin typeface="Arial" panose="020B0604020202020204" pitchFamily="34" charset="0"/>
              </a:rPr>
              <a:t>en </a:t>
            </a:r>
            <a:r>
              <a:rPr lang="es-ES_tradnl" altLang="es-AR" sz="2000" b="1">
                <a:solidFill>
                  <a:srgbClr val="000000"/>
                </a:solidFill>
                <a:latin typeface="Arial" panose="020B0604020202020204" pitchFamily="34" charset="0"/>
              </a:rPr>
              <a:t>Subordinado</a:t>
            </a:r>
            <a:endParaRPr lang="es-ES_tradnl" altLang="es-AR" sz="2400" b="1">
              <a:latin typeface="Arial" panose="020B0604020202020204" pitchFamily="34" charset="0"/>
            </a:endParaRPr>
          </a:p>
        </p:txBody>
      </p:sp>
      <p:sp>
        <p:nvSpPr>
          <p:cNvPr id="25615" name="Rectangle 78">
            <a:extLst>
              <a:ext uri="{FF2B5EF4-FFF2-40B4-BE49-F238E27FC236}">
                <a16:creationId xmlns:a16="http://schemas.microsoft.com/office/drawing/2014/main" id="{97EE0FA3-DCED-B649-B54E-35AC1740D59D}"/>
              </a:ext>
            </a:extLst>
          </p:cNvPr>
          <p:cNvSpPr>
            <a:spLocks noChangeArrowheads="1"/>
          </p:cNvSpPr>
          <p:nvPr/>
        </p:nvSpPr>
        <p:spPr bwMode="auto">
          <a:xfrm>
            <a:off x="842963" y="2305050"/>
            <a:ext cx="2224087" cy="1017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endParaRPr lang="es-AR" altLang="es-AR" sz="2400">
              <a:latin typeface="Times New Roman" panose="02020603050405020304" pitchFamily="18" charset="0"/>
            </a:endParaRPr>
          </a:p>
        </p:txBody>
      </p:sp>
      <p:sp>
        <p:nvSpPr>
          <p:cNvPr id="25616" name="Rectangle 79">
            <a:extLst>
              <a:ext uri="{FF2B5EF4-FFF2-40B4-BE49-F238E27FC236}">
                <a16:creationId xmlns:a16="http://schemas.microsoft.com/office/drawing/2014/main" id="{A8DB383C-7C78-F127-28D0-1A73EF87718B}"/>
              </a:ext>
            </a:extLst>
          </p:cNvPr>
          <p:cNvSpPr>
            <a:spLocks noChangeArrowheads="1"/>
          </p:cNvSpPr>
          <p:nvPr/>
        </p:nvSpPr>
        <p:spPr bwMode="auto">
          <a:xfrm>
            <a:off x="939800" y="2325688"/>
            <a:ext cx="1571625"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ES_tradnl" altLang="es-AR" sz="2000" i="1">
                <a:solidFill>
                  <a:srgbClr val="000000"/>
                </a:solidFill>
                <a:latin typeface="Times New Roman" panose="02020603050405020304" pitchFamily="18" charset="0"/>
              </a:rPr>
              <a:t>Empleo de la</a:t>
            </a:r>
            <a:endParaRPr lang="es-ES_tradnl" altLang="es-AR" sz="2400">
              <a:latin typeface="Times New Roman" panose="02020603050405020304" pitchFamily="18" charset="0"/>
            </a:endParaRPr>
          </a:p>
        </p:txBody>
      </p:sp>
      <p:sp>
        <p:nvSpPr>
          <p:cNvPr id="25617" name="Rectangle 80">
            <a:extLst>
              <a:ext uri="{FF2B5EF4-FFF2-40B4-BE49-F238E27FC236}">
                <a16:creationId xmlns:a16="http://schemas.microsoft.com/office/drawing/2014/main" id="{7328C8BB-FC2B-D5C6-31BA-F58D3A53F5DB}"/>
              </a:ext>
            </a:extLst>
          </p:cNvPr>
          <p:cNvSpPr>
            <a:spLocks noChangeArrowheads="1"/>
          </p:cNvSpPr>
          <p:nvPr/>
        </p:nvSpPr>
        <p:spPr bwMode="auto">
          <a:xfrm>
            <a:off x="939800" y="2632075"/>
            <a:ext cx="2032000"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ES_tradnl" altLang="es-AR" sz="2000" i="1">
                <a:solidFill>
                  <a:srgbClr val="000000"/>
                </a:solidFill>
                <a:latin typeface="Times New Roman" panose="02020603050405020304" pitchFamily="18" charset="0"/>
              </a:rPr>
              <a:t>Autoridad por el</a:t>
            </a:r>
            <a:endParaRPr lang="es-ES_tradnl" altLang="es-AR" sz="2400">
              <a:latin typeface="Times New Roman" panose="02020603050405020304" pitchFamily="18" charset="0"/>
            </a:endParaRPr>
          </a:p>
        </p:txBody>
      </p:sp>
      <p:sp>
        <p:nvSpPr>
          <p:cNvPr id="25618" name="Rectangle 81">
            <a:extLst>
              <a:ext uri="{FF2B5EF4-FFF2-40B4-BE49-F238E27FC236}">
                <a16:creationId xmlns:a16="http://schemas.microsoft.com/office/drawing/2014/main" id="{CF9B5D25-6507-E041-5061-197F3047530D}"/>
              </a:ext>
            </a:extLst>
          </p:cNvPr>
          <p:cNvSpPr>
            <a:spLocks noChangeArrowheads="1"/>
          </p:cNvSpPr>
          <p:nvPr/>
        </p:nvSpPr>
        <p:spPr bwMode="auto">
          <a:xfrm>
            <a:off x="939800" y="2940050"/>
            <a:ext cx="1054100"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ES_tradnl" altLang="es-AR" sz="2000" i="1">
                <a:solidFill>
                  <a:srgbClr val="000000"/>
                </a:solidFill>
                <a:latin typeface="Times New Roman" panose="02020603050405020304" pitchFamily="18" charset="0"/>
              </a:rPr>
              <a:t>Gerente</a:t>
            </a:r>
            <a:endParaRPr lang="es-ES_tradnl" altLang="es-AR" sz="2400">
              <a:latin typeface="Times New Roman" panose="02020603050405020304" pitchFamily="18" charset="0"/>
            </a:endParaRPr>
          </a:p>
        </p:txBody>
      </p:sp>
      <p:sp>
        <p:nvSpPr>
          <p:cNvPr id="25619" name="Rectangle 82">
            <a:extLst>
              <a:ext uri="{FF2B5EF4-FFF2-40B4-BE49-F238E27FC236}">
                <a16:creationId xmlns:a16="http://schemas.microsoft.com/office/drawing/2014/main" id="{E486ABA0-5065-77EA-CF28-9BF945BFFCCC}"/>
              </a:ext>
            </a:extLst>
          </p:cNvPr>
          <p:cNvSpPr>
            <a:spLocks noChangeArrowheads="1"/>
          </p:cNvSpPr>
          <p:nvPr/>
        </p:nvSpPr>
        <p:spPr bwMode="auto">
          <a:xfrm>
            <a:off x="6288088" y="3765550"/>
            <a:ext cx="2224087" cy="1017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endParaRPr lang="es-AR" altLang="es-AR" sz="2400">
              <a:latin typeface="Times New Roman" panose="02020603050405020304" pitchFamily="18" charset="0"/>
            </a:endParaRPr>
          </a:p>
        </p:txBody>
      </p:sp>
      <p:sp>
        <p:nvSpPr>
          <p:cNvPr id="25620" name="Rectangle 83">
            <a:extLst>
              <a:ext uri="{FF2B5EF4-FFF2-40B4-BE49-F238E27FC236}">
                <a16:creationId xmlns:a16="http://schemas.microsoft.com/office/drawing/2014/main" id="{6BC6AEA3-8F49-DBC7-E567-E7095028F6E8}"/>
              </a:ext>
            </a:extLst>
          </p:cNvPr>
          <p:cNvSpPr>
            <a:spLocks noChangeArrowheads="1"/>
          </p:cNvSpPr>
          <p:nvPr/>
        </p:nvSpPr>
        <p:spPr bwMode="auto">
          <a:xfrm>
            <a:off x="6383338" y="3784600"/>
            <a:ext cx="1035050"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ES_tradnl" altLang="es-AR" sz="2000" i="1">
                <a:solidFill>
                  <a:srgbClr val="000000"/>
                </a:solidFill>
                <a:latin typeface="Times New Roman" panose="02020603050405020304" pitchFamily="18" charset="0"/>
              </a:rPr>
              <a:t>Area de</a:t>
            </a:r>
            <a:endParaRPr lang="es-ES_tradnl" altLang="es-AR" sz="2400">
              <a:latin typeface="Times New Roman" panose="02020603050405020304" pitchFamily="18" charset="0"/>
            </a:endParaRPr>
          </a:p>
        </p:txBody>
      </p:sp>
      <p:sp>
        <p:nvSpPr>
          <p:cNvPr id="25621" name="Rectangle 84">
            <a:extLst>
              <a:ext uri="{FF2B5EF4-FFF2-40B4-BE49-F238E27FC236}">
                <a16:creationId xmlns:a16="http://schemas.microsoft.com/office/drawing/2014/main" id="{1CA4BF88-9809-6F33-2FA1-709CB3DB289D}"/>
              </a:ext>
            </a:extLst>
          </p:cNvPr>
          <p:cNvSpPr>
            <a:spLocks noChangeArrowheads="1"/>
          </p:cNvSpPr>
          <p:nvPr/>
        </p:nvSpPr>
        <p:spPr bwMode="auto">
          <a:xfrm>
            <a:off x="6383338" y="4092575"/>
            <a:ext cx="1878012"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ES_tradnl" altLang="es-AR" sz="2000" i="1">
                <a:solidFill>
                  <a:srgbClr val="000000"/>
                </a:solidFill>
                <a:latin typeface="Times New Roman" panose="02020603050405020304" pitchFamily="18" charset="0"/>
              </a:rPr>
              <a:t>Libertad de los</a:t>
            </a:r>
            <a:endParaRPr lang="es-ES_tradnl" altLang="es-AR" sz="2400">
              <a:latin typeface="Times New Roman" panose="02020603050405020304" pitchFamily="18" charset="0"/>
            </a:endParaRPr>
          </a:p>
        </p:txBody>
      </p:sp>
      <p:sp>
        <p:nvSpPr>
          <p:cNvPr id="25622" name="Rectangle 85">
            <a:extLst>
              <a:ext uri="{FF2B5EF4-FFF2-40B4-BE49-F238E27FC236}">
                <a16:creationId xmlns:a16="http://schemas.microsoft.com/office/drawing/2014/main" id="{348B6E08-525D-5CC7-5257-9B6E0FBFDA3C}"/>
              </a:ext>
            </a:extLst>
          </p:cNvPr>
          <p:cNvSpPr>
            <a:spLocks noChangeArrowheads="1"/>
          </p:cNvSpPr>
          <p:nvPr/>
        </p:nvSpPr>
        <p:spPr bwMode="auto">
          <a:xfrm>
            <a:off x="6383338" y="4400550"/>
            <a:ext cx="1687512"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ES_tradnl" altLang="es-AR" sz="2000" i="1">
                <a:solidFill>
                  <a:srgbClr val="000000"/>
                </a:solidFill>
                <a:latin typeface="Times New Roman" panose="02020603050405020304" pitchFamily="18" charset="0"/>
              </a:rPr>
              <a:t>Subordinados</a:t>
            </a:r>
            <a:endParaRPr lang="es-ES_tradnl" altLang="es-AR" sz="2400">
              <a:latin typeface="Times New Roman" panose="02020603050405020304" pitchFamily="18" charset="0"/>
            </a:endParaRPr>
          </a:p>
        </p:txBody>
      </p:sp>
      <p:grpSp>
        <p:nvGrpSpPr>
          <p:cNvPr id="25623" name="Group 88">
            <a:extLst>
              <a:ext uri="{FF2B5EF4-FFF2-40B4-BE49-F238E27FC236}">
                <a16:creationId xmlns:a16="http://schemas.microsoft.com/office/drawing/2014/main" id="{BAEEAD69-4D37-3FB2-E00C-AE6FAC930377}"/>
              </a:ext>
            </a:extLst>
          </p:cNvPr>
          <p:cNvGrpSpPr>
            <a:grpSpLocks/>
          </p:cNvGrpSpPr>
          <p:nvPr/>
        </p:nvGrpSpPr>
        <p:grpSpPr bwMode="auto">
          <a:xfrm>
            <a:off x="3106738" y="1731963"/>
            <a:ext cx="2836862" cy="173037"/>
            <a:chOff x="1932" y="968"/>
            <a:chExt cx="1787" cy="109"/>
          </a:xfrm>
        </p:grpSpPr>
        <p:sp>
          <p:nvSpPr>
            <p:cNvPr id="25672" name="Line 86">
              <a:extLst>
                <a:ext uri="{FF2B5EF4-FFF2-40B4-BE49-F238E27FC236}">
                  <a16:creationId xmlns:a16="http://schemas.microsoft.com/office/drawing/2014/main" id="{C544D3DE-29D5-BD07-B6EC-ED471BD4FB76}"/>
                </a:ext>
              </a:extLst>
            </p:cNvPr>
            <p:cNvSpPr>
              <a:spLocks noChangeShapeType="1"/>
            </p:cNvSpPr>
            <p:nvPr/>
          </p:nvSpPr>
          <p:spPr bwMode="auto">
            <a:xfrm>
              <a:off x="1932" y="1016"/>
              <a:ext cx="1715" cy="1"/>
            </a:xfrm>
            <a:prstGeom prst="line">
              <a:avLst/>
            </a:prstGeom>
            <a:noFill/>
            <a:ln w="38100">
              <a:solidFill>
                <a:srgbClr val="000099"/>
              </a:solidFill>
              <a:round/>
              <a:headEnd/>
              <a:tailEnd/>
            </a:ln>
            <a:extLst>
              <a:ext uri="{909E8E84-426E-40DD-AFC4-6F175D3DCCD1}">
                <a14:hiddenFill xmlns:a14="http://schemas.microsoft.com/office/drawing/2010/main">
                  <a:noFill/>
                </a14:hiddenFill>
              </a:ext>
            </a:extLst>
          </p:spPr>
          <p:txBody>
            <a:bodyPr/>
            <a:lstStyle/>
            <a:p>
              <a:endParaRPr lang="es-PR"/>
            </a:p>
          </p:txBody>
        </p:sp>
        <p:sp>
          <p:nvSpPr>
            <p:cNvPr id="25673" name="Freeform 87">
              <a:extLst>
                <a:ext uri="{FF2B5EF4-FFF2-40B4-BE49-F238E27FC236}">
                  <a16:creationId xmlns:a16="http://schemas.microsoft.com/office/drawing/2014/main" id="{B9E85F67-3F68-46AC-AA57-13B31E74F3A4}"/>
                </a:ext>
              </a:extLst>
            </p:cNvPr>
            <p:cNvSpPr>
              <a:spLocks/>
            </p:cNvSpPr>
            <p:nvPr/>
          </p:nvSpPr>
          <p:spPr bwMode="auto">
            <a:xfrm>
              <a:off x="3623" y="968"/>
              <a:ext cx="96" cy="109"/>
            </a:xfrm>
            <a:custGeom>
              <a:avLst/>
              <a:gdLst>
                <a:gd name="T0" fmla="*/ 0 w 96"/>
                <a:gd name="T1" fmla="*/ 109 h 109"/>
                <a:gd name="T2" fmla="*/ 96 w 96"/>
                <a:gd name="T3" fmla="*/ 48 h 109"/>
                <a:gd name="T4" fmla="*/ 0 w 96"/>
                <a:gd name="T5" fmla="*/ 0 h 109"/>
                <a:gd name="T6" fmla="*/ 0 w 96"/>
                <a:gd name="T7" fmla="*/ 109 h 109"/>
                <a:gd name="T8" fmla="*/ 0 60000 65536"/>
                <a:gd name="T9" fmla="*/ 0 60000 65536"/>
                <a:gd name="T10" fmla="*/ 0 60000 65536"/>
                <a:gd name="T11" fmla="*/ 0 60000 65536"/>
                <a:gd name="T12" fmla="*/ 0 w 96"/>
                <a:gd name="T13" fmla="*/ 0 h 109"/>
                <a:gd name="T14" fmla="*/ 96 w 96"/>
                <a:gd name="T15" fmla="*/ 109 h 109"/>
              </a:gdLst>
              <a:ahLst/>
              <a:cxnLst>
                <a:cxn ang="T8">
                  <a:pos x="T0" y="T1"/>
                </a:cxn>
                <a:cxn ang="T9">
                  <a:pos x="T2" y="T3"/>
                </a:cxn>
                <a:cxn ang="T10">
                  <a:pos x="T4" y="T5"/>
                </a:cxn>
                <a:cxn ang="T11">
                  <a:pos x="T6" y="T7"/>
                </a:cxn>
              </a:cxnLst>
              <a:rect l="T12" t="T13" r="T14" b="T15"/>
              <a:pathLst>
                <a:path w="96" h="109">
                  <a:moveTo>
                    <a:pt x="0" y="109"/>
                  </a:moveTo>
                  <a:lnTo>
                    <a:pt x="96" y="48"/>
                  </a:lnTo>
                  <a:lnTo>
                    <a:pt x="0" y="0"/>
                  </a:lnTo>
                  <a:lnTo>
                    <a:pt x="0" y="109"/>
                  </a:lnTo>
                  <a:close/>
                </a:path>
              </a:pathLst>
            </a:custGeom>
            <a:solidFill>
              <a:srgbClr val="000000"/>
            </a:solidFill>
            <a:ln w="9525">
              <a:solidFill>
                <a:srgbClr val="000099"/>
              </a:solidFill>
              <a:round/>
              <a:headEnd/>
              <a:tailEnd/>
            </a:ln>
          </p:spPr>
          <p:txBody>
            <a:bodyPr/>
            <a:lstStyle/>
            <a:p>
              <a:endParaRPr lang="es-PR"/>
            </a:p>
          </p:txBody>
        </p:sp>
      </p:grpSp>
      <p:grpSp>
        <p:nvGrpSpPr>
          <p:cNvPr id="25624" name="Group 139">
            <a:extLst>
              <a:ext uri="{FF2B5EF4-FFF2-40B4-BE49-F238E27FC236}">
                <a16:creationId xmlns:a16="http://schemas.microsoft.com/office/drawing/2014/main" id="{26AB1839-B96C-6312-48C7-80A178D753B9}"/>
              </a:ext>
            </a:extLst>
          </p:cNvPr>
          <p:cNvGrpSpPr>
            <a:grpSpLocks/>
          </p:cNvGrpSpPr>
          <p:nvPr/>
        </p:nvGrpSpPr>
        <p:grpSpPr bwMode="auto">
          <a:xfrm>
            <a:off x="25400" y="4995863"/>
            <a:ext cx="8959850" cy="1593850"/>
            <a:chOff x="0" y="3243"/>
            <a:chExt cx="5796" cy="1004"/>
          </a:xfrm>
        </p:grpSpPr>
        <p:sp>
          <p:nvSpPr>
            <p:cNvPr id="25629" name="Rectangle 93">
              <a:extLst>
                <a:ext uri="{FF2B5EF4-FFF2-40B4-BE49-F238E27FC236}">
                  <a16:creationId xmlns:a16="http://schemas.microsoft.com/office/drawing/2014/main" id="{2AAF697B-F622-9636-7F1F-75B2882F89D7}"/>
                </a:ext>
              </a:extLst>
            </p:cNvPr>
            <p:cNvSpPr>
              <a:spLocks noChangeArrowheads="1"/>
            </p:cNvSpPr>
            <p:nvPr/>
          </p:nvSpPr>
          <p:spPr bwMode="auto">
            <a:xfrm>
              <a:off x="0" y="3243"/>
              <a:ext cx="725" cy="6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endParaRPr lang="es-AR" altLang="es-AR" sz="2400">
                <a:latin typeface="Times New Roman" panose="02020603050405020304" pitchFamily="18" charset="0"/>
              </a:endParaRPr>
            </a:p>
          </p:txBody>
        </p:sp>
        <p:sp>
          <p:nvSpPr>
            <p:cNvPr id="25630" name="Rectangle 94">
              <a:extLst>
                <a:ext uri="{FF2B5EF4-FFF2-40B4-BE49-F238E27FC236}">
                  <a16:creationId xmlns:a16="http://schemas.microsoft.com/office/drawing/2014/main" id="{DF9AA405-E89C-65BB-581E-AF3680BF0F5D}"/>
                </a:ext>
              </a:extLst>
            </p:cNvPr>
            <p:cNvSpPr>
              <a:spLocks noChangeArrowheads="1"/>
            </p:cNvSpPr>
            <p:nvPr/>
          </p:nvSpPr>
          <p:spPr bwMode="auto">
            <a:xfrm>
              <a:off x="60" y="3255"/>
              <a:ext cx="509"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ES_tradnl" altLang="es-AR" sz="1400">
                  <a:solidFill>
                    <a:srgbClr val="000000"/>
                  </a:solidFill>
                  <a:latin typeface="Arial" panose="020B0604020202020204" pitchFamily="34" charset="0"/>
                </a:rPr>
                <a:t>El gerente</a:t>
              </a:r>
              <a:endParaRPr lang="es-ES_tradnl" altLang="es-AR" sz="2400">
                <a:latin typeface="Arial" panose="020B0604020202020204" pitchFamily="34" charset="0"/>
              </a:endParaRPr>
            </a:p>
          </p:txBody>
        </p:sp>
        <p:sp>
          <p:nvSpPr>
            <p:cNvPr id="25631" name="Rectangle 95">
              <a:extLst>
                <a:ext uri="{FF2B5EF4-FFF2-40B4-BE49-F238E27FC236}">
                  <a16:creationId xmlns:a16="http://schemas.microsoft.com/office/drawing/2014/main" id="{6CDD4F9D-B8D8-571E-E943-E2061D95008D}"/>
                </a:ext>
              </a:extLst>
            </p:cNvPr>
            <p:cNvSpPr>
              <a:spLocks noChangeArrowheads="1"/>
            </p:cNvSpPr>
            <p:nvPr/>
          </p:nvSpPr>
          <p:spPr bwMode="auto">
            <a:xfrm>
              <a:off x="60" y="3388"/>
              <a:ext cx="366"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ES_tradnl" altLang="es-AR" sz="1400">
                  <a:solidFill>
                    <a:srgbClr val="000000"/>
                  </a:solidFill>
                  <a:latin typeface="Arial" panose="020B0604020202020204" pitchFamily="34" charset="0"/>
                </a:rPr>
                <a:t>toma la</a:t>
              </a:r>
              <a:endParaRPr lang="es-ES_tradnl" altLang="es-AR" sz="2400">
                <a:latin typeface="Arial" panose="020B0604020202020204" pitchFamily="34" charset="0"/>
              </a:endParaRPr>
            </a:p>
          </p:txBody>
        </p:sp>
        <p:sp>
          <p:nvSpPr>
            <p:cNvPr id="25632" name="Rectangle 96">
              <a:extLst>
                <a:ext uri="{FF2B5EF4-FFF2-40B4-BE49-F238E27FC236}">
                  <a16:creationId xmlns:a16="http://schemas.microsoft.com/office/drawing/2014/main" id="{328DEF1A-3E16-96CD-5C84-DAB9D14F4727}"/>
                </a:ext>
              </a:extLst>
            </p:cNvPr>
            <p:cNvSpPr>
              <a:spLocks noChangeArrowheads="1"/>
            </p:cNvSpPr>
            <p:nvPr/>
          </p:nvSpPr>
          <p:spPr bwMode="auto">
            <a:xfrm>
              <a:off x="60" y="3533"/>
              <a:ext cx="497"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ES_tradnl" altLang="es-AR" sz="1400">
                  <a:solidFill>
                    <a:srgbClr val="000000"/>
                  </a:solidFill>
                  <a:latin typeface="Arial" panose="020B0604020202020204" pitchFamily="34" charset="0"/>
                </a:rPr>
                <a:t>decisión y</a:t>
              </a:r>
              <a:endParaRPr lang="es-ES_tradnl" altLang="es-AR" sz="2400">
                <a:latin typeface="Arial" panose="020B0604020202020204" pitchFamily="34" charset="0"/>
              </a:endParaRPr>
            </a:p>
          </p:txBody>
        </p:sp>
        <p:sp>
          <p:nvSpPr>
            <p:cNvPr id="25633" name="Rectangle 97">
              <a:extLst>
                <a:ext uri="{FF2B5EF4-FFF2-40B4-BE49-F238E27FC236}">
                  <a16:creationId xmlns:a16="http://schemas.microsoft.com/office/drawing/2014/main" id="{E835E909-DA91-1A25-8983-4AB917B2B6A3}"/>
                </a:ext>
              </a:extLst>
            </p:cNvPr>
            <p:cNvSpPr>
              <a:spLocks noChangeArrowheads="1"/>
            </p:cNvSpPr>
            <p:nvPr/>
          </p:nvSpPr>
          <p:spPr bwMode="auto">
            <a:xfrm>
              <a:off x="60" y="3667"/>
              <a:ext cx="596"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ES_tradnl" altLang="es-AR" sz="1400">
                  <a:solidFill>
                    <a:srgbClr val="000000"/>
                  </a:solidFill>
                  <a:latin typeface="Arial" panose="020B0604020202020204" pitchFamily="34" charset="0"/>
                </a:rPr>
                <a:t>la comunica</a:t>
              </a:r>
              <a:endParaRPr lang="es-ES_tradnl" altLang="es-AR" sz="2400">
                <a:latin typeface="Arial" panose="020B0604020202020204" pitchFamily="34" charset="0"/>
              </a:endParaRPr>
            </a:p>
          </p:txBody>
        </p:sp>
        <p:sp>
          <p:nvSpPr>
            <p:cNvPr id="25634" name="Rectangle 98">
              <a:extLst>
                <a:ext uri="{FF2B5EF4-FFF2-40B4-BE49-F238E27FC236}">
                  <a16:creationId xmlns:a16="http://schemas.microsoft.com/office/drawing/2014/main" id="{7477061D-C33E-5F12-19CB-B26F81B99BE5}"/>
                </a:ext>
              </a:extLst>
            </p:cNvPr>
            <p:cNvSpPr>
              <a:spLocks noChangeArrowheads="1"/>
            </p:cNvSpPr>
            <p:nvPr/>
          </p:nvSpPr>
          <p:spPr bwMode="auto">
            <a:xfrm>
              <a:off x="821" y="3243"/>
              <a:ext cx="773"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endParaRPr lang="es-AR" altLang="es-AR" sz="2400">
                <a:latin typeface="Times New Roman" panose="02020603050405020304" pitchFamily="18" charset="0"/>
              </a:endParaRPr>
            </a:p>
          </p:txBody>
        </p:sp>
        <p:sp>
          <p:nvSpPr>
            <p:cNvPr id="25635" name="Rectangle 99">
              <a:extLst>
                <a:ext uri="{FF2B5EF4-FFF2-40B4-BE49-F238E27FC236}">
                  <a16:creationId xmlns:a16="http://schemas.microsoft.com/office/drawing/2014/main" id="{D88A3E33-849D-68B4-9F66-1C52998164ED}"/>
                </a:ext>
              </a:extLst>
            </p:cNvPr>
            <p:cNvSpPr>
              <a:spLocks noChangeArrowheads="1"/>
            </p:cNvSpPr>
            <p:nvPr/>
          </p:nvSpPr>
          <p:spPr bwMode="auto">
            <a:xfrm>
              <a:off x="882" y="3255"/>
              <a:ext cx="509"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ES_tradnl" altLang="es-AR" sz="1400">
                  <a:solidFill>
                    <a:srgbClr val="000000"/>
                  </a:solidFill>
                  <a:latin typeface="Arial" panose="020B0604020202020204" pitchFamily="34" charset="0"/>
                </a:rPr>
                <a:t>El gerente</a:t>
              </a:r>
              <a:endParaRPr lang="es-ES_tradnl" altLang="es-AR" sz="2400">
                <a:latin typeface="Arial" panose="020B0604020202020204" pitchFamily="34" charset="0"/>
              </a:endParaRPr>
            </a:p>
          </p:txBody>
        </p:sp>
        <p:sp>
          <p:nvSpPr>
            <p:cNvPr id="25636" name="Rectangle 100">
              <a:extLst>
                <a:ext uri="{FF2B5EF4-FFF2-40B4-BE49-F238E27FC236}">
                  <a16:creationId xmlns:a16="http://schemas.microsoft.com/office/drawing/2014/main" id="{72A4FC61-6D43-68F5-6E50-3435F219D058}"/>
                </a:ext>
              </a:extLst>
            </p:cNvPr>
            <p:cNvSpPr>
              <a:spLocks noChangeArrowheads="1"/>
            </p:cNvSpPr>
            <p:nvPr/>
          </p:nvSpPr>
          <p:spPr bwMode="auto">
            <a:xfrm>
              <a:off x="882" y="3388"/>
              <a:ext cx="496"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ES_tradnl" altLang="es-AR" sz="1400">
                  <a:solidFill>
                    <a:srgbClr val="000000"/>
                  </a:solidFill>
                  <a:latin typeface="Arial" panose="020B0604020202020204" pitchFamily="34" charset="0"/>
                </a:rPr>
                <a:t>“vende” la</a:t>
              </a:r>
              <a:endParaRPr lang="es-ES_tradnl" altLang="es-AR" sz="2400">
                <a:latin typeface="Arial" panose="020B0604020202020204" pitchFamily="34" charset="0"/>
              </a:endParaRPr>
            </a:p>
          </p:txBody>
        </p:sp>
        <p:sp>
          <p:nvSpPr>
            <p:cNvPr id="25637" name="Rectangle 101">
              <a:extLst>
                <a:ext uri="{FF2B5EF4-FFF2-40B4-BE49-F238E27FC236}">
                  <a16:creationId xmlns:a16="http://schemas.microsoft.com/office/drawing/2014/main" id="{83C63CC2-56D1-86EF-2619-F6A6F7089179}"/>
                </a:ext>
              </a:extLst>
            </p:cNvPr>
            <p:cNvSpPr>
              <a:spLocks noChangeArrowheads="1"/>
            </p:cNvSpPr>
            <p:nvPr/>
          </p:nvSpPr>
          <p:spPr bwMode="auto">
            <a:xfrm>
              <a:off x="882" y="3533"/>
              <a:ext cx="410"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ES_tradnl" altLang="es-AR" sz="1400">
                  <a:solidFill>
                    <a:srgbClr val="000000"/>
                  </a:solidFill>
                  <a:latin typeface="Arial" panose="020B0604020202020204" pitchFamily="34" charset="0"/>
                </a:rPr>
                <a:t>decisión</a:t>
              </a:r>
              <a:endParaRPr lang="es-ES_tradnl" altLang="es-AR" sz="2400">
                <a:latin typeface="Arial" panose="020B0604020202020204" pitchFamily="34" charset="0"/>
              </a:endParaRPr>
            </a:p>
          </p:txBody>
        </p:sp>
        <p:sp>
          <p:nvSpPr>
            <p:cNvPr id="25638" name="Rectangle 102">
              <a:extLst>
                <a:ext uri="{FF2B5EF4-FFF2-40B4-BE49-F238E27FC236}">
                  <a16:creationId xmlns:a16="http://schemas.microsoft.com/office/drawing/2014/main" id="{AD100068-05EE-51BC-37E0-E92D56E032E0}"/>
                </a:ext>
              </a:extLst>
            </p:cNvPr>
            <p:cNvSpPr>
              <a:spLocks noChangeArrowheads="1"/>
            </p:cNvSpPr>
            <p:nvPr/>
          </p:nvSpPr>
          <p:spPr bwMode="auto">
            <a:xfrm>
              <a:off x="1594" y="3243"/>
              <a:ext cx="724" cy="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endParaRPr lang="es-AR" altLang="es-AR" sz="2400">
                <a:latin typeface="Times New Roman" panose="02020603050405020304" pitchFamily="18" charset="0"/>
              </a:endParaRPr>
            </a:p>
          </p:txBody>
        </p:sp>
        <p:sp>
          <p:nvSpPr>
            <p:cNvPr id="25639" name="Rectangle 103">
              <a:extLst>
                <a:ext uri="{FF2B5EF4-FFF2-40B4-BE49-F238E27FC236}">
                  <a16:creationId xmlns:a16="http://schemas.microsoft.com/office/drawing/2014/main" id="{1A033756-A33D-39C4-9362-8FB54A9CEE1C}"/>
                </a:ext>
              </a:extLst>
            </p:cNvPr>
            <p:cNvSpPr>
              <a:spLocks noChangeArrowheads="1"/>
            </p:cNvSpPr>
            <p:nvPr/>
          </p:nvSpPr>
          <p:spPr bwMode="auto">
            <a:xfrm>
              <a:off x="1654" y="3255"/>
              <a:ext cx="509"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ES_tradnl" altLang="es-AR" sz="1400">
                  <a:solidFill>
                    <a:srgbClr val="000000"/>
                  </a:solidFill>
                  <a:latin typeface="Arial" panose="020B0604020202020204" pitchFamily="34" charset="0"/>
                </a:rPr>
                <a:t>El gerente</a:t>
              </a:r>
              <a:endParaRPr lang="es-ES_tradnl" altLang="es-AR" sz="2400">
                <a:latin typeface="Arial" panose="020B0604020202020204" pitchFamily="34" charset="0"/>
              </a:endParaRPr>
            </a:p>
          </p:txBody>
        </p:sp>
        <p:sp>
          <p:nvSpPr>
            <p:cNvPr id="25640" name="Rectangle 104">
              <a:extLst>
                <a:ext uri="{FF2B5EF4-FFF2-40B4-BE49-F238E27FC236}">
                  <a16:creationId xmlns:a16="http://schemas.microsoft.com/office/drawing/2014/main" id="{07686474-C64C-19A5-D5F5-6C584B167734}"/>
                </a:ext>
              </a:extLst>
            </p:cNvPr>
            <p:cNvSpPr>
              <a:spLocks noChangeArrowheads="1"/>
            </p:cNvSpPr>
            <p:nvPr/>
          </p:nvSpPr>
          <p:spPr bwMode="auto">
            <a:xfrm>
              <a:off x="1654" y="3388"/>
              <a:ext cx="434"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ES_tradnl" altLang="es-AR" sz="1400">
                  <a:solidFill>
                    <a:srgbClr val="000000"/>
                  </a:solidFill>
                  <a:latin typeface="Arial" panose="020B0604020202020204" pitchFamily="34" charset="0"/>
                </a:rPr>
                <a:t>presenta</a:t>
              </a:r>
              <a:endParaRPr lang="es-ES_tradnl" altLang="es-AR" sz="2400">
                <a:latin typeface="Arial" panose="020B0604020202020204" pitchFamily="34" charset="0"/>
              </a:endParaRPr>
            </a:p>
          </p:txBody>
        </p:sp>
        <p:sp>
          <p:nvSpPr>
            <p:cNvPr id="25641" name="Rectangle 105">
              <a:extLst>
                <a:ext uri="{FF2B5EF4-FFF2-40B4-BE49-F238E27FC236}">
                  <a16:creationId xmlns:a16="http://schemas.microsoft.com/office/drawing/2014/main" id="{6C040309-F797-0E98-5D53-E7F30F9CC8BC}"/>
                </a:ext>
              </a:extLst>
            </p:cNvPr>
            <p:cNvSpPr>
              <a:spLocks noChangeArrowheads="1"/>
            </p:cNvSpPr>
            <p:nvPr/>
          </p:nvSpPr>
          <p:spPr bwMode="auto">
            <a:xfrm>
              <a:off x="1654" y="3533"/>
              <a:ext cx="528"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ES_tradnl" altLang="es-AR" sz="1400">
                  <a:solidFill>
                    <a:srgbClr val="000000"/>
                  </a:solidFill>
                  <a:latin typeface="Arial" panose="020B0604020202020204" pitchFamily="34" charset="0"/>
                </a:rPr>
                <a:t>las ideas y</a:t>
              </a:r>
              <a:endParaRPr lang="es-ES_tradnl" altLang="es-AR" sz="2400">
                <a:latin typeface="Arial" panose="020B0604020202020204" pitchFamily="34" charset="0"/>
              </a:endParaRPr>
            </a:p>
          </p:txBody>
        </p:sp>
        <p:sp>
          <p:nvSpPr>
            <p:cNvPr id="25642" name="Rectangle 106">
              <a:extLst>
                <a:ext uri="{FF2B5EF4-FFF2-40B4-BE49-F238E27FC236}">
                  <a16:creationId xmlns:a16="http://schemas.microsoft.com/office/drawing/2014/main" id="{F4BE82A4-E833-9ED4-9603-344A4670182A}"/>
                </a:ext>
              </a:extLst>
            </p:cNvPr>
            <p:cNvSpPr>
              <a:spLocks noChangeArrowheads="1"/>
            </p:cNvSpPr>
            <p:nvPr/>
          </p:nvSpPr>
          <p:spPr bwMode="auto">
            <a:xfrm>
              <a:off x="1654" y="3667"/>
              <a:ext cx="342"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ES_tradnl" altLang="es-AR" sz="1400">
                  <a:solidFill>
                    <a:srgbClr val="000000"/>
                  </a:solidFill>
                  <a:latin typeface="Arial" panose="020B0604020202020204" pitchFamily="34" charset="0"/>
                </a:rPr>
                <a:t>solicita</a:t>
              </a:r>
              <a:endParaRPr lang="es-ES_tradnl" altLang="es-AR" sz="2400">
                <a:latin typeface="Arial" panose="020B0604020202020204" pitchFamily="34" charset="0"/>
              </a:endParaRPr>
            </a:p>
          </p:txBody>
        </p:sp>
        <p:sp>
          <p:nvSpPr>
            <p:cNvPr id="25643" name="Rectangle 107">
              <a:extLst>
                <a:ext uri="{FF2B5EF4-FFF2-40B4-BE49-F238E27FC236}">
                  <a16:creationId xmlns:a16="http://schemas.microsoft.com/office/drawing/2014/main" id="{5A1C7C7A-F115-FB81-1B07-D2F8E377DCC6}"/>
                </a:ext>
              </a:extLst>
            </p:cNvPr>
            <p:cNvSpPr>
              <a:spLocks noChangeArrowheads="1"/>
            </p:cNvSpPr>
            <p:nvPr/>
          </p:nvSpPr>
          <p:spPr bwMode="auto">
            <a:xfrm>
              <a:off x="1654" y="3800"/>
              <a:ext cx="496"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ES_tradnl" altLang="es-AR" sz="1400">
                  <a:solidFill>
                    <a:srgbClr val="000000"/>
                  </a:solidFill>
                  <a:latin typeface="Arial" panose="020B0604020202020204" pitchFamily="34" charset="0"/>
                </a:rPr>
                <a:t>preguntas</a:t>
              </a:r>
              <a:endParaRPr lang="es-ES_tradnl" altLang="es-AR" sz="2400">
                <a:latin typeface="Arial" panose="020B0604020202020204" pitchFamily="34" charset="0"/>
              </a:endParaRPr>
            </a:p>
          </p:txBody>
        </p:sp>
        <p:sp>
          <p:nvSpPr>
            <p:cNvPr id="25644" name="Rectangle 108">
              <a:extLst>
                <a:ext uri="{FF2B5EF4-FFF2-40B4-BE49-F238E27FC236}">
                  <a16:creationId xmlns:a16="http://schemas.microsoft.com/office/drawing/2014/main" id="{E03B63F5-265E-90EB-BCDD-5EFC432F1FE4}"/>
                </a:ext>
              </a:extLst>
            </p:cNvPr>
            <p:cNvSpPr>
              <a:spLocks noChangeArrowheads="1"/>
            </p:cNvSpPr>
            <p:nvPr/>
          </p:nvSpPr>
          <p:spPr bwMode="auto">
            <a:xfrm>
              <a:off x="2367" y="3243"/>
              <a:ext cx="821" cy="8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endParaRPr lang="es-AR" altLang="es-AR" sz="2400">
                <a:latin typeface="Times New Roman" panose="02020603050405020304" pitchFamily="18" charset="0"/>
              </a:endParaRPr>
            </a:p>
          </p:txBody>
        </p:sp>
        <p:sp>
          <p:nvSpPr>
            <p:cNvPr id="25645" name="Rectangle 109">
              <a:extLst>
                <a:ext uri="{FF2B5EF4-FFF2-40B4-BE49-F238E27FC236}">
                  <a16:creationId xmlns:a16="http://schemas.microsoft.com/office/drawing/2014/main" id="{3FF39302-5568-27DB-19AC-22B229AF5236}"/>
                </a:ext>
              </a:extLst>
            </p:cNvPr>
            <p:cNvSpPr>
              <a:spLocks noChangeArrowheads="1"/>
            </p:cNvSpPr>
            <p:nvPr/>
          </p:nvSpPr>
          <p:spPr bwMode="auto">
            <a:xfrm>
              <a:off x="2427" y="3255"/>
              <a:ext cx="509"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ES_tradnl" altLang="es-AR" sz="1400">
                  <a:solidFill>
                    <a:srgbClr val="000000"/>
                  </a:solidFill>
                  <a:latin typeface="Arial" panose="020B0604020202020204" pitchFamily="34" charset="0"/>
                </a:rPr>
                <a:t>El gerente</a:t>
              </a:r>
              <a:endParaRPr lang="es-ES_tradnl" altLang="es-AR" sz="2400">
                <a:latin typeface="Arial" panose="020B0604020202020204" pitchFamily="34" charset="0"/>
              </a:endParaRPr>
            </a:p>
          </p:txBody>
        </p:sp>
        <p:sp>
          <p:nvSpPr>
            <p:cNvPr id="25646" name="Rectangle 110">
              <a:extLst>
                <a:ext uri="{FF2B5EF4-FFF2-40B4-BE49-F238E27FC236}">
                  <a16:creationId xmlns:a16="http://schemas.microsoft.com/office/drawing/2014/main" id="{89FC92E5-FCE3-C722-4BFF-606BEDEB31AD}"/>
                </a:ext>
              </a:extLst>
            </p:cNvPr>
            <p:cNvSpPr>
              <a:spLocks noChangeArrowheads="1"/>
            </p:cNvSpPr>
            <p:nvPr/>
          </p:nvSpPr>
          <p:spPr bwMode="auto">
            <a:xfrm>
              <a:off x="2427" y="3388"/>
              <a:ext cx="651"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ES_tradnl" altLang="es-AR" sz="1400">
                  <a:solidFill>
                    <a:srgbClr val="000000"/>
                  </a:solidFill>
                  <a:latin typeface="Arial" panose="020B0604020202020204" pitchFamily="34" charset="0"/>
                </a:rPr>
                <a:t>presenta una</a:t>
              </a:r>
              <a:endParaRPr lang="es-ES_tradnl" altLang="es-AR" sz="2400">
                <a:latin typeface="Arial" panose="020B0604020202020204" pitchFamily="34" charset="0"/>
              </a:endParaRPr>
            </a:p>
          </p:txBody>
        </p:sp>
        <p:sp>
          <p:nvSpPr>
            <p:cNvPr id="25647" name="Rectangle 111">
              <a:extLst>
                <a:ext uri="{FF2B5EF4-FFF2-40B4-BE49-F238E27FC236}">
                  <a16:creationId xmlns:a16="http://schemas.microsoft.com/office/drawing/2014/main" id="{8101ACDD-C16F-3E37-03B0-C8F677A90217}"/>
                </a:ext>
              </a:extLst>
            </p:cNvPr>
            <p:cNvSpPr>
              <a:spLocks noChangeArrowheads="1"/>
            </p:cNvSpPr>
            <p:nvPr/>
          </p:nvSpPr>
          <p:spPr bwMode="auto">
            <a:xfrm>
              <a:off x="2427" y="3533"/>
              <a:ext cx="410"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ES_tradnl" altLang="es-AR" sz="1400">
                  <a:solidFill>
                    <a:srgbClr val="000000"/>
                  </a:solidFill>
                  <a:latin typeface="Arial" panose="020B0604020202020204" pitchFamily="34" charset="0"/>
                </a:rPr>
                <a:t>decisión</a:t>
              </a:r>
              <a:endParaRPr lang="es-ES_tradnl" altLang="es-AR" sz="2400">
                <a:latin typeface="Arial" panose="020B0604020202020204" pitchFamily="34" charset="0"/>
              </a:endParaRPr>
            </a:p>
          </p:txBody>
        </p:sp>
        <p:sp>
          <p:nvSpPr>
            <p:cNvPr id="25648" name="Rectangle 112">
              <a:extLst>
                <a:ext uri="{FF2B5EF4-FFF2-40B4-BE49-F238E27FC236}">
                  <a16:creationId xmlns:a16="http://schemas.microsoft.com/office/drawing/2014/main" id="{D3F0E302-43E4-F1E2-C168-E744ED7A5042}"/>
                </a:ext>
              </a:extLst>
            </p:cNvPr>
            <p:cNvSpPr>
              <a:spLocks noChangeArrowheads="1"/>
            </p:cNvSpPr>
            <p:nvPr/>
          </p:nvSpPr>
          <p:spPr bwMode="auto">
            <a:xfrm>
              <a:off x="2427" y="3667"/>
              <a:ext cx="509"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ES_tradnl" altLang="es-AR" sz="1400">
                  <a:solidFill>
                    <a:srgbClr val="000000"/>
                  </a:solidFill>
                  <a:latin typeface="Arial" panose="020B0604020202020204" pitchFamily="34" charset="0"/>
                </a:rPr>
                <a:t>tentativa y</a:t>
              </a:r>
              <a:endParaRPr lang="es-ES_tradnl" altLang="es-AR" sz="2400">
                <a:latin typeface="Arial" panose="020B0604020202020204" pitchFamily="34" charset="0"/>
              </a:endParaRPr>
            </a:p>
          </p:txBody>
        </p:sp>
        <p:sp>
          <p:nvSpPr>
            <p:cNvPr id="25649" name="Rectangle 113">
              <a:extLst>
                <a:ext uri="{FF2B5EF4-FFF2-40B4-BE49-F238E27FC236}">
                  <a16:creationId xmlns:a16="http://schemas.microsoft.com/office/drawing/2014/main" id="{54923E8E-30ED-9C79-7799-67842DFDC9C8}"/>
                </a:ext>
              </a:extLst>
            </p:cNvPr>
            <p:cNvSpPr>
              <a:spLocks noChangeArrowheads="1"/>
            </p:cNvSpPr>
            <p:nvPr/>
          </p:nvSpPr>
          <p:spPr bwMode="auto">
            <a:xfrm>
              <a:off x="2427" y="3800"/>
              <a:ext cx="496"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ES_tradnl" altLang="es-AR" sz="1400">
                  <a:solidFill>
                    <a:srgbClr val="000000"/>
                  </a:solidFill>
                  <a:latin typeface="Arial" panose="020B0604020202020204" pitchFamily="34" charset="0"/>
                </a:rPr>
                <a:t>puede ser</a:t>
              </a:r>
              <a:endParaRPr lang="es-ES_tradnl" altLang="es-AR" sz="2400">
                <a:latin typeface="Arial" panose="020B0604020202020204" pitchFamily="34" charset="0"/>
              </a:endParaRPr>
            </a:p>
          </p:txBody>
        </p:sp>
        <p:sp>
          <p:nvSpPr>
            <p:cNvPr id="25650" name="Rectangle 114">
              <a:extLst>
                <a:ext uri="{FF2B5EF4-FFF2-40B4-BE49-F238E27FC236}">
                  <a16:creationId xmlns:a16="http://schemas.microsoft.com/office/drawing/2014/main" id="{2BD9D9F7-BF3C-B954-6CB4-AFDF3628B424}"/>
                </a:ext>
              </a:extLst>
            </p:cNvPr>
            <p:cNvSpPr>
              <a:spLocks noChangeArrowheads="1"/>
            </p:cNvSpPr>
            <p:nvPr/>
          </p:nvSpPr>
          <p:spPr bwMode="auto">
            <a:xfrm>
              <a:off x="2427" y="3933"/>
              <a:ext cx="484"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ES_tradnl" altLang="es-AR" sz="1400">
                  <a:solidFill>
                    <a:srgbClr val="000000"/>
                  </a:solidFill>
                  <a:latin typeface="Arial" panose="020B0604020202020204" pitchFamily="34" charset="0"/>
                </a:rPr>
                <a:t>cambiada</a:t>
              </a:r>
              <a:endParaRPr lang="es-ES_tradnl" altLang="es-AR" sz="2400">
                <a:latin typeface="Arial" panose="020B0604020202020204" pitchFamily="34" charset="0"/>
              </a:endParaRPr>
            </a:p>
          </p:txBody>
        </p:sp>
        <p:sp>
          <p:nvSpPr>
            <p:cNvPr id="25651" name="Rectangle 115">
              <a:extLst>
                <a:ext uri="{FF2B5EF4-FFF2-40B4-BE49-F238E27FC236}">
                  <a16:creationId xmlns:a16="http://schemas.microsoft.com/office/drawing/2014/main" id="{FA6012A3-DB84-A044-F5DA-19FE818C8894}"/>
                </a:ext>
              </a:extLst>
            </p:cNvPr>
            <p:cNvSpPr>
              <a:spLocks noChangeArrowheads="1"/>
            </p:cNvSpPr>
            <p:nvPr/>
          </p:nvSpPr>
          <p:spPr bwMode="auto">
            <a:xfrm>
              <a:off x="3188" y="3243"/>
              <a:ext cx="966" cy="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endParaRPr lang="es-AR" altLang="es-AR" sz="2400">
                <a:latin typeface="Times New Roman" panose="02020603050405020304" pitchFamily="18" charset="0"/>
              </a:endParaRPr>
            </a:p>
          </p:txBody>
        </p:sp>
        <p:sp>
          <p:nvSpPr>
            <p:cNvPr id="25652" name="Rectangle 116">
              <a:extLst>
                <a:ext uri="{FF2B5EF4-FFF2-40B4-BE49-F238E27FC236}">
                  <a16:creationId xmlns:a16="http://schemas.microsoft.com/office/drawing/2014/main" id="{0000FE40-7F3E-B127-C4DA-6F14C08E2C78}"/>
                </a:ext>
              </a:extLst>
            </p:cNvPr>
            <p:cNvSpPr>
              <a:spLocks noChangeArrowheads="1"/>
            </p:cNvSpPr>
            <p:nvPr/>
          </p:nvSpPr>
          <p:spPr bwMode="auto">
            <a:xfrm>
              <a:off x="3248" y="3255"/>
              <a:ext cx="509"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ES_tradnl" altLang="es-AR" sz="1400">
                  <a:solidFill>
                    <a:srgbClr val="000000"/>
                  </a:solidFill>
                  <a:latin typeface="Arial" panose="020B0604020202020204" pitchFamily="34" charset="0"/>
                </a:rPr>
                <a:t>El gerente</a:t>
              </a:r>
              <a:endParaRPr lang="es-ES_tradnl" altLang="es-AR" sz="2400">
                <a:latin typeface="Arial" panose="020B0604020202020204" pitchFamily="34" charset="0"/>
              </a:endParaRPr>
            </a:p>
          </p:txBody>
        </p:sp>
        <p:sp>
          <p:nvSpPr>
            <p:cNvPr id="25653" name="Rectangle 117">
              <a:extLst>
                <a:ext uri="{FF2B5EF4-FFF2-40B4-BE49-F238E27FC236}">
                  <a16:creationId xmlns:a16="http://schemas.microsoft.com/office/drawing/2014/main" id="{9D3BC4D7-DADD-63B6-0FE2-B8BB9A7F7050}"/>
                </a:ext>
              </a:extLst>
            </p:cNvPr>
            <p:cNvSpPr>
              <a:spLocks noChangeArrowheads="1"/>
            </p:cNvSpPr>
            <p:nvPr/>
          </p:nvSpPr>
          <p:spPr bwMode="auto">
            <a:xfrm>
              <a:off x="3248" y="3388"/>
              <a:ext cx="589"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ES_tradnl" altLang="es-AR" sz="1400">
                  <a:solidFill>
                    <a:srgbClr val="000000"/>
                  </a:solidFill>
                  <a:latin typeface="Arial" panose="020B0604020202020204" pitchFamily="34" charset="0"/>
                </a:rPr>
                <a:t>presenta un</a:t>
              </a:r>
              <a:endParaRPr lang="es-ES_tradnl" altLang="es-AR" sz="2400">
                <a:latin typeface="Arial" panose="020B0604020202020204" pitchFamily="34" charset="0"/>
              </a:endParaRPr>
            </a:p>
          </p:txBody>
        </p:sp>
        <p:sp>
          <p:nvSpPr>
            <p:cNvPr id="25654" name="Rectangle 118">
              <a:extLst>
                <a:ext uri="{FF2B5EF4-FFF2-40B4-BE49-F238E27FC236}">
                  <a16:creationId xmlns:a16="http://schemas.microsoft.com/office/drawing/2014/main" id="{6824B350-44DF-DB62-AFCB-963E84DD4F10}"/>
                </a:ext>
              </a:extLst>
            </p:cNvPr>
            <p:cNvSpPr>
              <a:spLocks noChangeArrowheads="1"/>
            </p:cNvSpPr>
            <p:nvPr/>
          </p:nvSpPr>
          <p:spPr bwMode="auto">
            <a:xfrm>
              <a:off x="3248" y="3533"/>
              <a:ext cx="800"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ES_tradnl" altLang="es-AR" sz="1400" dirty="0">
                  <a:solidFill>
                    <a:srgbClr val="000000"/>
                  </a:solidFill>
                  <a:latin typeface="Arial" panose="020B0604020202020204" pitchFamily="34" charset="0"/>
                </a:rPr>
                <a:t>problema recibe</a:t>
              </a:r>
              <a:endParaRPr lang="es-ES_tradnl" altLang="es-AR" sz="2400" dirty="0">
                <a:latin typeface="Arial" panose="020B0604020202020204" pitchFamily="34" charset="0"/>
              </a:endParaRPr>
            </a:p>
          </p:txBody>
        </p:sp>
        <p:sp>
          <p:nvSpPr>
            <p:cNvPr id="25655" name="Rectangle 119">
              <a:extLst>
                <a:ext uri="{FF2B5EF4-FFF2-40B4-BE49-F238E27FC236}">
                  <a16:creationId xmlns:a16="http://schemas.microsoft.com/office/drawing/2014/main" id="{E6FEB5B3-2C28-1D89-7838-83EA0D62965D}"/>
                </a:ext>
              </a:extLst>
            </p:cNvPr>
            <p:cNvSpPr>
              <a:spLocks noChangeArrowheads="1"/>
            </p:cNvSpPr>
            <p:nvPr/>
          </p:nvSpPr>
          <p:spPr bwMode="auto">
            <a:xfrm>
              <a:off x="3248" y="3667"/>
              <a:ext cx="689"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ES_tradnl" altLang="es-AR" sz="1400">
                  <a:solidFill>
                    <a:srgbClr val="000000"/>
                  </a:solidFill>
                  <a:latin typeface="Arial" panose="020B0604020202020204" pitchFamily="34" charset="0"/>
                </a:rPr>
                <a:t>sugerencias y</a:t>
              </a:r>
              <a:endParaRPr lang="es-ES_tradnl" altLang="es-AR" sz="2400">
                <a:latin typeface="Arial" panose="020B0604020202020204" pitchFamily="34" charset="0"/>
              </a:endParaRPr>
            </a:p>
          </p:txBody>
        </p:sp>
        <p:sp>
          <p:nvSpPr>
            <p:cNvPr id="25656" name="Rectangle 120">
              <a:extLst>
                <a:ext uri="{FF2B5EF4-FFF2-40B4-BE49-F238E27FC236}">
                  <a16:creationId xmlns:a16="http://schemas.microsoft.com/office/drawing/2014/main" id="{8E22BCC0-4584-6388-F2C2-80965C4B69DA}"/>
                </a:ext>
              </a:extLst>
            </p:cNvPr>
            <p:cNvSpPr>
              <a:spLocks noChangeArrowheads="1"/>
            </p:cNvSpPr>
            <p:nvPr/>
          </p:nvSpPr>
          <p:spPr bwMode="auto">
            <a:xfrm>
              <a:off x="3248" y="3800"/>
              <a:ext cx="807"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ES_tradnl" altLang="es-AR" sz="1400">
                  <a:solidFill>
                    <a:srgbClr val="000000"/>
                  </a:solidFill>
                  <a:latin typeface="Arial" panose="020B0604020202020204" pitchFamily="34" charset="0"/>
                </a:rPr>
                <a:t>toma decisiones</a:t>
              </a:r>
              <a:endParaRPr lang="es-ES_tradnl" altLang="es-AR" sz="2400">
                <a:latin typeface="Arial" panose="020B0604020202020204" pitchFamily="34" charset="0"/>
              </a:endParaRPr>
            </a:p>
          </p:txBody>
        </p:sp>
        <p:sp>
          <p:nvSpPr>
            <p:cNvPr id="25657" name="Rectangle 121">
              <a:extLst>
                <a:ext uri="{FF2B5EF4-FFF2-40B4-BE49-F238E27FC236}">
                  <a16:creationId xmlns:a16="http://schemas.microsoft.com/office/drawing/2014/main" id="{11F03CFD-2AFA-B568-0275-45F255EA1A57}"/>
                </a:ext>
              </a:extLst>
            </p:cNvPr>
            <p:cNvSpPr>
              <a:spLocks noChangeArrowheads="1"/>
            </p:cNvSpPr>
            <p:nvPr/>
          </p:nvSpPr>
          <p:spPr bwMode="auto">
            <a:xfrm>
              <a:off x="4106" y="3243"/>
              <a:ext cx="966" cy="8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endParaRPr lang="es-AR" altLang="es-AR" sz="2400">
                <a:latin typeface="Times New Roman" panose="02020603050405020304" pitchFamily="18" charset="0"/>
              </a:endParaRPr>
            </a:p>
          </p:txBody>
        </p:sp>
        <p:sp>
          <p:nvSpPr>
            <p:cNvPr id="25658" name="Rectangle 122">
              <a:extLst>
                <a:ext uri="{FF2B5EF4-FFF2-40B4-BE49-F238E27FC236}">
                  <a16:creationId xmlns:a16="http://schemas.microsoft.com/office/drawing/2014/main" id="{3605D9C7-B757-0402-023E-9299B909F7FA}"/>
                </a:ext>
              </a:extLst>
            </p:cNvPr>
            <p:cNvSpPr>
              <a:spLocks noChangeArrowheads="1"/>
            </p:cNvSpPr>
            <p:nvPr/>
          </p:nvSpPr>
          <p:spPr bwMode="auto">
            <a:xfrm>
              <a:off x="4166" y="3255"/>
              <a:ext cx="509"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ES_tradnl" altLang="es-AR" sz="1400">
                  <a:solidFill>
                    <a:srgbClr val="000000"/>
                  </a:solidFill>
                  <a:latin typeface="Arial" panose="020B0604020202020204" pitchFamily="34" charset="0"/>
                </a:rPr>
                <a:t>El gerente</a:t>
              </a:r>
              <a:endParaRPr lang="es-ES_tradnl" altLang="es-AR" sz="2400">
                <a:latin typeface="Arial" panose="020B0604020202020204" pitchFamily="34" charset="0"/>
              </a:endParaRPr>
            </a:p>
          </p:txBody>
        </p:sp>
        <p:sp>
          <p:nvSpPr>
            <p:cNvPr id="25659" name="Rectangle 123">
              <a:extLst>
                <a:ext uri="{FF2B5EF4-FFF2-40B4-BE49-F238E27FC236}">
                  <a16:creationId xmlns:a16="http://schemas.microsoft.com/office/drawing/2014/main" id="{05EC6024-1599-1257-6F15-37E9A8A36E5B}"/>
                </a:ext>
              </a:extLst>
            </p:cNvPr>
            <p:cNvSpPr>
              <a:spLocks noChangeArrowheads="1"/>
            </p:cNvSpPr>
            <p:nvPr/>
          </p:nvSpPr>
          <p:spPr bwMode="auto">
            <a:xfrm>
              <a:off x="4166" y="3388"/>
              <a:ext cx="478"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ES_tradnl" altLang="es-AR" sz="1400">
                  <a:solidFill>
                    <a:srgbClr val="000000"/>
                  </a:solidFill>
                  <a:latin typeface="Arial" panose="020B0604020202020204" pitchFamily="34" charset="0"/>
                </a:rPr>
                <a:t>define los</a:t>
              </a:r>
              <a:endParaRPr lang="es-ES_tradnl" altLang="es-AR" sz="2400">
                <a:latin typeface="Arial" panose="020B0604020202020204" pitchFamily="34" charset="0"/>
              </a:endParaRPr>
            </a:p>
          </p:txBody>
        </p:sp>
        <p:sp>
          <p:nvSpPr>
            <p:cNvPr id="25660" name="Rectangle 124">
              <a:extLst>
                <a:ext uri="{FF2B5EF4-FFF2-40B4-BE49-F238E27FC236}">
                  <a16:creationId xmlns:a16="http://schemas.microsoft.com/office/drawing/2014/main" id="{67184A4C-C957-795D-4756-6B81E8889D22}"/>
                </a:ext>
              </a:extLst>
            </p:cNvPr>
            <p:cNvSpPr>
              <a:spLocks noChangeArrowheads="1"/>
            </p:cNvSpPr>
            <p:nvPr/>
          </p:nvSpPr>
          <p:spPr bwMode="auto">
            <a:xfrm>
              <a:off x="4166" y="3533"/>
              <a:ext cx="410"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ES_tradnl" altLang="es-AR" sz="1400">
                  <a:solidFill>
                    <a:srgbClr val="000000"/>
                  </a:solidFill>
                  <a:latin typeface="Arial" panose="020B0604020202020204" pitchFamily="34" charset="0"/>
                </a:rPr>
                <a:t>límites y</a:t>
              </a:r>
              <a:endParaRPr lang="es-ES_tradnl" altLang="es-AR" sz="2400">
                <a:latin typeface="Arial" panose="020B0604020202020204" pitchFamily="34" charset="0"/>
              </a:endParaRPr>
            </a:p>
          </p:txBody>
        </p:sp>
        <p:sp>
          <p:nvSpPr>
            <p:cNvPr id="25661" name="Rectangle 125">
              <a:extLst>
                <a:ext uri="{FF2B5EF4-FFF2-40B4-BE49-F238E27FC236}">
                  <a16:creationId xmlns:a16="http://schemas.microsoft.com/office/drawing/2014/main" id="{107A7B5A-D51A-D7E6-1C8F-FF862696B009}"/>
                </a:ext>
              </a:extLst>
            </p:cNvPr>
            <p:cNvSpPr>
              <a:spLocks noChangeArrowheads="1"/>
            </p:cNvSpPr>
            <p:nvPr/>
          </p:nvSpPr>
          <p:spPr bwMode="auto">
            <a:xfrm>
              <a:off x="4166" y="3667"/>
              <a:ext cx="677"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ES_tradnl" altLang="es-AR" sz="1400">
                  <a:solidFill>
                    <a:srgbClr val="000000"/>
                  </a:solidFill>
                  <a:latin typeface="Arial" panose="020B0604020202020204" pitchFamily="34" charset="0"/>
                </a:rPr>
                <a:t>solicita que el</a:t>
              </a:r>
              <a:endParaRPr lang="es-ES_tradnl" altLang="es-AR" sz="2400">
                <a:latin typeface="Arial" panose="020B0604020202020204" pitchFamily="34" charset="0"/>
              </a:endParaRPr>
            </a:p>
          </p:txBody>
        </p:sp>
        <p:sp>
          <p:nvSpPr>
            <p:cNvPr id="25662" name="Rectangle 126">
              <a:extLst>
                <a:ext uri="{FF2B5EF4-FFF2-40B4-BE49-F238E27FC236}">
                  <a16:creationId xmlns:a16="http://schemas.microsoft.com/office/drawing/2014/main" id="{43167F10-782B-F65C-1FEB-8735A19F359F}"/>
                </a:ext>
              </a:extLst>
            </p:cNvPr>
            <p:cNvSpPr>
              <a:spLocks noChangeArrowheads="1"/>
            </p:cNvSpPr>
            <p:nvPr/>
          </p:nvSpPr>
          <p:spPr bwMode="auto">
            <a:xfrm>
              <a:off x="4166" y="3800"/>
              <a:ext cx="682"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ES_tradnl" altLang="es-AR" sz="1400">
                  <a:solidFill>
                    <a:srgbClr val="000000"/>
                  </a:solidFill>
                  <a:latin typeface="Arial" panose="020B0604020202020204" pitchFamily="34" charset="0"/>
                </a:rPr>
                <a:t>grupo tome la</a:t>
              </a:r>
              <a:endParaRPr lang="es-ES_tradnl" altLang="es-AR" sz="2400">
                <a:latin typeface="Arial" panose="020B0604020202020204" pitchFamily="34" charset="0"/>
              </a:endParaRPr>
            </a:p>
          </p:txBody>
        </p:sp>
        <p:sp>
          <p:nvSpPr>
            <p:cNvPr id="25663" name="Rectangle 127">
              <a:extLst>
                <a:ext uri="{FF2B5EF4-FFF2-40B4-BE49-F238E27FC236}">
                  <a16:creationId xmlns:a16="http://schemas.microsoft.com/office/drawing/2014/main" id="{EC57568B-0BE9-87EC-9BD3-4BDE53E5E3A4}"/>
                </a:ext>
              </a:extLst>
            </p:cNvPr>
            <p:cNvSpPr>
              <a:spLocks noChangeArrowheads="1"/>
            </p:cNvSpPr>
            <p:nvPr/>
          </p:nvSpPr>
          <p:spPr bwMode="auto">
            <a:xfrm>
              <a:off x="4166" y="3933"/>
              <a:ext cx="410"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ES_tradnl" altLang="es-AR" sz="1400">
                  <a:solidFill>
                    <a:srgbClr val="000000"/>
                  </a:solidFill>
                  <a:latin typeface="Arial" panose="020B0604020202020204" pitchFamily="34" charset="0"/>
                </a:rPr>
                <a:t>decisión</a:t>
              </a:r>
              <a:endParaRPr lang="es-ES_tradnl" altLang="es-AR" sz="2400">
                <a:latin typeface="Arial" panose="020B0604020202020204" pitchFamily="34" charset="0"/>
              </a:endParaRPr>
            </a:p>
          </p:txBody>
        </p:sp>
        <p:sp>
          <p:nvSpPr>
            <p:cNvPr id="25664" name="Rectangle 128">
              <a:extLst>
                <a:ext uri="{FF2B5EF4-FFF2-40B4-BE49-F238E27FC236}">
                  <a16:creationId xmlns:a16="http://schemas.microsoft.com/office/drawing/2014/main" id="{00E7E857-37F4-5893-8ECC-7206860E11E1}"/>
                </a:ext>
              </a:extLst>
            </p:cNvPr>
            <p:cNvSpPr>
              <a:spLocks noChangeArrowheads="1"/>
            </p:cNvSpPr>
            <p:nvPr/>
          </p:nvSpPr>
          <p:spPr bwMode="auto">
            <a:xfrm>
              <a:off x="4927" y="3243"/>
              <a:ext cx="869" cy="10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endParaRPr lang="es-AR" altLang="es-AR" sz="2400">
                <a:latin typeface="Times New Roman" panose="02020603050405020304" pitchFamily="18" charset="0"/>
              </a:endParaRPr>
            </a:p>
          </p:txBody>
        </p:sp>
        <p:sp>
          <p:nvSpPr>
            <p:cNvPr id="25665" name="Rectangle 129">
              <a:extLst>
                <a:ext uri="{FF2B5EF4-FFF2-40B4-BE49-F238E27FC236}">
                  <a16:creationId xmlns:a16="http://schemas.microsoft.com/office/drawing/2014/main" id="{3FC0E234-DA53-168F-F729-26AE768454EB}"/>
                </a:ext>
              </a:extLst>
            </p:cNvPr>
            <p:cNvSpPr>
              <a:spLocks noChangeArrowheads="1"/>
            </p:cNvSpPr>
            <p:nvPr/>
          </p:nvSpPr>
          <p:spPr bwMode="auto">
            <a:xfrm>
              <a:off x="4987" y="3255"/>
              <a:ext cx="509"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ES_tradnl" altLang="es-AR" sz="1400">
                  <a:solidFill>
                    <a:srgbClr val="000000"/>
                  </a:solidFill>
                  <a:latin typeface="Arial" panose="020B0604020202020204" pitchFamily="34" charset="0"/>
                </a:rPr>
                <a:t>El gerente</a:t>
              </a:r>
              <a:endParaRPr lang="es-ES_tradnl" altLang="es-AR" sz="2400">
                <a:latin typeface="Arial" panose="020B0604020202020204" pitchFamily="34" charset="0"/>
              </a:endParaRPr>
            </a:p>
          </p:txBody>
        </p:sp>
        <p:sp>
          <p:nvSpPr>
            <p:cNvPr id="25666" name="Rectangle 130">
              <a:extLst>
                <a:ext uri="{FF2B5EF4-FFF2-40B4-BE49-F238E27FC236}">
                  <a16:creationId xmlns:a16="http://schemas.microsoft.com/office/drawing/2014/main" id="{DA5F838F-29EE-5F1F-6F31-68D70C6A47A9}"/>
                </a:ext>
              </a:extLst>
            </p:cNvPr>
            <p:cNvSpPr>
              <a:spLocks noChangeArrowheads="1"/>
            </p:cNvSpPr>
            <p:nvPr/>
          </p:nvSpPr>
          <p:spPr bwMode="auto">
            <a:xfrm>
              <a:off x="4987" y="3388"/>
              <a:ext cx="707"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ES_tradnl" altLang="es-AR" sz="1400">
                  <a:solidFill>
                    <a:srgbClr val="000000"/>
                  </a:solidFill>
                  <a:latin typeface="Arial" panose="020B0604020202020204" pitchFamily="34" charset="0"/>
                </a:rPr>
                <a:t>permite que el</a:t>
              </a:r>
              <a:endParaRPr lang="es-ES_tradnl" altLang="es-AR" sz="2400">
                <a:latin typeface="Arial" panose="020B0604020202020204" pitchFamily="34" charset="0"/>
              </a:endParaRPr>
            </a:p>
          </p:txBody>
        </p:sp>
        <p:sp>
          <p:nvSpPr>
            <p:cNvPr id="25667" name="Rectangle 131">
              <a:extLst>
                <a:ext uri="{FF2B5EF4-FFF2-40B4-BE49-F238E27FC236}">
                  <a16:creationId xmlns:a16="http://schemas.microsoft.com/office/drawing/2014/main" id="{71E5DA0D-A7CE-8E4A-8C1C-11386944D784}"/>
                </a:ext>
              </a:extLst>
            </p:cNvPr>
            <p:cNvSpPr>
              <a:spLocks noChangeArrowheads="1"/>
            </p:cNvSpPr>
            <p:nvPr/>
          </p:nvSpPr>
          <p:spPr bwMode="auto">
            <a:xfrm>
              <a:off x="4987" y="3533"/>
              <a:ext cx="285"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ES_tradnl" altLang="es-AR" sz="1400">
                  <a:solidFill>
                    <a:srgbClr val="000000"/>
                  </a:solidFill>
                  <a:latin typeface="Arial" panose="020B0604020202020204" pitchFamily="34" charset="0"/>
                </a:rPr>
                <a:t>grupo</a:t>
              </a:r>
              <a:endParaRPr lang="es-ES_tradnl" altLang="es-AR" sz="2400">
                <a:latin typeface="Arial" panose="020B0604020202020204" pitchFamily="34" charset="0"/>
              </a:endParaRPr>
            </a:p>
          </p:txBody>
        </p:sp>
        <p:sp>
          <p:nvSpPr>
            <p:cNvPr id="25668" name="Rectangle 132">
              <a:extLst>
                <a:ext uri="{FF2B5EF4-FFF2-40B4-BE49-F238E27FC236}">
                  <a16:creationId xmlns:a16="http://schemas.microsoft.com/office/drawing/2014/main" id="{082C5923-B0D0-46FD-6A07-8A807969ACBB}"/>
                </a:ext>
              </a:extLst>
            </p:cNvPr>
            <p:cNvSpPr>
              <a:spLocks noChangeArrowheads="1"/>
            </p:cNvSpPr>
            <p:nvPr/>
          </p:nvSpPr>
          <p:spPr bwMode="auto">
            <a:xfrm>
              <a:off x="4987" y="3667"/>
              <a:ext cx="422"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ES_tradnl" altLang="es-AR" sz="1400">
                  <a:solidFill>
                    <a:srgbClr val="000000"/>
                  </a:solidFill>
                  <a:latin typeface="Arial" panose="020B0604020202020204" pitchFamily="34" charset="0"/>
                </a:rPr>
                <a:t>funcione</a:t>
              </a:r>
              <a:endParaRPr lang="es-ES_tradnl" altLang="es-AR" sz="2400">
                <a:latin typeface="Arial" panose="020B0604020202020204" pitchFamily="34" charset="0"/>
              </a:endParaRPr>
            </a:p>
          </p:txBody>
        </p:sp>
        <p:sp>
          <p:nvSpPr>
            <p:cNvPr id="25669" name="Rectangle 133">
              <a:extLst>
                <a:ext uri="{FF2B5EF4-FFF2-40B4-BE49-F238E27FC236}">
                  <a16:creationId xmlns:a16="http://schemas.microsoft.com/office/drawing/2014/main" id="{A95EE0BD-93A6-E81B-47F9-76FED1CE0136}"/>
                </a:ext>
              </a:extLst>
            </p:cNvPr>
            <p:cNvSpPr>
              <a:spLocks noChangeArrowheads="1"/>
            </p:cNvSpPr>
            <p:nvPr/>
          </p:nvSpPr>
          <p:spPr bwMode="auto">
            <a:xfrm>
              <a:off x="4987" y="3800"/>
              <a:ext cx="645"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ES_tradnl" altLang="es-AR" sz="1400">
                  <a:solidFill>
                    <a:srgbClr val="000000"/>
                  </a:solidFill>
                  <a:latin typeface="Arial" panose="020B0604020202020204" pitchFamily="34" charset="0"/>
                </a:rPr>
                <a:t>dentro de los</a:t>
              </a:r>
              <a:endParaRPr lang="es-ES_tradnl" altLang="es-AR" sz="2400">
                <a:latin typeface="Arial" panose="020B0604020202020204" pitchFamily="34" charset="0"/>
              </a:endParaRPr>
            </a:p>
          </p:txBody>
        </p:sp>
        <p:sp>
          <p:nvSpPr>
            <p:cNvPr id="25670" name="Rectangle 134">
              <a:extLst>
                <a:ext uri="{FF2B5EF4-FFF2-40B4-BE49-F238E27FC236}">
                  <a16:creationId xmlns:a16="http://schemas.microsoft.com/office/drawing/2014/main" id="{4B6ED4B1-CCB7-438E-9C63-30073831AE2A}"/>
                </a:ext>
              </a:extLst>
            </p:cNvPr>
            <p:cNvSpPr>
              <a:spLocks noChangeArrowheads="1"/>
            </p:cNvSpPr>
            <p:nvPr/>
          </p:nvSpPr>
          <p:spPr bwMode="auto">
            <a:xfrm>
              <a:off x="4987" y="3933"/>
              <a:ext cx="323"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ES_tradnl" altLang="es-AR" sz="1400">
                  <a:solidFill>
                    <a:srgbClr val="000000"/>
                  </a:solidFill>
                  <a:latin typeface="Arial" panose="020B0604020202020204" pitchFamily="34" charset="0"/>
                </a:rPr>
                <a:t>límites</a:t>
              </a:r>
              <a:endParaRPr lang="es-ES_tradnl" altLang="es-AR" sz="2400">
                <a:latin typeface="Arial" panose="020B0604020202020204" pitchFamily="34" charset="0"/>
              </a:endParaRPr>
            </a:p>
          </p:txBody>
        </p:sp>
        <p:sp>
          <p:nvSpPr>
            <p:cNvPr id="25671" name="Rectangle 135">
              <a:extLst>
                <a:ext uri="{FF2B5EF4-FFF2-40B4-BE49-F238E27FC236}">
                  <a16:creationId xmlns:a16="http://schemas.microsoft.com/office/drawing/2014/main" id="{314565D4-A5C3-6BF9-A0B3-1D6DAC4F1454}"/>
                </a:ext>
              </a:extLst>
            </p:cNvPr>
            <p:cNvSpPr>
              <a:spLocks noChangeArrowheads="1"/>
            </p:cNvSpPr>
            <p:nvPr/>
          </p:nvSpPr>
          <p:spPr bwMode="auto">
            <a:xfrm>
              <a:off x="4987" y="4066"/>
              <a:ext cx="565"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ES_tradnl" altLang="es-AR" sz="1400">
                  <a:solidFill>
                    <a:srgbClr val="000000"/>
                  </a:solidFill>
                  <a:latin typeface="Arial" panose="020B0604020202020204" pitchFamily="34" charset="0"/>
                </a:rPr>
                <a:t>establecido</a:t>
              </a:r>
              <a:endParaRPr lang="es-ES_tradnl" altLang="es-AR" sz="2400">
                <a:latin typeface="Arial" panose="020B0604020202020204" pitchFamily="34" charset="0"/>
              </a:endParaRPr>
            </a:p>
          </p:txBody>
        </p:sp>
      </p:grpSp>
      <p:grpSp>
        <p:nvGrpSpPr>
          <p:cNvPr id="25625" name="Group 136">
            <a:extLst>
              <a:ext uri="{FF2B5EF4-FFF2-40B4-BE49-F238E27FC236}">
                <a16:creationId xmlns:a16="http://schemas.microsoft.com/office/drawing/2014/main" id="{D1006CA0-66FB-D226-865B-A3D90C400592}"/>
              </a:ext>
            </a:extLst>
          </p:cNvPr>
          <p:cNvGrpSpPr>
            <a:grpSpLocks/>
          </p:cNvGrpSpPr>
          <p:nvPr/>
        </p:nvGrpSpPr>
        <p:grpSpPr bwMode="auto">
          <a:xfrm rot="10800000">
            <a:off x="3124200" y="1905000"/>
            <a:ext cx="2836863" cy="173038"/>
            <a:chOff x="1932" y="968"/>
            <a:chExt cx="1787" cy="109"/>
          </a:xfrm>
        </p:grpSpPr>
        <p:sp>
          <p:nvSpPr>
            <p:cNvPr id="25627" name="Line 137">
              <a:extLst>
                <a:ext uri="{FF2B5EF4-FFF2-40B4-BE49-F238E27FC236}">
                  <a16:creationId xmlns:a16="http://schemas.microsoft.com/office/drawing/2014/main" id="{A92774F3-D372-4B3B-61B4-4E70DE281C60}"/>
                </a:ext>
              </a:extLst>
            </p:cNvPr>
            <p:cNvSpPr>
              <a:spLocks noChangeShapeType="1"/>
            </p:cNvSpPr>
            <p:nvPr/>
          </p:nvSpPr>
          <p:spPr bwMode="auto">
            <a:xfrm>
              <a:off x="1932" y="1016"/>
              <a:ext cx="1715" cy="1"/>
            </a:xfrm>
            <a:prstGeom prst="line">
              <a:avLst/>
            </a:prstGeom>
            <a:noFill/>
            <a:ln w="38100">
              <a:solidFill>
                <a:srgbClr val="FF3300"/>
              </a:solidFill>
              <a:round/>
              <a:headEnd/>
              <a:tailEnd/>
            </a:ln>
            <a:extLst>
              <a:ext uri="{909E8E84-426E-40DD-AFC4-6F175D3DCCD1}">
                <a14:hiddenFill xmlns:a14="http://schemas.microsoft.com/office/drawing/2010/main">
                  <a:noFill/>
                </a14:hiddenFill>
              </a:ext>
            </a:extLst>
          </p:spPr>
          <p:txBody>
            <a:bodyPr/>
            <a:lstStyle/>
            <a:p>
              <a:endParaRPr lang="es-PR"/>
            </a:p>
          </p:txBody>
        </p:sp>
        <p:sp>
          <p:nvSpPr>
            <p:cNvPr id="25628" name="Freeform 138">
              <a:extLst>
                <a:ext uri="{FF2B5EF4-FFF2-40B4-BE49-F238E27FC236}">
                  <a16:creationId xmlns:a16="http://schemas.microsoft.com/office/drawing/2014/main" id="{00D77CEE-36F1-63A1-44A9-DD5FE4008B6C}"/>
                </a:ext>
              </a:extLst>
            </p:cNvPr>
            <p:cNvSpPr>
              <a:spLocks/>
            </p:cNvSpPr>
            <p:nvPr/>
          </p:nvSpPr>
          <p:spPr bwMode="auto">
            <a:xfrm>
              <a:off x="3623" y="968"/>
              <a:ext cx="96" cy="109"/>
            </a:xfrm>
            <a:custGeom>
              <a:avLst/>
              <a:gdLst>
                <a:gd name="T0" fmla="*/ 0 w 96"/>
                <a:gd name="T1" fmla="*/ 109 h 109"/>
                <a:gd name="T2" fmla="*/ 96 w 96"/>
                <a:gd name="T3" fmla="*/ 48 h 109"/>
                <a:gd name="T4" fmla="*/ 0 w 96"/>
                <a:gd name="T5" fmla="*/ 0 h 109"/>
                <a:gd name="T6" fmla="*/ 0 w 96"/>
                <a:gd name="T7" fmla="*/ 109 h 109"/>
                <a:gd name="T8" fmla="*/ 0 60000 65536"/>
                <a:gd name="T9" fmla="*/ 0 60000 65536"/>
                <a:gd name="T10" fmla="*/ 0 60000 65536"/>
                <a:gd name="T11" fmla="*/ 0 60000 65536"/>
                <a:gd name="T12" fmla="*/ 0 w 96"/>
                <a:gd name="T13" fmla="*/ 0 h 109"/>
                <a:gd name="T14" fmla="*/ 96 w 96"/>
                <a:gd name="T15" fmla="*/ 109 h 109"/>
              </a:gdLst>
              <a:ahLst/>
              <a:cxnLst>
                <a:cxn ang="T8">
                  <a:pos x="T0" y="T1"/>
                </a:cxn>
                <a:cxn ang="T9">
                  <a:pos x="T2" y="T3"/>
                </a:cxn>
                <a:cxn ang="T10">
                  <a:pos x="T4" y="T5"/>
                </a:cxn>
                <a:cxn ang="T11">
                  <a:pos x="T6" y="T7"/>
                </a:cxn>
              </a:cxnLst>
              <a:rect l="T12" t="T13" r="T14" b="T15"/>
              <a:pathLst>
                <a:path w="96" h="109">
                  <a:moveTo>
                    <a:pt x="0" y="109"/>
                  </a:moveTo>
                  <a:lnTo>
                    <a:pt x="96" y="48"/>
                  </a:lnTo>
                  <a:lnTo>
                    <a:pt x="0" y="0"/>
                  </a:lnTo>
                  <a:lnTo>
                    <a:pt x="0" y="109"/>
                  </a:lnTo>
                  <a:close/>
                </a:path>
              </a:pathLst>
            </a:custGeom>
            <a:solidFill>
              <a:srgbClr val="000000"/>
            </a:solidFill>
            <a:ln w="9525">
              <a:solidFill>
                <a:srgbClr val="FF3300"/>
              </a:solidFill>
              <a:round/>
              <a:headEnd/>
              <a:tailEnd/>
            </a:ln>
          </p:spPr>
          <p:txBody>
            <a:bodyPr/>
            <a:lstStyle/>
            <a:p>
              <a:endParaRPr lang="es-PR"/>
            </a:p>
          </p:txBody>
        </p:sp>
      </p:grpSp>
      <p:sp>
        <p:nvSpPr>
          <p:cNvPr id="25626" name="Rectangle 3">
            <a:extLst>
              <a:ext uri="{FF2B5EF4-FFF2-40B4-BE49-F238E27FC236}">
                <a16:creationId xmlns:a16="http://schemas.microsoft.com/office/drawing/2014/main" id="{1CE52B2E-0892-1C19-D632-F24DDA7246B4}"/>
              </a:ext>
            </a:extLst>
          </p:cNvPr>
          <p:cNvSpPr>
            <a:spLocks noChangeArrowheads="1"/>
          </p:cNvSpPr>
          <p:nvPr/>
        </p:nvSpPr>
        <p:spPr bwMode="auto">
          <a:xfrm>
            <a:off x="428625" y="214313"/>
            <a:ext cx="7970838" cy="500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algn="ctr" eaLnBrk="1" hangingPunct="1"/>
            <a:r>
              <a:rPr kumimoji="1" lang="es-ES_tradnl" altLang="es-AR" sz="2400" b="1">
                <a:solidFill>
                  <a:schemeClr val="accent2"/>
                </a:solidFill>
                <a:latin typeface="Arial" panose="020B0604020202020204" pitchFamily="34" charset="0"/>
                <a:cs typeface="Arial" panose="020B0604020202020204" pitchFamily="34" charset="0"/>
              </a:rPr>
              <a:t>TEORIAS DE LA CONTINGENCIA  O SITUACIONAL</a:t>
            </a:r>
            <a:endParaRPr kumimoji="1" lang="es-ES_tradnl" altLang="es-AR" sz="2400">
              <a:solidFill>
                <a:schemeClr val="accent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476953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F1E30B20-09AA-1F81-EB0D-18931DA2E1B2}"/>
              </a:ext>
            </a:extLst>
          </p:cNvPr>
          <p:cNvSpPr>
            <a:spLocks noGrp="1" noChangeArrowheads="1"/>
          </p:cNvSpPr>
          <p:nvPr>
            <p:ph type="title"/>
          </p:nvPr>
        </p:nvSpPr>
        <p:spPr>
          <a:xfrm>
            <a:off x="900113" y="765175"/>
            <a:ext cx="7543800" cy="1143000"/>
          </a:xfrm>
        </p:spPr>
        <p:txBody>
          <a:bodyPr/>
          <a:lstStyle/>
          <a:p>
            <a:pPr defTabSz="914377" eaLnBrk="1" fontAlgn="auto" hangingPunct="1">
              <a:spcAft>
                <a:spcPts val="0"/>
              </a:spcAft>
              <a:defRPr/>
            </a:pPr>
            <a:r>
              <a:rPr lang="es-CL" altLang="es-AR" b="1" dirty="0">
                <a:solidFill>
                  <a:srgbClr val="7B9899"/>
                </a:solidFill>
              </a:rPr>
              <a:t>ESTILOS DE LIDERAZGO SEGÚN SE USE LA AUTORIDAD</a:t>
            </a:r>
            <a:endParaRPr lang="es-ES" altLang="es-AR" b="1" dirty="0">
              <a:solidFill>
                <a:srgbClr val="7B9899"/>
              </a:solidFill>
            </a:endParaRPr>
          </a:p>
        </p:txBody>
      </p:sp>
      <p:sp>
        <p:nvSpPr>
          <p:cNvPr id="34819" name="Rectangle 3">
            <a:extLst>
              <a:ext uri="{FF2B5EF4-FFF2-40B4-BE49-F238E27FC236}">
                <a16:creationId xmlns:a16="http://schemas.microsoft.com/office/drawing/2014/main" id="{5F1A3A6B-D319-5967-11FD-477B7CD4B98E}"/>
              </a:ext>
            </a:extLst>
          </p:cNvPr>
          <p:cNvSpPr>
            <a:spLocks noGrp="1" noChangeArrowheads="1"/>
          </p:cNvSpPr>
          <p:nvPr>
            <p:ph idx="1"/>
          </p:nvPr>
        </p:nvSpPr>
        <p:spPr>
          <a:xfrm>
            <a:off x="758825" y="1628229"/>
            <a:ext cx="7626350" cy="3601542"/>
          </a:xfrm>
        </p:spPr>
        <p:txBody>
          <a:bodyPr/>
          <a:lstStyle/>
          <a:p>
            <a:pPr eaLnBrk="1" hangingPunct="1">
              <a:buFontTx/>
              <a:buNone/>
            </a:pPr>
            <a:endParaRPr lang="es-MX" altLang="es-AR" sz="800" b="1" dirty="0"/>
          </a:p>
          <a:p>
            <a:pPr eaLnBrk="1" hangingPunct="1">
              <a:buFontTx/>
              <a:buNone/>
            </a:pPr>
            <a:r>
              <a:rPr lang="es-ES" altLang="es-AR" sz="3900" b="1" dirty="0"/>
              <a:t>   </a:t>
            </a:r>
            <a:r>
              <a:rPr lang="es-ES" altLang="es-AR" b="1" dirty="0">
                <a:latin typeface="Arial" panose="020B0604020202020204" pitchFamily="34" charset="0"/>
              </a:rPr>
              <a:t>      </a:t>
            </a:r>
          </a:p>
          <a:p>
            <a:pPr eaLnBrk="1" hangingPunct="1">
              <a:buFont typeface="Wingdings" pitchFamily="2" charset="77"/>
              <a:buChar char="v"/>
            </a:pPr>
            <a:r>
              <a:rPr lang="es-ES" altLang="es-AR" sz="3500" u="sng" dirty="0">
                <a:latin typeface="Arial" panose="020B0604020202020204" pitchFamily="34" charset="0"/>
              </a:rPr>
              <a:t>Líder autocrático</a:t>
            </a:r>
            <a:r>
              <a:rPr lang="es-ES" altLang="es-AR" dirty="0">
                <a:latin typeface="Arial" panose="020B0604020202020204" pitchFamily="34" charset="0"/>
              </a:rPr>
              <a:t>:</a:t>
            </a:r>
          </a:p>
          <a:p>
            <a:pPr eaLnBrk="1" hangingPunct="1">
              <a:buFont typeface="Wingdings" pitchFamily="2" charset="77"/>
              <a:buChar char="v"/>
            </a:pPr>
            <a:r>
              <a:rPr lang="es-ES" altLang="es-AR" sz="3500" u="sng" dirty="0">
                <a:latin typeface="Arial" panose="020B0604020202020204" pitchFamily="34" charset="0"/>
              </a:rPr>
              <a:t>Líder democrático o participativo</a:t>
            </a:r>
            <a:r>
              <a:rPr lang="es-ES" altLang="es-AR" dirty="0">
                <a:latin typeface="Arial" panose="020B0604020202020204" pitchFamily="34" charset="0"/>
              </a:rPr>
              <a:t>:</a:t>
            </a:r>
          </a:p>
          <a:p>
            <a:pPr eaLnBrk="1" hangingPunct="1">
              <a:buFont typeface="Wingdings" pitchFamily="2" charset="77"/>
              <a:buChar char="v"/>
            </a:pPr>
            <a:r>
              <a:rPr lang="es-ES" altLang="es-AR" sz="3500" u="sng" dirty="0">
                <a:latin typeface="Arial" panose="020B0604020202020204" pitchFamily="34" charset="0"/>
              </a:rPr>
              <a:t>Líder de políticas laxas</a:t>
            </a:r>
            <a:r>
              <a:rPr lang="es-ES" altLang="es-AR" dirty="0">
                <a:latin typeface="Arial" panose="020B0604020202020204" pitchFamily="34" charset="0"/>
              </a:rPr>
              <a: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D93FCE66-E923-961E-F089-E4FC92A50903}"/>
              </a:ext>
            </a:extLst>
          </p:cNvPr>
          <p:cNvSpPr>
            <a:spLocks noGrp="1" noChangeArrowheads="1"/>
          </p:cNvSpPr>
          <p:nvPr>
            <p:ph type="title"/>
          </p:nvPr>
        </p:nvSpPr>
        <p:spPr>
          <a:xfrm>
            <a:off x="900113" y="765175"/>
            <a:ext cx="7543800" cy="1143000"/>
          </a:xfrm>
        </p:spPr>
        <p:txBody>
          <a:bodyPr/>
          <a:lstStyle/>
          <a:p>
            <a:pPr defTabSz="914377" eaLnBrk="1" fontAlgn="auto" hangingPunct="1">
              <a:spcAft>
                <a:spcPts val="0"/>
              </a:spcAft>
              <a:defRPr/>
            </a:pPr>
            <a:r>
              <a:rPr lang="es-CL" altLang="es-AR" b="1" dirty="0">
                <a:solidFill>
                  <a:srgbClr val="7B9899"/>
                </a:solidFill>
              </a:rPr>
              <a:t>ESTILOS DE LIDERAZGO SEGÚN SE USE LA AUTORIDAD</a:t>
            </a:r>
            <a:endParaRPr lang="es-ES" altLang="es-AR" b="1" dirty="0">
              <a:solidFill>
                <a:srgbClr val="7B9899"/>
              </a:solidFill>
            </a:endParaRPr>
          </a:p>
        </p:txBody>
      </p:sp>
      <p:sp>
        <p:nvSpPr>
          <p:cNvPr id="35843" name="Rectangle 3">
            <a:extLst>
              <a:ext uri="{FF2B5EF4-FFF2-40B4-BE49-F238E27FC236}">
                <a16:creationId xmlns:a16="http://schemas.microsoft.com/office/drawing/2014/main" id="{2B1C6182-A77C-3C81-1295-90C2E607E67B}"/>
              </a:ext>
            </a:extLst>
          </p:cNvPr>
          <p:cNvSpPr>
            <a:spLocks noGrp="1" noChangeArrowheads="1"/>
          </p:cNvSpPr>
          <p:nvPr>
            <p:ph idx="1"/>
          </p:nvPr>
        </p:nvSpPr>
        <p:spPr>
          <a:xfrm>
            <a:off x="691258" y="2132856"/>
            <a:ext cx="7961510" cy="3657600"/>
          </a:xfrm>
        </p:spPr>
        <p:txBody>
          <a:bodyPr>
            <a:normAutofit/>
          </a:bodyPr>
          <a:lstStyle/>
          <a:p>
            <a:pPr algn="just" eaLnBrk="1" hangingPunct="1">
              <a:buFont typeface="Wingdings" pitchFamily="2" charset="77"/>
              <a:buChar char="v"/>
            </a:pPr>
            <a:r>
              <a:rPr lang="es-ES" altLang="es-AR" sz="4400" u="sng" dirty="0">
                <a:latin typeface="Arial" panose="020B0604020202020204" pitchFamily="34" charset="0"/>
              </a:rPr>
              <a:t>Líder autocrático</a:t>
            </a:r>
            <a:r>
              <a:rPr lang="es-ES" altLang="es-AR" sz="2800" dirty="0">
                <a:latin typeface="Arial" panose="020B0604020202020204" pitchFamily="34" charset="0"/>
              </a:rPr>
              <a:t>: </a:t>
            </a:r>
            <a:endParaRPr lang="es-CL" altLang="es-AR" sz="2800" dirty="0">
              <a:latin typeface="Arial" panose="020B0604020202020204" pitchFamily="34" charset="0"/>
            </a:endParaRPr>
          </a:p>
          <a:p>
            <a:pPr algn="just" eaLnBrk="1" hangingPunct="1">
              <a:buFont typeface="Wingdings" pitchFamily="2" charset="77"/>
              <a:buChar char="v"/>
            </a:pPr>
            <a:endParaRPr lang="es-CL" altLang="es-AR" sz="2800" dirty="0">
              <a:latin typeface="Arial" panose="020B0604020202020204" pitchFamily="34" charset="0"/>
            </a:endParaRPr>
          </a:p>
          <a:p>
            <a:pPr algn="just" eaLnBrk="1" hangingPunct="1">
              <a:buFont typeface="Wingdings" pitchFamily="2" charset="77"/>
              <a:buNone/>
            </a:pPr>
            <a:r>
              <a:rPr lang="es-CL" altLang="es-AR" sz="2800" dirty="0">
                <a:latin typeface="Arial" panose="020B0604020202020204" pitchFamily="34" charset="0"/>
              </a:rPr>
              <a:t>   </a:t>
            </a:r>
            <a:r>
              <a:rPr lang="es-ES" altLang="es-AR" sz="2800" dirty="0">
                <a:latin typeface="Arial" panose="020B0604020202020204" pitchFamily="34" charset="0"/>
              </a:rPr>
              <a:t>Persona que da órdenes y supera su cumplimiento, es dogmática e impositiva y así mismo, dirige a través de la habilidad para restringir u otorgar recompensas y castigos. </a:t>
            </a:r>
          </a:p>
          <a:p>
            <a:pPr algn="just" eaLnBrk="1" hangingPunct="1">
              <a:buFont typeface="Wingdings" pitchFamily="2" charset="77"/>
              <a:buNone/>
            </a:pPr>
            <a:r>
              <a:rPr lang="es-ES" altLang="es-AR" sz="2800" dirty="0">
                <a:latin typeface="Arial" panose="020B0604020202020204" pitchFamily="34" charset="0"/>
              </a:rPr>
              <a:t>       </a:t>
            </a:r>
          </a:p>
          <a:p>
            <a:pPr eaLnBrk="1" hangingPunct="1"/>
            <a:endParaRPr lang="es-ES" altLang="es-AR" dirty="0">
              <a:latin typeface="Arial" panose="020B0604020202020204"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B8CDE0B9-D85E-3E25-03DF-F756EEAB9CD6}"/>
              </a:ext>
            </a:extLst>
          </p:cNvPr>
          <p:cNvSpPr>
            <a:spLocks noGrp="1" noChangeArrowheads="1"/>
          </p:cNvSpPr>
          <p:nvPr>
            <p:ph type="title"/>
          </p:nvPr>
        </p:nvSpPr>
        <p:spPr>
          <a:xfrm>
            <a:off x="900113" y="765175"/>
            <a:ext cx="7543800" cy="1143000"/>
          </a:xfrm>
        </p:spPr>
        <p:txBody>
          <a:bodyPr/>
          <a:lstStyle/>
          <a:p>
            <a:pPr defTabSz="914377" eaLnBrk="1" fontAlgn="auto" hangingPunct="1">
              <a:spcAft>
                <a:spcPts val="0"/>
              </a:spcAft>
              <a:defRPr/>
            </a:pPr>
            <a:r>
              <a:rPr lang="es-CL" altLang="es-AR" b="1" dirty="0">
                <a:solidFill>
                  <a:srgbClr val="7B9899"/>
                </a:solidFill>
              </a:rPr>
              <a:t>ESTILOS DE LIDERAZGO SEGÚN SE USE LA AUTORIDAD</a:t>
            </a:r>
            <a:endParaRPr lang="es-ES" altLang="es-AR" b="1" dirty="0">
              <a:solidFill>
                <a:srgbClr val="7B9899"/>
              </a:solidFill>
            </a:endParaRPr>
          </a:p>
        </p:txBody>
      </p:sp>
      <p:sp>
        <p:nvSpPr>
          <p:cNvPr id="36867" name="Rectangle 3">
            <a:extLst>
              <a:ext uri="{FF2B5EF4-FFF2-40B4-BE49-F238E27FC236}">
                <a16:creationId xmlns:a16="http://schemas.microsoft.com/office/drawing/2014/main" id="{B0E6BDFC-321C-2D3B-6B15-D54C988E9B48}"/>
              </a:ext>
            </a:extLst>
          </p:cNvPr>
          <p:cNvSpPr>
            <a:spLocks noGrp="1" noChangeArrowheads="1"/>
          </p:cNvSpPr>
          <p:nvPr>
            <p:ph idx="1"/>
          </p:nvPr>
        </p:nvSpPr>
        <p:spPr>
          <a:xfrm>
            <a:off x="466564" y="2132856"/>
            <a:ext cx="8210872" cy="3816424"/>
          </a:xfrm>
        </p:spPr>
        <p:txBody>
          <a:bodyPr>
            <a:normAutofit/>
          </a:bodyPr>
          <a:lstStyle/>
          <a:p>
            <a:pPr marL="273050" indent="-273050" eaLnBrk="1" hangingPunct="1">
              <a:lnSpc>
                <a:spcPct val="80000"/>
              </a:lnSpc>
              <a:spcAft>
                <a:spcPct val="0"/>
              </a:spcAft>
              <a:buFont typeface="Wingdings" pitchFamily="2" charset="77"/>
              <a:buChar char="v"/>
            </a:pPr>
            <a:r>
              <a:rPr lang="es-ES" altLang="es-AR" sz="3600" u="sng" dirty="0">
                <a:latin typeface="Arial" panose="020B0604020202020204" pitchFamily="34" charset="0"/>
              </a:rPr>
              <a:t>Líder democrático o participativo</a:t>
            </a:r>
            <a:r>
              <a:rPr lang="es-ES" altLang="es-AR" dirty="0">
                <a:latin typeface="Arial" panose="020B0604020202020204" pitchFamily="34" charset="0"/>
              </a:rPr>
              <a:t>: </a:t>
            </a:r>
            <a:endParaRPr lang="es-CL" altLang="es-AR" dirty="0">
              <a:latin typeface="Arial" panose="020B0604020202020204" pitchFamily="34" charset="0"/>
            </a:endParaRPr>
          </a:p>
          <a:p>
            <a:pPr marL="273050" indent="-273050" eaLnBrk="1" hangingPunct="1">
              <a:lnSpc>
                <a:spcPct val="80000"/>
              </a:lnSpc>
              <a:spcAft>
                <a:spcPct val="0"/>
              </a:spcAft>
              <a:buFont typeface="Wingdings" pitchFamily="2" charset="77"/>
              <a:buChar char="v"/>
            </a:pPr>
            <a:endParaRPr lang="es-CL" altLang="es-AR" sz="2400" dirty="0">
              <a:latin typeface="Arial" panose="020B0604020202020204" pitchFamily="34" charset="0"/>
            </a:endParaRPr>
          </a:p>
          <a:p>
            <a:pPr marL="273050" indent="-273050" algn="just" eaLnBrk="1" hangingPunct="1">
              <a:lnSpc>
                <a:spcPct val="80000"/>
              </a:lnSpc>
              <a:spcAft>
                <a:spcPct val="0"/>
              </a:spcAft>
              <a:buFont typeface="Wingdings" pitchFamily="2" charset="77"/>
              <a:buNone/>
            </a:pPr>
            <a:r>
              <a:rPr lang="es-CL" altLang="es-AR" sz="2400" dirty="0">
                <a:latin typeface="Arial" panose="020B0604020202020204" pitchFamily="34" charset="0"/>
              </a:rPr>
              <a:t>   </a:t>
            </a:r>
            <a:r>
              <a:rPr lang="es-ES" altLang="es-AR" sz="2400" dirty="0">
                <a:latin typeface="Arial" panose="020B0604020202020204" pitchFamily="34" charset="0"/>
              </a:rPr>
              <a:t>Consulta con sus subordinados las acciones y las decisiones propuestas y promueve su participación. Se percibía que este tipo de líder se encontraba en un rango que variaba desde la persona que no emprende acciones sin participación de sus subordinados hasta la otra que toma decisiones pero no consulta a sus subordinados antes de hacerlo. </a:t>
            </a:r>
          </a:p>
          <a:p>
            <a:pPr marL="273050" indent="-273050" algn="just" eaLnBrk="1" hangingPunct="1">
              <a:lnSpc>
                <a:spcPct val="80000"/>
              </a:lnSpc>
              <a:spcAft>
                <a:spcPct val="0"/>
              </a:spcAft>
              <a:buFont typeface="Wingdings" pitchFamily="2" charset="77"/>
              <a:buNone/>
            </a:pPr>
            <a:r>
              <a:rPr lang="es-ES" altLang="es-AR" sz="2400" dirty="0">
                <a:latin typeface="Arial" panose="020B0604020202020204" pitchFamily="34" charset="0"/>
              </a:rPr>
              <a:t>       </a:t>
            </a:r>
          </a:p>
          <a:p>
            <a:pPr marL="273050" indent="-273050" eaLnBrk="1" hangingPunct="1">
              <a:lnSpc>
                <a:spcPct val="80000"/>
              </a:lnSpc>
              <a:spcAft>
                <a:spcPct val="0"/>
              </a:spcAft>
              <a:buFont typeface="Wingdings 2" pitchFamily="2" charset="77"/>
              <a:buChar char=""/>
            </a:pPr>
            <a:endParaRPr lang="es-ES" altLang="es-AR" sz="2400" dirty="0">
              <a:latin typeface="Arial" panose="020B0604020202020204"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FEE5CC34-F935-78A6-6348-0A9AA0064608}"/>
              </a:ext>
            </a:extLst>
          </p:cNvPr>
          <p:cNvSpPr>
            <a:spLocks noGrp="1" noChangeArrowheads="1"/>
          </p:cNvSpPr>
          <p:nvPr>
            <p:ph type="title"/>
          </p:nvPr>
        </p:nvSpPr>
        <p:spPr>
          <a:xfrm>
            <a:off x="900113" y="765175"/>
            <a:ext cx="7543800" cy="1143000"/>
          </a:xfrm>
        </p:spPr>
        <p:txBody>
          <a:bodyPr/>
          <a:lstStyle/>
          <a:p>
            <a:pPr defTabSz="914377" eaLnBrk="1" fontAlgn="auto" hangingPunct="1">
              <a:spcAft>
                <a:spcPts val="0"/>
              </a:spcAft>
              <a:defRPr/>
            </a:pPr>
            <a:r>
              <a:rPr lang="es-CL" altLang="es-AR" b="1" dirty="0">
                <a:solidFill>
                  <a:srgbClr val="7B9899"/>
                </a:solidFill>
              </a:rPr>
              <a:t>ESTILOS DE LIDERAZGO SEGÚN SE USE LA AUTORIDAD</a:t>
            </a:r>
            <a:endParaRPr lang="es-ES" altLang="es-AR" b="1" dirty="0">
              <a:solidFill>
                <a:srgbClr val="7B9899"/>
              </a:solidFill>
            </a:endParaRPr>
          </a:p>
        </p:txBody>
      </p:sp>
      <p:sp>
        <p:nvSpPr>
          <p:cNvPr id="37891" name="Rectangle 3">
            <a:extLst>
              <a:ext uri="{FF2B5EF4-FFF2-40B4-BE49-F238E27FC236}">
                <a16:creationId xmlns:a16="http://schemas.microsoft.com/office/drawing/2014/main" id="{F8E10769-144B-90C3-ECB4-E7FDD84CA84D}"/>
              </a:ext>
            </a:extLst>
          </p:cNvPr>
          <p:cNvSpPr>
            <a:spLocks noGrp="1" noChangeArrowheads="1"/>
          </p:cNvSpPr>
          <p:nvPr>
            <p:ph idx="1"/>
          </p:nvPr>
        </p:nvSpPr>
        <p:spPr>
          <a:xfrm>
            <a:off x="301625" y="2060847"/>
            <a:ext cx="8504238" cy="4038327"/>
          </a:xfrm>
        </p:spPr>
        <p:txBody>
          <a:bodyPr>
            <a:normAutofit lnSpcReduction="10000"/>
          </a:bodyPr>
          <a:lstStyle/>
          <a:p>
            <a:pPr algn="just" eaLnBrk="1" hangingPunct="1">
              <a:buFont typeface="Wingdings" pitchFamily="2" charset="77"/>
              <a:buChar char="v"/>
            </a:pPr>
            <a:r>
              <a:rPr lang="es-ES" altLang="es-AR" sz="4000" u="sng" dirty="0">
                <a:latin typeface="Arial" panose="020B0604020202020204" pitchFamily="34" charset="0"/>
              </a:rPr>
              <a:t>Líder de políticas laxas</a:t>
            </a:r>
            <a:r>
              <a:rPr lang="es-ES" altLang="es-AR" sz="2400" dirty="0">
                <a:latin typeface="Arial" panose="020B0604020202020204" pitchFamily="34" charset="0"/>
              </a:rPr>
              <a:t>: </a:t>
            </a:r>
            <a:endParaRPr lang="es-CL" altLang="es-AR" sz="2400" dirty="0">
              <a:latin typeface="Arial" panose="020B0604020202020204" pitchFamily="34" charset="0"/>
            </a:endParaRPr>
          </a:p>
          <a:p>
            <a:pPr algn="just" eaLnBrk="1" hangingPunct="1">
              <a:buFont typeface="Wingdings" pitchFamily="2" charset="77"/>
              <a:buChar char="v"/>
            </a:pPr>
            <a:endParaRPr lang="es-CL" altLang="es-AR" sz="2400" dirty="0">
              <a:latin typeface="Arial" panose="020B0604020202020204" pitchFamily="34" charset="0"/>
            </a:endParaRPr>
          </a:p>
          <a:p>
            <a:pPr algn="just" eaLnBrk="1" hangingPunct="1">
              <a:buFont typeface="Wingdings" pitchFamily="2" charset="77"/>
              <a:buNone/>
            </a:pPr>
            <a:r>
              <a:rPr lang="es-CL" altLang="es-AR" sz="2400" dirty="0"/>
              <a:t>   </a:t>
            </a:r>
            <a:r>
              <a:rPr lang="es-ES" altLang="es-AR" sz="2400" dirty="0">
                <a:latin typeface="Arial" panose="020B0604020202020204" pitchFamily="34" charset="0"/>
              </a:rPr>
              <a:t>Utiliza un poco su poder, si es que lo hace y da a sus subordinados una gran cantidad de independencia o "rienda suelta" en sus operaciones. </a:t>
            </a:r>
          </a:p>
          <a:p>
            <a:pPr algn="just" eaLnBrk="1" hangingPunct="1">
              <a:buFont typeface="Wingdings" pitchFamily="2" charset="77"/>
              <a:buNone/>
            </a:pPr>
            <a:r>
              <a:rPr lang="es-ES" altLang="es-AR" sz="2400" dirty="0">
                <a:latin typeface="Arial" panose="020B0604020202020204" pitchFamily="34" charset="0"/>
              </a:rPr>
              <a:t>	Este tipo de líder, permite en gran medida que sus subordinados fijen sus propias metas y los medios para lograrlas y considera que su papel es facilitar las operaciones de sus seguidores proporcionándoles información y actuando primordialmente como contacto con el medio ambiente externo. </a:t>
            </a:r>
          </a:p>
          <a:p>
            <a:pPr algn="just" eaLnBrk="1" hangingPunct="1">
              <a:buFont typeface="Wingdings" pitchFamily="2" charset="77"/>
              <a:buChar char="v"/>
            </a:pPr>
            <a:endParaRPr lang="es-ES" altLang="es-AR" sz="2400" dirty="0">
              <a:latin typeface="Arial" panose="020B0604020202020204" pitchFamily="34" charset="0"/>
            </a:endParaRPr>
          </a:p>
          <a:p>
            <a:pPr eaLnBrk="1" hangingPunct="1"/>
            <a:endParaRPr lang="es-ES" altLang="es-AR" sz="2800" dirty="0">
              <a:latin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D9ACB458-35E0-F13C-0936-2D71F302C7D3}"/>
              </a:ext>
            </a:extLst>
          </p:cNvPr>
          <p:cNvSpPr>
            <a:spLocks noGrp="1" noChangeArrowheads="1"/>
          </p:cNvSpPr>
          <p:nvPr>
            <p:ph type="title"/>
          </p:nvPr>
        </p:nvSpPr>
        <p:spPr>
          <a:xfrm>
            <a:off x="768350" y="980728"/>
            <a:ext cx="7289800" cy="1016347"/>
          </a:xfrm>
        </p:spPr>
        <p:txBody>
          <a:bodyPr lIns="92075" tIns="46038" rIns="92075" bIns="46038">
            <a:normAutofit/>
          </a:bodyPr>
          <a:lstStyle/>
          <a:p>
            <a:pPr defTabSz="914377" eaLnBrk="1" fontAlgn="auto" hangingPunct="1">
              <a:spcAft>
                <a:spcPts val="0"/>
              </a:spcAft>
              <a:defRPr/>
            </a:pPr>
            <a:r>
              <a:rPr lang="es-ES_tradnl" altLang="es-AR" sz="4000" b="1" dirty="0">
                <a:solidFill>
                  <a:srgbClr val="7B9899"/>
                </a:solidFill>
              </a:rPr>
              <a:t>Liderazgo vs Gerencia</a:t>
            </a:r>
            <a:endParaRPr lang="es-ES" altLang="es-AR" sz="4000" b="1" dirty="0">
              <a:solidFill>
                <a:srgbClr val="7B9899"/>
              </a:solidFill>
            </a:endParaRPr>
          </a:p>
        </p:txBody>
      </p:sp>
      <p:pic>
        <p:nvPicPr>
          <p:cNvPr id="5" name="Imagen 4">
            <a:extLst>
              <a:ext uri="{FF2B5EF4-FFF2-40B4-BE49-F238E27FC236}">
                <a16:creationId xmlns:a16="http://schemas.microsoft.com/office/drawing/2014/main" id="{1C9EF07A-631F-4315-8015-E335748C94C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3528" y="2348880"/>
            <a:ext cx="4032448" cy="3231109"/>
          </a:xfrm>
          <a:prstGeom prst="rect">
            <a:avLst/>
          </a:prstGeom>
        </p:spPr>
      </p:pic>
      <p:pic>
        <p:nvPicPr>
          <p:cNvPr id="7" name="Imagen 6">
            <a:extLst>
              <a:ext uri="{FF2B5EF4-FFF2-40B4-BE49-F238E27FC236}">
                <a16:creationId xmlns:a16="http://schemas.microsoft.com/office/drawing/2014/main" id="{61D8E1B0-D19C-6B4E-376C-708697BA94D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72000" y="2348880"/>
            <a:ext cx="4253780" cy="3231108"/>
          </a:xfrm>
          <a:prstGeom prst="rect">
            <a:avLst/>
          </a:prstGeom>
        </p:spPr>
      </p:pic>
    </p:spTree>
  </p:cSld>
  <p:clrMapOvr>
    <a:masterClrMapping/>
  </p:clrMapOvr>
  <p:transition spd="med">
    <p:wipe dir="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3" name="Imagen 3">
            <a:extLst>
              <a:ext uri="{FF2B5EF4-FFF2-40B4-BE49-F238E27FC236}">
                <a16:creationId xmlns:a16="http://schemas.microsoft.com/office/drawing/2014/main" id="{19F260E2-B500-7763-ED30-8A8AD76C2D8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71227" y="544053"/>
            <a:ext cx="7801545" cy="57698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7757A26C-BB9E-F8DE-ACB3-11AB7720839E}"/>
              </a:ext>
            </a:extLst>
          </p:cNvPr>
          <p:cNvSpPr>
            <a:spLocks noGrp="1" noChangeArrowheads="1"/>
          </p:cNvSpPr>
          <p:nvPr>
            <p:ph type="title"/>
          </p:nvPr>
        </p:nvSpPr>
        <p:spPr>
          <a:xfrm>
            <a:off x="539552" y="381000"/>
            <a:ext cx="8064895" cy="1472755"/>
          </a:xfrm>
        </p:spPr>
        <p:txBody>
          <a:bodyPr>
            <a:noAutofit/>
          </a:bodyPr>
          <a:lstStyle/>
          <a:p>
            <a:pPr defTabSz="914377" eaLnBrk="1" fontAlgn="auto" hangingPunct="1">
              <a:spcAft>
                <a:spcPts val="0"/>
              </a:spcAft>
              <a:defRPr/>
            </a:pPr>
            <a:r>
              <a:rPr lang="es-CL" altLang="es-AR" sz="4000" b="1" dirty="0">
                <a:solidFill>
                  <a:srgbClr val="7B9899"/>
                </a:solidFill>
              </a:rPr>
              <a:t>4- NUEVAS TEORÍAS DE LIDERAZGO</a:t>
            </a:r>
            <a:endParaRPr lang="es-ES" altLang="es-AR" sz="4000" b="1" dirty="0">
              <a:solidFill>
                <a:srgbClr val="7B9899"/>
              </a:solidFill>
            </a:endParaRPr>
          </a:p>
        </p:txBody>
      </p:sp>
      <p:sp>
        <p:nvSpPr>
          <p:cNvPr id="30723" name="Rectangle 3">
            <a:extLst>
              <a:ext uri="{FF2B5EF4-FFF2-40B4-BE49-F238E27FC236}">
                <a16:creationId xmlns:a16="http://schemas.microsoft.com/office/drawing/2014/main" id="{4871A2B2-CBFF-4AED-E75D-490637A7144B}"/>
              </a:ext>
            </a:extLst>
          </p:cNvPr>
          <p:cNvSpPr>
            <a:spLocks noGrp="1" noChangeArrowheads="1"/>
          </p:cNvSpPr>
          <p:nvPr>
            <p:ph idx="1"/>
          </p:nvPr>
        </p:nvSpPr>
        <p:spPr>
          <a:xfrm>
            <a:off x="539551" y="2060848"/>
            <a:ext cx="8064895" cy="4114800"/>
          </a:xfrm>
        </p:spPr>
        <p:txBody>
          <a:bodyPr rtlCol="0">
            <a:normAutofit/>
          </a:bodyPr>
          <a:lstStyle/>
          <a:p>
            <a:pPr marL="514350" indent="-514350" algn="just" fontAlgn="auto">
              <a:lnSpc>
                <a:spcPct val="130000"/>
              </a:lnSpc>
              <a:spcAft>
                <a:spcPct val="0"/>
              </a:spcAft>
              <a:buFont typeface="+mj-lt"/>
              <a:buAutoNum type="alphaUcPeriod"/>
              <a:defRPr/>
            </a:pPr>
            <a:r>
              <a:rPr lang="es-PE" sz="3500" dirty="0">
                <a:cs typeface="Times New Roman" pitchFamily="18" charset="0"/>
              </a:rPr>
              <a:t>Teoría de Liderazgo transaccional</a:t>
            </a:r>
          </a:p>
          <a:p>
            <a:pPr marL="514350" indent="-514350" algn="just" fontAlgn="auto">
              <a:lnSpc>
                <a:spcPct val="130000"/>
              </a:lnSpc>
              <a:spcAft>
                <a:spcPct val="0"/>
              </a:spcAft>
              <a:buFont typeface="+mj-lt"/>
              <a:buAutoNum type="alphaUcPeriod"/>
              <a:defRPr/>
            </a:pPr>
            <a:r>
              <a:rPr lang="es-PE" sz="3500" dirty="0">
                <a:cs typeface="Times New Roman" pitchFamily="18" charset="0"/>
              </a:rPr>
              <a:t>Teoría del Liderazgo transformacional</a:t>
            </a:r>
          </a:p>
          <a:p>
            <a:pPr marL="514350" indent="-514350" algn="just" fontAlgn="auto">
              <a:lnSpc>
                <a:spcPct val="130000"/>
              </a:lnSpc>
              <a:spcAft>
                <a:spcPct val="0"/>
              </a:spcAft>
              <a:buFont typeface="+mj-lt"/>
              <a:buAutoNum type="alphaUcPeriod"/>
              <a:defRPr/>
            </a:pPr>
            <a:r>
              <a:rPr lang="es-PE" sz="3500" dirty="0">
                <a:cs typeface="Times New Roman" pitchFamily="18" charset="0"/>
              </a:rPr>
              <a:t>Liderazgo como Servicio</a:t>
            </a:r>
          </a:p>
          <a:p>
            <a:pPr marL="0" indent="0" algn="just" fontAlgn="auto">
              <a:lnSpc>
                <a:spcPct val="130000"/>
              </a:lnSpc>
              <a:spcAft>
                <a:spcPct val="0"/>
              </a:spcAft>
              <a:buNone/>
              <a:defRPr/>
            </a:pPr>
            <a:endParaRPr lang="es-PE" sz="3500" dirty="0">
              <a:cs typeface="Times New Roman" pitchFamily="18" charset="0"/>
            </a:endParaRPr>
          </a:p>
          <a:p>
            <a:pPr marL="274320" indent="-274320" defTabSz="914377">
              <a:buFont typeface="Wingdings 2"/>
              <a:buChar char=""/>
              <a:defRPr/>
            </a:pPr>
            <a:r>
              <a:rPr lang="es-PE" sz="2800" i="1" dirty="0">
                <a:cs typeface="Times New Roman" pitchFamily="18" charset="0"/>
                <a:hlinkClick r:id="rId2"/>
              </a:rPr>
              <a:t>https://www.youtube.com/watch?v=bCXaiDx5j-E</a:t>
            </a:r>
            <a:endParaRPr lang="es-ES" sz="2800" i="1" dirty="0">
              <a:cs typeface="Times New Roman" pitchFamily="18" charset="0"/>
            </a:endParaRPr>
          </a:p>
          <a:p>
            <a:pPr marL="274320" indent="-274320" defTabSz="914377">
              <a:buFont typeface="Wingdings 2"/>
              <a:buChar char=""/>
              <a:defRPr/>
            </a:pPr>
            <a:endParaRPr lang="es-PE" sz="2800" b="1" i="1" dirty="0">
              <a:latin typeface="Arial"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a:extLst>
              <a:ext uri="{FF2B5EF4-FFF2-40B4-BE49-F238E27FC236}">
                <a16:creationId xmlns:a16="http://schemas.microsoft.com/office/drawing/2014/main" id="{B2DB23D4-D31D-A47F-9435-2EBF203B4008}"/>
              </a:ext>
            </a:extLst>
          </p:cNvPr>
          <p:cNvSpPr>
            <a:spLocks noGrp="1" noChangeArrowheads="1"/>
          </p:cNvSpPr>
          <p:nvPr>
            <p:ph idx="1"/>
          </p:nvPr>
        </p:nvSpPr>
        <p:spPr>
          <a:xfrm>
            <a:off x="714375" y="2060848"/>
            <a:ext cx="7772400" cy="3827190"/>
          </a:xfrm>
        </p:spPr>
        <p:txBody>
          <a:bodyPr rtlCol="0">
            <a:normAutofit fontScale="62500" lnSpcReduction="20000"/>
          </a:bodyPr>
          <a:lstStyle/>
          <a:p>
            <a:pPr algn="just" defTabSz="914377">
              <a:defRPr/>
            </a:pPr>
            <a:endParaRPr lang="es-PE" sz="4100" dirty="0">
              <a:cs typeface="Times New Roman" pitchFamily="18" charset="0"/>
            </a:endParaRPr>
          </a:p>
          <a:p>
            <a:pPr algn="just" defTabSz="914377">
              <a:defRPr/>
            </a:pPr>
            <a:r>
              <a:rPr lang="es-PE" sz="4100" b="1" dirty="0">
                <a:cs typeface="Times New Roman" pitchFamily="18" charset="0"/>
              </a:rPr>
              <a:t>Comunicación unidireccional</a:t>
            </a:r>
            <a:r>
              <a:rPr lang="es-PE" sz="4100" dirty="0">
                <a:cs typeface="Times New Roman" pitchFamily="18" charset="0"/>
              </a:rPr>
              <a:t>: los líderes marcan el camino a seguir y los miembros del equipo obedecen las instrucciones</a:t>
            </a:r>
          </a:p>
          <a:p>
            <a:pPr algn="just" defTabSz="914377">
              <a:defRPr/>
            </a:pPr>
            <a:r>
              <a:rPr lang="es-PE" sz="4100" dirty="0">
                <a:cs typeface="Times New Roman" pitchFamily="18" charset="0"/>
              </a:rPr>
              <a:t>Recompensa contingente: premio por resultados.</a:t>
            </a:r>
          </a:p>
          <a:p>
            <a:pPr algn="just" defTabSz="914377">
              <a:defRPr/>
            </a:pPr>
            <a:r>
              <a:rPr lang="es-PE" sz="4100" dirty="0">
                <a:cs typeface="Times New Roman" pitchFamily="18" charset="0"/>
              </a:rPr>
              <a:t>Administración por excepción: Es correctivo.</a:t>
            </a:r>
          </a:p>
          <a:p>
            <a:pPr algn="just" defTabSz="914377">
              <a:defRPr/>
            </a:pPr>
            <a:r>
              <a:rPr lang="es-PE" sz="4100" dirty="0">
                <a:cs typeface="Times New Roman" pitchFamily="18" charset="0"/>
              </a:rPr>
              <a:t>Deja hacer: evita tomar decisiones.</a:t>
            </a:r>
          </a:p>
          <a:p>
            <a:pPr algn="just" defTabSz="914377">
              <a:defRPr/>
            </a:pPr>
            <a:r>
              <a:rPr lang="es-ES_tradnl" sz="4100" dirty="0">
                <a:cs typeface="Times New Roman" pitchFamily="18" charset="0"/>
              </a:rPr>
              <a:t>El líder acepta el estado de las cosas, identifica los objetivos propios del empleado y de la empresa.</a:t>
            </a:r>
          </a:p>
          <a:p>
            <a:pPr algn="just" defTabSz="914377">
              <a:defRPr/>
            </a:pPr>
            <a:r>
              <a:rPr lang="es-ES_tradnl" sz="4100" dirty="0">
                <a:cs typeface="Times New Roman" pitchFamily="18" charset="0"/>
              </a:rPr>
              <a:t>Marca los objetivos que se deberán alcanzar y recompensa en función del cumplimiento.</a:t>
            </a:r>
          </a:p>
        </p:txBody>
      </p:sp>
      <p:sp>
        <p:nvSpPr>
          <p:cNvPr id="5" name="4 Rectángulo">
            <a:extLst>
              <a:ext uri="{FF2B5EF4-FFF2-40B4-BE49-F238E27FC236}">
                <a16:creationId xmlns:a16="http://schemas.microsoft.com/office/drawing/2014/main" id="{A67AF295-2013-C5B4-E892-73122B1FF998}"/>
              </a:ext>
            </a:extLst>
          </p:cNvPr>
          <p:cNvSpPr/>
          <p:nvPr/>
        </p:nvSpPr>
        <p:spPr>
          <a:xfrm>
            <a:off x="323528" y="476672"/>
            <a:ext cx="7000875" cy="1061829"/>
          </a:xfrm>
          <a:prstGeom prst="rect">
            <a:avLst/>
          </a:prstGeom>
        </p:spPr>
        <p:txBody>
          <a:bodyPr>
            <a:spAutoFit/>
          </a:bodyPr>
          <a:lstStyle/>
          <a:p>
            <a:pPr defTabSz="914377">
              <a:lnSpc>
                <a:spcPct val="90000"/>
              </a:lnSpc>
              <a:spcBef>
                <a:spcPct val="0"/>
              </a:spcBef>
              <a:defRPr/>
            </a:pPr>
            <a:r>
              <a:rPr lang="es-PE" sz="3500" b="1" cap="all" dirty="0">
                <a:solidFill>
                  <a:srgbClr val="7B9899"/>
                </a:solidFill>
                <a:latin typeface="+mj-lt"/>
                <a:ea typeface="+mj-ea"/>
                <a:cs typeface="+mj-cs"/>
              </a:rPr>
              <a:t>A- TEORIA DEL LÍDERAZGO TRANSACCIONAL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3">
            <a:extLst>
              <a:ext uri="{FF2B5EF4-FFF2-40B4-BE49-F238E27FC236}">
                <a16:creationId xmlns:a16="http://schemas.microsoft.com/office/drawing/2014/main" id="{5AE11658-A0ED-167C-CA2B-3FA98D265401}"/>
              </a:ext>
            </a:extLst>
          </p:cNvPr>
          <p:cNvSpPr>
            <a:spLocks noGrp="1" noChangeArrowheads="1"/>
          </p:cNvSpPr>
          <p:nvPr>
            <p:ph idx="1"/>
          </p:nvPr>
        </p:nvSpPr>
        <p:spPr>
          <a:xfrm>
            <a:off x="301625" y="1988839"/>
            <a:ext cx="8504238" cy="4110335"/>
          </a:xfrm>
        </p:spPr>
        <p:txBody>
          <a:bodyPr>
            <a:normAutofit/>
          </a:bodyPr>
          <a:lstStyle/>
          <a:p>
            <a:pPr algn="just" defTabSz="914377">
              <a:lnSpc>
                <a:spcPct val="100000"/>
              </a:lnSpc>
              <a:defRPr/>
            </a:pPr>
            <a:r>
              <a:rPr lang="es-PE" altLang="es-AR" sz="2500" dirty="0">
                <a:cs typeface="Times New Roman" pitchFamily="18" charset="0"/>
              </a:rPr>
              <a:t>Fomenta la </a:t>
            </a:r>
            <a:r>
              <a:rPr lang="es-PE" altLang="es-AR" sz="2500" b="1" dirty="0">
                <a:cs typeface="Times New Roman" pitchFamily="18" charset="0"/>
              </a:rPr>
              <a:t>creatividad</a:t>
            </a:r>
            <a:r>
              <a:rPr lang="es-PE" altLang="es-AR" sz="2500" dirty="0">
                <a:cs typeface="Times New Roman" pitchFamily="18" charset="0"/>
              </a:rPr>
              <a:t> y el </a:t>
            </a:r>
            <a:r>
              <a:rPr lang="es-PE" altLang="es-AR" sz="2500" b="1" dirty="0">
                <a:cs typeface="Times New Roman" pitchFamily="18" charset="0"/>
              </a:rPr>
              <a:t>desarrollo individual</a:t>
            </a:r>
            <a:r>
              <a:rPr lang="es-PE" altLang="es-AR" sz="2500" dirty="0">
                <a:cs typeface="Times New Roman" pitchFamily="18" charset="0"/>
              </a:rPr>
              <a:t> de cada uno de los seguidores</a:t>
            </a:r>
          </a:p>
          <a:p>
            <a:pPr algn="just" defTabSz="914377">
              <a:lnSpc>
                <a:spcPct val="100000"/>
              </a:lnSpc>
              <a:defRPr/>
            </a:pPr>
            <a:r>
              <a:rPr lang="es-PE" altLang="es-AR" sz="2500" dirty="0">
                <a:cs typeface="Times New Roman" pitchFamily="18" charset="0"/>
              </a:rPr>
              <a:t>Líder que evalúa la experimentación, la búsqueda de nuevas ideas y la generación e implantación del cambio.</a:t>
            </a:r>
          </a:p>
          <a:p>
            <a:pPr algn="just" defTabSz="914377">
              <a:lnSpc>
                <a:spcPct val="100000"/>
              </a:lnSpc>
              <a:defRPr/>
            </a:pPr>
            <a:r>
              <a:rPr lang="es-PE" altLang="es-AR" sz="2500" dirty="0">
                <a:cs typeface="Times New Roman" pitchFamily="18" charset="0"/>
              </a:rPr>
              <a:t>Los resultados muestran que esta es una dimensión distinta, y que estos líderes tienen subordinados más satisfechos y que tienen un mejor concepto del líder.</a:t>
            </a:r>
            <a:endParaRPr lang="es-ES" altLang="es-AR" sz="2500" dirty="0">
              <a:cs typeface="Times New Roman" pitchFamily="18" charset="0"/>
            </a:endParaRPr>
          </a:p>
        </p:txBody>
      </p:sp>
      <p:sp>
        <p:nvSpPr>
          <p:cNvPr id="4" name="3 Rectángulo">
            <a:extLst>
              <a:ext uri="{FF2B5EF4-FFF2-40B4-BE49-F238E27FC236}">
                <a16:creationId xmlns:a16="http://schemas.microsoft.com/office/drawing/2014/main" id="{962EDCE2-F470-2E91-8B44-70280D0C4D2E}"/>
              </a:ext>
            </a:extLst>
          </p:cNvPr>
          <p:cNvSpPr/>
          <p:nvPr/>
        </p:nvSpPr>
        <p:spPr>
          <a:xfrm>
            <a:off x="285750" y="142875"/>
            <a:ext cx="8501063" cy="1546577"/>
          </a:xfrm>
          <a:prstGeom prst="rect">
            <a:avLst/>
          </a:prstGeom>
        </p:spPr>
        <p:txBody>
          <a:bodyPr>
            <a:spAutoFit/>
          </a:bodyPr>
          <a:lstStyle/>
          <a:p>
            <a:pPr defTabSz="914377" fontAlgn="auto">
              <a:lnSpc>
                <a:spcPct val="90000"/>
              </a:lnSpc>
              <a:spcBef>
                <a:spcPct val="0"/>
              </a:spcBef>
              <a:spcAft>
                <a:spcPts val="0"/>
              </a:spcAft>
              <a:defRPr/>
            </a:pPr>
            <a:r>
              <a:rPr lang="es-PE" sz="3500" b="1" cap="all" dirty="0">
                <a:solidFill>
                  <a:srgbClr val="7B9899"/>
                </a:solidFill>
                <a:latin typeface="+mj-lt"/>
                <a:ea typeface="+mj-ea"/>
                <a:cs typeface="+mj-cs"/>
              </a:rPr>
              <a:t>B- TEORIA DEL LÍDERAZGO TRANSFORMACIONAL / ORIENTADO AL DESARROLLO</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3">
            <a:extLst>
              <a:ext uri="{FF2B5EF4-FFF2-40B4-BE49-F238E27FC236}">
                <a16:creationId xmlns:a16="http://schemas.microsoft.com/office/drawing/2014/main" id="{F704D430-B477-DAD7-4930-4FBE1C789EE8}"/>
              </a:ext>
            </a:extLst>
          </p:cNvPr>
          <p:cNvSpPr>
            <a:spLocks noGrp="1" noChangeArrowheads="1"/>
          </p:cNvSpPr>
          <p:nvPr>
            <p:ph idx="1"/>
          </p:nvPr>
        </p:nvSpPr>
        <p:spPr>
          <a:xfrm>
            <a:off x="301625" y="1988840"/>
            <a:ext cx="8504238" cy="4104456"/>
          </a:xfrm>
        </p:spPr>
        <p:txBody>
          <a:bodyPr rtlCol="0">
            <a:normAutofit/>
          </a:bodyPr>
          <a:lstStyle/>
          <a:p>
            <a:pPr algn="just" defTabSz="914377">
              <a:lnSpc>
                <a:spcPct val="100000"/>
              </a:lnSpc>
              <a:defRPr/>
            </a:pPr>
            <a:r>
              <a:rPr lang="es-PE" altLang="es-AR" sz="2500" b="1" dirty="0">
                <a:cs typeface="Times New Roman" pitchFamily="18" charset="0"/>
              </a:rPr>
              <a:t>Carisma</a:t>
            </a:r>
            <a:r>
              <a:rPr lang="es-PE" altLang="es-AR" sz="2500" dirty="0">
                <a:cs typeface="Times New Roman" pitchFamily="18" charset="0"/>
              </a:rPr>
              <a:t>: Proporciona visión y sentido de misión, origina orgullo, obtiene respeto y confianza.</a:t>
            </a:r>
          </a:p>
          <a:p>
            <a:pPr algn="just" defTabSz="914377">
              <a:lnSpc>
                <a:spcPct val="100000"/>
              </a:lnSpc>
              <a:defRPr/>
            </a:pPr>
            <a:r>
              <a:rPr lang="es-PE" altLang="es-AR" sz="2500" b="1" dirty="0">
                <a:cs typeface="Times New Roman" pitchFamily="18" charset="0"/>
              </a:rPr>
              <a:t>Inspiración</a:t>
            </a:r>
            <a:r>
              <a:rPr lang="es-PE" altLang="es-AR" sz="2500" dirty="0">
                <a:cs typeface="Times New Roman" pitchFamily="18" charset="0"/>
              </a:rPr>
              <a:t>: Comunica altas expectativas.</a:t>
            </a:r>
          </a:p>
          <a:p>
            <a:pPr algn="just" defTabSz="914377">
              <a:lnSpc>
                <a:spcPct val="100000"/>
              </a:lnSpc>
              <a:defRPr/>
            </a:pPr>
            <a:r>
              <a:rPr lang="es-PE" altLang="es-AR" sz="2500" b="1" dirty="0">
                <a:cs typeface="Times New Roman" pitchFamily="18" charset="0"/>
              </a:rPr>
              <a:t>Estímulo intelectual:</a:t>
            </a:r>
            <a:r>
              <a:rPr lang="es-PE" altLang="es-AR" sz="2500" dirty="0">
                <a:cs typeface="Times New Roman" pitchFamily="18" charset="0"/>
              </a:rPr>
              <a:t> Promueve la inteligencia y la solución cuidadosa de problemas.</a:t>
            </a:r>
          </a:p>
          <a:p>
            <a:pPr algn="just" defTabSz="914377">
              <a:lnSpc>
                <a:spcPct val="100000"/>
              </a:lnSpc>
              <a:defRPr/>
            </a:pPr>
            <a:r>
              <a:rPr lang="es-PE" altLang="es-AR" sz="2500" b="1" dirty="0">
                <a:cs typeface="Times New Roman" pitchFamily="18" charset="0"/>
              </a:rPr>
              <a:t>Consideración Individualizada hacia los subordinados</a:t>
            </a:r>
            <a:endParaRPr lang="es-ES" altLang="es-AR" sz="2500" b="1" dirty="0">
              <a:cs typeface="Times New Roman" pitchFamily="18" charset="0"/>
            </a:endParaRPr>
          </a:p>
        </p:txBody>
      </p:sp>
      <p:sp>
        <p:nvSpPr>
          <p:cNvPr id="4" name="3 Rectángulo">
            <a:extLst>
              <a:ext uri="{FF2B5EF4-FFF2-40B4-BE49-F238E27FC236}">
                <a16:creationId xmlns:a16="http://schemas.microsoft.com/office/drawing/2014/main" id="{C325D50E-4E4C-9E52-842C-0D2E80A32349}"/>
              </a:ext>
            </a:extLst>
          </p:cNvPr>
          <p:cNvSpPr/>
          <p:nvPr/>
        </p:nvSpPr>
        <p:spPr>
          <a:xfrm>
            <a:off x="285750" y="142875"/>
            <a:ext cx="8501063" cy="1546577"/>
          </a:xfrm>
          <a:prstGeom prst="rect">
            <a:avLst/>
          </a:prstGeom>
        </p:spPr>
        <p:txBody>
          <a:bodyPr>
            <a:spAutoFit/>
          </a:bodyPr>
          <a:lstStyle/>
          <a:p>
            <a:pPr defTabSz="914377" fontAlgn="auto">
              <a:lnSpc>
                <a:spcPct val="90000"/>
              </a:lnSpc>
              <a:spcBef>
                <a:spcPct val="0"/>
              </a:spcBef>
              <a:spcAft>
                <a:spcPts val="0"/>
              </a:spcAft>
              <a:defRPr/>
            </a:pPr>
            <a:r>
              <a:rPr lang="es-PE" sz="3500" b="1" cap="all" dirty="0">
                <a:solidFill>
                  <a:srgbClr val="7B9899"/>
                </a:solidFill>
                <a:latin typeface="+mj-lt"/>
                <a:ea typeface="+mj-ea"/>
                <a:cs typeface="+mj-cs"/>
              </a:rPr>
              <a:t>B- TEORIA DEL LÍDERAZGO TRANSFORMACIONAL / ORIENTADO AL DESARROLLO</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5">
            <a:extLst>
              <a:ext uri="{FF2B5EF4-FFF2-40B4-BE49-F238E27FC236}">
                <a16:creationId xmlns:a16="http://schemas.microsoft.com/office/drawing/2014/main" id="{7291C01B-D616-DB57-2BEB-FC5FEB4F1185}"/>
              </a:ext>
            </a:extLst>
          </p:cNvPr>
          <p:cNvSpPr>
            <a:spLocks noGrp="1" noChangeArrowheads="1"/>
          </p:cNvSpPr>
          <p:nvPr>
            <p:ph idx="1"/>
          </p:nvPr>
        </p:nvSpPr>
        <p:spPr>
          <a:xfrm>
            <a:off x="341313" y="2205038"/>
            <a:ext cx="8504237" cy="3744242"/>
          </a:xfrm>
        </p:spPr>
        <p:txBody>
          <a:bodyPr>
            <a:normAutofit/>
          </a:bodyPr>
          <a:lstStyle/>
          <a:p>
            <a:pPr algn="just" defTabSz="914377">
              <a:lnSpc>
                <a:spcPct val="110000"/>
              </a:lnSpc>
              <a:defRPr/>
            </a:pPr>
            <a:r>
              <a:rPr lang="es-ES_tradnl" altLang="es-AR" sz="2500" dirty="0">
                <a:cs typeface="Times New Roman" pitchFamily="18" charset="0"/>
              </a:rPr>
              <a:t>No acepta el estado de las cosas y se esfuerza en cambiar el estado de éstas.</a:t>
            </a:r>
          </a:p>
          <a:p>
            <a:pPr algn="just" defTabSz="914377">
              <a:lnSpc>
                <a:spcPct val="110000"/>
              </a:lnSpc>
              <a:defRPr/>
            </a:pPr>
            <a:r>
              <a:rPr lang="es-ES_tradnl" altLang="es-AR" sz="2500" dirty="0">
                <a:cs typeface="Times New Roman" pitchFamily="18" charset="0"/>
              </a:rPr>
              <a:t>Ayuda a los seguidores a tomar conciencia de la importancia de ciertos problemas, del valor de las metas de la organización.</a:t>
            </a:r>
          </a:p>
          <a:p>
            <a:pPr algn="just" defTabSz="914377">
              <a:lnSpc>
                <a:spcPct val="110000"/>
              </a:lnSpc>
              <a:defRPr/>
            </a:pPr>
            <a:r>
              <a:rPr lang="es-ES_tradnl" altLang="es-AR" sz="2500" dirty="0">
                <a:cs typeface="Times New Roman" pitchFamily="18" charset="0"/>
              </a:rPr>
              <a:t>Transforma las aspiraciones, los ideales, las motivaciones y los valores de sus seguidores hacia un nivel superior.</a:t>
            </a:r>
          </a:p>
          <a:p>
            <a:pPr algn="just" defTabSz="914377">
              <a:lnSpc>
                <a:spcPct val="110000"/>
              </a:lnSpc>
              <a:defRPr/>
            </a:pPr>
            <a:r>
              <a:rPr lang="es-ES_tradnl" altLang="es-AR" sz="2500" dirty="0">
                <a:cs typeface="Times New Roman" pitchFamily="18" charset="0"/>
              </a:rPr>
              <a:t>Genera COMPROMISO.</a:t>
            </a:r>
          </a:p>
        </p:txBody>
      </p:sp>
      <p:sp>
        <p:nvSpPr>
          <p:cNvPr id="4" name="3 Rectángulo">
            <a:extLst>
              <a:ext uri="{FF2B5EF4-FFF2-40B4-BE49-F238E27FC236}">
                <a16:creationId xmlns:a16="http://schemas.microsoft.com/office/drawing/2014/main" id="{7E8B7A24-78D9-C1DF-B20A-9873647C26B8}"/>
              </a:ext>
            </a:extLst>
          </p:cNvPr>
          <p:cNvSpPr/>
          <p:nvPr/>
        </p:nvSpPr>
        <p:spPr>
          <a:xfrm>
            <a:off x="285750" y="142875"/>
            <a:ext cx="8501063" cy="1546577"/>
          </a:xfrm>
          <a:prstGeom prst="rect">
            <a:avLst/>
          </a:prstGeom>
        </p:spPr>
        <p:txBody>
          <a:bodyPr>
            <a:spAutoFit/>
          </a:bodyPr>
          <a:lstStyle/>
          <a:p>
            <a:pPr defTabSz="914377" fontAlgn="auto">
              <a:lnSpc>
                <a:spcPct val="90000"/>
              </a:lnSpc>
              <a:spcBef>
                <a:spcPct val="0"/>
              </a:spcBef>
              <a:spcAft>
                <a:spcPts val="0"/>
              </a:spcAft>
              <a:defRPr/>
            </a:pPr>
            <a:r>
              <a:rPr lang="es-PE" sz="3500" b="1" cap="all" dirty="0">
                <a:solidFill>
                  <a:srgbClr val="7B9899"/>
                </a:solidFill>
                <a:latin typeface="+mj-lt"/>
                <a:ea typeface="+mj-ea"/>
                <a:cs typeface="+mj-cs"/>
              </a:rPr>
              <a:t>B- TEORIA DEL LÍDERAZGO TRANSFORMACIONAL / ORIENTADO AL DESARROLLO</a:t>
            </a: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5">
            <a:extLst>
              <a:ext uri="{FF2B5EF4-FFF2-40B4-BE49-F238E27FC236}">
                <a16:creationId xmlns:a16="http://schemas.microsoft.com/office/drawing/2014/main" id="{F2F86A94-FE8F-0C4F-E1BF-1FCD85EC0E02}"/>
              </a:ext>
            </a:extLst>
          </p:cNvPr>
          <p:cNvSpPr>
            <a:spLocks noGrp="1" noChangeArrowheads="1"/>
          </p:cNvSpPr>
          <p:nvPr>
            <p:ph idx="1"/>
          </p:nvPr>
        </p:nvSpPr>
        <p:spPr>
          <a:xfrm>
            <a:off x="339725" y="2173288"/>
            <a:ext cx="8504238" cy="3703984"/>
          </a:xfrm>
        </p:spPr>
        <p:txBody>
          <a:bodyPr>
            <a:normAutofit lnSpcReduction="10000"/>
          </a:bodyPr>
          <a:lstStyle/>
          <a:p>
            <a:pPr algn="just" defTabSz="914377">
              <a:lnSpc>
                <a:spcPct val="110000"/>
              </a:lnSpc>
              <a:defRPr/>
            </a:pPr>
            <a:r>
              <a:rPr lang="es-ES_tradnl" altLang="es-AR" sz="2500" dirty="0">
                <a:cs typeface="Times New Roman" pitchFamily="18" charset="0"/>
              </a:rPr>
              <a:t>Sirviente de la visión / Maestro</a:t>
            </a:r>
          </a:p>
          <a:p>
            <a:pPr algn="just" defTabSz="914377">
              <a:lnSpc>
                <a:spcPct val="110000"/>
              </a:lnSpc>
              <a:defRPr/>
            </a:pPr>
            <a:r>
              <a:rPr lang="es-ES_tradnl" altLang="es-AR" sz="2500" dirty="0">
                <a:cs typeface="Times New Roman" pitchFamily="18" charset="0"/>
              </a:rPr>
              <a:t>El líder debe crear las estructuras necesarias para que se puedan alcanzar las metas de la empresa, estar al servicio de estas metas y mostrar a los demás cuales son las metas y lo que deberían aportar a ellas.</a:t>
            </a:r>
          </a:p>
          <a:p>
            <a:pPr algn="just" defTabSz="914377">
              <a:lnSpc>
                <a:spcPct val="110000"/>
              </a:lnSpc>
              <a:defRPr/>
            </a:pPr>
            <a:r>
              <a:rPr lang="es-ES_tradnl" altLang="es-AR" sz="2500" dirty="0">
                <a:cs typeface="Times New Roman" pitchFamily="18" charset="0"/>
              </a:rPr>
              <a:t>Post pandemia se habla de LIDERAZGO PUENTE en contexto V.I.C.A (volátil, incierto, cambiante y ambiguo)</a:t>
            </a:r>
          </a:p>
          <a:p>
            <a:pPr algn="just" defTabSz="914377">
              <a:lnSpc>
                <a:spcPct val="110000"/>
              </a:lnSpc>
              <a:defRPr/>
            </a:pPr>
            <a:r>
              <a:rPr lang="es-ES_tradnl" altLang="es-AR" sz="2500" dirty="0">
                <a:cs typeface="Times New Roman" pitchFamily="18" charset="0"/>
              </a:rPr>
              <a:t>Nuevas tendencias: COACHING</a:t>
            </a:r>
          </a:p>
        </p:txBody>
      </p:sp>
      <p:sp>
        <p:nvSpPr>
          <p:cNvPr id="4" name="3 Rectángulo">
            <a:extLst>
              <a:ext uri="{FF2B5EF4-FFF2-40B4-BE49-F238E27FC236}">
                <a16:creationId xmlns:a16="http://schemas.microsoft.com/office/drawing/2014/main" id="{25AAC4FE-0807-7CF8-02FD-580C6E2A1390}"/>
              </a:ext>
            </a:extLst>
          </p:cNvPr>
          <p:cNvSpPr/>
          <p:nvPr/>
        </p:nvSpPr>
        <p:spPr>
          <a:xfrm>
            <a:off x="321468" y="1124744"/>
            <a:ext cx="8501063" cy="577081"/>
          </a:xfrm>
          <a:prstGeom prst="rect">
            <a:avLst/>
          </a:prstGeom>
        </p:spPr>
        <p:txBody>
          <a:bodyPr>
            <a:spAutoFit/>
          </a:bodyPr>
          <a:lstStyle/>
          <a:p>
            <a:pPr defTabSz="914377" fontAlgn="auto">
              <a:lnSpc>
                <a:spcPct val="90000"/>
              </a:lnSpc>
              <a:spcBef>
                <a:spcPct val="0"/>
              </a:spcBef>
              <a:spcAft>
                <a:spcPts val="0"/>
              </a:spcAft>
              <a:defRPr/>
            </a:pPr>
            <a:r>
              <a:rPr lang="es-PE" sz="3500" b="1" cap="all" dirty="0">
                <a:solidFill>
                  <a:srgbClr val="7B9899"/>
                </a:solidFill>
                <a:latin typeface="+mj-lt"/>
                <a:ea typeface="+mj-ea"/>
                <a:cs typeface="+mj-cs"/>
              </a:rPr>
              <a:t>C- LIDERAZGO COMO SERVICIO</a:t>
            </a: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1">
            <a:extLst>
              <a:ext uri="{FF2B5EF4-FFF2-40B4-BE49-F238E27FC236}">
                <a16:creationId xmlns:a16="http://schemas.microsoft.com/office/drawing/2014/main" id="{0011FCB5-FAF1-CBED-A64A-3AFA936BE309}"/>
              </a:ext>
            </a:extLst>
          </p:cNvPr>
          <p:cNvSpPr>
            <a:spLocks noChangeArrowheads="1"/>
          </p:cNvSpPr>
          <p:nvPr/>
        </p:nvSpPr>
        <p:spPr bwMode="auto">
          <a:xfrm>
            <a:off x="742950" y="510381"/>
            <a:ext cx="7658100" cy="5837238"/>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bIns="126960" anchor="ctr">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algn="just" eaLnBrk="1" hangingPunct="1"/>
            <a:r>
              <a:rPr lang="es-ES" altLang="es-AR" sz="1600" dirty="0">
                <a:solidFill>
                  <a:srgbClr val="007CBB"/>
                </a:solidFill>
                <a:latin typeface="Times New Roman" panose="02020603050405020304" pitchFamily="18" charset="0"/>
                <a:cs typeface="Times New Roman" panose="02020603050405020304" pitchFamily="18" charset="0"/>
                <a:hlinkClick r:id="rId2"/>
              </a:rPr>
              <a:t>Larry Spears</a:t>
            </a:r>
            <a:r>
              <a:rPr lang="es-ES" altLang="es-AR" sz="1600" dirty="0">
                <a:solidFill>
                  <a:srgbClr val="000000"/>
                </a:solidFill>
                <a:latin typeface="Times New Roman" panose="02020603050405020304" pitchFamily="18" charset="0"/>
                <a:cs typeface="Times New Roman" panose="02020603050405020304" pitchFamily="18" charset="0"/>
              </a:rPr>
              <a:t>, de acuerdo con las ideas </a:t>
            </a:r>
            <a:r>
              <a:rPr lang="es-ES" altLang="es-AR" sz="1600" b="1" dirty="0">
                <a:solidFill>
                  <a:srgbClr val="000000"/>
                </a:solidFill>
                <a:latin typeface="Times New Roman" panose="02020603050405020304" pitchFamily="18" charset="0"/>
                <a:cs typeface="Times New Roman" panose="02020603050405020304" pitchFamily="18" charset="0"/>
              </a:rPr>
              <a:t>de </a:t>
            </a:r>
            <a:r>
              <a:rPr lang="es-ES" altLang="es-AR" sz="1600" b="1" dirty="0" err="1">
                <a:solidFill>
                  <a:srgbClr val="000000"/>
                </a:solidFill>
                <a:latin typeface="Times New Roman" panose="02020603050405020304" pitchFamily="18" charset="0"/>
                <a:cs typeface="Times New Roman" panose="02020603050405020304" pitchFamily="18" charset="0"/>
              </a:rPr>
              <a:t>Greenleaf</a:t>
            </a:r>
            <a:r>
              <a:rPr lang="es-ES" altLang="es-AR" sz="1600" b="1" dirty="0">
                <a:solidFill>
                  <a:srgbClr val="000000"/>
                </a:solidFill>
                <a:latin typeface="Times New Roman" panose="02020603050405020304" pitchFamily="18" charset="0"/>
                <a:cs typeface="Times New Roman" panose="02020603050405020304" pitchFamily="18" charset="0"/>
              </a:rPr>
              <a:t>,</a:t>
            </a:r>
            <a:r>
              <a:rPr lang="es-ES" altLang="es-AR" sz="1600" dirty="0">
                <a:solidFill>
                  <a:srgbClr val="000000"/>
                </a:solidFill>
                <a:latin typeface="Times New Roman" panose="02020603050405020304" pitchFamily="18" charset="0"/>
                <a:cs typeface="Times New Roman" panose="02020603050405020304" pitchFamily="18" charset="0"/>
              </a:rPr>
              <a:t>  identifica 10 características que son imprescindibles para el desarrollo </a:t>
            </a:r>
            <a:r>
              <a:rPr lang="es-ES" altLang="es-AR" sz="1600" b="1" dirty="0">
                <a:solidFill>
                  <a:srgbClr val="000000"/>
                </a:solidFill>
                <a:latin typeface="Times New Roman" panose="02020603050405020304" pitchFamily="18" charset="0"/>
                <a:cs typeface="Times New Roman" panose="02020603050405020304" pitchFamily="18" charset="0"/>
              </a:rPr>
              <a:t>del liderazgo de servicio</a:t>
            </a:r>
            <a:r>
              <a:rPr lang="es-ES" altLang="es-AR" sz="1600" dirty="0">
                <a:solidFill>
                  <a:srgbClr val="000000"/>
                </a:solidFill>
                <a:latin typeface="Times New Roman" panose="02020603050405020304" pitchFamily="18" charset="0"/>
                <a:cs typeface="Times New Roman" panose="02020603050405020304" pitchFamily="18" charset="0"/>
              </a:rPr>
              <a:t>:</a:t>
            </a:r>
            <a:endParaRPr lang="es-ES" altLang="es-AR" sz="1600" dirty="0">
              <a:latin typeface="Times New Roman" panose="02020603050405020304" pitchFamily="18" charset="0"/>
            </a:endParaRPr>
          </a:p>
          <a:p>
            <a:pPr algn="just" eaLnBrk="1" hangingPunct="1"/>
            <a:r>
              <a:rPr lang="es-ES" altLang="es-AR" sz="1600" dirty="0">
                <a:solidFill>
                  <a:srgbClr val="000000"/>
                </a:solidFill>
                <a:latin typeface="Times New Roman" panose="02020603050405020304" pitchFamily="18" charset="0"/>
                <a:cs typeface="Times New Roman" panose="02020603050405020304" pitchFamily="18" charset="0"/>
              </a:rPr>
              <a:t>1.- Escucha activa. El líder debe comenzar el proceso de comunicación escuchando a  sus colaboradores para conocer sus puntos de vista.</a:t>
            </a:r>
            <a:endParaRPr lang="es-ES" altLang="es-AR" sz="1600" dirty="0">
              <a:latin typeface="Times New Roman" panose="02020603050405020304" pitchFamily="18" charset="0"/>
            </a:endParaRPr>
          </a:p>
          <a:p>
            <a:pPr algn="just" eaLnBrk="1" hangingPunct="1"/>
            <a:r>
              <a:rPr lang="es-ES" altLang="es-AR" sz="1600" dirty="0">
                <a:solidFill>
                  <a:srgbClr val="000000"/>
                </a:solidFill>
                <a:latin typeface="Times New Roman" panose="02020603050405020304" pitchFamily="18" charset="0"/>
                <a:cs typeface="Times New Roman" panose="02020603050405020304" pitchFamily="18" charset="0"/>
              </a:rPr>
              <a:t>2.- Empatía, para llegar a entender lo que piensan y sienten sus seguidores.</a:t>
            </a:r>
            <a:endParaRPr lang="es-ES" altLang="es-AR" sz="1600" dirty="0">
              <a:latin typeface="Times New Roman" panose="02020603050405020304" pitchFamily="18" charset="0"/>
            </a:endParaRPr>
          </a:p>
          <a:p>
            <a:pPr algn="just" eaLnBrk="1" hangingPunct="1"/>
            <a:r>
              <a:rPr lang="es-ES" altLang="es-AR" sz="1600" dirty="0">
                <a:solidFill>
                  <a:srgbClr val="000000"/>
                </a:solidFill>
                <a:latin typeface="Times New Roman" panose="02020603050405020304" pitchFamily="18" charset="0"/>
                <a:cs typeface="Times New Roman" panose="02020603050405020304" pitchFamily="18" charset="0"/>
              </a:rPr>
              <a:t>3.- Preocupación por el bienestar de sus colaboradores, ayudándoles a superar sus problemas.</a:t>
            </a:r>
            <a:endParaRPr lang="es-ES" altLang="es-AR" sz="1600" dirty="0">
              <a:latin typeface="Times New Roman" panose="02020603050405020304" pitchFamily="18" charset="0"/>
            </a:endParaRPr>
          </a:p>
          <a:p>
            <a:pPr algn="just" eaLnBrk="1" hangingPunct="1"/>
            <a:r>
              <a:rPr lang="es-ES" altLang="es-AR" sz="1600" dirty="0">
                <a:solidFill>
                  <a:srgbClr val="000000"/>
                </a:solidFill>
                <a:latin typeface="Times New Roman" panose="02020603050405020304" pitchFamily="18" charset="0"/>
                <a:cs typeface="Times New Roman" panose="02020603050405020304" pitchFamily="18" charset="0"/>
              </a:rPr>
              <a:t>4.- Autoconocimiento y consciencia del entorno y del impacto que el líder tiene en él.</a:t>
            </a:r>
            <a:endParaRPr lang="es-ES" altLang="es-AR" sz="1600" dirty="0">
              <a:latin typeface="Times New Roman" panose="02020603050405020304" pitchFamily="18" charset="0"/>
            </a:endParaRPr>
          </a:p>
          <a:p>
            <a:pPr algn="just" eaLnBrk="1" hangingPunct="1"/>
            <a:r>
              <a:rPr lang="es-ES" altLang="es-AR" sz="1600" dirty="0">
                <a:solidFill>
                  <a:srgbClr val="000000"/>
                </a:solidFill>
                <a:latin typeface="Times New Roman" panose="02020603050405020304" pitchFamily="18" charset="0"/>
                <a:cs typeface="Times New Roman" panose="02020603050405020304" pitchFamily="18" charset="0"/>
              </a:rPr>
              <a:t>5.- Capacidad de persuasión para convencer a los colaboradores y seguidores para que acometan los cambios necesarios, en lugar de utilizar la coacción, aprovechando la utilidad formal.</a:t>
            </a:r>
            <a:endParaRPr lang="es-ES" altLang="es-AR" sz="1600" dirty="0">
              <a:latin typeface="Times New Roman" panose="02020603050405020304" pitchFamily="18" charset="0"/>
            </a:endParaRPr>
          </a:p>
          <a:p>
            <a:pPr algn="just" eaLnBrk="1" hangingPunct="1"/>
            <a:r>
              <a:rPr lang="es-ES" altLang="es-AR" sz="1600" dirty="0">
                <a:solidFill>
                  <a:srgbClr val="000000"/>
                </a:solidFill>
                <a:latin typeface="Times New Roman" panose="02020603050405020304" pitchFamily="18" charset="0"/>
                <a:cs typeface="Times New Roman" panose="02020603050405020304" pitchFamily="18" charset="0"/>
              </a:rPr>
              <a:t>6.- Habilidad de conceptualización para tener una visión clara del futuro de la organización y de las metas a alcanzar para llegar a él.</a:t>
            </a:r>
            <a:endParaRPr lang="es-ES" altLang="es-AR" sz="1600" dirty="0">
              <a:latin typeface="Times New Roman" panose="02020603050405020304" pitchFamily="18" charset="0"/>
            </a:endParaRPr>
          </a:p>
          <a:p>
            <a:pPr algn="just" eaLnBrk="1" hangingPunct="1"/>
            <a:r>
              <a:rPr lang="es-ES" altLang="es-AR" sz="1600" dirty="0">
                <a:solidFill>
                  <a:srgbClr val="000000"/>
                </a:solidFill>
                <a:latin typeface="Times New Roman" panose="02020603050405020304" pitchFamily="18" charset="0"/>
                <a:cs typeface="Times New Roman" panose="02020603050405020304" pitchFamily="18" charset="0"/>
              </a:rPr>
              <a:t>7.- Capacidad de predecir el futuro en función de los hechos del presente y del pasado. Tiene un componente ético de responsabilidad sobre posibles errores cometidos al no anticipar lo que de forma razonable se podía esperar que sucediese y haber actuado en consecuencia.</a:t>
            </a:r>
            <a:endParaRPr lang="es-ES" altLang="es-AR" sz="1600" dirty="0">
              <a:latin typeface="Times New Roman" panose="02020603050405020304" pitchFamily="18" charset="0"/>
            </a:endParaRPr>
          </a:p>
          <a:p>
            <a:pPr algn="just" eaLnBrk="1" hangingPunct="1"/>
            <a:r>
              <a:rPr lang="es-ES" altLang="es-AR" sz="1600" dirty="0">
                <a:solidFill>
                  <a:srgbClr val="000000"/>
                </a:solidFill>
                <a:latin typeface="Times New Roman" panose="02020603050405020304" pitchFamily="18" charset="0"/>
                <a:cs typeface="Times New Roman" panose="02020603050405020304" pitchFamily="18" charset="0"/>
              </a:rPr>
              <a:t>8.- Aceptación de la responsabilidad que implica dirigir una organización o parte de ella y a  las personas que en ella prestan sus servicios.</a:t>
            </a:r>
            <a:endParaRPr lang="es-ES" altLang="es-AR" sz="1600" dirty="0">
              <a:latin typeface="Times New Roman" panose="02020603050405020304" pitchFamily="18" charset="0"/>
            </a:endParaRPr>
          </a:p>
          <a:p>
            <a:pPr algn="just" eaLnBrk="1" hangingPunct="1"/>
            <a:r>
              <a:rPr lang="es-ES" altLang="es-AR" sz="1600" dirty="0">
                <a:solidFill>
                  <a:srgbClr val="000000"/>
                </a:solidFill>
                <a:latin typeface="Times New Roman" panose="02020603050405020304" pitchFamily="18" charset="0"/>
                <a:cs typeface="Times New Roman" panose="02020603050405020304" pitchFamily="18" charset="0"/>
              </a:rPr>
              <a:t>9.- Compromiso con el desarrollo de los profesionales.</a:t>
            </a:r>
            <a:endParaRPr lang="es-ES" altLang="es-AR" sz="1600" dirty="0">
              <a:latin typeface="Times New Roman" panose="02020603050405020304" pitchFamily="18" charset="0"/>
            </a:endParaRPr>
          </a:p>
          <a:p>
            <a:pPr algn="just" eaLnBrk="1" hangingPunct="1"/>
            <a:r>
              <a:rPr lang="es-ES" altLang="es-AR" sz="1600" dirty="0">
                <a:solidFill>
                  <a:srgbClr val="000000"/>
                </a:solidFill>
                <a:latin typeface="Times New Roman" panose="02020603050405020304" pitchFamily="18" charset="0"/>
                <a:cs typeface="Times New Roman" panose="02020603050405020304" pitchFamily="18" charset="0"/>
              </a:rPr>
              <a:t>10.- Habilidad para facilitar la creación de un sentimiento de comunidad que permita a sus integrantes identificarse con unos valores y sentirse conectados entre ellos, mientras se respeta su individualidad para aportar lo mejo r de cada uno.</a:t>
            </a:r>
            <a:endParaRPr lang="es-ES" altLang="es-AR" sz="1600" dirty="0">
              <a:latin typeface="Times New Roman" panose="02020603050405020304" pitchFamily="18"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a:extLst>
              <a:ext uri="{FF2B5EF4-FFF2-40B4-BE49-F238E27FC236}">
                <a16:creationId xmlns:a16="http://schemas.microsoft.com/office/drawing/2014/main" id="{9297C979-BAAA-ABB4-0D3F-3FC5581CE219}"/>
              </a:ext>
            </a:extLst>
          </p:cNvPr>
          <p:cNvSpPr>
            <a:spLocks noGrp="1" noChangeArrowheads="1"/>
          </p:cNvSpPr>
          <p:nvPr>
            <p:ph type="title"/>
          </p:nvPr>
        </p:nvSpPr>
        <p:spPr>
          <a:xfrm>
            <a:off x="592931" y="980728"/>
            <a:ext cx="6571343" cy="1049235"/>
          </a:xfrm>
        </p:spPr>
        <p:txBody>
          <a:bodyPr lIns="92075" tIns="46038" rIns="92075" bIns="46038"/>
          <a:lstStyle/>
          <a:p>
            <a:pPr defTabSz="914377" eaLnBrk="1" fontAlgn="auto" hangingPunct="1">
              <a:spcAft>
                <a:spcPts val="0"/>
              </a:spcAft>
              <a:defRPr/>
            </a:pPr>
            <a:r>
              <a:rPr lang="es-ES_tradnl" altLang="es-AR" sz="3500" b="1" dirty="0">
                <a:solidFill>
                  <a:srgbClr val="7B9899"/>
                </a:solidFill>
              </a:rPr>
              <a:t>Peligros del liderazgo</a:t>
            </a:r>
            <a:endParaRPr lang="es-ES" altLang="es-AR" sz="3500" b="1" dirty="0">
              <a:solidFill>
                <a:srgbClr val="7B9899"/>
              </a:solidFill>
            </a:endParaRPr>
          </a:p>
        </p:txBody>
      </p:sp>
      <p:sp>
        <p:nvSpPr>
          <p:cNvPr id="9219" name="Rectangle 3">
            <a:extLst>
              <a:ext uri="{FF2B5EF4-FFF2-40B4-BE49-F238E27FC236}">
                <a16:creationId xmlns:a16="http://schemas.microsoft.com/office/drawing/2014/main" id="{C67A80A9-B3A2-FB43-D4C1-59383653E63B}"/>
              </a:ext>
            </a:extLst>
          </p:cNvPr>
          <p:cNvSpPr>
            <a:spLocks noGrp="1" noChangeArrowheads="1"/>
          </p:cNvSpPr>
          <p:nvPr>
            <p:ph idx="1"/>
          </p:nvPr>
        </p:nvSpPr>
        <p:spPr>
          <a:xfrm>
            <a:off x="592931" y="2029963"/>
            <a:ext cx="7958138" cy="4495381"/>
          </a:xfrm>
        </p:spPr>
        <p:txBody>
          <a:bodyPr lIns="92075" tIns="46038" rIns="92075" bIns="46038" rtlCol="0">
            <a:noAutofit/>
          </a:bodyPr>
          <a:lstStyle/>
          <a:p>
            <a:pPr algn="just" defTabSz="914377" fontAlgn="auto">
              <a:spcAft>
                <a:spcPts val="0"/>
              </a:spcAft>
              <a:defRPr/>
            </a:pPr>
            <a:r>
              <a:rPr lang="es-ES" b="1" dirty="0">
                <a:cs typeface="Times New Roman" pitchFamily="18" charset="0"/>
              </a:rPr>
              <a:t>Endiosamiento</a:t>
            </a:r>
            <a:r>
              <a:rPr lang="es-ES_tradnl" dirty="0">
                <a:cs typeface="Times New Roman" pitchFamily="18" charset="0"/>
              </a:rPr>
              <a:t> (</a:t>
            </a:r>
            <a:r>
              <a:rPr lang="es-ES" dirty="0">
                <a:cs typeface="Times New Roman" pitchFamily="18" charset="0"/>
              </a:rPr>
              <a:t>no escuchar otras opiniones, no pedir consejos</a:t>
            </a:r>
            <a:r>
              <a:rPr lang="es-ES_tradnl" dirty="0">
                <a:cs typeface="Times New Roman" pitchFamily="18" charset="0"/>
              </a:rPr>
              <a:t>)</a:t>
            </a:r>
            <a:r>
              <a:rPr lang="es-ES" dirty="0">
                <a:cs typeface="Times New Roman" pitchFamily="18" charset="0"/>
              </a:rPr>
              <a:t>  </a:t>
            </a:r>
            <a:endParaRPr lang="es-ES_tradnl" dirty="0">
              <a:cs typeface="Times New Roman" pitchFamily="18" charset="0"/>
            </a:endParaRPr>
          </a:p>
          <a:p>
            <a:pPr algn="just" defTabSz="914377" fontAlgn="auto">
              <a:spcAft>
                <a:spcPts val="0"/>
              </a:spcAft>
              <a:defRPr/>
            </a:pPr>
            <a:r>
              <a:rPr lang="es-ES" b="1" dirty="0">
                <a:cs typeface="Times New Roman" pitchFamily="18" charset="0"/>
              </a:rPr>
              <a:t>Perder contacto con la realidad</a:t>
            </a:r>
            <a:r>
              <a:rPr lang="es-ES" dirty="0">
                <a:cs typeface="Times New Roman" pitchFamily="18" charset="0"/>
              </a:rPr>
              <a:t>: </a:t>
            </a:r>
            <a:r>
              <a:rPr lang="es-ES_tradnl" dirty="0">
                <a:cs typeface="Times New Roman" pitchFamily="18" charset="0"/>
              </a:rPr>
              <a:t>(</a:t>
            </a:r>
            <a:r>
              <a:rPr lang="es-ES" dirty="0">
                <a:cs typeface="Times New Roman" pitchFamily="18" charset="0"/>
              </a:rPr>
              <a:t>temas estratégicos y despreocupa</a:t>
            </a:r>
            <a:r>
              <a:rPr lang="es-ES_tradnl" dirty="0" err="1">
                <a:cs typeface="Times New Roman" pitchFamily="18" charset="0"/>
              </a:rPr>
              <a:t>ción</a:t>
            </a:r>
            <a:r>
              <a:rPr lang="es-ES" dirty="0">
                <a:cs typeface="Times New Roman" pitchFamily="18" charset="0"/>
              </a:rPr>
              <a:t> del día a día, </a:t>
            </a:r>
            <a:r>
              <a:rPr lang="es-ES_tradnl" dirty="0">
                <a:cs typeface="Times New Roman" pitchFamily="18" charset="0"/>
              </a:rPr>
              <a:t>falta de</a:t>
            </a:r>
            <a:r>
              <a:rPr lang="es-ES" dirty="0">
                <a:cs typeface="Times New Roman" pitchFamily="18" charset="0"/>
              </a:rPr>
              <a:t> información</a:t>
            </a:r>
            <a:r>
              <a:rPr lang="es-ES_tradnl" dirty="0">
                <a:cs typeface="Times New Roman" pitchFamily="18" charset="0"/>
              </a:rPr>
              <a:t>)</a:t>
            </a:r>
          </a:p>
          <a:p>
            <a:pPr algn="just" defTabSz="914377" fontAlgn="auto">
              <a:spcAft>
                <a:spcPts val="0"/>
              </a:spcAft>
              <a:defRPr/>
            </a:pPr>
            <a:r>
              <a:rPr lang="es-ES" b="1" dirty="0">
                <a:cs typeface="Times New Roman" pitchFamily="18" charset="0"/>
              </a:rPr>
              <a:t>Quedar obsoleto</a:t>
            </a:r>
            <a:r>
              <a:rPr lang="es-ES_tradnl" dirty="0">
                <a:cs typeface="Times New Roman" pitchFamily="18" charset="0"/>
              </a:rPr>
              <a:t> nuevos modelos</a:t>
            </a:r>
            <a:r>
              <a:rPr lang="es-ES" dirty="0">
                <a:cs typeface="Times New Roman" pitchFamily="18" charset="0"/>
              </a:rPr>
              <a:t> </a:t>
            </a:r>
            <a:endParaRPr lang="es-ES_tradnl" dirty="0">
              <a:cs typeface="Times New Roman" pitchFamily="18" charset="0"/>
            </a:endParaRPr>
          </a:p>
          <a:p>
            <a:pPr algn="just" defTabSz="914377" fontAlgn="auto">
              <a:spcAft>
                <a:spcPts val="0"/>
              </a:spcAft>
              <a:defRPr/>
            </a:pPr>
            <a:r>
              <a:rPr lang="es-ES" b="1" dirty="0">
                <a:cs typeface="Times New Roman" pitchFamily="18" charset="0"/>
              </a:rPr>
              <a:t>Complacencia</a:t>
            </a:r>
            <a:r>
              <a:rPr lang="es-ES" dirty="0">
                <a:cs typeface="Times New Roman" pitchFamily="18" charset="0"/>
              </a:rPr>
              <a:t>: sentirse satisfecho con los logros conseguidos</a:t>
            </a:r>
            <a:r>
              <a:rPr lang="es-ES_tradnl" dirty="0">
                <a:cs typeface="Times New Roman" pitchFamily="18" charset="0"/>
              </a:rPr>
              <a:t> – dormirse en los laureles.</a:t>
            </a:r>
          </a:p>
          <a:p>
            <a:pPr algn="just" defTabSz="914377" fontAlgn="auto">
              <a:spcAft>
                <a:spcPts val="0"/>
              </a:spcAft>
              <a:defRPr/>
            </a:pPr>
            <a:r>
              <a:rPr lang="es-ES" b="1" dirty="0">
                <a:cs typeface="Times New Roman" pitchFamily="18" charset="0"/>
              </a:rPr>
              <a:t>Pérdida de motivación</a:t>
            </a:r>
            <a:r>
              <a:rPr lang="es-ES_tradnl" dirty="0">
                <a:cs typeface="Times New Roman" pitchFamily="18" charset="0"/>
              </a:rPr>
              <a:t>: desilusión,</a:t>
            </a:r>
            <a:r>
              <a:rPr lang="es-ES" dirty="0">
                <a:cs typeface="Times New Roman" pitchFamily="18" charset="0"/>
              </a:rPr>
              <a:t> la dedicación al trabajo y el nivel de rendimiento se resienten inmediatamente. </a:t>
            </a:r>
            <a:endParaRPr lang="es-ES_tradnl" dirty="0">
              <a:cs typeface="Times New Roman" pitchFamily="18" charset="0"/>
            </a:endParaRPr>
          </a:p>
          <a:p>
            <a:pPr algn="just" defTabSz="914377" fontAlgn="auto">
              <a:spcAft>
                <a:spcPts val="0"/>
              </a:spcAft>
              <a:defRPr/>
            </a:pPr>
            <a:r>
              <a:rPr lang="es-ES" b="1" dirty="0">
                <a:cs typeface="Times New Roman" pitchFamily="18" charset="0"/>
              </a:rPr>
              <a:t>Ser obstinado</a:t>
            </a:r>
            <a:r>
              <a:rPr lang="es-ES" dirty="0">
                <a:cs typeface="Times New Roman" pitchFamily="18" charset="0"/>
              </a:rPr>
              <a:t>: obsesionados por un esquema dominante objeto-medio</a:t>
            </a:r>
          </a:p>
          <a:p>
            <a:pPr algn="just" defTabSz="914377" fontAlgn="auto">
              <a:spcAft>
                <a:spcPts val="0"/>
              </a:spcAft>
              <a:defRPr/>
            </a:pPr>
            <a:endParaRPr lang="es-ES" dirty="0">
              <a:cs typeface="Times New Roman" pitchFamily="18" charset="0"/>
            </a:endParaRPr>
          </a:p>
          <a:p>
            <a:pPr algn="just" defTabSz="914377" fontAlgn="auto">
              <a:spcAft>
                <a:spcPts val="0"/>
              </a:spcAft>
              <a:defRPr/>
            </a:pPr>
            <a:r>
              <a:rPr lang="es-ES" i="1" dirty="0">
                <a:cs typeface="Times New Roman" pitchFamily="18" charset="0"/>
                <a:hlinkClick r:id="rId3"/>
              </a:rPr>
              <a:t>https://www.youtube.com/watch?v=UBMYA0ZjtxU</a:t>
            </a:r>
            <a:endParaRPr lang="es-ES" i="1" dirty="0">
              <a:cs typeface="Times New Roman" pitchFamily="18" charset="0"/>
            </a:endParaRPr>
          </a:p>
          <a:p>
            <a:pPr algn="just" defTabSz="914377" fontAlgn="auto">
              <a:spcAft>
                <a:spcPts val="0"/>
              </a:spcAft>
              <a:defRPr/>
            </a:pPr>
            <a:endParaRPr lang="es-ES" i="1" dirty="0">
              <a:cs typeface="Times New Roman" pitchFamily="18" charset="0"/>
            </a:endParaRPr>
          </a:p>
        </p:txBody>
      </p:sp>
    </p:spTree>
  </p:cSld>
  <p:clrMapOvr>
    <a:masterClrMapping/>
  </p:clrMapOvr>
  <p:transition spd="med">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Marcador de número de diapositiva">
            <a:extLst>
              <a:ext uri="{FF2B5EF4-FFF2-40B4-BE49-F238E27FC236}">
                <a16:creationId xmlns:a16="http://schemas.microsoft.com/office/drawing/2014/main" id="{F759AC9B-1531-8345-6731-36C0B4E806A1}"/>
              </a:ext>
            </a:extLst>
          </p:cNvPr>
          <p:cNvSpPr>
            <a:spLocks noGrp="1"/>
          </p:cNvSpPr>
          <p:nvPr>
            <p:ph type="sldNum" sz="quarter" idx="12"/>
          </p:nvPr>
        </p:nvSpPr>
        <p:spPr bwMode="auto">
          <a:xfrm>
            <a:off x="685800" y="6248400"/>
            <a:ext cx="19050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fld id="{F34BEEA3-EB9D-7046-8225-37C6AD353EC1}" type="slidenum">
              <a:rPr lang="es-CR" altLang="es-AR" sz="1600">
                <a:solidFill>
                  <a:srgbClr val="FFFFFF"/>
                </a:solidFill>
                <a:latin typeface="Times New Roman" panose="02020603050405020304" pitchFamily="18" charset="0"/>
              </a:rPr>
              <a:pPr/>
              <a:t>4</a:t>
            </a:fld>
            <a:endParaRPr lang="es-CR" altLang="es-AR" sz="1600">
              <a:solidFill>
                <a:srgbClr val="FFFFFF"/>
              </a:solidFill>
              <a:latin typeface="Times New Roman" panose="02020603050405020304" pitchFamily="18" charset="0"/>
            </a:endParaRPr>
          </a:p>
        </p:txBody>
      </p:sp>
      <p:sp>
        <p:nvSpPr>
          <p:cNvPr id="13316" name="Text Box 3">
            <a:extLst>
              <a:ext uri="{FF2B5EF4-FFF2-40B4-BE49-F238E27FC236}">
                <a16:creationId xmlns:a16="http://schemas.microsoft.com/office/drawing/2014/main" id="{4E0D9BDE-143C-2B9E-6AEB-CA78E6C37E5F}"/>
              </a:ext>
            </a:extLst>
          </p:cNvPr>
          <p:cNvSpPr txBox="1">
            <a:spLocks noChangeArrowheads="1"/>
          </p:cNvSpPr>
          <p:nvPr/>
        </p:nvSpPr>
        <p:spPr bwMode="auto">
          <a:xfrm>
            <a:off x="1883110" y="179943"/>
            <a:ext cx="5377780" cy="369332"/>
          </a:xfrm>
          <a:prstGeom prst="rect">
            <a:avLst/>
          </a:prstGeom>
          <a:noFill/>
          <a:ln w="9525">
            <a:noFill/>
            <a:miter lim="800000"/>
            <a:headEnd/>
            <a:tailEnd/>
          </a:ln>
        </p:spPr>
        <p:txBody>
          <a:bodyPr wrap="square">
            <a:spAutoFit/>
          </a:bodyPr>
          <a:lstStyle/>
          <a:p>
            <a:pPr defTabSz="914377">
              <a:lnSpc>
                <a:spcPct val="90000"/>
              </a:lnSpc>
              <a:spcBef>
                <a:spcPct val="0"/>
              </a:spcBef>
              <a:defRPr/>
            </a:pPr>
            <a:r>
              <a:rPr lang="es-MX" sz="2000" b="1" cap="all" dirty="0">
                <a:solidFill>
                  <a:srgbClr val="7B9899"/>
                </a:solidFill>
                <a:latin typeface="+mj-lt"/>
                <a:ea typeface="+mj-ea"/>
                <a:cs typeface="+mj-cs"/>
              </a:rPr>
              <a:t>PRINCIPALES TEORÍAS DEL LIDERAZGO</a:t>
            </a:r>
            <a:endParaRPr lang="es-ES" sz="2000" b="1" cap="all" dirty="0">
              <a:solidFill>
                <a:srgbClr val="7B9899"/>
              </a:solidFill>
              <a:latin typeface="+mj-lt"/>
              <a:ea typeface="+mj-ea"/>
              <a:cs typeface="+mj-cs"/>
            </a:endParaRPr>
          </a:p>
        </p:txBody>
      </p:sp>
      <p:sp>
        <p:nvSpPr>
          <p:cNvPr id="521220" name="Text Box 4" descr="Diagonal hacia arriba clara">
            <a:extLst>
              <a:ext uri="{FF2B5EF4-FFF2-40B4-BE49-F238E27FC236}">
                <a16:creationId xmlns:a16="http://schemas.microsoft.com/office/drawing/2014/main" id="{9E880C0B-AC7F-CEBD-0FF7-2698FD82594C}"/>
              </a:ext>
            </a:extLst>
          </p:cNvPr>
          <p:cNvSpPr txBox="1">
            <a:spLocks noChangeArrowheads="1"/>
          </p:cNvSpPr>
          <p:nvPr/>
        </p:nvSpPr>
        <p:spPr bwMode="auto">
          <a:xfrm>
            <a:off x="228600" y="2133600"/>
            <a:ext cx="3429000" cy="1384300"/>
          </a:xfrm>
          <a:prstGeom prst="rect">
            <a:avLst/>
          </a:prstGeom>
          <a:noFill/>
          <a:ln w="9525">
            <a:solidFill>
              <a:schemeClr val="tx1"/>
            </a:solidFill>
            <a:miter lim="800000"/>
            <a:headEnd/>
            <a:tailEnd/>
          </a:ln>
          <a:effectLst/>
        </p:spPr>
        <p:txBody>
          <a:bodyPr>
            <a:spAutoFit/>
          </a:bodyPr>
          <a:lstStyle/>
          <a:p>
            <a:pPr algn="ctr" eaLnBrk="1" fontAlgn="auto" hangingPunct="1">
              <a:spcBef>
                <a:spcPts val="0"/>
              </a:spcBef>
              <a:spcAft>
                <a:spcPts val="0"/>
              </a:spcAft>
              <a:defRPr/>
            </a:pPr>
            <a:r>
              <a:rPr lang="es-MX" b="1" dirty="0">
                <a:solidFill>
                  <a:schemeClr val="tx2"/>
                </a:solidFill>
                <a:latin typeface="Arial" pitchFamily="34" charset="0"/>
                <a:ea typeface="+mj-ea"/>
                <a:cs typeface="+mj-cs"/>
              </a:rPr>
              <a:t>Teorías Conductuales o del Comportamiento del Líder </a:t>
            </a:r>
          </a:p>
          <a:p>
            <a:pPr algn="ctr" eaLnBrk="1" fontAlgn="auto" hangingPunct="1">
              <a:spcBef>
                <a:spcPct val="50000"/>
              </a:spcBef>
              <a:spcAft>
                <a:spcPts val="0"/>
              </a:spcAft>
              <a:defRPr/>
            </a:pPr>
            <a:endParaRPr lang="es-MX" sz="1600" i="1" dirty="0">
              <a:solidFill>
                <a:schemeClr val="tx1">
                  <a:lumMod val="75000"/>
                  <a:lumOff val="25000"/>
                </a:schemeClr>
              </a:solidFill>
              <a:effectLst>
                <a:outerShdw blurRad="38100" dist="38100" dir="2700000" algn="tl">
                  <a:srgbClr val="000000"/>
                </a:outerShdw>
              </a:effectLst>
              <a:latin typeface="Tahoma" pitchFamily="34" charset="0"/>
            </a:endParaRPr>
          </a:p>
          <a:p>
            <a:pPr algn="ctr" eaLnBrk="1" fontAlgn="auto" hangingPunct="1">
              <a:spcBef>
                <a:spcPct val="50000"/>
              </a:spcBef>
              <a:spcAft>
                <a:spcPts val="0"/>
              </a:spcAft>
              <a:defRPr/>
            </a:pPr>
            <a:endParaRPr lang="es-ES" sz="1600" i="1" dirty="0">
              <a:solidFill>
                <a:schemeClr val="tx1">
                  <a:lumMod val="75000"/>
                  <a:lumOff val="25000"/>
                </a:schemeClr>
              </a:solidFill>
              <a:effectLst>
                <a:outerShdw blurRad="38100" dist="38100" dir="2700000" algn="tl">
                  <a:srgbClr val="000000"/>
                </a:outerShdw>
              </a:effectLst>
              <a:latin typeface="Tahoma" pitchFamily="34" charset="0"/>
            </a:endParaRPr>
          </a:p>
        </p:txBody>
      </p:sp>
      <p:sp>
        <p:nvSpPr>
          <p:cNvPr id="521222" name="Text Box 6" descr="Diagonal hacia abajo oscura">
            <a:extLst>
              <a:ext uri="{FF2B5EF4-FFF2-40B4-BE49-F238E27FC236}">
                <a16:creationId xmlns:a16="http://schemas.microsoft.com/office/drawing/2014/main" id="{8A67BC47-DA7D-69B8-C647-75025EEC2120}"/>
              </a:ext>
            </a:extLst>
          </p:cNvPr>
          <p:cNvSpPr txBox="1">
            <a:spLocks noChangeArrowheads="1"/>
          </p:cNvSpPr>
          <p:nvPr/>
        </p:nvSpPr>
        <p:spPr bwMode="auto">
          <a:xfrm>
            <a:off x="228600" y="1371600"/>
            <a:ext cx="3429000" cy="646113"/>
          </a:xfrm>
          <a:prstGeom prst="rect">
            <a:avLst/>
          </a:prstGeom>
          <a:noFill/>
          <a:ln w="9525">
            <a:solidFill>
              <a:schemeClr val="tx1"/>
            </a:solidFill>
            <a:miter lim="800000"/>
            <a:headEnd/>
            <a:tailEnd/>
          </a:ln>
          <a:effectLst/>
        </p:spPr>
        <p:txBody>
          <a:bodyPr>
            <a:spAutoFit/>
          </a:bodyPr>
          <a:lstStyle/>
          <a:p>
            <a:pPr algn="ctr" eaLnBrk="1" fontAlgn="auto" hangingPunct="1">
              <a:spcBef>
                <a:spcPts val="0"/>
              </a:spcBef>
              <a:spcAft>
                <a:spcPts val="0"/>
              </a:spcAft>
              <a:defRPr/>
            </a:pPr>
            <a:r>
              <a:rPr lang="es-ES" b="1" dirty="0">
                <a:solidFill>
                  <a:schemeClr val="tx2"/>
                </a:solidFill>
                <a:latin typeface="Arial" pitchFamily="34" charset="0"/>
                <a:ea typeface="+mj-ea"/>
                <a:cs typeface="+mj-cs"/>
              </a:rPr>
              <a:t>Teoría de  los rasgos</a:t>
            </a:r>
          </a:p>
          <a:p>
            <a:pPr algn="ctr" eaLnBrk="1" fontAlgn="auto" hangingPunct="1">
              <a:spcBef>
                <a:spcPts val="0"/>
              </a:spcBef>
              <a:spcAft>
                <a:spcPts val="0"/>
              </a:spcAft>
              <a:defRPr/>
            </a:pPr>
            <a:r>
              <a:rPr lang="es-AR" b="1" dirty="0">
                <a:solidFill>
                  <a:schemeClr val="tx2"/>
                </a:solidFill>
                <a:latin typeface="Arial" pitchFamily="34" charset="0"/>
                <a:ea typeface="+mj-ea"/>
                <a:cs typeface="+mj-cs"/>
              </a:rPr>
              <a:t>L.L </a:t>
            </a:r>
            <a:r>
              <a:rPr lang="es-AR" b="1" dirty="0" err="1">
                <a:solidFill>
                  <a:schemeClr val="tx2"/>
                </a:solidFill>
                <a:latin typeface="Arial" pitchFamily="34" charset="0"/>
                <a:ea typeface="+mj-ea"/>
                <a:cs typeface="+mj-cs"/>
              </a:rPr>
              <a:t>Barnard</a:t>
            </a:r>
            <a:r>
              <a:rPr lang="es-ES" b="1" dirty="0">
                <a:solidFill>
                  <a:schemeClr val="tx2"/>
                </a:solidFill>
                <a:latin typeface="Arial" pitchFamily="34" charset="0"/>
                <a:ea typeface="+mj-ea"/>
                <a:cs typeface="+mj-cs"/>
              </a:rPr>
              <a:t>  1926</a:t>
            </a:r>
          </a:p>
        </p:txBody>
      </p:sp>
      <p:sp>
        <p:nvSpPr>
          <p:cNvPr id="521225" name="Text Box 9" descr="Diagonal hacia arriba oscura">
            <a:extLst>
              <a:ext uri="{FF2B5EF4-FFF2-40B4-BE49-F238E27FC236}">
                <a16:creationId xmlns:a16="http://schemas.microsoft.com/office/drawing/2014/main" id="{4E36CD7C-4C03-B4D4-8B67-EAD912002448}"/>
              </a:ext>
            </a:extLst>
          </p:cNvPr>
          <p:cNvSpPr txBox="1">
            <a:spLocks noChangeArrowheads="1"/>
          </p:cNvSpPr>
          <p:nvPr/>
        </p:nvSpPr>
        <p:spPr bwMode="auto">
          <a:xfrm>
            <a:off x="4173538" y="1403350"/>
            <a:ext cx="4724400" cy="584200"/>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a:spAutoFit/>
          </a:bodyPr>
          <a:lstStyle/>
          <a:p>
            <a:pPr algn="ctr" eaLnBrk="1" fontAlgn="auto" hangingPunct="1">
              <a:spcBef>
                <a:spcPct val="50000"/>
              </a:spcBef>
              <a:spcAft>
                <a:spcPts val="0"/>
              </a:spcAft>
              <a:defRPr/>
            </a:pPr>
            <a:r>
              <a:rPr lang="es-ES" sz="1600" dirty="0">
                <a:effectLst>
                  <a:outerShdw blurRad="38100" dist="38100" dir="2700000" algn="tl">
                    <a:srgbClr val="C0C0C0"/>
                  </a:outerShdw>
                </a:effectLst>
                <a:latin typeface="Tahoma" pitchFamily="34" charset="0"/>
              </a:rPr>
              <a:t>Rasgos de la personalidad, sociales, físicos o intelectuales  (Innato)</a:t>
            </a:r>
          </a:p>
        </p:txBody>
      </p:sp>
      <p:sp>
        <p:nvSpPr>
          <p:cNvPr id="521226" name="Text Box 10" descr="Diagonal hacia arriba oscura">
            <a:extLst>
              <a:ext uri="{FF2B5EF4-FFF2-40B4-BE49-F238E27FC236}">
                <a16:creationId xmlns:a16="http://schemas.microsoft.com/office/drawing/2014/main" id="{6F3F4AA1-4D02-BF24-1CBF-F615C9D23B46}"/>
              </a:ext>
            </a:extLst>
          </p:cNvPr>
          <p:cNvSpPr txBox="1">
            <a:spLocks noChangeArrowheads="1"/>
          </p:cNvSpPr>
          <p:nvPr/>
        </p:nvSpPr>
        <p:spPr bwMode="auto">
          <a:xfrm>
            <a:off x="4191000" y="2057400"/>
            <a:ext cx="4724400" cy="581025"/>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a:spAutoFit/>
          </a:bodyPr>
          <a:lstStyle/>
          <a:p>
            <a:pPr algn="ctr" eaLnBrk="1" fontAlgn="auto" hangingPunct="1">
              <a:spcBef>
                <a:spcPct val="50000"/>
              </a:spcBef>
              <a:spcAft>
                <a:spcPts val="0"/>
              </a:spcAft>
              <a:defRPr/>
            </a:pPr>
            <a:r>
              <a:rPr lang="es-MX" sz="1600" dirty="0">
                <a:effectLst>
                  <a:outerShdw blurRad="38100" dist="38100" dir="2700000" algn="tl">
                    <a:srgbClr val="C0C0C0"/>
                  </a:outerShdw>
                </a:effectLst>
                <a:latin typeface="Tahoma" pitchFamily="34" charset="0"/>
              </a:rPr>
              <a:t>Consideración (Orientación a las personas) y Estructura Inicial (Orientación hacia el Trabajo)</a:t>
            </a:r>
            <a:endParaRPr lang="es-ES" sz="1600" dirty="0">
              <a:effectLst>
                <a:outerShdw blurRad="38100" dist="38100" dir="2700000" algn="tl">
                  <a:srgbClr val="C0C0C0"/>
                </a:outerShdw>
              </a:effectLst>
              <a:latin typeface="Tahoma" pitchFamily="34" charset="0"/>
            </a:endParaRPr>
          </a:p>
        </p:txBody>
      </p:sp>
      <p:sp>
        <p:nvSpPr>
          <p:cNvPr id="521227" name="Text Box 11" descr="Diagonal hacia arriba oscura">
            <a:extLst>
              <a:ext uri="{FF2B5EF4-FFF2-40B4-BE49-F238E27FC236}">
                <a16:creationId xmlns:a16="http://schemas.microsoft.com/office/drawing/2014/main" id="{C0A15B52-B2FE-1C1B-126B-9E63A8D50413}"/>
              </a:ext>
            </a:extLst>
          </p:cNvPr>
          <p:cNvSpPr txBox="1">
            <a:spLocks noChangeArrowheads="1"/>
          </p:cNvSpPr>
          <p:nvPr/>
        </p:nvSpPr>
        <p:spPr bwMode="auto">
          <a:xfrm>
            <a:off x="4191000" y="2743200"/>
            <a:ext cx="4724400" cy="336550"/>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a:spAutoFit/>
          </a:bodyPr>
          <a:lstStyle/>
          <a:p>
            <a:pPr algn="ctr" eaLnBrk="1" fontAlgn="auto" hangingPunct="1">
              <a:spcBef>
                <a:spcPct val="50000"/>
              </a:spcBef>
              <a:spcAft>
                <a:spcPts val="0"/>
              </a:spcAft>
              <a:defRPr/>
            </a:pPr>
            <a:r>
              <a:rPr lang="es-MX" sz="1600" dirty="0">
                <a:effectLst>
                  <a:outerShdw blurRad="38100" dist="38100" dir="2700000" algn="tl">
                    <a:srgbClr val="C0C0C0"/>
                  </a:outerShdw>
                </a:effectLst>
                <a:latin typeface="Tahoma" pitchFamily="34" charset="0"/>
              </a:rPr>
              <a:t>Matriz gerencial: Cinco estilos básicos</a:t>
            </a:r>
            <a:endParaRPr lang="es-ES" sz="1600" dirty="0">
              <a:effectLst>
                <a:outerShdw blurRad="38100" dist="38100" dir="2700000" algn="tl">
                  <a:srgbClr val="C0C0C0"/>
                </a:outerShdw>
              </a:effectLst>
              <a:latin typeface="Tahoma" pitchFamily="34" charset="0"/>
            </a:endParaRPr>
          </a:p>
        </p:txBody>
      </p:sp>
      <p:sp>
        <p:nvSpPr>
          <p:cNvPr id="521228" name="Text Box 12" descr="Diagonal hacia arriba oscura">
            <a:extLst>
              <a:ext uri="{FF2B5EF4-FFF2-40B4-BE49-F238E27FC236}">
                <a16:creationId xmlns:a16="http://schemas.microsoft.com/office/drawing/2014/main" id="{2956DF0A-84A0-3A68-ACD7-C99CAC571C26}"/>
              </a:ext>
            </a:extLst>
          </p:cNvPr>
          <p:cNvSpPr txBox="1">
            <a:spLocks noChangeArrowheads="1"/>
          </p:cNvSpPr>
          <p:nvPr/>
        </p:nvSpPr>
        <p:spPr bwMode="auto">
          <a:xfrm>
            <a:off x="4191000" y="3200400"/>
            <a:ext cx="4724400" cy="338138"/>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a:spAutoFit/>
          </a:bodyPr>
          <a:lstStyle/>
          <a:p>
            <a:pPr algn="ctr" eaLnBrk="1" fontAlgn="auto" hangingPunct="1">
              <a:spcBef>
                <a:spcPct val="50000"/>
              </a:spcBef>
              <a:spcAft>
                <a:spcPts val="0"/>
              </a:spcAft>
              <a:defRPr/>
            </a:pPr>
            <a:r>
              <a:rPr lang="es-MX" sz="1600" dirty="0">
                <a:effectLst>
                  <a:outerShdw blurRad="38100" dist="38100" dir="2700000" algn="tl">
                    <a:srgbClr val="C0C0C0"/>
                  </a:outerShdw>
                </a:effectLst>
                <a:latin typeface="Tahoma" pitchFamily="34" charset="0"/>
              </a:rPr>
              <a:t>Liderazgo Exitoso y Liderazgo Eficaz</a:t>
            </a:r>
            <a:endParaRPr lang="es-ES" sz="1600" dirty="0">
              <a:effectLst>
                <a:outerShdw blurRad="38100" dist="38100" dir="2700000" algn="tl">
                  <a:srgbClr val="C0C0C0"/>
                </a:outerShdw>
              </a:effectLst>
              <a:latin typeface="Tahoma" pitchFamily="34" charset="0"/>
            </a:endParaRPr>
          </a:p>
        </p:txBody>
      </p:sp>
      <p:sp>
        <p:nvSpPr>
          <p:cNvPr id="521229" name="Text Box 13" descr="Diagonal hacia arriba oscura">
            <a:extLst>
              <a:ext uri="{FF2B5EF4-FFF2-40B4-BE49-F238E27FC236}">
                <a16:creationId xmlns:a16="http://schemas.microsoft.com/office/drawing/2014/main" id="{66B5D710-745B-5C02-8C2C-7C7B7E3FD61A}"/>
              </a:ext>
            </a:extLst>
          </p:cNvPr>
          <p:cNvSpPr txBox="1">
            <a:spLocks noChangeArrowheads="1"/>
          </p:cNvSpPr>
          <p:nvPr/>
        </p:nvSpPr>
        <p:spPr bwMode="auto">
          <a:xfrm>
            <a:off x="4191000" y="3886200"/>
            <a:ext cx="4724400" cy="581025"/>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a:spAutoFit/>
          </a:bodyPr>
          <a:lstStyle/>
          <a:p>
            <a:pPr algn="ctr" eaLnBrk="1" fontAlgn="auto" hangingPunct="1">
              <a:spcBef>
                <a:spcPct val="50000"/>
              </a:spcBef>
              <a:spcAft>
                <a:spcPts val="0"/>
              </a:spcAft>
              <a:defRPr/>
            </a:pPr>
            <a:r>
              <a:rPr lang="es-MX" sz="1600" dirty="0">
                <a:effectLst>
                  <a:outerShdw blurRad="38100" dist="38100" dir="2700000" algn="tl">
                    <a:srgbClr val="C0C0C0"/>
                  </a:outerShdw>
                </a:effectLst>
                <a:latin typeface="Tahoma" pitchFamily="34" charset="0"/>
              </a:rPr>
              <a:t>Continuo de comportamientos desde autoritario hasta democrático</a:t>
            </a:r>
            <a:endParaRPr lang="es-ES" sz="1600" dirty="0">
              <a:effectLst>
                <a:outerShdw blurRad="38100" dist="38100" dir="2700000" algn="tl">
                  <a:srgbClr val="C0C0C0"/>
                </a:outerShdw>
              </a:effectLst>
              <a:latin typeface="Tahoma" pitchFamily="34" charset="0"/>
            </a:endParaRPr>
          </a:p>
        </p:txBody>
      </p:sp>
      <p:sp>
        <p:nvSpPr>
          <p:cNvPr id="16395" name="AutoShape 14" descr="Tablero de damas pequeño">
            <a:extLst>
              <a:ext uri="{FF2B5EF4-FFF2-40B4-BE49-F238E27FC236}">
                <a16:creationId xmlns:a16="http://schemas.microsoft.com/office/drawing/2014/main" id="{0148969B-E378-80CD-C3DC-DB6BEEA827B7}"/>
              </a:ext>
            </a:extLst>
          </p:cNvPr>
          <p:cNvSpPr>
            <a:spLocks noChangeArrowheads="1"/>
          </p:cNvSpPr>
          <p:nvPr/>
        </p:nvSpPr>
        <p:spPr bwMode="auto">
          <a:xfrm>
            <a:off x="3848100" y="792163"/>
            <a:ext cx="152400" cy="304800"/>
          </a:xfrm>
          <a:prstGeom prst="rightArrow">
            <a:avLst>
              <a:gd name="adj1" fmla="val 50000"/>
              <a:gd name="adj2" fmla="val 25000"/>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endParaRPr lang="es-AR" altLang="es-AR" sz="2400">
              <a:latin typeface="Times New Roman" panose="02020603050405020304" pitchFamily="18" charset="0"/>
            </a:endParaRPr>
          </a:p>
        </p:txBody>
      </p:sp>
      <p:sp>
        <p:nvSpPr>
          <p:cNvPr id="16396" name="AutoShape 15" descr="Tablero de damas pequeño">
            <a:extLst>
              <a:ext uri="{FF2B5EF4-FFF2-40B4-BE49-F238E27FC236}">
                <a16:creationId xmlns:a16="http://schemas.microsoft.com/office/drawing/2014/main" id="{9AF71E5D-DDB6-8590-4BF6-9C3C4F67292A}"/>
              </a:ext>
            </a:extLst>
          </p:cNvPr>
          <p:cNvSpPr>
            <a:spLocks noChangeArrowheads="1"/>
          </p:cNvSpPr>
          <p:nvPr/>
        </p:nvSpPr>
        <p:spPr bwMode="auto">
          <a:xfrm>
            <a:off x="3886200" y="2133600"/>
            <a:ext cx="152400" cy="304800"/>
          </a:xfrm>
          <a:prstGeom prst="rightArrow">
            <a:avLst>
              <a:gd name="adj1" fmla="val 50000"/>
              <a:gd name="adj2" fmla="val 25000"/>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endParaRPr lang="es-AR" altLang="es-AR" sz="2400">
              <a:latin typeface="Times New Roman" panose="02020603050405020304" pitchFamily="18" charset="0"/>
            </a:endParaRPr>
          </a:p>
        </p:txBody>
      </p:sp>
      <p:sp>
        <p:nvSpPr>
          <p:cNvPr id="16397" name="AutoShape 16" descr="Tablero de damas pequeño">
            <a:extLst>
              <a:ext uri="{FF2B5EF4-FFF2-40B4-BE49-F238E27FC236}">
                <a16:creationId xmlns:a16="http://schemas.microsoft.com/office/drawing/2014/main" id="{D6FAF8F3-31F8-316E-439E-0CB39B8054CE}"/>
              </a:ext>
            </a:extLst>
          </p:cNvPr>
          <p:cNvSpPr>
            <a:spLocks noChangeArrowheads="1"/>
          </p:cNvSpPr>
          <p:nvPr/>
        </p:nvSpPr>
        <p:spPr bwMode="auto">
          <a:xfrm>
            <a:off x="3886200" y="2743200"/>
            <a:ext cx="152400" cy="304800"/>
          </a:xfrm>
          <a:prstGeom prst="rightArrow">
            <a:avLst>
              <a:gd name="adj1" fmla="val 50000"/>
              <a:gd name="adj2" fmla="val 25000"/>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endParaRPr lang="es-AR" altLang="es-AR" sz="2400">
              <a:latin typeface="Times New Roman" panose="02020603050405020304" pitchFamily="18" charset="0"/>
            </a:endParaRPr>
          </a:p>
        </p:txBody>
      </p:sp>
      <p:sp>
        <p:nvSpPr>
          <p:cNvPr id="16398" name="AutoShape 17" descr="Tablero de damas pequeño">
            <a:extLst>
              <a:ext uri="{FF2B5EF4-FFF2-40B4-BE49-F238E27FC236}">
                <a16:creationId xmlns:a16="http://schemas.microsoft.com/office/drawing/2014/main" id="{20EDD0FC-8C43-4E4A-39F2-4C77F3CEF002}"/>
              </a:ext>
            </a:extLst>
          </p:cNvPr>
          <p:cNvSpPr>
            <a:spLocks noChangeArrowheads="1"/>
          </p:cNvSpPr>
          <p:nvPr/>
        </p:nvSpPr>
        <p:spPr bwMode="auto">
          <a:xfrm>
            <a:off x="3886200" y="3276600"/>
            <a:ext cx="152400" cy="304800"/>
          </a:xfrm>
          <a:prstGeom prst="rightArrow">
            <a:avLst>
              <a:gd name="adj1" fmla="val 50000"/>
              <a:gd name="adj2" fmla="val 25000"/>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endParaRPr lang="es-AR" altLang="es-AR" sz="2400">
              <a:latin typeface="Times New Roman" panose="02020603050405020304" pitchFamily="18" charset="0"/>
            </a:endParaRPr>
          </a:p>
        </p:txBody>
      </p:sp>
      <p:sp>
        <p:nvSpPr>
          <p:cNvPr id="16399" name="AutoShape 18" descr="Tablero de damas pequeño">
            <a:extLst>
              <a:ext uri="{FF2B5EF4-FFF2-40B4-BE49-F238E27FC236}">
                <a16:creationId xmlns:a16="http://schemas.microsoft.com/office/drawing/2014/main" id="{DAC1953B-5735-E85B-AB8A-91B68F0CFE0A}"/>
              </a:ext>
            </a:extLst>
          </p:cNvPr>
          <p:cNvSpPr>
            <a:spLocks noChangeArrowheads="1"/>
          </p:cNvSpPr>
          <p:nvPr/>
        </p:nvSpPr>
        <p:spPr bwMode="auto">
          <a:xfrm>
            <a:off x="3886200" y="4038600"/>
            <a:ext cx="152400" cy="304800"/>
          </a:xfrm>
          <a:prstGeom prst="rightArrow">
            <a:avLst>
              <a:gd name="adj1" fmla="val 50000"/>
              <a:gd name="adj2" fmla="val 25000"/>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endParaRPr lang="es-AR" altLang="es-AR" sz="2400">
              <a:latin typeface="Times New Roman" panose="02020603050405020304" pitchFamily="18" charset="0"/>
            </a:endParaRPr>
          </a:p>
        </p:txBody>
      </p:sp>
      <p:sp>
        <p:nvSpPr>
          <p:cNvPr id="521235" name="Text Box 19" descr="Diagonal hacia arriba clara">
            <a:extLst>
              <a:ext uri="{FF2B5EF4-FFF2-40B4-BE49-F238E27FC236}">
                <a16:creationId xmlns:a16="http://schemas.microsoft.com/office/drawing/2014/main" id="{67E7BAA0-A5D8-335F-88D8-26D09900C84E}"/>
              </a:ext>
            </a:extLst>
          </p:cNvPr>
          <p:cNvSpPr txBox="1">
            <a:spLocks noChangeArrowheads="1"/>
          </p:cNvSpPr>
          <p:nvPr/>
        </p:nvSpPr>
        <p:spPr bwMode="auto">
          <a:xfrm>
            <a:off x="285750" y="3786188"/>
            <a:ext cx="3429000" cy="1384300"/>
          </a:xfrm>
          <a:prstGeom prst="rect">
            <a:avLst/>
          </a:prstGeom>
          <a:noFill/>
          <a:ln w="9525">
            <a:solidFill>
              <a:schemeClr val="tx1"/>
            </a:solidFill>
            <a:miter lim="800000"/>
            <a:headEnd/>
            <a:tailEnd/>
          </a:ln>
          <a:effectLst/>
        </p:spPr>
        <p:txBody>
          <a:bodyPr>
            <a:spAutoFit/>
          </a:bodyPr>
          <a:lstStyle/>
          <a:p>
            <a:pPr algn="ctr" eaLnBrk="1" fontAlgn="auto" hangingPunct="1">
              <a:spcBef>
                <a:spcPts val="0"/>
              </a:spcBef>
              <a:spcAft>
                <a:spcPts val="0"/>
              </a:spcAft>
              <a:defRPr/>
            </a:pPr>
            <a:r>
              <a:rPr lang="es-MX" b="1" dirty="0">
                <a:solidFill>
                  <a:schemeClr val="tx2"/>
                </a:solidFill>
                <a:latin typeface="Arial" pitchFamily="34" charset="0"/>
                <a:ea typeface="+mj-ea"/>
                <a:cs typeface="+mj-cs"/>
              </a:rPr>
              <a:t>Teorías  de la Contingencia o Liderazgo Situacional</a:t>
            </a:r>
          </a:p>
          <a:p>
            <a:pPr algn="ctr" eaLnBrk="1" fontAlgn="auto" hangingPunct="1">
              <a:spcBef>
                <a:spcPct val="50000"/>
              </a:spcBef>
              <a:spcAft>
                <a:spcPts val="0"/>
              </a:spcAft>
              <a:defRPr/>
            </a:pPr>
            <a:endParaRPr lang="es-MX" sz="1600" i="1" dirty="0">
              <a:solidFill>
                <a:schemeClr val="tx1">
                  <a:lumMod val="75000"/>
                  <a:lumOff val="25000"/>
                </a:schemeClr>
              </a:solidFill>
              <a:effectLst>
                <a:outerShdw blurRad="38100" dist="38100" dir="2700000" algn="tl">
                  <a:srgbClr val="000000"/>
                </a:outerShdw>
              </a:effectLst>
              <a:latin typeface="Tahoma" pitchFamily="34" charset="0"/>
            </a:endParaRPr>
          </a:p>
          <a:p>
            <a:pPr algn="ctr" eaLnBrk="1" fontAlgn="auto" hangingPunct="1">
              <a:spcBef>
                <a:spcPct val="50000"/>
              </a:spcBef>
              <a:spcAft>
                <a:spcPts val="0"/>
              </a:spcAft>
              <a:defRPr/>
            </a:pPr>
            <a:endParaRPr lang="es-ES" sz="1600" i="1" dirty="0">
              <a:solidFill>
                <a:schemeClr val="tx1">
                  <a:lumMod val="75000"/>
                  <a:lumOff val="25000"/>
                </a:schemeClr>
              </a:solidFill>
              <a:effectLst>
                <a:outerShdw blurRad="38100" dist="38100" dir="2700000" algn="tl">
                  <a:srgbClr val="000000"/>
                </a:outerShdw>
              </a:effectLst>
              <a:latin typeface="Tahoma" pitchFamily="34" charset="0"/>
            </a:endParaRPr>
          </a:p>
        </p:txBody>
      </p:sp>
      <p:sp>
        <p:nvSpPr>
          <p:cNvPr id="521236" name="Text Box 20" descr="Diagonal hacia arriba oscura">
            <a:extLst>
              <a:ext uri="{FF2B5EF4-FFF2-40B4-BE49-F238E27FC236}">
                <a16:creationId xmlns:a16="http://schemas.microsoft.com/office/drawing/2014/main" id="{AB1810BF-7EBD-8B5C-A2FD-A096E6D7AFAB}"/>
              </a:ext>
            </a:extLst>
          </p:cNvPr>
          <p:cNvSpPr txBox="1">
            <a:spLocks noChangeArrowheads="1"/>
          </p:cNvSpPr>
          <p:nvPr/>
        </p:nvSpPr>
        <p:spPr bwMode="auto">
          <a:xfrm>
            <a:off x="4191000" y="4572000"/>
            <a:ext cx="4724400" cy="581025"/>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a:spAutoFit/>
          </a:bodyPr>
          <a:lstStyle/>
          <a:p>
            <a:pPr algn="ctr" eaLnBrk="1" fontAlgn="auto" hangingPunct="1">
              <a:spcBef>
                <a:spcPct val="50000"/>
              </a:spcBef>
              <a:spcAft>
                <a:spcPts val="0"/>
              </a:spcAft>
              <a:defRPr/>
            </a:pPr>
            <a:r>
              <a:rPr lang="es-MX" sz="1600" dirty="0">
                <a:effectLst>
                  <a:outerShdw blurRad="38100" dist="38100" dir="2700000" algn="tl">
                    <a:srgbClr val="C0C0C0"/>
                  </a:outerShdw>
                </a:effectLst>
                <a:latin typeface="Tahoma" pitchFamily="34" charset="0"/>
              </a:rPr>
              <a:t>Relación líder-miembros, Estructura de la tarea y Posición de poder del líder</a:t>
            </a:r>
            <a:endParaRPr lang="es-ES" sz="1600" dirty="0">
              <a:effectLst>
                <a:outerShdw blurRad="38100" dist="38100" dir="2700000" algn="tl">
                  <a:srgbClr val="C0C0C0"/>
                </a:outerShdw>
              </a:effectLst>
              <a:latin typeface="Tahoma" pitchFamily="34" charset="0"/>
            </a:endParaRPr>
          </a:p>
        </p:txBody>
      </p:sp>
      <p:sp>
        <p:nvSpPr>
          <p:cNvPr id="521238" name="Text Box 22" descr="Diagonal hacia arriba clara">
            <a:extLst>
              <a:ext uri="{FF2B5EF4-FFF2-40B4-BE49-F238E27FC236}">
                <a16:creationId xmlns:a16="http://schemas.microsoft.com/office/drawing/2014/main" id="{EAE42989-AAC7-CDF8-3695-216D9835DA56}"/>
              </a:ext>
            </a:extLst>
          </p:cNvPr>
          <p:cNvSpPr txBox="1">
            <a:spLocks noChangeArrowheads="1"/>
          </p:cNvSpPr>
          <p:nvPr/>
        </p:nvSpPr>
        <p:spPr bwMode="auto">
          <a:xfrm>
            <a:off x="285750" y="5286375"/>
            <a:ext cx="3429000" cy="738188"/>
          </a:xfrm>
          <a:prstGeom prst="rect">
            <a:avLst/>
          </a:prstGeom>
          <a:noFill/>
          <a:ln w="9525">
            <a:solidFill>
              <a:schemeClr val="tx1"/>
            </a:solidFill>
            <a:miter lim="800000"/>
            <a:headEnd/>
            <a:tailEnd/>
          </a:ln>
          <a:effectLst/>
        </p:spPr>
        <p:txBody>
          <a:bodyPr>
            <a:spAutoFit/>
          </a:bodyPr>
          <a:lstStyle/>
          <a:p>
            <a:pPr marL="0" lvl="3" algn="ctr" eaLnBrk="1" fontAlgn="auto" hangingPunct="1">
              <a:spcBef>
                <a:spcPts val="0"/>
              </a:spcBef>
              <a:spcAft>
                <a:spcPts val="0"/>
              </a:spcAft>
              <a:defRPr/>
            </a:pPr>
            <a:r>
              <a:rPr lang="es-MX" b="1" dirty="0">
                <a:solidFill>
                  <a:schemeClr val="tx2"/>
                </a:solidFill>
                <a:latin typeface="Arial" pitchFamily="34" charset="0"/>
                <a:ea typeface="+mj-ea"/>
                <a:cs typeface="+mj-cs"/>
              </a:rPr>
              <a:t>Nuevas teorías de Liderazgo</a:t>
            </a:r>
            <a:endParaRPr lang="es-MX" sz="1600" i="1" dirty="0">
              <a:solidFill>
                <a:schemeClr val="tx1">
                  <a:lumMod val="75000"/>
                  <a:lumOff val="25000"/>
                </a:schemeClr>
              </a:solidFill>
              <a:effectLst>
                <a:outerShdw blurRad="38100" dist="38100" dir="2700000" algn="tl">
                  <a:srgbClr val="000000"/>
                </a:outerShdw>
              </a:effectLst>
              <a:latin typeface="Tahoma" pitchFamily="34" charset="0"/>
            </a:endParaRPr>
          </a:p>
          <a:p>
            <a:pPr marL="0" lvl="3" algn="ctr" eaLnBrk="1" fontAlgn="auto" hangingPunct="1">
              <a:spcBef>
                <a:spcPct val="50000"/>
              </a:spcBef>
              <a:spcAft>
                <a:spcPts val="0"/>
              </a:spcAft>
              <a:defRPr/>
            </a:pPr>
            <a:endParaRPr lang="es-ES" sz="1600" i="1" dirty="0">
              <a:solidFill>
                <a:schemeClr val="tx1">
                  <a:lumMod val="75000"/>
                  <a:lumOff val="25000"/>
                </a:schemeClr>
              </a:solidFill>
              <a:effectLst>
                <a:outerShdw blurRad="38100" dist="38100" dir="2700000" algn="tl">
                  <a:srgbClr val="000000"/>
                </a:outerShdw>
              </a:effectLst>
              <a:latin typeface="Tahoma" pitchFamily="34" charset="0"/>
            </a:endParaRPr>
          </a:p>
        </p:txBody>
      </p:sp>
      <p:sp>
        <p:nvSpPr>
          <p:cNvPr id="16403" name="AutoShape 23" descr="Tablero de damas pequeño">
            <a:extLst>
              <a:ext uri="{FF2B5EF4-FFF2-40B4-BE49-F238E27FC236}">
                <a16:creationId xmlns:a16="http://schemas.microsoft.com/office/drawing/2014/main" id="{2A0E01C0-232A-38CA-9303-F4C32F41924C}"/>
              </a:ext>
            </a:extLst>
          </p:cNvPr>
          <p:cNvSpPr>
            <a:spLocks noChangeArrowheads="1"/>
          </p:cNvSpPr>
          <p:nvPr/>
        </p:nvSpPr>
        <p:spPr bwMode="auto">
          <a:xfrm>
            <a:off x="3886200" y="4800600"/>
            <a:ext cx="152400" cy="304800"/>
          </a:xfrm>
          <a:prstGeom prst="rightArrow">
            <a:avLst>
              <a:gd name="adj1" fmla="val 50000"/>
              <a:gd name="adj2" fmla="val 25000"/>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endParaRPr lang="es-AR" altLang="es-AR" sz="2400">
              <a:latin typeface="Times New Roman" panose="02020603050405020304" pitchFamily="18" charset="0"/>
            </a:endParaRPr>
          </a:p>
        </p:txBody>
      </p:sp>
      <p:sp>
        <p:nvSpPr>
          <p:cNvPr id="521240" name="Text Box 24" descr="Diagonal hacia arriba oscura">
            <a:extLst>
              <a:ext uri="{FF2B5EF4-FFF2-40B4-BE49-F238E27FC236}">
                <a16:creationId xmlns:a16="http://schemas.microsoft.com/office/drawing/2014/main" id="{E8B6BFA6-E966-72CF-43EB-DB9A6294EF30}"/>
              </a:ext>
            </a:extLst>
          </p:cNvPr>
          <p:cNvSpPr txBox="1">
            <a:spLocks noChangeArrowheads="1"/>
          </p:cNvSpPr>
          <p:nvPr/>
        </p:nvSpPr>
        <p:spPr bwMode="auto">
          <a:xfrm>
            <a:off x="4191000" y="5257800"/>
            <a:ext cx="4724400" cy="584200"/>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a:spAutoFit/>
          </a:bodyPr>
          <a:lstStyle/>
          <a:p>
            <a:pPr algn="ctr" eaLnBrk="1" fontAlgn="auto" hangingPunct="1">
              <a:spcBef>
                <a:spcPts val="0"/>
              </a:spcBef>
              <a:spcAft>
                <a:spcPts val="0"/>
              </a:spcAft>
              <a:defRPr/>
            </a:pPr>
            <a:r>
              <a:rPr lang="es-MX" sz="1600" dirty="0">
                <a:effectLst>
                  <a:outerShdw blurRad="38100" dist="38100" dir="2700000" algn="tl">
                    <a:srgbClr val="C0C0C0"/>
                  </a:outerShdw>
                </a:effectLst>
                <a:latin typeface="Tahoma" pitchFamily="34" charset="0"/>
              </a:rPr>
              <a:t>Transaccional – Transformacional</a:t>
            </a:r>
          </a:p>
          <a:p>
            <a:pPr algn="ctr" eaLnBrk="1" fontAlgn="auto" hangingPunct="1">
              <a:spcBef>
                <a:spcPts val="0"/>
              </a:spcBef>
              <a:spcAft>
                <a:spcPts val="0"/>
              </a:spcAft>
              <a:defRPr/>
            </a:pPr>
            <a:r>
              <a:rPr lang="es-MX" sz="1600" dirty="0">
                <a:effectLst>
                  <a:outerShdw blurRad="38100" dist="38100" dir="2700000" algn="tl">
                    <a:srgbClr val="C0C0C0"/>
                  </a:outerShdw>
                </a:effectLst>
                <a:latin typeface="Tahoma" pitchFamily="34" charset="0"/>
              </a:rPr>
              <a:t> </a:t>
            </a:r>
            <a:endParaRPr lang="es-ES" sz="1600" dirty="0">
              <a:effectLst>
                <a:outerShdw blurRad="38100" dist="38100" dir="2700000" algn="tl">
                  <a:srgbClr val="C0C0C0"/>
                </a:outerShdw>
              </a:effectLst>
              <a:latin typeface="Tahoma" pitchFamily="34" charset="0"/>
            </a:endParaRPr>
          </a:p>
        </p:txBody>
      </p:sp>
      <p:sp>
        <p:nvSpPr>
          <p:cNvPr id="521241" name="Text Box 25" descr="Diagonal hacia arriba oscura">
            <a:extLst>
              <a:ext uri="{FF2B5EF4-FFF2-40B4-BE49-F238E27FC236}">
                <a16:creationId xmlns:a16="http://schemas.microsoft.com/office/drawing/2014/main" id="{400876B9-6544-A03A-50D3-08E2F5225420}"/>
              </a:ext>
            </a:extLst>
          </p:cNvPr>
          <p:cNvSpPr txBox="1">
            <a:spLocks noChangeArrowheads="1"/>
          </p:cNvSpPr>
          <p:nvPr/>
        </p:nvSpPr>
        <p:spPr bwMode="auto">
          <a:xfrm>
            <a:off x="4191000" y="5946775"/>
            <a:ext cx="4724400" cy="584200"/>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a:spAutoFit/>
          </a:bodyPr>
          <a:lstStyle/>
          <a:p>
            <a:pPr algn="ctr" eaLnBrk="1" fontAlgn="auto" hangingPunct="1">
              <a:spcBef>
                <a:spcPct val="50000"/>
              </a:spcBef>
              <a:spcAft>
                <a:spcPts val="0"/>
              </a:spcAft>
              <a:defRPr/>
            </a:pPr>
            <a:r>
              <a:rPr lang="es-MX" sz="1600" dirty="0">
                <a:effectLst>
                  <a:outerShdw blurRad="38100" dist="38100" dir="2700000" algn="tl">
                    <a:srgbClr val="C0C0C0"/>
                  </a:outerShdw>
                </a:effectLst>
                <a:latin typeface="Tahoma" pitchFamily="34" charset="0"/>
              </a:rPr>
              <a:t>DE SERVICIO: madurez de los subordinados: Dirige, Persuade, Participa, Delega</a:t>
            </a:r>
            <a:endParaRPr lang="es-ES" sz="1600" dirty="0">
              <a:effectLst>
                <a:outerShdw blurRad="38100" dist="38100" dir="2700000" algn="tl">
                  <a:srgbClr val="C0C0C0"/>
                </a:outerShdw>
              </a:effectLst>
              <a:latin typeface="Tahoma" pitchFamily="34" charset="0"/>
            </a:endParaRPr>
          </a:p>
        </p:txBody>
      </p:sp>
      <p:sp>
        <p:nvSpPr>
          <p:cNvPr id="16406" name="AutoShape 26" descr="Tablero de damas pequeño">
            <a:extLst>
              <a:ext uri="{FF2B5EF4-FFF2-40B4-BE49-F238E27FC236}">
                <a16:creationId xmlns:a16="http://schemas.microsoft.com/office/drawing/2014/main" id="{26B2753C-8DC9-7DBE-E1CC-D52EBFC96BF6}"/>
              </a:ext>
            </a:extLst>
          </p:cNvPr>
          <p:cNvSpPr>
            <a:spLocks noChangeArrowheads="1"/>
          </p:cNvSpPr>
          <p:nvPr/>
        </p:nvSpPr>
        <p:spPr bwMode="auto">
          <a:xfrm>
            <a:off x="3886200" y="5410200"/>
            <a:ext cx="152400" cy="304800"/>
          </a:xfrm>
          <a:prstGeom prst="rightArrow">
            <a:avLst>
              <a:gd name="adj1" fmla="val 50000"/>
              <a:gd name="adj2" fmla="val 25000"/>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endParaRPr lang="es-AR" altLang="es-AR" sz="2400">
              <a:latin typeface="Times New Roman" panose="02020603050405020304" pitchFamily="18" charset="0"/>
            </a:endParaRPr>
          </a:p>
        </p:txBody>
      </p:sp>
      <p:sp>
        <p:nvSpPr>
          <p:cNvPr id="16407" name="AutoShape 27" descr="Tablero de damas pequeño">
            <a:extLst>
              <a:ext uri="{FF2B5EF4-FFF2-40B4-BE49-F238E27FC236}">
                <a16:creationId xmlns:a16="http://schemas.microsoft.com/office/drawing/2014/main" id="{33885096-3BC1-A247-BCF4-9A26860767BB}"/>
              </a:ext>
            </a:extLst>
          </p:cNvPr>
          <p:cNvSpPr>
            <a:spLocks noChangeArrowheads="1"/>
          </p:cNvSpPr>
          <p:nvPr/>
        </p:nvSpPr>
        <p:spPr bwMode="auto">
          <a:xfrm>
            <a:off x="3886200" y="6096000"/>
            <a:ext cx="152400" cy="304800"/>
          </a:xfrm>
          <a:prstGeom prst="rightArrow">
            <a:avLst>
              <a:gd name="adj1" fmla="val 50000"/>
              <a:gd name="adj2" fmla="val 25000"/>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endParaRPr lang="es-AR" altLang="es-AR" sz="2400">
              <a:latin typeface="Times New Roman" panose="02020603050405020304" pitchFamily="18" charset="0"/>
            </a:endParaRPr>
          </a:p>
        </p:txBody>
      </p:sp>
      <p:sp>
        <p:nvSpPr>
          <p:cNvPr id="25" name="Text Box 6" descr="Diagonal hacia abajo oscura">
            <a:extLst>
              <a:ext uri="{FF2B5EF4-FFF2-40B4-BE49-F238E27FC236}">
                <a16:creationId xmlns:a16="http://schemas.microsoft.com/office/drawing/2014/main" id="{6F10A4CF-B8C7-4185-516E-353A935C7649}"/>
              </a:ext>
            </a:extLst>
          </p:cNvPr>
          <p:cNvSpPr txBox="1">
            <a:spLocks noChangeArrowheads="1"/>
          </p:cNvSpPr>
          <p:nvPr/>
        </p:nvSpPr>
        <p:spPr bwMode="auto">
          <a:xfrm>
            <a:off x="228600" y="666750"/>
            <a:ext cx="3429000" cy="646113"/>
          </a:xfrm>
          <a:prstGeom prst="rect">
            <a:avLst/>
          </a:prstGeom>
          <a:noFill/>
          <a:ln w="9525">
            <a:solidFill>
              <a:schemeClr val="tx1"/>
            </a:solidFill>
            <a:miter lim="800000"/>
            <a:headEnd/>
            <a:tailEnd/>
          </a:ln>
          <a:effectLst/>
        </p:spPr>
        <p:txBody>
          <a:bodyPr>
            <a:spAutoFit/>
          </a:bodyPr>
          <a:lstStyle/>
          <a:p>
            <a:pPr algn="ctr" eaLnBrk="1" fontAlgn="auto" hangingPunct="1">
              <a:spcBef>
                <a:spcPts val="0"/>
              </a:spcBef>
              <a:spcAft>
                <a:spcPts val="0"/>
              </a:spcAft>
              <a:defRPr/>
            </a:pPr>
            <a:r>
              <a:rPr lang="es-ES" b="1" dirty="0">
                <a:solidFill>
                  <a:schemeClr val="tx2"/>
                </a:solidFill>
                <a:latin typeface="Arial" pitchFamily="34" charset="0"/>
                <a:ea typeface="+mj-ea"/>
                <a:cs typeface="+mj-cs"/>
              </a:rPr>
              <a:t>Teoría del Gran Hombre</a:t>
            </a:r>
          </a:p>
          <a:p>
            <a:pPr algn="ctr" eaLnBrk="1" fontAlgn="auto" hangingPunct="1">
              <a:spcBef>
                <a:spcPts val="0"/>
              </a:spcBef>
              <a:spcAft>
                <a:spcPts val="0"/>
              </a:spcAft>
              <a:defRPr/>
            </a:pPr>
            <a:r>
              <a:rPr lang="es-ES" b="1" dirty="0">
                <a:solidFill>
                  <a:schemeClr val="tx2"/>
                </a:solidFill>
                <a:latin typeface="Arial" pitchFamily="34" charset="0"/>
                <a:ea typeface="+mj-ea"/>
                <a:cs typeface="+mj-cs"/>
              </a:rPr>
              <a:t>Down J. 1936</a:t>
            </a:r>
          </a:p>
        </p:txBody>
      </p:sp>
      <p:sp>
        <p:nvSpPr>
          <p:cNvPr id="26" name="Text Box 9" descr="Diagonal hacia arriba oscura">
            <a:extLst>
              <a:ext uri="{FF2B5EF4-FFF2-40B4-BE49-F238E27FC236}">
                <a16:creationId xmlns:a16="http://schemas.microsoft.com/office/drawing/2014/main" id="{1272588B-FB79-688A-BCA1-2FE3AAD79B05}"/>
              </a:ext>
            </a:extLst>
          </p:cNvPr>
          <p:cNvSpPr txBox="1">
            <a:spLocks noChangeArrowheads="1"/>
          </p:cNvSpPr>
          <p:nvPr/>
        </p:nvSpPr>
        <p:spPr bwMode="auto">
          <a:xfrm>
            <a:off x="4191000" y="682625"/>
            <a:ext cx="4724400" cy="584200"/>
          </a:xfrm>
          <a:prstGeom prst="rect">
            <a:avLst/>
          </a:prstGeom>
          <a:ln>
            <a:headEnd/>
            <a:tailEnd/>
          </a:ln>
        </p:spPr>
        <p:style>
          <a:lnRef idx="2">
            <a:schemeClr val="dk1"/>
          </a:lnRef>
          <a:fillRef idx="1">
            <a:schemeClr val="lt1"/>
          </a:fillRef>
          <a:effectRef idx="0">
            <a:schemeClr val="dk1"/>
          </a:effectRef>
          <a:fontRef idx="minor">
            <a:schemeClr val="dk1"/>
          </a:fontRef>
        </p:style>
        <p:txBody>
          <a:bodyPr>
            <a:spAutoFit/>
          </a:bodyPr>
          <a:lstStyle/>
          <a:p>
            <a:pPr algn="ctr" eaLnBrk="1" fontAlgn="auto" hangingPunct="1">
              <a:spcBef>
                <a:spcPts val="0"/>
              </a:spcBef>
              <a:spcAft>
                <a:spcPts val="0"/>
              </a:spcAft>
              <a:defRPr/>
            </a:pPr>
            <a:r>
              <a:rPr lang="es-AR" sz="1600" dirty="0">
                <a:effectLst>
                  <a:outerShdw blurRad="38100" dist="38100" dir="2700000" algn="tl">
                    <a:srgbClr val="C0C0C0"/>
                  </a:outerShdw>
                </a:effectLst>
                <a:latin typeface="Tahoma" pitchFamily="34" charset="0"/>
              </a:rPr>
              <a:t>Las masas siempre están </a:t>
            </a:r>
            <a:r>
              <a:rPr lang="es-ES" sz="1600" dirty="0">
                <a:effectLst>
                  <a:outerShdw blurRad="38100" dist="38100" dir="2700000" algn="tl">
                    <a:srgbClr val="C0C0C0"/>
                  </a:outerShdw>
                </a:effectLst>
                <a:latin typeface="Tahoma" pitchFamily="34" charset="0"/>
              </a:rPr>
              <a:t>lideradas por una minoría superior </a:t>
            </a:r>
          </a:p>
        </p:txBody>
      </p:sp>
      <p:sp>
        <p:nvSpPr>
          <p:cNvPr id="16410" name="AutoShape 14" descr="Tablero de damas pequeño">
            <a:extLst>
              <a:ext uri="{FF2B5EF4-FFF2-40B4-BE49-F238E27FC236}">
                <a16:creationId xmlns:a16="http://schemas.microsoft.com/office/drawing/2014/main" id="{AE29944D-DE8C-7B57-42D5-081E103CE5FE}"/>
              </a:ext>
            </a:extLst>
          </p:cNvPr>
          <p:cNvSpPr>
            <a:spLocks noChangeArrowheads="1"/>
          </p:cNvSpPr>
          <p:nvPr/>
        </p:nvSpPr>
        <p:spPr bwMode="auto">
          <a:xfrm>
            <a:off x="3863975" y="1646238"/>
            <a:ext cx="152400" cy="304800"/>
          </a:xfrm>
          <a:prstGeom prst="rightArrow">
            <a:avLst>
              <a:gd name="adj1" fmla="val 50000"/>
              <a:gd name="adj2" fmla="val 25000"/>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endParaRPr lang="es-AR" altLang="es-AR" sz="2400">
              <a:latin typeface="Times New Roman" panose="02020603050405020304" pitchFamily="18" charset="0"/>
            </a:endParaRP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115AC02F-2E71-321F-30E1-2CF52662FFD1}"/>
              </a:ext>
            </a:extLst>
          </p:cNvPr>
          <p:cNvSpPr>
            <a:spLocks noGrp="1" noChangeArrowheads="1"/>
          </p:cNvSpPr>
          <p:nvPr>
            <p:ph type="title"/>
          </p:nvPr>
        </p:nvSpPr>
        <p:spPr>
          <a:xfrm>
            <a:off x="685800" y="1114426"/>
            <a:ext cx="7772400" cy="928688"/>
          </a:xfrm>
        </p:spPr>
        <p:txBody>
          <a:bodyPr>
            <a:normAutofit/>
          </a:bodyPr>
          <a:lstStyle/>
          <a:p>
            <a:pPr defTabSz="914377" fontAlgn="auto">
              <a:spcAft>
                <a:spcPts val="0"/>
              </a:spcAft>
              <a:defRPr/>
            </a:pPr>
            <a:r>
              <a:rPr lang="es-CL" altLang="es-AR" sz="4000" b="1" cap="all" dirty="0">
                <a:solidFill>
                  <a:srgbClr val="7B9899"/>
                </a:solidFill>
              </a:rPr>
              <a:t>1- Teoría de los Rasgos</a:t>
            </a:r>
            <a:endParaRPr lang="es-ES" altLang="es-AR" sz="4000" b="1" cap="all" dirty="0">
              <a:solidFill>
                <a:srgbClr val="7B9899"/>
              </a:solidFill>
            </a:endParaRPr>
          </a:p>
        </p:txBody>
      </p:sp>
      <p:sp>
        <p:nvSpPr>
          <p:cNvPr id="18435" name="Rectangle 3">
            <a:extLst>
              <a:ext uri="{FF2B5EF4-FFF2-40B4-BE49-F238E27FC236}">
                <a16:creationId xmlns:a16="http://schemas.microsoft.com/office/drawing/2014/main" id="{E23F9576-A2DE-901A-B629-124BD367B59B}"/>
              </a:ext>
            </a:extLst>
          </p:cNvPr>
          <p:cNvSpPr>
            <a:spLocks noGrp="1" noChangeArrowheads="1"/>
          </p:cNvSpPr>
          <p:nvPr>
            <p:ph idx="1"/>
          </p:nvPr>
        </p:nvSpPr>
        <p:spPr>
          <a:xfrm>
            <a:off x="685800" y="2132856"/>
            <a:ext cx="8072438" cy="3816424"/>
          </a:xfrm>
        </p:spPr>
        <p:txBody>
          <a:bodyPr>
            <a:normAutofit lnSpcReduction="10000"/>
          </a:bodyPr>
          <a:lstStyle/>
          <a:p>
            <a:pPr marL="273050" indent="-273050" algn="just">
              <a:lnSpc>
                <a:spcPct val="110000"/>
              </a:lnSpc>
              <a:spcAft>
                <a:spcPct val="0"/>
              </a:spcAft>
              <a:buFont typeface="Wingdings 2" pitchFamily="2" charset="77"/>
              <a:buChar char=""/>
            </a:pPr>
            <a:r>
              <a:rPr lang="es-CL" altLang="es-AR" sz="2200" dirty="0">
                <a:cs typeface="Times New Roman" pitchFamily="18" charset="0"/>
              </a:rPr>
              <a:t>El Líder cuenta con características naturales que le permiten influir sobre los demás. Características INNATAS.</a:t>
            </a:r>
          </a:p>
          <a:p>
            <a:pPr marL="273050" indent="-273050" algn="just">
              <a:lnSpc>
                <a:spcPct val="110000"/>
              </a:lnSpc>
              <a:spcAft>
                <a:spcPct val="0"/>
              </a:spcAft>
              <a:buFont typeface="Wingdings 2" pitchFamily="2" charset="77"/>
              <a:buChar char=""/>
            </a:pPr>
            <a:r>
              <a:rPr lang="es-ES_tradnl" altLang="es-AR" sz="2200" dirty="0">
                <a:cs typeface="Times New Roman" pitchFamily="18" charset="0"/>
              </a:rPr>
              <a:t>Rasgos: físicos, inteligencia, personalidad, desempeño de tareas, sociales.</a:t>
            </a:r>
          </a:p>
          <a:p>
            <a:pPr marL="273050" indent="-273050" algn="just">
              <a:lnSpc>
                <a:spcPct val="110000"/>
              </a:lnSpc>
              <a:spcAft>
                <a:spcPct val="0"/>
              </a:spcAft>
              <a:buFont typeface="Wingdings 2" pitchFamily="2" charset="77"/>
              <a:buChar char=""/>
            </a:pPr>
            <a:r>
              <a:rPr lang="es-MX" altLang="es-AR" sz="2200" dirty="0">
                <a:cs typeface="Times New Roman" pitchFamily="18" charset="0"/>
              </a:rPr>
              <a:t>Características de los Lideres: </a:t>
            </a:r>
            <a:r>
              <a:rPr lang="es-MX" altLang="es-AR" sz="2200" b="1" dirty="0">
                <a:cs typeface="Times New Roman" pitchFamily="18" charset="0"/>
              </a:rPr>
              <a:t>empuje, deseo de dirigir, honestidad e integridad, confianza en si mismos, inteligencia, conocimiento relativo al trabajo, valentía, visión.</a:t>
            </a:r>
          </a:p>
          <a:p>
            <a:pPr marL="0" indent="0" algn="just">
              <a:lnSpc>
                <a:spcPct val="110000"/>
              </a:lnSpc>
              <a:spcAft>
                <a:spcPct val="0"/>
              </a:spcAft>
              <a:buNone/>
            </a:pPr>
            <a:endParaRPr lang="es-MX" altLang="es-AR" sz="2200" b="1" dirty="0">
              <a:cs typeface="Times New Roman" pitchFamily="18" charset="0"/>
            </a:endParaRPr>
          </a:p>
          <a:p>
            <a:pPr marL="273050" indent="-273050" algn="just">
              <a:lnSpc>
                <a:spcPct val="110000"/>
              </a:lnSpc>
              <a:spcAft>
                <a:spcPct val="0"/>
              </a:spcAft>
              <a:buFont typeface="Wingdings 2" pitchFamily="2" charset="77"/>
              <a:buChar char=""/>
            </a:pPr>
            <a:r>
              <a:rPr lang="es-AR" altLang="es-AR" sz="2200" dirty="0">
                <a:cs typeface="Times New Roman" pitchFamily="18" charset="0"/>
                <a:hlinkClick r:id="rId2">
                  <a:extLst>
                    <a:ext uri="{A12FA001-AC4F-418D-AE19-62706E023703}">
                      <ahyp:hlinkClr xmlns:ahyp="http://schemas.microsoft.com/office/drawing/2018/hyperlinkcolor" val="tx"/>
                    </a:ext>
                  </a:extLst>
                </a:hlinkClick>
              </a:rPr>
              <a:t>https://www.hacertest.com/personalidad/liderazgo/</a:t>
            </a:r>
            <a:endParaRPr lang="es-MX" altLang="es-AR" sz="2200" dirty="0">
              <a:cs typeface="Times New Roman" pitchFamily="18" charset="0"/>
            </a:endParaRPr>
          </a:p>
          <a:p>
            <a:pPr algn="just" eaLnBrk="1" hangingPunct="1"/>
            <a:endParaRPr lang="es-ES" altLang="es-AR" dirty="0">
              <a:latin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a:extLst>
              <a:ext uri="{FF2B5EF4-FFF2-40B4-BE49-F238E27FC236}">
                <a16:creationId xmlns:a16="http://schemas.microsoft.com/office/drawing/2014/main" id="{F18BE4C6-7C12-A48A-36A7-6E7C53A0ADB2}"/>
              </a:ext>
            </a:extLst>
          </p:cNvPr>
          <p:cNvSpPr txBox="1">
            <a:spLocks noChangeArrowheads="1"/>
          </p:cNvSpPr>
          <p:nvPr/>
        </p:nvSpPr>
        <p:spPr bwMode="auto">
          <a:xfrm>
            <a:off x="392906" y="2120900"/>
            <a:ext cx="8286750" cy="16843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marL="273050" indent="-273050" algn="just" defTabSz="685800">
              <a:lnSpc>
                <a:spcPct val="110000"/>
              </a:lnSpc>
              <a:spcBef>
                <a:spcPts val="1000"/>
              </a:spcBef>
              <a:spcAft>
                <a:spcPct val="0"/>
              </a:spcAft>
              <a:buClr>
                <a:schemeClr val="accent1"/>
              </a:buClr>
              <a:buSzPct val="100000"/>
              <a:buFont typeface="Wingdings 2" pitchFamily="2" charset="77"/>
              <a:buChar char=""/>
            </a:pPr>
            <a:r>
              <a:rPr lang="es-ES_tradnl" altLang="es-AR" sz="2200" dirty="0">
                <a:latin typeface="+mn-lt"/>
                <a:cs typeface="Times New Roman" pitchFamily="18" charset="0"/>
              </a:rPr>
              <a:t>Estudian el comportamiento de los líderes, preguntándose si hay algo especial en la forma en que se comportan los líderes eficaces.</a:t>
            </a:r>
          </a:p>
          <a:p>
            <a:pPr marL="273050" indent="-273050" algn="just" defTabSz="685800">
              <a:lnSpc>
                <a:spcPct val="110000"/>
              </a:lnSpc>
              <a:spcBef>
                <a:spcPts val="1000"/>
              </a:spcBef>
              <a:spcAft>
                <a:spcPct val="0"/>
              </a:spcAft>
              <a:buClr>
                <a:schemeClr val="accent1"/>
              </a:buClr>
              <a:buSzPct val="100000"/>
              <a:buFont typeface="Wingdings 2" pitchFamily="2" charset="77"/>
              <a:buChar char=""/>
            </a:pPr>
            <a:r>
              <a:rPr lang="es-ES_tradnl" altLang="es-AR" sz="2200" u="sng" dirty="0">
                <a:latin typeface="+mn-lt"/>
                <a:cs typeface="Times New Roman" pitchFamily="18" charset="0"/>
              </a:rPr>
              <a:t>Principal Limitación</a:t>
            </a:r>
            <a:r>
              <a:rPr lang="es-ES_tradnl" altLang="es-AR" sz="2200" dirty="0">
                <a:latin typeface="+mn-lt"/>
                <a:cs typeface="Times New Roman" pitchFamily="18" charset="0"/>
              </a:rPr>
              <a:t>:  No consideran los factores situacionales que influyen en el triunfo o el fracaso del líder.</a:t>
            </a:r>
          </a:p>
        </p:txBody>
      </p:sp>
      <p:sp>
        <p:nvSpPr>
          <p:cNvPr id="18435" name="Rectangle 3">
            <a:extLst>
              <a:ext uri="{FF2B5EF4-FFF2-40B4-BE49-F238E27FC236}">
                <a16:creationId xmlns:a16="http://schemas.microsoft.com/office/drawing/2014/main" id="{96342066-F766-21CA-AE36-33A1D1BF0216}"/>
              </a:ext>
            </a:extLst>
          </p:cNvPr>
          <p:cNvSpPr>
            <a:spLocks noChangeArrowheads="1"/>
          </p:cNvSpPr>
          <p:nvPr/>
        </p:nvSpPr>
        <p:spPr bwMode="auto">
          <a:xfrm>
            <a:off x="214313" y="260648"/>
            <a:ext cx="8643937" cy="1656184"/>
          </a:xfrm>
          <a:prstGeom prst="rect">
            <a:avLst/>
          </a:prstGeom>
          <a:noFill/>
          <a:ln w="9525">
            <a:noFill/>
            <a:miter lim="800000"/>
            <a:headEnd/>
            <a:tailEnd/>
          </a:ln>
        </p:spPr>
        <p:txBody>
          <a:bodyPr anchor="ctr"/>
          <a:lstStyle/>
          <a:p>
            <a:pPr defTabSz="914377">
              <a:lnSpc>
                <a:spcPct val="90000"/>
              </a:lnSpc>
              <a:spcBef>
                <a:spcPct val="0"/>
              </a:spcBef>
              <a:defRPr/>
            </a:pPr>
            <a:r>
              <a:rPr lang="es-ES_tradnl" sz="4000" b="1" cap="all" dirty="0">
                <a:solidFill>
                  <a:srgbClr val="7B9899"/>
                </a:solidFill>
                <a:latin typeface="+mj-lt"/>
                <a:ea typeface="+mj-ea"/>
                <a:cs typeface="+mj-cs"/>
              </a:rPr>
              <a:t>2- TEORIAS CONDUCTUALES o DE COMPORTAMIENTO</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CE3625A5-5DB8-50BF-CF80-ADDB178160A1}"/>
              </a:ext>
            </a:extLst>
          </p:cNvPr>
          <p:cNvSpPr txBox="1"/>
          <p:nvPr/>
        </p:nvSpPr>
        <p:spPr>
          <a:xfrm>
            <a:off x="2957513" y="4214813"/>
            <a:ext cx="184731" cy="369332"/>
          </a:xfrm>
          <a:prstGeom prst="rect">
            <a:avLst/>
          </a:prstGeom>
          <a:noFill/>
        </p:spPr>
        <p:txBody>
          <a:bodyPr wrap="none" rtlCol="0">
            <a:spAutoFit/>
          </a:bodyPr>
          <a:lstStyle/>
          <a:p>
            <a:endParaRPr lang="es-PR" dirty="0"/>
          </a:p>
        </p:txBody>
      </p:sp>
      <p:graphicFrame>
        <p:nvGraphicFramePr>
          <p:cNvPr id="5" name="Group 163">
            <a:extLst>
              <a:ext uri="{FF2B5EF4-FFF2-40B4-BE49-F238E27FC236}">
                <a16:creationId xmlns:a16="http://schemas.microsoft.com/office/drawing/2014/main" id="{5D934740-C5D7-FED3-1CDD-2859C7EA2E0C}"/>
              </a:ext>
            </a:extLst>
          </p:cNvPr>
          <p:cNvGraphicFramePr>
            <a:graphicFrameLocks noGrp="1"/>
          </p:cNvGraphicFramePr>
          <p:nvPr>
            <p:extLst>
              <p:ext uri="{D42A27DB-BD31-4B8C-83A1-F6EECF244321}">
                <p14:modId xmlns:p14="http://schemas.microsoft.com/office/powerpoint/2010/main" val="3079808163"/>
              </p:ext>
            </p:extLst>
          </p:nvPr>
        </p:nvGraphicFramePr>
        <p:xfrm>
          <a:off x="642937" y="2060848"/>
          <a:ext cx="7858126" cy="3865575"/>
        </p:xfrm>
        <a:graphic>
          <a:graphicData uri="http://schemas.openxmlformats.org/drawingml/2006/table">
            <a:tbl>
              <a:tblPr/>
              <a:tblGrid>
                <a:gridCol w="1928813">
                  <a:extLst>
                    <a:ext uri="{9D8B030D-6E8A-4147-A177-3AD203B41FA5}">
                      <a16:colId xmlns:a16="http://schemas.microsoft.com/office/drawing/2014/main" val="20000"/>
                    </a:ext>
                  </a:extLst>
                </a:gridCol>
                <a:gridCol w="2000250">
                  <a:extLst>
                    <a:ext uri="{9D8B030D-6E8A-4147-A177-3AD203B41FA5}">
                      <a16:colId xmlns:a16="http://schemas.microsoft.com/office/drawing/2014/main" val="20001"/>
                    </a:ext>
                  </a:extLst>
                </a:gridCol>
                <a:gridCol w="2000250">
                  <a:extLst>
                    <a:ext uri="{9D8B030D-6E8A-4147-A177-3AD203B41FA5}">
                      <a16:colId xmlns:a16="http://schemas.microsoft.com/office/drawing/2014/main" val="20002"/>
                    </a:ext>
                  </a:extLst>
                </a:gridCol>
                <a:gridCol w="1928813">
                  <a:extLst>
                    <a:ext uri="{9D8B030D-6E8A-4147-A177-3AD203B41FA5}">
                      <a16:colId xmlns:a16="http://schemas.microsoft.com/office/drawing/2014/main" val="20003"/>
                    </a:ext>
                  </a:extLst>
                </a:gridCol>
              </a:tblGrid>
              <a:tr h="878335">
                <a:tc>
                  <a:txBody>
                    <a:bodyPr/>
                    <a:lstStyle/>
                    <a:p>
                      <a:pPr marL="0" marR="0" lvl="0" indent="0" algn="ctr" defTabSz="914400" rtl="0" eaLnBrk="0" fontAlgn="base" latinLnBrk="0" hangingPunct="0">
                        <a:lnSpc>
                          <a:spcPct val="100000"/>
                        </a:lnSpc>
                        <a:spcBef>
                          <a:spcPct val="20000"/>
                        </a:spcBef>
                        <a:spcAft>
                          <a:spcPct val="0"/>
                        </a:spcAft>
                        <a:buClr>
                          <a:schemeClr val="accent1"/>
                        </a:buClr>
                        <a:buSzPct val="70000"/>
                        <a:buFont typeface="Monotype Sorts" pitchFamily="2" charset="2"/>
                        <a:buNone/>
                        <a:tabLst/>
                      </a:pPr>
                      <a:r>
                        <a:rPr kumimoji="1" lang="es-AR" sz="1400" b="1" i="0" u="none" strike="noStrike" cap="none" normalizeH="0" baseline="0" noProof="0" dirty="0">
                          <a:ln>
                            <a:noFill/>
                          </a:ln>
                          <a:solidFill>
                            <a:schemeClr val="tx1">
                              <a:lumMod val="75000"/>
                              <a:lumOff val="25000"/>
                            </a:schemeClr>
                          </a:solidFill>
                          <a:effectLst/>
                          <a:latin typeface="Arial" charset="0"/>
                        </a:rPr>
                        <a:t>1) Estudios de la Estatal de Ohio</a:t>
                      </a:r>
                    </a:p>
                  </a:txBody>
                  <a:tcPr marL="91439" marR="91439" marT="45699" marB="45699" anchor="ctr" horzOverflow="overflow">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28575"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
                          <a:schemeClr val="accent1"/>
                        </a:buClr>
                        <a:buSzPct val="70000"/>
                        <a:buFont typeface="Monotype Sorts" pitchFamily="2" charset="2"/>
                        <a:buNone/>
                        <a:tabLst/>
                      </a:pPr>
                      <a:r>
                        <a:rPr kumimoji="1" lang="es-AR" sz="1400" b="1" i="0" u="none" strike="noStrike" cap="none" normalizeH="0" baseline="0" noProof="0" dirty="0">
                          <a:ln>
                            <a:noFill/>
                          </a:ln>
                          <a:solidFill>
                            <a:schemeClr val="tx1">
                              <a:lumMod val="75000"/>
                              <a:lumOff val="25000"/>
                            </a:schemeClr>
                          </a:solidFill>
                          <a:effectLst/>
                          <a:latin typeface="Arial" charset="0"/>
                        </a:rPr>
                        <a:t>2) Estudios de la Universidad de Michigan</a:t>
                      </a:r>
                    </a:p>
                  </a:txBody>
                  <a:tcPr marL="91439" marR="91439" marT="45699" marB="45699" anchor="ctr" horzOverflow="overflow">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28575"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
                          <a:schemeClr val="accent1"/>
                        </a:buClr>
                        <a:buSzPct val="70000"/>
                        <a:buFont typeface="Monotype Sorts" pitchFamily="2" charset="2"/>
                        <a:buNone/>
                        <a:tabLst/>
                      </a:pPr>
                      <a:r>
                        <a:rPr kumimoji="1" lang="es-AR" sz="1400" b="1" i="0" u="none" strike="noStrike" cap="none" normalizeH="0" baseline="0" noProof="0" dirty="0">
                          <a:ln>
                            <a:noFill/>
                          </a:ln>
                          <a:solidFill>
                            <a:schemeClr val="tx1">
                              <a:lumMod val="75000"/>
                              <a:lumOff val="25000"/>
                            </a:schemeClr>
                          </a:solidFill>
                          <a:effectLst/>
                          <a:latin typeface="Arial" charset="0"/>
                        </a:rPr>
                        <a:t>3) La rejilla Gerencial </a:t>
                      </a:r>
                    </a:p>
                    <a:p>
                      <a:pPr marL="0" marR="0" lvl="0" indent="0" algn="ctr" defTabSz="914400" rtl="0" eaLnBrk="0" fontAlgn="base" latinLnBrk="0" hangingPunct="0">
                        <a:lnSpc>
                          <a:spcPct val="100000"/>
                        </a:lnSpc>
                        <a:spcBef>
                          <a:spcPct val="20000"/>
                        </a:spcBef>
                        <a:spcAft>
                          <a:spcPct val="0"/>
                        </a:spcAft>
                        <a:buClr>
                          <a:schemeClr val="accent1"/>
                        </a:buClr>
                        <a:buSzPct val="70000"/>
                        <a:buFont typeface="Monotype Sorts" pitchFamily="2" charset="2"/>
                        <a:buNone/>
                        <a:tabLst/>
                        <a:defRPr/>
                      </a:pPr>
                      <a:r>
                        <a:rPr kumimoji="1" lang="es-AR" sz="1400" b="1" i="0" u="none" strike="noStrike" cap="none" normalizeH="0" baseline="0" noProof="0" dirty="0">
                          <a:ln>
                            <a:noFill/>
                          </a:ln>
                          <a:solidFill>
                            <a:schemeClr val="tx1">
                              <a:lumMod val="75000"/>
                              <a:lumOff val="25000"/>
                            </a:schemeClr>
                          </a:solidFill>
                          <a:effectLst/>
                          <a:latin typeface="Arial" charset="0"/>
                        </a:rPr>
                        <a:t>(</a:t>
                      </a:r>
                      <a:r>
                        <a:rPr kumimoji="1" lang="es-AR" sz="1400" b="0" i="0" u="none" strike="noStrike" cap="none" normalizeH="0" baseline="0" noProof="0" dirty="0" err="1">
                          <a:ln>
                            <a:noFill/>
                          </a:ln>
                          <a:solidFill>
                            <a:schemeClr val="tx1"/>
                          </a:solidFill>
                          <a:effectLst/>
                          <a:latin typeface="Arial" charset="0"/>
                        </a:rPr>
                        <a:t>Blake</a:t>
                      </a:r>
                      <a:r>
                        <a:rPr kumimoji="1" lang="es-AR" sz="1400" b="0" i="0" u="none" strike="noStrike" cap="none" normalizeH="0" baseline="0" noProof="0" dirty="0">
                          <a:ln>
                            <a:noFill/>
                          </a:ln>
                          <a:solidFill>
                            <a:schemeClr val="tx1"/>
                          </a:solidFill>
                          <a:effectLst/>
                          <a:latin typeface="Arial" charset="0"/>
                        </a:rPr>
                        <a:t> y </a:t>
                      </a:r>
                      <a:r>
                        <a:rPr kumimoji="1" lang="es-AR" sz="1400" b="0" i="0" u="none" strike="noStrike" cap="none" normalizeH="0" baseline="0" noProof="0" dirty="0" err="1">
                          <a:ln>
                            <a:noFill/>
                          </a:ln>
                          <a:solidFill>
                            <a:schemeClr val="tx1"/>
                          </a:solidFill>
                          <a:effectLst/>
                          <a:latin typeface="Arial" charset="0"/>
                        </a:rPr>
                        <a:t>Mouton</a:t>
                      </a:r>
                      <a:r>
                        <a:rPr kumimoji="1" lang="es-AR" sz="1400" b="1" i="0" u="none" strike="noStrike" cap="none" normalizeH="0" baseline="0" noProof="0" dirty="0">
                          <a:ln>
                            <a:noFill/>
                          </a:ln>
                          <a:solidFill>
                            <a:schemeClr val="tx1">
                              <a:lumMod val="75000"/>
                              <a:lumOff val="25000"/>
                            </a:schemeClr>
                          </a:solidFill>
                          <a:effectLst/>
                          <a:latin typeface="Arial" charset="0"/>
                        </a:rPr>
                        <a:t>)</a:t>
                      </a:r>
                      <a:endParaRPr kumimoji="1" lang="es-AR" sz="1400" b="0" i="0" u="none" strike="noStrike" cap="none" normalizeH="0" baseline="0" noProof="0" dirty="0">
                        <a:ln>
                          <a:noFill/>
                        </a:ln>
                        <a:solidFill>
                          <a:schemeClr val="tx1"/>
                        </a:solidFill>
                        <a:effectLst/>
                        <a:latin typeface="Arial" charset="0"/>
                      </a:endParaRPr>
                    </a:p>
                  </a:txBody>
                  <a:tcPr marL="91439" marR="91439" marT="45699" marB="45699" anchor="ctr" horzOverflow="overflow">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28575"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
                          <a:schemeClr val="accent1"/>
                        </a:buClr>
                        <a:buSzPct val="70000"/>
                        <a:buFont typeface="Monotype Sorts" pitchFamily="2" charset="2"/>
                        <a:buNone/>
                        <a:tabLst/>
                      </a:pPr>
                      <a:r>
                        <a:rPr kumimoji="1" lang="es-AR" sz="1400" b="1" i="0" u="none" strike="noStrike" cap="none" normalizeH="0" baseline="0" noProof="0" dirty="0">
                          <a:ln>
                            <a:noFill/>
                          </a:ln>
                          <a:solidFill>
                            <a:schemeClr val="tx1">
                              <a:lumMod val="75000"/>
                              <a:lumOff val="25000"/>
                            </a:schemeClr>
                          </a:solidFill>
                          <a:effectLst/>
                          <a:latin typeface="Arial" charset="0"/>
                        </a:rPr>
                        <a:t>4) Estudios de Escandinavia</a:t>
                      </a:r>
                    </a:p>
                  </a:txBody>
                  <a:tcPr marL="91439" marR="91439" marT="45699" marB="45699" anchor="ctr" horzOverflow="overflow">
                    <a:lnL w="3175" cap="flat" cmpd="sng" algn="ctr">
                      <a:solidFill>
                        <a:schemeClr val="tx2"/>
                      </a:solidFill>
                      <a:prstDash val="solid"/>
                      <a:round/>
                      <a:headEnd type="none" w="med" len="med"/>
                      <a:tailEnd type="none" w="med" len="med"/>
                    </a:lnL>
                    <a:lnR w="28575" cap="flat" cmpd="sng" algn="ctr">
                      <a:solidFill>
                        <a:schemeClr val="tx2"/>
                      </a:solidFill>
                      <a:prstDash val="solid"/>
                      <a:round/>
                      <a:headEnd type="none" w="med" len="med"/>
                      <a:tailEnd type="none" w="med" len="med"/>
                    </a:lnR>
                    <a:lnT w="28575"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457442">
                <a:tc gridSpan="3">
                  <a:txBody>
                    <a:bodyPr/>
                    <a:lstStyle/>
                    <a:p>
                      <a:pPr marL="0" marR="0" lvl="0" indent="0" algn="ctr" defTabSz="914400" rtl="0" eaLnBrk="0" fontAlgn="base" latinLnBrk="0" hangingPunct="0">
                        <a:lnSpc>
                          <a:spcPct val="100000"/>
                        </a:lnSpc>
                        <a:spcBef>
                          <a:spcPct val="20000"/>
                        </a:spcBef>
                        <a:spcAft>
                          <a:spcPct val="0"/>
                        </a:spcAft>
                        <a:buClr>
                          <a:schemeClr val="accent1"/>
                        </a:buClr>
                        <a:buSzPct val="70000"/>
                        <a:buFont typeface="Monotype Sorts" pitchFamily="2" charset="2"/>
                        <a:buNone/>
                        <a:tabLst/>
                      </a:pPr>
                      <a:r>
                        <a:rPr kumimoji="1" lang="es-AR" sz="1200" b="0" i="0" u="none" strike="noStrike" cap="none" normalizeH="0" baseline="0" noProof="0">
                          <a:ln>
                            <a:noFill/>
                          </a:ln>
                          <a:solidFill>
                            <a:schemeClr val="tx1"/>
                          </a:solidFill>
                          <a:effectLst/>
                          <a:latin typeface="Arial" charset="0"/>
                        </a:rPr>
                        <a:t>Fines de la década de 1940</a:t>
                      </a:r>
                    </a:p>
                  </a:txBody>
                  <a:tcPr marL="91439" marR="91439" marT="45699" marB="45699" anchor="ctr" horzOverflow="overflow">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hMerge="1">
                  <a:txBody>
                    <a:bodyPr/>
                    <a:lstStyle/>
                    <a:p>
                      <a:endParaRPr lang="es-AR"/>
                    </a:p>
                  </a:txBody>
                  <a:tcPr/>
                </a:tc>
                <a:tc hMerge="1">
                  <a:txBody>
                    <a:bodyPr/>
                    <a:lstStyle/>
                    <a:p>
                      <a:endParaRPr lang="es-AR"/>
                    </a:p>
                  </a:txBody>
                  <a:tcPr/>
                </a:tc>
                <a:tc>
                  <a:txBody>
                    <a:bodyPr/>
                    <a:lstStyle/>
                    <a:p>
                      <a:pPr marL="0" marR="0" lvl="0" indent="0" algn="l" defTabSz="914400" rtl="0" eaLnBrk="0" fontAlgn="base" latinLnBrk="0" hangingPunct="0">
                        <a:lnSpc>
                          <a:spcPct val="100000"/>
                        </a:lnSpc>
                        <a:spcBef>
                          <a:spcPct val="20000"/>
                        </a:spcBef>
                        <a:spcAft>
                          <a:spcPct val="0"/>
                        </a:spcAft>
                        <a:buClr>
                          <a:schemeClr val="accent1"/>
                        </a:buClr>
                        <a:buSzPct val="70000"/>
                        <a:buFont typeface="Monotype Sorts" pitchFamily="2" charset="2"/>
                        <a:buNone/>
                        <a:tabLst/>
                      </a:pPr>
                      <a:r>
                        <a:rPr kumimoji="1" lang="es-AR" sz="1200" b="0" i="0" u="none" strike="noStrike" cap="none" normalizeH="0" baseline="0" noProof="0">
                          <a:ln>
                            <a:noFill/>
                          </a:ln>
                          <a:solidFill>
                            <a:schemeClr val="tx1"/>
                          </a:solidFill>
                          <a:effectLst/>
                          <a:latin typeface="Arial" charset="0"/>
                        </a:rPr>
                        <a:t>Fines de los ‘40 y ppios de los ‘60</a:t>
                      </a:r>
                    </a:p>
                  </a:txBody>
                  <a:tcPr marL="91439" marR="91439" marT="45699" marB="45699" anchor="ctr" horzOverflow="overflow">
                    <a:lnL w="3175" cap="flat" cmpd="sng" algn="ctr">
                      <a:solidFill>
                        <a:schemeClr val="tx2"/>
                      </a:solidFill>
                      <a:prstDash val="solid"/>
                      <a:round/>
                      <a:headEnd type="none" w="med" len="med"/>
                      <a:tailEnd type="none" w="med" len="med"/>
                    </a:lnL>
                    <a:lnR w="28575"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79075">
                <a:tc gridSpan="2">
                  <a:txBody>
                    <a:bodyPr/>
                    <a:lstStyle/>
                    <a:p>
                      <a:pPr marL="0" marR="0" lvl="0" indent="0" algn="l" defTabSz="914400" rtl="0" eaLnBrk="0" fontAlgn="base" latinLnBrk="0" hangingPunct="0">
                        <a:lnSpc>
                          <a:spcPct val="100000"/>
                        </a:lnSpc>
                        <a:spcBef>
                          <a:spcPct val="20000"/>
                        </a:spcBef>
                        <a:spcAft>
                          <a:spcPct val="0"/>
                        </a:spcAft>
                        <a:buClr>
                          <a:schemeClr val="accent1"/>
                        </a:buClr>
                        <a:buSzPct val="70000"/>
                        <a:buFontTx/>
                        <a:buChar char="-"/>
                        <a:tabLst/>
                        <a:defRPr/>
                      </a:pPr>
                      <a:r>
                        <a:rPr kumimoji="1" lang="es-AR" sz="1600" b="0" i="0" u="none" strike="noStrike" cap="none" normalizeH="0" baseline="0" noProof="0" dirty="0">
                          <a:ln>
                            <a:noFill/>
                          </a:ln>
                          <a:solidFill>
                            <a:schemeClr val="tx1"/>
                          </a:solidFill>
                          <a:effectLst/>
                          <a:latin typeface="Arial" charset="0"/>
                        </a:rPr>
                        <a:t> Identificaron 2 dimensiones de la conducta del líder:</a:t>
                      </a:r>
                      <a:endParaRPr kumimoji="1" lang="es-AR" sz="1600" b="1" i="0" u="none" strike="noStrike" cap="none" normalizeH="0" baseline="0" noProof="0" dirty="0">
                        <a:ln>
                          <a:noFill/>
                        </a:ln>
                        <a:solidFill>
                          <a:schemeClr val="tx1"/>
                        </a:solidFill>
                        <a:effectLst/>
                        <a:latin typeface="Arial" charset="0"/>
                      </a:endParaRPr>
                    </a:p>
                  </a:txBody>
                  <a:tcPr marL="91439" marR="91439" marT="45699" marB="45699" anchor="ctr" horzOverflow="overflow">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hMerge="1">
                  <a:txBody>
                    <a:bodyPr/>
                    <a:lstStyle/>
                    <a:p>
                      <a:pPr marL="0" marR="0" lvl="0" indent="0" algn="l" defTabSz="914400" rtl="0" eaLnBrk="0" fontAlgn="base" latinLnBrk="0" hangingPunct="0">
                        <a:lnSpc>
                          <a:spcPct val="100000"/>
                        </a:lnSpc>
                        <a:spcBef>
                          <a:spcPct val="20000"/>
                        </a:spcBef>
                        <a:spcAft>
                          <a:spcPct val="0"/>
                        </a:spcAft>
                        <a:buClr>
                          <a:schemeClr val="accent1"/>
                        </a:buClr>
                        <a:buSzPct val="70000"/>
                        <a:buFontTx/>
                        <a:buChar char="-"/>
                        <a:tabLst/>
                      </a:pPr>
                      <a:endParaRPr kumimoji="1" lang="es-AR" sz="1600" b="1" i="0" u="none" strike="noStrike" cap="none" normalizeH="0" baseline="0" noProof="0" dirty="0">
                        <a:ln>
                          <a:noFill/>
                        </a:ln>
                        <a:solidFill>
                          <a:schemeClr val="tx1"/>
                        </a:solidFill>
                        <a:effectLst/>
                        <a:latin typeface="Arial" charset="0"/>
                      </a:endParaRPr>
                    </a:p>
                  </a:txBody>
                  <a:tcPr anchor="ctr" horzOverflow="overflow">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0" fontAlgn="base" latinLnBrk="0" hangingPunct="0">
                        <a:lnSpc>
                          <a:spcPct val="100000"/>
                        </a:lnSpc>
                        <a:spcBef>
                          <a:spcPts val="0"/>
                        </a:spcBef>
                        <a:spcAft>
                          <a:spcPct val="0"/>
                        </a:spcAft>
                        <a:buClr>
                          <a:schemeClr val="accent1"/>
                        </a:buClr>
                        <a:buSzPct val="70000"/>
                        <a:buFont typeface="Monotype Sorts" pitchFamily="2" charset="2"/>
                        <a:buNone/>
                        <a:tabLst/>
                      </a:pPr>
                      <a:r>
                        <a:rPr kumimoji="1" lang="es-AR" sz="1600" b="0" i="0" u="none" strike="noStrike" cap="none" normalizeH="0" baseline="0" noProof="0" dirty="0">
                          <a:ln>
                            <a:noFill/>
                          </a:ln>
                          <a:solidFill>
                            <a:schemeClr val="tx1"/>
                          </a:solidFill>
                          <a:effectLst/>
                          <a:latin typeface="Arial" charset="0"/>
                        </a:rPr>
                        <a:t>Matriz de 9 x 9 que considera dos estilos:</a:t>
                      </a:r>
                    </a:p>
                    <a:p>
                      <a:pPr marL="0" marR="0" lvl="0" indent="0" algn="l" defTabSz="914400" rtl="0" eaLnBrk="0" fontAlgn="base" latinLnBrk="0" hangingPunct="0">
                        <a:lnSpc>
                          <a:spcPct val="100000"/>
                        </a:lnSpc>
                        <a:spcBef>
                          <a:spcPts val="0"/>
                        </a:spcBef>
                        <a:spcAft>
                          <a:spcPct val="0"/>
                        </a:spcAft>
                        <a:buClr>
                          <a:schemeClr val="accent1"/>
                        </a:buClr>
                        <a:buSzPct val="70000"/>
                        <a:buFont typeface="Monotype Sorts" pitchFamily="2" charset="2"/>
                        <a:buNone/>
                        <a:tabLst/>
                      </a:pPr>
                      <a:endParaRPr kumimoji="1" lang="es-AR" sz="1600" b="0" i="0" u="none" strike="noStrike" cap="none" normalizeH="0" baseline="0" noProof="0" dirty="0">
                        <a:ln>
                          <a:noFill/>
                        </a:ln>
                        <a:solidFill>
                          <a:schemeClr val="tx1"/>
                        </a:solidFill>
                        <a:effectLst/>
                        <a:latin typeface="Arial" charset="0"/>
                      </a:endParaRPr>
                    </a:p>
                    <a:p>
                      <a:pPr marL="0" marR="0" lvl="0" indent="0" algn="l" defTabSz="914400" rtl="0" eaLnBrk="0" fontAlgn="base" latinLnBrk="0" hangingPunct="0">
                        <a:lnSpc>
                          <a:spcPct val="100000"/>
                        </a:lnSpc>
                        <a:spcBef>
                          <a:spcPts val="0"/>
                        </a:spcBef>
                        <a:spcAft>
                          <a:spcPct val="0"/>
                        </a:spcAft>
                        <a:buClr>
                          <a:schemeClr val="accent1"/>
                        </a:buClr>
                        <a:buSzPct val="70000"/>
                        <a:buFontTx/>
                        <a:buNone/>
                        <a:tabLst/>
                        <a:defRPr/>
                      </a:pPr>
                      <a:r>
                        <a:rPr kumimoji="1" lang="es-AR" sz="1600" b="1" i="0" u="none" strike="noStrike" cap="none" normalizeH="0" baseline="0" noProof="0" dirty="0">
                          <a:ln>
                            <a:noFill/>
                          </a:ln>
                          <a:solidFill>
                            <a:schemeClr val="tx1"/>
                          </a:solidFill>
                          <a:effectLst/>
                          <a:latin typeface="Arial" charset="0"/>
                        </a:rPr>
                        <a:t>Interés por la producción</a:t>
                      </a:r>
                    </a:p>
                    <a:p>
                      <a:pPr marL="0" marR="0" lvl="0" indent="0" algn="l" defTabSz="914400" rtl="0" eaLnBrk="0" fontAlgn="base" latinLnBrk="0" hangingPunct="0">
                        <a:lnSpc>
                          <a:spcPct val="100000"/>
                        </a:lnSpc>
                        <a:spcBef>
                          <a:spcPts val="0"/>
                        </a:spcBef>
                        <a:spcAft>
                          <a:spcPct val="0"/>
                        </a:spcAft>
                        <a:buClr>
                          <a:schemeClr val="accent1"/>
                        </a:buClr>
                        <a:buSzPct val="70000"/>
                        <a:buFontTx/>
                        <a:buNone/>
                        <a:tabLst/>
                      </a:pPr>
                      <a:endParaRPr kumimoji="1" lang="es-AR" sz="1600" b="1" i="0" u="none" strike="noStrike" cap="none" normalizeH="0" baseline="0" noProof="0" dirty="0">
                        <a:ln>
                          <a:noFill/>
                        </a:ln>
                        <a:solidFill>
                          <a:schemeClr val="tx1"/>
                        </a:solidFill>
                        <a:effectLst/>
                        <a:latin typeface="Arial" charset="0"/>
                      </a:endParaRPr>
                    </a:p>
                    <a:p>
                      <a:pPr marL="0" marR="0" lvl="0" indent="0" algn="l" defTabSz="914400" rtl="0" eaLnBrk="0" fontAlgn="base" latinLnBrk="0" hangingPunct="0">
                        <a:lnSpc>
                          <a:spcPct val="100000"/>
                        </a:lnSpc>
                        <a:spcBef>
                          <a:spcPts val="0"/>
                        </a:spcBef>
                        <a:spcAft>
                          <a:spcPct val="0"/>
                        </a:spcAft>
                        <a:buClr>
                          <a:schemeClr val="accent1"/>
                        </a:buClr>
                        <a:buSzPct val="70000"/>
                        <a:buFontTx/>
                        <a:buNone/>
                        <a:tabLst/>
                      </a:pPr>
                      <a:r>
                        <a:rPr kumimoji="1" lang="es-AR" sz="1600" b="1" i="0" u="none" strike="noStrike" cap="none" normalizeH="0" baseline="0" noProof="0" dirty="0">
                          <a:ln>
                            <a:noFill/>
                          </a:ln>
                          <a:solidFill>
                            <a:schemeClr val="tx1"/>
                          </a:solidFill>
                          <a:effectLst/>
                          <a:latin typeface="Arial" charset="0"/>
                        </a:rPr>
                        <a:t>Interés por las personas</a:t>
                      </a:r>
                    </a:p>
                    <a:p>
                      <a:pPr marL="0" marR="0" lvl="0" indent="0" algn="l" defTabSz="914400" rtl="0" eaLnBrk="0" fontAlgn="base" latinLnBrk="0" hangingPunct="0">
                        <a:lnSpc>
                          <a:spcPct val="100000"/>
                        </a:lnSpc>
                        <a:spcBef>
                          <a:spcPts val="0"/>
                        </a:spcBef>
                        <a:spcAft>
                          <a:spcPct val="0"/>
                        </a:spcAft>
                        <a:buClr>
                          <a:schemeClr val="accent1"/>
                        </a:buClr>
                        <a:buSzPct val="70000"/>
                        <a:buFontTx/>
                        <a:buChar char="-"/>
                        <a:tabLst/>
                      </a:pPr>
                      <a:endParaRPr kumimoji="1" lang="es-AR" sz="1600" b="0" i="0" u="none" strike="noStrike" cap="none" normalizeH="0" baseline="0" noProof="0" dirty="0">
                        <a:ln>
                          <a:noFill/>
                        </a:ln>
                        <a:solidFill>
                          <a:schemeClr val="tx1"/>
                        </a:solidFill>
                        <a:effectLst/>
                        <a:latin typeface="Arial" charset="0"/>
                      </a:endParaRPr>
                    </a:p>
                  </a:txBody>
                  <a:tcPr marL="91439" marR="91439" marT="45699" marB="45699" anchor="ctr" horzOverflow="overflow">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0" fontAlgn="base" latinLnBrk="0" hangingPunct="0">
                        <a:lnSpc>
                          <a:spcPct val="100000"/>
                        </a:lnSpc>
                        <a:spcBef>
                          <a:spcPct val="20000"/>
                        </a:spcBef>
                        <a:spcAft>
                          <a:spcPct val="0"/>
                        </a:spcAft>
                        <a:buClr>
                          <a:schemeClr val="accent1"/>
                        </a:buClr>
                        <a:buSzPct val="70000"/>
                        <a:buFont typeface="Monotype Sorts" pitchFamily="2" charset="2"/>
                        <a:buNone/>
                        <a:tabLst/>
                      </a:pPr>
                      <a:r>
                        <a:rPr kumimoji="1" lang="es-AR" sz="1600" b="0" i="0" u="none" strike="noStrike" cap="none" normalizeH="0" baseline="0" noProof="0" dirty="0">
                          <a:ln>
                            <a:noFill/>
                          </a:ln>
                          <a:solidFill>
                            <a:schemeClr val="tx1"/>
                          </a:solidFill>
                          <a:effectLst/>
                          <a:latin typeface="Arial" charset="0"/>
                        </a:rPr>
                        <a:t>Ante los cambios del mundo, los líderes eficaces deberían exhibir un comportamiento </a:t>
                      </a:r>
                      <a:r>
                        <a:rPr kumimoji="1" lang="es-AR" sz="1600" b="1" i="0" u="none" strike="noStrike" cap="none" normalizeH="0" baseline="0" noProof="0" dirty="0">
                          <a:ln>
                            <a:noFill/>
                          </a:ln>
                          <a:solidFill>
                            <a:schemeClr val="tx1"/>
                          </a:solidFill>
                          <a:effectLst/>
                          <a:latin typeface="Arial" charset="0"/>
                        </a:rPr>
                        <a:t>orientado al desarrollo de su gente</a:t>
                      </a:r>
                      <a:endParaRPr kumimoji="1" lang="es-AR" sz="1600" b="0" i="0" u="none" strike="noStrike" cap="none" normalizeH="0" baseline="0" noProof="0" dirty="0">
                        <a:ln>
                          <a:noFill/>
                        </a:ln>
                        <a:solidFill>
                          <a:schemeClr val="tx1"/>
                        </a:solidFill>
                        <a:effectLst/>
                        <a:latin typeface="Arial" charset="0"/>
                      </a:endParaRPr>
                    </a:p>
                  </a:txBody>
                  <a:tcPr marL="91439" marR="91439" marT="45699" marB="45699" anchor="ctr" horzOverflow="overflow">
                    <a:lnL w="3175" cap="flat" cmpd="sng" algn="ctr">
                      <a:solidFill>
                        <a:schemeClr val="tx2"/>
                      </a:solidFill>
                      <a:prstDash val="solid"/>
                      <a:round/>
                      <a:headEnd type="none" w="med" len="med"/>
                      <a:tailEnd type="none" w="med" len="med"/>
                    </a:lnL>
                    <a:lnR w="28575"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950710">
                <a:tc>
                  <a:txBody>
                    <a:bodyPr/>
                    <a:lstStyle/>
                    <a:p>
                      <a:pPr marL="0" marR="0" lvl="0" indent="0" algn="l" defTabSz="914400" rtl="0" eaLnBrk="0" fontAlgn="base" latinLnBrk="0" hangingPunct="0">
                        <a:lnSpc>
                          <a:spcPct val="100000"/>
                        </a:lnSpc>
                        <a:spcBef>
                          <a:spcPct val="20000"/>
                        </a:spcBef>
                        <a:spcAft>
                          <a:spcPct val="0"/>
                        </a:spcAft>
                        <a:buClr>
                          <a:schemeClr val="accent1"/>
                        </a:buClr>
                        <a:buSzPct val="70000"/>
                        <a:buFont typeface="Monotype Sorts" pitchFamily="2" charset="2"/>
                        <a:buNone/>
                        <a:tabLst/>
                      </a:pPr>
                      <a:r>
                        <a:rPr kumimoji="1" lang="es-AR" sz="1400" b="1" i="0" u="none" strike="noStrike" cap="none" normalizeH="0" baseline="0" noProof="0" dirty="0">
                          <a:ln>
                            <a:noFill/>
                          </a:ln>
                          <a:solidFill>
                            <a:schemeClr val="tx1"/>
                          </a:solidFill>
                          <a:effectLst/>
                          <a:latin typeface="Arial" charset="0"/>
                        </a:rPr>
                        <a:t>Iniciación de         estructura</a:t>
                      </a:r>
                    </a:p>
                    <a:p>
                      <a:pPr marL="0" marR="0" lvl="0" indent="0" algn="l" defTabSz="914400" rtl="0" eaLnBrk="0" fontAlgn="base" latinLnBrk="0" hangingPunct="0">
                        <a:lnSpc>
                          <a:spcPct val="100000"/>
                        </a:lnSpc>
                        <a:spcBef>
                          <a:spcPct val="20000"/>
                        </a:spcBef>
                        <a:spcAft>
                          <a:spcPct val="0"/>
                        </a:spcAft>
                        <a:buClr>
                          <a:schemeClr val="accent1"/>
                        </a:buClr>
                        <a:buSzPct val="70000"/>
                        <a:buFont typeface="Monotype Sorts" pitchFamily="2" charset="2"/>
                        <a:buNone/>
                        <a:tabLst/>
                      </a:pPr>
                      <a:endParaRPr kumimoji="1" lang="es-AR" sz="1400" b="1" i="0" u="none" strike="noStrike" cap="none" normalizeH="0" baseline="0" noProof="0" dirty="0">
                        <a:ln>
                          <a:noFill/>
                        </a:ln>
                        <a:solidFill>
                          <a:schemeClr val="tx1"/>
                        </a:solidFill>
                        <a:effectLst/>
                        <a:latin typeface="Arial" charset="0"/>
                      </a:endParaRPr>
                    </a:p>
                    <a:p>
                      <a:pPr marL="92075" marR="0" lvl="0" indent="-92075" algn="l" defTabSz="914400" rtl="0" eaLnBrk="0" fontAlgn="base" latinLnBrk="0" hangingPunct="0">
                        <a:lnSpc>
                          <a:spcPct val="100000"/>
                        </a:lnSpc>
                        <a:spcBef>
                          <a:spcPct val="20000"/>
                        </a:spcBef>
                        <a:spcAft>
                          <a:spcPct val="0"/>
                        </a:spcAft>
                        <a:buClr>
                          <a:schemeClr val="accent1"/>
                        </a:buClr>
                        <a:buSzPct val="70000"/>
                        <a:buFont typeface="Arial" pitchFamily="34" charset="0"/>
                        <a:buNone/>
                        <a:tabLst/>
                      </a:pPr>
                      <a:r>
                        <a:rPr kumimoji="1" lang="es-AR" sz="1400" b="1" i="0" u="none" strike="noStrike" cap="none" normalizeH="0" baseline="0" noProof="0" dirty="0">
                          <a:ln>
                            <a:noFill/>
                          </a:ln>
                          <a:solidFill>
                            <a:schemeClr val="tx1"/>
                          </a:solidFill>
                          <a:effectLst/>
                          <a:latin typeface="Arial" charset="0"/>
                        </a:rPr>
                        <a:t>Consideración</a:t>
                      </a:r>
                    </a:p>
                    <a:p>
                      <a:pPr marL="92075" marR="0" lvl="0" indent="-92075" algn="l" defTabSz="914400" rtl="0" eaLnBrk="0" fontAlgn="base" latinLnBrk="0" hangingPunct="0">
                        <a:lnSpc>
                          <a:spcPct val="100000"/>
                        </a:lnSpc>
                        <a:spcBef>
                          <a:spcPct val="20000"/>
                        </a:spcBef>
                        <a:spcAft>
                          <a:spcPct val="0"/>
                        </a:spcAft>
                        <a:buClr>
                          <a:schemeClr val="accent1"/>
                        </a:buClr>
                        <a:buSzPct val="70000"/>
                        <a:buFont typeface="Arial" pitchFamily="34" charset="0"/>
                        <a:buChar char="•"/>
                        <a:tabLst/>
                      </a:pPr>
                      <a:endParaRPr kumimoji="1" lang="es-AR" sz="1400" b="1" i="0" u="none" strike="noStrike" cap="none" normalizeH="0" baseline="0" noProof="0" dirty="0">
                        <a:ln>
                          <a:noFill/>
                        </a:ln>
                        <a:solidFill>
                          <a:schemeClr val="tx1"/>
                        </a:solidFill>
                        <a:effectLst/>
                        <a:latin typeface="Arial" charset="0"/>
                      </a:endParaRPr>
                    </a:p>
                  </a:txBody>
                  <a:tcPr marL="91439" marR="91439" marT="45699" marB="45699" anchor="ctr" horzOverflow="overflow">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1"/>
                        </a:buClr>
                        <a:buSzPct val="70000"/>
                        <a:buFont typeface="Monotype Sorts" pitchFamily="2" charset="2"/>
                        <a:buNone/>
                        <a:tabLst/>
                      </a:pPr>
                      <a:r>
                        <a:rPr kumimoji="1" lang="es-AR" sz="1600" b="1" i="0" u="none" strike="noStrike" cap="none" normalizeH="0" baseline="0" noProof="0" dirty="0">
                          <a:ln>
                            <a:noFill/>
                          </a:ln>
                          <a:solidFill>
                            <a:schemeClr val="tx1"/>
                          </a:solidFill>
                          <a:effectLst/>
                          <a:latin typeface="Arial" charset="0"/>
                        </a:rPr>
                        <a:t>Orientación a las tareas</a:t>
                      </a:r>
                    </a:p>
                    <a:p>
                      <a:pPr marL="0" marR="0" lvl="0" indent="0" algn="l" defTabSz="914400" rtl="0" eaLnBrk="0" fontAlgn="base" latinLnBrk="0" hangingPunct="0">
                        <a:lnSpc>
                          <a:spcPct val="100000"/>
                        </a:lnSpc>
                        <a:spcBef>
                          <a:spcPct val="20000"/>
                        </a:spcBef>
                        <a:spcAft>
                          <a:spcPct val="0"/>
                        </a:spcAft>
                        <a:buClr>
                          <a:schemeClr val="accent1"/>
                        </a:buClr>
                        <a:buSzPct val="70000"/>
                        <a:buFontTx/>
                        <a:buChar char="-"/>
                        <a:tabLst/>
                      </a:pPr>
                      <a:endParaRPr kumimoji="1" lang="es-AR" sz="1600" b="1" i="0" u="none" strike="noStrike" cap="none" normalizeH="0" baseline="0" noProof="0" dirty="0">
                        <a:ln>
                          <a:noFill/>
                        </a:ln>
                        <a:solidFill>
                          <a:schemeClr val="tx1"/>
                        </a:solidFill>
                        <a:effectLst/>
                        <a:latin typeface="Arial" charset="0"/>
                      </a:endParaRPr>
                    </a:p>
                    <a:p>
                      <a:pPr marL="0" marR="0" lvl="0" indent="0" algn="l" defTabSz="914400" rtl="0" eaLnBrk="0" fontAlgn="base" latinLnBrk="0" hangingPunct="0">
                        <a:lnSpc>
                          <a:spcPct val="100000"/>
                        </a:lnSpc>
                        <a:spcBef>
                          <a:spcPct val="20000"/>
                        </a:spcBef>
                        <a:spcAft>
                          <a:spcPct val="0"/>
                        </a:spcAft>
                        <a:buClr>
                          <a:schemeClr val="accent1"/>
                        </a:buClr>
                        <a:buSzPct val="70000"/>
                        <a:buFontTx/>
                        <a:buChar char="-"/>
                        <a:tabLst/>
                      </a:pPr>
                      <a:r>
                        <a:rPr kumimoji="1" lang="es-AR" sz="1600" b="1" i="0" u="none" strike="noStrike" cap="none" normalizeH="0" baseline="0" noProof="0" dirty="0">
                          <a:ln>
                            <a:noFill/>
                          </a:ln>
                          <a:solidFill>
                            <a:schemeClr val="tx1"/>
                          </a:solidFill>
                          <a:effectLst/>
                          <a:latin typeface="Arial" charset="0"/>
                        </a:rPr>
                        <a:t>Orientación a los empleados</a:t>
                      </a:r>
                    </a:p>
                    <a:p>
                      <a:pPr marL="0" marR="0" lvl="0" indent="0" algn="l" defTabSz="914400" rtl="0" eaLnBrk="0" fontAlgn="base" latinLnBrk="0" hangingPunct="0">
                        <a:lnSpc>
                          <a:spcPct val="100000"/>
                        </a:lnSpc>
                        <a:spcBef>
                          <a:spcPct val="20000"/>
                        </a:spcBef>
                        <a:spcAft>
                          <a:spcPct val="0"/>
                        </a:spcAft>
                        <a:buClr>
                          <a:schemeClr val="accent1"/>
                        </a:buClr>
                        <a:buSzPct val="70000"/>
                        <a:buFontTx/>
                        <a:buChar char="-"/>
                        <a:tabLst/>
                      </a:pPr>
                      <a:endParaRPr kumimoji="1" lang="es-AR" sz="1600" b="1" i="0" u="none" strike="noStrike" cap="none" normalizeH="0" baseline="0" noProof="0" dirty="0">
                        <a:ln>
                          <a:noFill/>
                        </a:ln>
                        <a:solidFill>
                          <a:schemeClr val="tx1"/>
                        </a:solidFill>
                        <a:effectLst/>
                        <a:latin typeface="Arial" charset="0"/>
                      </a:endParaRPr>
                    </a:p>
                  </a:txBody>
                  <a:tcPr marL="91439" marR="91439" marT="45699" marB="45699" anchor="ctr" horzOverflow="overflow">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0" fontAlgn="base" latinLnBrk="0" hangingPunct="0">
                        <a:lnSpc>
                          <a:spcPct val="100000"/>
                        </a:lnSpc>
                        <a:spcBef>
                          <a:spcPct val="20000"/>
                        </a:spcBef>
                        <a:spcAft>
                          <a:spcPct val="0"/>
                        </a:spcAft>
                        <a:buClr>
                          <a:schemeClr val="accent1"/>
                        </a:buClr>
                        <a:buSzPct val="70000"/>
                        <a:buFontTx/>
                        <a:buChar char="-"/>
                        <a:tabLst/>
                      </a:pPr>
                      <a:endParaRPr kumimoji="1" lang="es-AR" sz="1600" b="1" i="0" u="none" strike="noStrike" cap="none" normalizeH="0" baseline="0" noProof="0" dirty="0">
                        <a:ln>
                          <a:noFill/>
                        </a:ln>
                        <a:solidFill>
                          <a:schemeClr val="tx1"/>
                        </a:solidFill>
                        <a:effectLst/>
                        <a:latin typeface="Arial" charset="0"/>
                      </a:endParaRPr>
                    </a:p>
                  </a:txBody>
                  <a:tcPr anchor="ctr" horzOverflow="overflow">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0" fontAlgn="base" latinLnBrk="0" hangingPunct="0">
                        <a:lnSpc>
                          <a:spcPct val="100000"/>
                        </a:lnSpc>
                        <a:spcBef>
                          <a:spcPct val="20000"/>
                        </a:spcBef>
                        <a:spcAft>
                          <a:spcPct val="0"/>
                        </a:spcAft>
                        <a:buClr>
                          <a:schemeClr val="accent1"/>
                        </a:buClr>
                        <a:buSzPct val="70000"/>
                        <a:buFont typeface="Monotype Sorts" pitchFamily="2" charset="2"/>
                        <a:buNone/>
                        <a:tabLst/>
                      </a:pPr>
                      <a:endParaRPr kumimoji="1" lang="es-AR" sz="1600" b="0" i="0" u="none" strike="noStrike" cap="none" normalizeH="0" baseline="0" noProof="0" dirty="0">
                        <a:ln>
                          <a:noFill/>
                        </a:ln>
                        <a:solidFill>
                          <a:schemeClr val="tx1"/>
                        </a:solidFill>
                        <a:effectLst/>
                        <a:latin typeface="Arial" charset="0"/>
                      </a:endParaRPr>
                    </a:p>
                  </a:txBody>
                  <a:tcPr anchor="ctr" horzOverflow="overflow">
                    <a:lnL w="3175" cap="flat" cmpd="sng" algn="ctr">
                      <a:solidFill>
                        <a:schemeClr val="tx2"/>
                      </a:solidFill>
                      <a:prstDash val="solid"/>
                      <a:round/>
                      <a:headEnd type="none" w="med" len="med"/>
                      <a:tailEnd type="none" w="med" len="med"/>
                    </a:lnL>
                    <a:lnR w="28575"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28575" cap="flat" cmpd="sng" algn="ctr">
                      <a:solidFill>
                        <a:schemeClr val="tx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6" name="Rectangle 3">
            <a:extLst>
              <a:ext uri="{FF2B5EF4-FFF2-40B4-BE49-F238E27FC236}">
                <a16:creationId xmlns:a16="http://schemas.microsoft.com/office/drawing/2014/main" id="{EF088F50-BA0B-E0ED-0BEF-DA54BD0CD09E}"/>
              </a:ext>
            </a:extLst>
          </p:cNvPr>
          <p:cNvSpPr>
            <a:spLocks noChangeArrowheads="1"/>
          </p:cNvSpPr>
          <p:nvPr/>
        </p:nvSpPr>
        <p:spPr bwMode="auto">
          <a:xfrm>
            <a:off x="214313" y="349237"/>
            <a:ext cx="8643937" cy="1567594"/>
          </a:xfrm>
          <a:prstGeom prst="rect">
            <a:avLst/>
          </a:prstGeom>
          <a:noFill/>
          <a:ln w="9525">
            <a:noFill/>
            <a:miter lim="800000"/>
            <a:headEnd/>
            <a:tailEnd/>
          </a:ln>
        </p:spPr>
        <p:txBody>
          <a:bodyPr anchor="ctr"/>
          <a:lstStyle/>
          <a:p>
            <a:pPr defTabSz="914377">
              <a:lnSpc>
                <a:spcPct val="90000"/>
              </a:lnSpc>
              <a:spcBef>
                <a:spcPct val="0"/>
              </a:spcBef>
              <a:defRPr/>
            </a:pPr>
            <a:r>
              <a:rPr lang="es-ES_tradnl" sz="4000" b="1" cap="all" dirty="0">
                <a:solidFill>
                  <a:srgbClr val="7B9899"/>
                </a:solidFill>
                <a:latin typeface="+mj-lt"/>
                <a:ea typeface="+mj-ea"/>
                <a:cs typeface="+mj-cs"/>
              </a:rPr>
              <a:t>2- TEORIAS CONDUCTUALES o DE COMPORTAMIENTO</a:t>
            </a:r>
          </a:p>
        </p:txBody>
      </p:sp>
    </p:spTree>
    <p:extLst>
      <p:ext uri="{BB962C8B-B14F-4D97-AF65-F5344CB8AC3E}">
        <p14:creationId xmlns:p14="http://schemas.microsoft.com/office/powerpoint/2010/main" val="36963893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5DBA898A-EF3B-066F-C338-A906E2FD5B5F}"/>
              </a:ext>
            </a:extLst>
          </p:cNvPr>
          <p:cNvSpPr>
            <a:spLocks noChangeArrowheads="1"/>
          </p:cNvSpPr>
          <p:nvPr/>
        </p:nvSpPr>
        <p:spPr bwMode="auto">
          <a:xfrm>
            <a:off x="685800" y="354013"/>
            <a:ext cx="8458200" cy="684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ES_tradnl" altLang="es-AR" sz="2000" b="1" dirty="0">
                <a:latin typeface="Arial" panose="020B0604020202020204" pitchFamily="34" charset="0"/>
              </a:rPr>
              <a:t>3) La Rejilla Gerencial</a:t>
            </a:r>
            <a:r>
              <a:rPr lang="es-ES_tradnl" altLang="es-AR" sz="2000" b="1" dirty="0">
                <a:solidFill>
                  <a:schemeClr val="tx2"/>
                </a:solidFill>
                <a:latin typeface="Arial" panose="020B0604020202020204" pitchFamily="34" charset="0"/>
              </a:rPr>
              <a:t> (Robert Blake y Jane </a:t>
            </a:r>
            <a:r>
              <a:rPr lang="es-ES_tradnl" altLang="es-AR" sz="2000" b="1" dirty="0" err="1">
                <a:solidFill>
                  <a:schemeClr val="tx2"/>
                </a:solidFill>
                <a:latin typeface="Arial" panose="020B0604020202020204" pitchFamily="34" charset="0"/>
              </a:rPr>
              <a:t>Mouton</a:t>
            </a:r>
            <a:r>
              <a:rPr lang="es-ES_tradnl" altLang="es-AR" sz="2000" b="1" dirty="0">
                <a:solidFill>
                  <a:schemeClr val="tx2"/>
                </a:solidFill>
                <a:latin typeface="Arial" panose="020B0604020202020204" pitchFamily="34" charset="0"/>
              </a:rPr>
              <a:t>)</a:t>
            </a:r>
          </a:p>
          <a:p>
            <a:pPr eaLnBrk="1" hangingPunct="1"/>
            <a:r>
              <a:rPr lang="es-AR" altLang="es-AR" sz="1600" dirty="0">
                <a:latin typeface="Calibri" panose="020F0502020204030204" pitchFamily="34" charset="0"/>
                <a:cs typeface="Calibri" panose="020F0502020204030204" pitchFamily="34" charset="0"/>
                <a:hlinkClick r:id="rId2"/>
              </a:rPr>
              <a:t>https://creartecoaching.com/test-estilos-de-liderazgo-blake-mouton/</a:t>
            </a:r>
            <a:endParaRPr lang="es-ES_tradnl" altLang="es-AR" sz="1600" b="1" dirty="0">
              <a:solidFill>
                <a:schemeClr val="tx2"/>
              </a:solidFill>
              <a:latin typeface="Calibri" panose="020F0502020204030204" pitchFamily="34" charset="0"/>
              <a:cs typeface="Calibri" panose="020F0502020204030204" pitchFamily="34" charset="0"/>
            </a:endParaRPr>
          </a:p>
        </p:txBody>
      </p:sp>
      <p:sp>
        <p:nvSpPr>
          <p:cNvPr id="21507" name="Text Box 3">
            <a:extLst>
              <a:ext uri="{FF2B5EF4-FFF2-40B4-BE49-F238E27FC236}">
                <a16:creationId xmlns:a16="http://schemas.microsoft.com/office/drawing/2014/main" id="{A333DB6C-7408-CAA3-840D-5A530E18DBA5}"/>
              </a:ext>
            </a:extLst>
          </p:cNvPr>
          <p:cNvSpPr txBox="1">
            <a:spLocks noChangeArrowheads="1"/>
          </p:cNvSpPr>
          <p:nvPr/>
        </p:nvSpPr>
        <p:spPr bwMode="auto">
          <a:xfrm rot="-5400000">
            <a:off x="-1568450" y="3863975"/>
            <a:ext cx="3656012"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algn="ctr" eaLnBrk="1" hangingPunct="1"/>
            <a:r>
              <a:rPr lang="es-ES_tradnl" altLang="es-AR" sz="2800">
                <a:latin typeface="Calibri" panose="020F0502020204030204" pitchFamily="34" charset="0"/>
                <a:cs typeface="Calibri" panose="020F0502020204030204" pitchFamily="34" charset="0"/>
              </a:rPr>
              <a:t>Interés por las personas</a:t>
            </a:r>
          </a:p>
        </p:txBody>
      </p:sp>
      <p:sp>
        <p:nvSpPr>
          <p:cNvPr id="21508" name="Text Box 4">
            <a:extLst>
              <a:ext uri="{FF2B5EF4-FFF2-40B4-BE49-F238E27FC236}">
                <a16:creationId xmlns:a16="http://schemas.microsoft.com/office/drawing/2014/main" id="{FD0ED5B9-CACB-5917-215F-A3B331ADA6E1}"/>
              </a:ext>
            </a:extLst>
          </p:cNvPr>
          <p:cNvSpPr txBox="1">
            <a:spLocks noChangeArrowheads="1"/>
          </p:cNvSpPr>
          <p:nvPr/>
        </p:nvSpPr>
        <p:spPr bwMode="auto">
          <a:xfrm>
            <a:off x="2774950" y="6323013"/>
            <a:ext cx="383540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algn="ctr" eaLnBrk="1" hangingPunct="1"/>
            <a:r>
              <a:rPr lang="es-ES_tradnl" altLang="es-AR" sz="2800" dirty="0">
                <a:latin typeface="Calibri" panose="020F0502020204030204" pitchFamily="34" charset="0"/>
                <a:cs typeface="Calibri" panose="020F0502020204030204" pitchFamily="34" charset="0"/>
              </a:rPr>
              <a:t>Interés por la producción</a:t>
            </a:r>
          </a:p>
        </p:txBody>
      </p:sp>
      <p:sp>
        <p:nvSpPr>
          <p:cNvPr id="21509" name="Line 5">
            <a:extLst>
              <a:ext uri="{FF2B5EF4-FFF2-40B4-BE49-F238E27FC236}">
                <a16:creationId xmlns:a16="http://schemas.microsoft.com/office/drawing/2014/main" id="{BD1006CD-B638-C83E-46FE-20F6DFF4A880}"/>
              </a:ext>
            </a:extLst>
          </p:cNvPr>
          <p:cNvSpPr>
            <a:spLocks noChangeShapeType="1"/>
          </p:cNvSpPr>
          <p:nvPr/>
        </p:nvSpPr>
        <p:spPr bwMode="auto">
          <a:xfrm flipV="1">
            <a:off x="531813" y="1371600"/>
            <a:ext cx="0" cy="4572000"/>
          </a:xfrm>
          <a:prstGeom prst="line">
            <a:avLst/>
          </a:prstGeom>
          <a:noFill/>
          <a:ln w="38100">
            <a:solidFill>
              <a:srgbClr val="969696"/>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s-PR"/>
          </a:p>
        </p:txBody>
      </p:sp>
      <p:sp>
        <p:nvSpPr>
          <p:cNvPr id="21510" name="Line 6">
            <a:extLst>
              <a:ext uri="{FF2B5EF4-FFF2-40B4-BE49-F238E27FC236}">
                <a16:creationId xmlns:a16="http://schemas.microsoft.com/office/drawing/2014/main" id="{15F7BF46-B400-DE82-E0D2-C400DB11E21F}"/>
              </a:ext>
            </a:extLst>
          </p:cNvPr>
          <p:cNvSpPr>
            <a:spLocks noChangeShapeType="1"/>
          </p:cNvSpPr>
          <p:nvPr/>
        </p:nvSpPr>
        <p:spPr bwMode="auto">
          <a:xfrm>
            <a:off x="990600" y="6400800"/>
            <a:ext cx="7162800" cy="0"/>
          </a:xfrm>
          <a:prstGeom prst="line">
            <a:avLst/>
          </a:prstGeom>
          <a:noFill/>
          <a:ln w="38100">
            <a:solidFill>
              <a:srgbClr val="CC33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s-PR"/>
          </a:p>
        </p:txBody>
      </p:sp>
      <p:sp>
        <p:nvSpPr>
          <p:cNvPr id="21511" name="Line 7">
            <a:extLst>
              <a:ext uri="{FF2B5EF4-FFF2-40B4-BE49-F238E27FC236}">
                <a16:creationId xmlns:a16="http://schemas.microsoft.com/office/drawing/2014/main" id="{1F1BFEE8-5EBD-D155-4D76-B1026F847477}"/>
              </a:ext>
            </a:extLst>
          </p:cNvPr>
          <p:cNvSpPr>
            <a:spLocks noChangeShapeType="1"/>
          </p:cNvSpPr>
          <p:nvPr/>
        </p:nvSpPr>
        <p:spPr bwMode="auto">
          <a:xfrm>
            <a:off x="914400" y="1828800"/>
            <a:ext cx="7543800" cy="0"/>
          </a:xfrm>
          <a:prstGeom prst="line">
            <a:avLst/>
          </a:prstGeom>
          <a:noFill/>
          <a:ln w="28575">
            <a:solidFill>
              <a:srgbClr val="969696"/>
            </a:solidFill>
            <a:round/>
            <a:headEnd/>
            <a:tailEnd/>
          </a:ln>
          <a:extLst>
            <a:ext uri="{909E8E84-426E-40DD-AFC4-6F175D3DCCD1}">
              <a14:hiddenFill xmlns:a14="http://schemas.microsoft.com/office/drawing/2010/main">
                <a:noFill/>
              </a14:hiddenFill>
            </a:ext>
          </a:extLst>
        </p:spPr>
        <p:txBody>
          <a:bodyPr wrap="none" anchor="ctr"/>
          <a:lstStyle/>
          <a:p>
            <a:endParaRPr lang="es-PR"/>
          </a:p>
        </p:txBody>
      </p:sp>
      <p:sp>
        <p:nvSpPr>
          <p:cNvPr id="21512" name="Line 8">
            <a:extLst>
              <a:ext uri="{FF2B5EF4-FFF2-40B4-BE49-F238E27FC236}">
                <a16:creationId xmlns:a16="http://schemas.microsoft.com/office/drawing/2014/main" id="{60ABFF88-FD0F-F4E0-E533-8EF8A9139B2F}"/>
              </a:ext>
            </a:extLst>
          </p:cNvPr>
          <p:cNvSpPr>
            <a:spLocks noChangeShapeType="1"/>
          </p:cNvSpPr>
          <p:nvPr/>
        </p:nvSpPr>
        <p:spPr bwMode="auto">
          <a:xfrm>
            <a:off x="914400" y="2438400"/>
            <a:ext cx="7543800" cy="0"/>
          </a:xfrm>
          <a:prstGeom prst="line">
            <a:avLst/>
          </a:prstGeom>
          <a:noFill/>
          <a:ln w="28575">
            <a:solidFill>
              <a:srgbClr val="969696"/>
            </a:solidFill>
            <a:round/>
            <a:headEnd/>
            <a:tailEnd/>
          </a:ln>
          <a:extLst>
            <a:ext uri="{909E8E84-426E-40DD-AFC4-6F175D3DCCD1}">
              <a14:hiddenFill xmlns:a14="http://schemas.microsoft.com/office/drawing/2010/main">
                <a:noFill/>
              </a14:hiddenFill>
            </a:ext>
          </a:extLst>
        </p:spPr>
        <p:txBody>
          <a:bodyPr wrap="none" anchor="ctr"/>
          <a:lstStyle/>
          <a:p>
            <a:endParaRPr lang="es-PR"/>
          </a:p>
        </p:txBody>
      </p:sp>
      <p:sp>
        <p:nvSpPr>
          <p:cNvPr id="21513" name="Line 9">
            <a:extLst>
              <a:ext uri="{FF2B5EF4-FFF2-40B4-BE49-F238E27FC236}">
                <a16:creationId xmlns:a16="http://schemas.microsoft.com/office/drawing/2014/main" id="{5AAC4822-0531-0389-69D4-882A0B0D7329}"/>
              </a:ext>
            </a:extLst>
          </p:cNvPr>
          <p:cNvSpPr>
            <a:spLocks noChangeShapeType="1"/>
          </p:cNvSpPr>
          <p:nvPr/>
        </p:nvSpPr>
        <p:spPr bwMode="auto">
          <a:xfrm>
            <a:off x="914400" y="3048000"/>
            <a:ext cx="7543800" cy="0"/>
          </a:xfrm>
          <a:prstGeom prst="line">
            <a:avLst/>
          </a:prstGeom>
          <a:noFill/>
          <a:ln w="28575">
            <a:solidFill>
              <a:srgbClr val="969696"/>
            </a:solidFill>
            <a:round/>
            <a:headEnd/>
            <a:tailEnd/>
          </a:ln>
          <a:extLst>
            <a:ext uri="{909E8E84-426E-40DD-AFC4-6F175D3DCCD1}">
              <a14:hiddenFill xmlns:a14="http://schemas.microsoft.com/office/drawing/2010/main">
                <a:noFill/>
              </a14:hiddenFill>
            </a:ext>
          </a:extLst>
        </p:spPr>
        <p:txBody>
          <a:bodyPr wrap="none" anchor="ctr"/>
          <a:lstStyle/>
          <a:p>
            <a:endParaRPr lang="es-PR"/>
          </a:p>
        </p:txBody>
      </p:sp>
      <p:sp>
        <p:nvSpPr>
          <p:cNvPr id="21514" name="Line 10">
            <a:extLst>
              <a:ext uri="{FF2B5EF4-FFF2-40B4-BE49-F238E27FC236}">
                <a16:creationId xmlns:a16="http://schemas.microsoft.com/office/drawing/2014/main" id="{8D5E8850-A748-58AB-79F9-EA1526E1C5F2}"/>
              </a:ext>
            </a:extLst>
          </p:cNvPr>
          <p:cNvSpPr>
            <a:spLocks noChangeShapeType="1"/>
          </p:cNvSpPr>
          <p:nvPr/>
        </p:nvSpPr>
        <p:spPr bwMode="auto">
          <a:xfrm>
            <a:off x="914400" y="3657600"/>
            <a:ext cx="7543800" cy="0"/>
          </a:xfrm>
          <a:prstGeom prst="line">
            <a:avLst/>
          </a:prstGeom>
          <a:noFill/>
          <a:ln w="28575">
            <a:solidFill>
              <a:srgbClr val="969696"/>
            </a:solidFill>
            <a:round/>
            <a:headEnd/>
            <a:tailEnd/>
          </a:ln>
          <a:extLst>
            <a:ext uri="{909E8E84-426E-40DD-AFC4-6F175D3DCCD1}">
              <a14:hiddenFill xmlns:a14="http://schemas.microsoft.com/office/drawing/2010/main">
                <a:noFill/>
              </a14:hiddenFill>
            </a:ext>
          </a:extLst>
        </p:spPr>
        <p:txBody>
          <a:bodyPr wrap="none" anchor="ctr"/>
          <a:lstStyle/>
          <a:p>
            <a:endParaRPr lang="es-PR"/>
          </a:p>
        </p:txBody>
      </p:sp>
      <p:sp>
        <p:nvSpPr>
          <p:cNvPr id="21515" name="Line 11">
            <a:extLst>
              <a:ext uri="{FF2B5EF4-FFF2-40B4-BE49-F238E27FC236}">
                <a16:creationId xmlns:a16="http://schemas.microsoft.com/office/drawing/2014/main" id="{6F956A89-ED3B-3ABE-2BE9-447003E64A78}"/>
              </a:ext>
            </a:extLst>
          </p:cNvPr>
          <p:cNvSpPr>
            <a:spLocks noChangeShapeType="1"/>
          </p:cNvSpPr>
          <p:nvPr/>
        </p:nvSpPr>
        <p:spPr bwMode="auto">
          <a:xfrm>
            <a:off x="914400" y="4267200"/>
            <a:ext cx="7543800" cy="0"/>
          </a:xfrm>
          <a:prstGeom prst="line">
            <a:avLst/>
          </a:prstGeom>
          <a:noFill/>
          <a:ln w="28575">
            <a:solidFill>
              <a:srgbClr val="969696"/>
            </a:solidFill>
            <a:round/>
            <a:headEnd/>
            <a:tailEnd/>
          </a:ln>
          <a:extLst>
            <a:ext uri="{909E8E84-426E-40DD-AFC4-6F175D3DCCD1}">
              <a14:hiddenFill xmlns:a14="http://schemas.microsoft.com/office/drawing/2010/main">
                <a:noFill/>
              </a14:hiddenFill>
            </a:ext>
          </a:extLst>
        </p:spPr>
        <p:txBody>
          <a:bodyPr wrap="none" anchor="ctr"/>
          <a:lstStyle/>
          <a:p>
            <a:endParaRPr lang="es-PR"/>
          </a:p>
        </p:txBody>
      </p:sp>
      <p:sp>
        <p:nvSpPr>
          <p:cNvPr id="21516" name="Line 12">
            <a:extLst>
              <a:ext uri="{FF2B5EF4-FFF2-40B4-BE49-F238E27FC236}">
                <a16:creationId xmlns:a16="http://schemas.microsoft.com/office/drawing/2014/main" id="{7A745E13-2386-FD7B-20B6-1B1E2C50BA1B}"/>
              </a:ext>
            </a:extLst>
          </p:cNvPr>
          <p:cNvSpPr>
            <a:spLocks noChangeShapeType="1"/>
          </p:cNvSpPr>
          <p:nvPr/>
        </p:nvSpPr>
        <p:spPr bwMode="auto">
          <a:xfrm>
            <a:off x="914400" y="4876800"/>
            <a:ext cx="7543800" cy="0"/>
          </a:xfrm>
          <a:prstGeom prst="line">
            <a:avLst/>
          </a:prstGeom>
          <a:noFill/>
          <a:ln w="28575">
            <a:solidFill>
              <a:srgbClr val="969696"/>
            </a:solidFill>
            <a:round/>
            <a:headEnd/>
            <a:tailEnd/>
          </a:ln>
          <a:extLst>
            <a:ext uri="{909E8E84-426E-40DD-AFC4-6F175D3DCCD1}">
              <a14:hiddenFill xmlns:a14="http://schemas.microsoft.com/office/drawing/2010/main">
                <a:noFill/>
              </a14:hiddenFill>
            </a:ext>
          </a:extLst>
        </p:spPr>
        <p:txBody>
          <a:bodyPr wrap="none" anchor="ctr"/>
          <a:lstStyle/>
          <a:p>
            <a:endParaRPr lang="es-PR"/>
          </a:p>
        </p:txBody>
      </p:sp>
      <p:sp>
        <p:nvSpPr>
          <p:cNvPr id="21517" name="Line 13">
            <a:extLst>
              <a:ext uri="{FF2B5EF4-FFF2-40B4-BE49-F238E27FC236}">
                <a16:creationId xmlns:a16="http://schemas.microsoft.com/office/drawing/2014/main" id="{2E670FE2-76B0-D5D7-CA0C-177B730B635B}"/>
              </a:ext>
            </a:extLst>
          </p:cNvPr>
          <p:cNvSpPr>
            <a:spLocks noChangeShapeType="1"/>
          </p:cNvSpPr>
          <p:nvPr/>
        </p:nvSpPr>
        <p:spPr bwMode="auto">
          <a:xfrm>
            <a:off x="914400" y="5486400"/>
            <a:ext cx="7543800" cy="0"/>
          </a:xfrm>
          <a:prstGeom prst="line">
            <a:avLst/>
          </a:prstGeom>
          <a:noFill/>
          <a:ln w="28575">
            <a:solidFill>
              <a:srgbClr val="969696"/>
            </a:solidFill>
            <a:round/>
            <a:headEnd/>
            <a:tailEnd/>
          </a:ln>
          <a:extLst>
            <a:ext uri="{909E8E84-426E-40DD-AFC4-6F175D3DCCD1}">
              <a14:hiddenFill xmlns:a14="http://schemas.microsoft.com/office/drawing/2010/main">
                <a:noFill/>
              </a14:hiddenFill>
            </a:ext>
          </a:extLst>
        </p:spPr>
        <p:txBody>
          <a:bodyPr wrap="none" anchor="ctr"/>
          <a:lstStyle/>
          <a:p>
            <a:endParaRPr lang="es-PR"/>
          </a:p>
        </p:txBody>
      </p:sp>
      <p:sp>
        <p:nvSpPr>
          <p:cNvPr id="21518" name="Line 14">
            <a:extLst>
              <a:ext uri="{FF2B5EF4-FFF2-40B4-BE49-F238E27FC236}">
                <a16:creationId xmlns:a16="http://schemas.microsoft.com/office/drawing/2014/main" id="{35397F2E-BCF2-A042-78A0-117A861F0CC3}"/>
              </a:ext>
            </a:extLst>
          </p:cNvPr>
          <p:cNvSpPr>
            <a:spLocks noChangeShapeType="1"/>
          </p:cNvSpPr>
          <p:nvPr/>
        </p:nvSpPr>
        <p:spPr bwMode="auto">
          <a:xfrm>
            <a:off x="1524000" y="1219200"/>
            <a:ext cx="0" cy="4800600"/>
          </a:xfrm>
          <a:prstGeom prst="line">
            <a:avLst/>
          </a:prstGeom>
          <a:noFill/>
          <a:ln w="19050">
            <a:solidFill>
              <a:srgbClr val="969696"/>
            </a:solidFill>
            <a:round/>
            <a:headEnd/>
            <a:tailEnd/>
          </a:ln>
          <a:extLst>
            <a:ext uri="{909E8E84-426E-40DD-AFC4-6F175D3DCCD1}">
              <a14:hiddenFill xmlns:a14="http://schemas.microsoft.com/office/drawing/2010/main">
                <a:noFill/>
              </a14:hiddenFill>
            </a:ext>
          </a:extLst>
        </p:spPr>
        <p:txBody>
          <a:bodyPr wrap="none" anchor="ctr"/>
          <a:lstStyle/>
          <a:p>
            <a:endParaRPr lang="es-PR"/>
          </a:p>
        </p:txBody>
      </p:sp>
      <p:sp>
        <p:nvSpPr>
          <p:cNvPr id="21519" name="Line 15">
            <a:extLst>
              <a:ext uri="{FF2B5EF4-FFF2-40B4-BE49-F238E27FC236}">
                <a16:creationId xmlns:a16="http://schemas.microsoft.com/office/drawing/2014/main" id="{F5391B73-4DBE-E4AF-A370-4C90D8A8033D}"/>
              </a:ext>
            </a:extLst>
          </p:cNvPr>
          <p:cNvSpPr>
            <a:spLocks noChangeShapeType="1"/>
          </p:cNvSpPr>
          <p:nvPr/>
        </p:nvSpPr>
        <p:spPr bwMode="auto">
          <a:xfrm>
            <a:off x="2152650" y="1219200"/>
            <a:ext cx="0" cy="4800600"/>
          </a:xfrm>
          <a:prstGeom prst="line">
            <a:avLst/>
          </a:prstGeom>
          <a:noFill/>
          <a:ln w="19050">
            <a:solidFill>
              <a:srgbClr val="969696"/>
            </a:solidFill>
            <a:round/>
            <a:headEnd/>
            <a:tailEnd/>
          </a:ln>
          <a:extLst>
            <a:ext uri="{909E8E84-426E-40DD-AFC4-6F175D3DCCD1}">
              <a14:hiddenFill xmlns:a14="http://schemas.microsoft.com/office/drawing/2010/main">
                <a:noFill/>
              </a14:hiddenFill>
            </a:ext>
          </a:extLst>
        </p:spPr>
        <p:txBody>
          <a:bodyPr wrap="none" anchor="ctr"/>
          <a:lstStyle/>
          <a:p>
            <a:endParaRPr lang="es-PR"/>
          </a:p>
        </p:txBody>
      </p:sp>
      <p:sp>
        <p:nvSpPr>
          <p:cNvPr id="21520" name="Line 16">
            <a:extLst>
              <a:ext uri="{FF2B5EF4-FFF2-40B4-BE49-F238E27FC236}">
                <a16:creationId xmlns:a16="http://schemas.microsoft.com/office/drawing/2014/main" id="{09B05440-787E-3995-D0AB-870264D0A54E}"/>
              </a:ext>
            </a:extLst>
          </p:cNvPr>
          <p:cNvSpPr>
            <a:spLocks noChangeShapeType="1"/>
          </p:cNvSpPr>
          <p:nvPr/>
        </p:nvSpPr>
        <p:spPr bwMode="auto">
          <a:xfrm>
            <a:off x="2781300" y="1219200"/>
            <a:ext cx="0" cy="4800600"/>
          </a:xfrm>
          <a:prstGeom prst="line">
            <a:avLst/>
          </a:prstGeom>
          <a:noFill/>
          <a:ln w="19050">
            <a:solidFill>
              <a:srgbClr val="969696"/>
            </a:solidFill>
            <a:round/>
            <a:headEnd/>
            <a:tailEnd/>
          </a:ln>
          <a:extLst>
            <a:ext uri="{909E8E84-426E-40DD-AFC4-6F175D3DCCD1}">
              <a14:hiddenFill xmlns:a14="http://schemas.microsoft.com/office/drawing/2010/main">
                <a:noFill/>
              </a14:hiddenFill>
            </a:ext>
          </a:extLst>
        </p:spPr>
        <p:txBody>
          <a:bodyPr wrap="none" anchor="ctr"/>
          <a:lstStyle/>
          <a:p>
            <a:endParaRPr lang="es-PR"/>
          </a:p>
        </p:txBody>
      </p:sp>
      <p:sp>
        <p:nvSpPr>
          <p:cNvPr id="21521" name="Line 17">
            <a:extLst>
              <a:ext uri="{FF2B5EF4-FFF2-40B4-BE49-F238E27FC236}">
                <a16:creationId xmlns:a16="http://schemas.microsoft.com/office/drawing/2014/main" id="{40AD7A45-5E86-5B57-B1C6-375CAE1696EE}"/>
              </a:ext>
            </a:extLst>
          </p:cNvPr>
          <p:cNvSpPr>
            <a:spLocks noChangeShapeType="1"/>
          </p:cNvSpPr>
          <p:nvPr/>
        </p:nvSpPr>
        <p:spPr bwMode="auto">
          <a:xfrm>
            <a:off x="3409950" y="1219200"/>
            <a:ext cx="0" cy="4800600"/>
          </a:xfrm>
          <a:prstGeom prst="line">
            <a:avLst/>
          </a:prstGeom>
          <a:noFill/>
          <a:ln w="19050">
            <a:solidFill>
              <a:srgbClr val="969696"/>
            </a:solidFill>
            <a:round/>
            <a:headEnd/>
            <a:tailEnd/>
          </a:ln>
          <a:extLst>
            <a:ext uri="{909E8E84-426E-40DD-AFC4-6F175D3DCCD1}">
              <a14:hiddenFill xmlns:a14="http://schemas.microsoft.com/office/drawing/2010/main">
                <a:noFill/>
              </a14:hiddenFill>
            </a:ext>
          </a:extLst>
        </p:spPr>
        <p:txBody>
          <a:bodyPr wrap="none" anchor="ctr"/>
          <a:lstStyle/>
          <a:p>
            <a:endParaRPr lang="es-PR"/>
          </a:p>
        </p:txBody>
      </p:sp>
      <p:sp>
        <p:nvSpPr>
          <p:cNvPr id="21522" name="Line 18">
            <a:extLst>
              <a:ext uri="{FF2B5EF4-FFF2-40B4-BE49-F238E27FC236}">
                <a16:creationId xmlns:a16="http://schemas.microsoft.com/office/drawing/2014/main" id="{9E3CE1A5-DF73-2C9B-23E0-A05432B81755}"/>
              </a:ext>
            </a:extLst>
          </p:cNvPr>
          <p:cNvSpPr>
            <a:spLocks noChangeShapeType="1"/>
          </p:cNvSpPr>
          <p:nvPr/>
        </p:nvSpPr>
        <p:spPr bwMode="auto">
          <a:xfrm>
            <a:off x="4038600" y="1219200"/>
            <a:ext cx="0" cy="4800600"/>
          </a:xfrm>
          <a:prstGeom prst="line">
            <a:avLst/>
          </a:prstGeom>
          <a:noFill/>
          <a:ln w="19050">
            <a:solidFill>
              <a:srgbClr val="969696"/>
            </a:solidFill>
            <a:round/>
            <a:headEnd/>
            <a:tailEnd/>
          </a:ln>
          <a:extLst>
            <a:ext uri="{909E8E84-426E-40DD-AFC4-6F175D3DCCD1}">
              <a14:hiddenFill xmlns:a14="http://schemas.microsoft.com/office/drawing/2010/main">
                <a:noFill/>
              </a14:hiddenFill>
            </a:ext>
          </a:extLst>
        </p:spPr>
        <p:txBody>
          <a:bodyPr wrap="none" anchor="ctr"/>
          <a:lstStyle/>
          <a:p>
            <a:endParaRPr lang="es-PR"/>
          </a:p>
        </p:txBody>
      </p:sp>
      <p:sp>
        <p:nvSpPr>
          <p:cNvPr id="21523" name="Line 19">
            <a:extLst>
              <a:ext uri="{FF2B5EF4-FFF2-40B4-BE49-F238E27FC236}">
                <a16:creationId xmlns:a16="http://schemas.microsoft.com/office/drawing/2014/main" id="{5008E278-DF5C-32A7-E786-73C8467ADC15}"/>
              </a:ext>
            </a:extLst>
          </p:cNvPr>
          <p:cNvSpPr>
            <a:spLocks noChangeShapeType="1"/>
          </p:cNvSpPr>
          <p:nvPr/>
        </p:nvSpPr>
        <p:spPr bwMode="auto">
          <a:xfrm>
            <a:off x="4667250" y="1219200"/>
            <a:ext cx="0" cy="4800600"/>
          </a:xfrm>
          <a:prstGeom prst="line">
            <a:avLst/>
          </a:prstGeom>
          <a:noFill/>
          <a:ln w="19050">
            <a:solidFill>
              <a:srgbClr val="969696"/>
            </a:solidFill>
            <a:round/>
            <a:headEnd/>
            <a:tailEnd/>
          </a:ln>
          <a:extLst>
            <a:ext uri="{909E8E84-426E-40DD-AFC4-6F175D3DCCD1}">
              <a14:hiddenFill xmlns:a14="http://schemas.microsoft.com/office/drawing/2010/main">
                <a:noFill/>
              </a14:hiddenFill>
            </a:ext>
          </a:extLst>
        </p:spPr>
        <p:txBody>
          <a:bodyPr wrap="none" anchor="ctr"/>
          <a:lstStyle/>
          <a:p>
            <a:endParaRPr lang="es-PR"/>
          </a:p>
        </p:txBody>
      </p:sp>
      <p:sp>
        <p:nvSpPr>
          <p:cNvPr id="21524" name="Line 20">
            <a:extLst>
              <a:ext uri="{FF2B5EF4-FFF2-40B4-BE49-F238E27FC236}">
                <a16:creationId xmlns:a16="http://schemas.microsoft.com/office/drawing/2014/main" id="{A350B87C-0413-20EE-900B-3B8CB467A727}"/>
              </a:ext>
            </a:extLst>
          </p:cNvPr>
          <p:cNvSpPr>
            <a:spLocks noChangeShapeType="1"/>
          </p:cNvSpPr>
          <p:nvPr/>
        </p:nvSpPr>
        <p:spPr bwMode="auto">
          <a:xfrm>
            <a:off x="5295900" y="1219200"/>
            <a:ext cx="0" cy="4800600"/>
          </a:xfrm>
          <a:prstGeom prst="line">
            <a:avLst/>
          </a:prstGeom>
          <a:noFill/>
          <a:ln w="19050">
            <a:solidFill>
              <a:srgbClr val="969696"/>
            </a:solidFill>
            <a:round/>
            <a:headEnd/>
            <a:tailEnd/>
          </a:ln>
          <a:extLst>
            <a:ext uri="{909E8E84-426E-40DD-AFC4-6F175D3DCCD1}">
              <a14:hiddenFill xmlns:a14="http://schemas.microsoft.com/office/drawing/2010/main">
                <a:noFill/>
              </a14:hiddenFill>
            </a:ext>
          </a:extLst>
        </p:spPr>
        <p:txBody>
          <a:bodyPr wrap="none" anchor="ctr"/>
          <a:lstStyle/>
          <a:p>
            <a:endParaRPr lang="es-PR"/>
          </a:p>
        </p:txBody>
      </p:sp>
      <p:sp>
        <p:nvSpPr>
          <p:cNvPr id="21525" name="Line 21">
            <a:extLst>
              <a:ext uri="{FF2B5EF4-FFF2-40B4-BE49-F238E27FC236}">
                <a16:creationId xmlns:a16="http://schemas.microsoft.com/office/drawing/2014/main" id="{C660DADF-DDBF-5D31-1468-97D292FA798F}"/>
              </a:ext>
            </a:extLst>
          </p:cNvPr>
          <p:cNvSpPr>
            <a:spLocks noChangeShapeType="1"/>
          </p:cNvSpPr>
          <p:nvPr/>
        </p:nvSpPr>
        <p:spPr bwMode="auto">
          <a:xfrm>
            <a:off x="5924550" y="1219200"/>
            <a:ext cx="0" cy="4800600"/>
          </a:xfrm>
          <a:prstGeom prst="line">
            <a:avLst/>
          </a:prstGeom>
          <a:noFill/>
          <a:ln w="19050">
            <a:solidFill>
              <a:srgbClr val="969696"/>
            </a:solidFill>
            <a:round/>
            <a:headEnd/>
            <a:tailEnd/>
          </a:ln>
          <a:extLst>
            <a:ext uri="{909E8E84-426E-40DD-AFC4-6F175D3DCCD1}">
              <a14:hiddenFill xmlns:a14="http://schemas.microsoft.com/office/drawing/2010/main">
                <a:noFill/>
              </a14:hiddenFill>
            </a:ext>
          </a:extLst>
        </p:spPr>
        <p:txBody>
          <a:bodyPr wrap="none" anchor="ctr"/>
          <a:lstStyle/>
          <a:p>
            <a:endParaRPr lang="es-PR"/>
          </a:p>
        </p:txBody>
      </p:sp>
      <p:sp>
        <p:nvSpPr>
          <p:cNvPr id="21526" name="Line 22">
            <a:extLst>
              <a:ext uri="{FF2B5EF4-FFF2-40B4-BE49-F238E27FC236}">
                <a16:creationId xmlns:a16="http://schemas.microsoft.com/office/drawing/2014/main" id="{7C5F77B1-9182-FAD3-60B5-94B34C625BD5}"/>
              </a:ext>
            </a:extLst>
          </p:cNvPr>
          <p:cNvSpPr>
            <a:spLocks noChangeShapeType="1"/>
          </p:cNvSpPr>
          <p:nvPr/>
        </p:nvSpPr>
        <p:spPr bwMode="auto">
          <a:xfrm>
            <a:off x="6553200" y="1219200"/>
            <a:ext cx="0" cy="4800600"/>
          </a:xfrm>
          <a:prstGeom prst="line">
            <a:avLst/>
          </a:prstGeom>
          <a:noFill/>
          <a:ln w="19050">
            <a:solidFill>
              <a:srgbClr val="969696"/>
            </a:solidFill>
            <a:round/>
            <a:headEnd/>
            <a:tailEnd/>
          </a:ln>
          <a:extLst>
            <a:ext uri="{909E8E84-426E-40DD-AFC4-6F175D3DCCD1}">
              <a14:hiddenFill xmlns:a14="http://schemas.microsoft.com/office/drawing/2010/main">
                <a:noFill/>
              </a14:hiddenFill>
            </a:ext>
          </a:extLst>
        </p:spPr>
        <p:txBody>
          <a:bodyPr wrap="none" anchor="ctr"/>
          <a:lstStyle/>
          <a:p>
            <a:endParaRPr lang="es-PR"/>
          </a:p>
        </p:txBody>
      </p:sp>
      <p:sp>
        <p:nvSpPr>
          <p:cNvPr id="21527" name="Line 23">
            <a:extLst>
              <a:ext uri="{FF2B5EF4-FFF2-40B4-BE49-F238E27FC236}">
                <a16:creationId xmlns:a16="http://schemas.microsoft.com/office/drawing/2014/main" id="{96574CB7-BCF6-D4CD-465D-94F4075F4450}"/>
              </a:ext>
            </a:extLst>
          </p:cNvPr>
          <p:cNvSpPr>
            <a:spLocks noChangeShapeType="1"/>
          </p:cNvSpPr>
          <p:nvPr/>
        </p:nvSpPr>
        <p:spPr bwMode="auto">
          <a:xfrm>
            <a:off x="7181850" y="1219200"/>
            <a:ext cx="0" cy="4800600"/>
          </a:xfrm>
          <a:prstGeom prst="line">
            <a:avLst/>
          </a:prstGeom>
          <a:noFill/>
          <a:ln w="19050">
            <a:solidFill>
              <a:srgbClr val="969696"/>
            </a:solidFill>
            <a:round/>
            <a:headEnd/>
            <a:tailEnd/>
          </a:ln>
          <a:extLst>
            <a:ext uri="{909E8E84-426E-40DD-AFC4-6F175D3DCCD1}">
              <a14:hiddenFill xmlns:a14="http://schemas.microsoft.com/office/drawing/2010/main">
                <a:noFill/>
              </a14:hiddenFill>
            </a:ext>
          </a:extLst>
        </p:spPr>
        <p:txBody>
          <a:bodyPr wrap="none" anchor="ctr"/>
          <a:lstStyle/>
          <a:p>
            <a:endParaRPr lang="es-PR"/>
          </a:p>
        </p:txBody>
      </p:sp>
      <p:sp>
        <p:nvSpPr>
          <p:cNvPr id="21528" name="Line 24">
            <a:extLst>
              <a:ext uri="{FF2B5EF4-FFF2-40B4-BE49-F238E27FC236}">
                <a16:creationId xmlns:a16="http://schemas.microsoft.com/office/drawing/2014/main" id="{692DB0FA-BC55-422D-EA74-9C5E0B978874}"/>
              </a:ext>
            </a:extLst>
          </p:cNvPr>
          <p:cNvSpPr>
            <a:spLocks noChangeShapeType="1"/>
          </p:cNvSpPr>
          <p:nvPr/>
        </p:nvSpPr>
        <p:spPr bwMode="auto">
          <a:xfrm>
            <a:off x="7810500" y="1219200"/>
            <a:ext cx="0" cy="4800600"/>
          </a:xfrm>
          <a:prstGeom prst="line">
            <a:avLst/>
          </a:prstGeom>
          <a:noFill/>
          <a:ln w="19050">
            <a:solidFill>
              <a:srgbClr val="969696"/>
            </a:solidFill>
            <a:round/>
            <a:headEnd/>
            <a:tailEnd/>
          </a:ln>
          <a:extLst>
            <a:ext uri="{909E8E84-426E-40DD-AFC4-6F175D3DCCD1}">
              <a14:hiddenFill xmlns:a14="http://schemas.microsoft.com/office/drawing/2010/main">
                <a:noFill/>
              </a14:hiddenFill>
            </a:ext>
          </a:extLst>
        </p:spPr>
        <p:txBody>
          <a:bodyPr wrap="none" anchor="ctr"/>
          <a:lstStyle/>
          <a:p>
            <a:endParaRPr lang="es-PR"/>
          </a:p>
        </p:txBody>
      </p:sp>
      <p:sp>
        <p:nvSpPr>
          <p:cNvPr id="21529" name="Line 25">
            <a:extLst>
              <a:ext uri="{FF2B5EF4-FFF2-40B4-BE49-F238E27FC236}">
                <a16:creationId xmlns:a16="http://schemas.microsoft.com/office/drawing/2014/main" id="{6A4674C1-3545-8E86-3ED9-767FAEF15ED8}"/>
              </a:ext>
            </a:extLst>
          </p:cNvPr>
          <p:cNvSpPr>
            <a:spLocks noChangeShapeType="1"/>
          </p:cNvSpPr>
          <p:nvPr/>
        </p:nvSpPr>
        <p:spPr bwMode="auto">
          <a:xfrm>
            <a:off x="8440738" y="1223963"/>
            <a:ext cx="0" cy="4800600"/>
          </a:xfrm>
          <a:prstGeom prst="line">
            <a:avLst/>
          </a:prstGeom>
          <a:noFill/>
          <a:ln w="19050">
            <a:solidFill>
              <a:srgbClr val="969696"/>
            </a:solidFill>
            <a:round/>
            <a:headEnd/>
            <a:tailEnd/>
          </a:ln>
          <a:extLst>
            <a:ext uri="{909E8E84-426E-40DD-AFC4-6F175D3DCCD1}">
              <a14:hiddenFill xmlns:a14="http://schemas.microsoft.com/office/drawing/2010/main">
                <a:noFill/>
              </a14:hiddenFill>
            </a:ext>
          </a:extLst>
        </p:spPr>
        <p:txBody>
          <a:bodyPr wrap="none" anchor="ctr"/>
          <a:lstStyle/>
          <a:p>
            <a:endParaRPr lang="es-PR"/>
          </a:p>
        </p:txBody>
      </p:sp>
      <p:sp>
        <p:nvSpPr>
          <p:cNvPr id="21530" name="Rectangle 26">
            <a:extLst>
              <a:ext uri="{FF2B5EF4-FFF2-40B4-BE49-F238E27FC236}">
                <a16:creationId xmlns:a16="http://schemas.microsoft.com/office/drawing/2014/main" id="{6C596D02-B154-03DF-0D0B-574AB0FC75BD}"/>
              </a:ext>
            </a:extLst>
          </p:cNvPr>
          <p:cNvSpPr>
            <a:spLocks noChangeArrowheads="1"/>
          </p:cNvSpPr>
          <p:nvPr/>
        </p:nvSpPr>
        <p:spPr bwMode="auto">
          <a:xfrm>
            <a:off x="928688" y="1214438"/>
            <a:ext cx="7543800" cy="4800600"/>
          </a:xfrm>
          <a:prstGeom prst="rect">
            <a:avLst/>
          </a:prstGeom>
          <a:solidFill>
            <a:schemeClr val="accent1">
              <a:alpha val="50195"/>
            </a:schemeClr>
          </a:solidFill>
          <a:ln w="9525">
            <a:solidFill>
              <a:schemeClr val="tx1"/>
            </a:solidFill>
            <a:miter lim="800000"/>
            <a:headEnd/>
            <a:tailEnd/>
          </a:ln>
        </p:spPr>
        <p:txBody>
          <a:bodyPr wrap="none" anchor="ct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algn="ctr" eaLnBrk="1" hangingPunct="1"/>
            <a:endParaRPr lang="es-ES_tradnl" altLang="es-AR" sz="2800">
              <a:latin typeface="Calibri" panose="020F0502020204030204" pitchFamily="34" charset="0"/>
              <a:cs typeface="Calibri" panose="020F0502020204030204" pitchFamily="34" charset="0"/>
            </a:endParaRPr>
          </a:p>
        </p:txBody>
      </p:sp>
      <p:sp>
        <p:nvSpPr>
          <p:cNvPr id="21531" name="Text Box 27">
            <a:extLst>
              <a:ext uri="{FF2B5EF4-FFF2-40B4-BE49-F238E27FC236}">
                <a16:creationId xmlns:a16="http://schemas.microsoft.com/office/drawing/2014/main" id="{58335F52-3FE2-A4E0-6865-8D80C3A4993C}"/>
              </a:ext>
            </a:extLst>
          </p:cNvPr>
          <p:cNvSpPr txBox="1">
            <a:spLocks noChangeArrowheads="1"/>
          </p:cNvSpPr>
          <p:nvPr/>
        </p:nvSpPr>
        <p:spPr bwMode="auto">
          <a:xfrm>
            <a:off x="1000125" y="1281113"/>
            <a:ext cx="2327275" cy="175577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algn="ctr" eaLnBrk="1" hangingPunct="1"/>
            <a:r>
              <a:rPr lang="es-ES_tradnl" altLang="es-AR" sz="2400" b="1">
                <a:latin typeface="Calibri" panose="020F0502020204030204" pitchFamily="34" charset="0"/>
                <a:cs typeface="Calibri" panose="020F0502020204030204" pitchFamily="34" charset="0"/>
              </a:rPr>
              <a:t>Administración</a:t>
            </a:r>
          </a:p>
          <a:p>
            <a:pPr algn="ctr" eaLnBrk="1" hangingPunct="1"/>
            <a:r>
              <a:rPr lang="es-ES_tradnl" altLang="es-AR" sz="2400" b="1">
                <a:latin typeface="Calibri" panose="020F0502020204030204" pitchFamily="34" charset="0"/>
                <a:cs typeface="Calibri" panose="020F0502020204030204" pitchFamily="34" charset="0"/>
              </a:rPr>
              <a:t>Club Campestre</a:t>
            </a:r>
          </a:p>
          <a:p>
            <a:pPr algn="ctr" eaLnBrk="1" hangingPunct="1"/>
            <a:endParaRPr lang="es-ES_tradnl" altLang="es-AR" sz="2400" b="1">
              <a:latin typeface="Calibri" panose="020F0502020204030204" pitchFamily="34" charset="0"/>
              <a:cs typeface="Calibri" panose="020F0502020204030204" pitchFamily="34" charset="0"/>
            </a:endParaRPr>
          </a:p>
          <a:p>
            <a:pPr algn="ctr" eaLnBrk="1" hangingPunct="1"/>
            <a:r>
              <a:rPr lang="es-ES_tradnl" altLang="es-AR" b="1">
                <a:latin typeface="Calibri" panose="020F0502020204030204" pitchFamily="34" charset="0"/>
                <a:cs typeface="Calibri" panose="020F0502020204030204" pitchFamily="34" charset="0"/>
              </a:rPr>
              <a:t>El ritmo de trabajo se acomoda a la gente</a:t>
            </a:r>
          </a:p>
        </p:txBody>
      </p:sp>
      <p:sp>
        <p:nvSpPr>
          <p:cNvPr id="21532" name="Text Box 28">
            <a:extLst>
              <a:ext uri="{FF2B5EF4-FFF2-40B4-BE49-F238E27FC236}">
                <a16:creationId xmlns:a16="http://schemas.microsoft.com/office/drawing/2014/main" id="{8685583B-08B3-FBD5-6DA4-A83D1FA19735}"/>
              </a:ext>
            </a:extLst>
          </p:cNvPr>
          <p:cNvSpPr txBox="1">
            <a:spLocks noChangeArrowheads="1"/>
          </p:cNvSpPr>
          <p:nvPr/>
        </p:nvSpPr>
        <p:spPr bwMode="auto">
          <a:xfrm>
            <a:off x="6156176" y="1285875"/>
            <a:ext cx="2236788" cy="1754188"/>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algn="ctr" eaLnBrk="1" hangingPunct="1"/>
            <a:r>
              <a:rPr lang="es-ES_tradnl" altLang="es-AR" sz="2400" b="1">
                <a:latin typeface="Calibri" panose="020F0502020204030204" pitchFamily="34" charset="0"/>
                <a:cs typeface="Calibri" panose="020F0502020204030204" pitchFamily="34" charset="0"/>
              </a:rPr>
              <a:t>Administración</a:t>
            </a:r>
          </a:p>
          <a:p>
            <a:pPr algn="ctr" eaLnBrk="1" hangingPunct="1"/>
            <a:r>
              <a:rPr lang="es-ES_tradnl" altLang="es-AR" sz="2400" b="1">
                <a:latin typeface="Calibri" panose="020F0502020204030204" pitchFamily="34" charset="0"/>
                <a:cs typeface="Calibri" panose="020F0502020204030204" pitchFamily="34" charset="0"/>
              </a:rPr>
              <a:t>en Equipo </a:t>
            </a:r>
            <a:r>
              <a:rPr lang="es-ES_tradnl" altLang="es-AR" b="1">
                <a:latin typeface="Calibri" panose="020F0502020204030204" pitchFamily="34" charset="0"/>
                <a:cs typeface="Calibri" panose="020F0502020204030204" pitchFamily="34" charset="0"/>
              </a:rPr>
              <a:t>compromiso de los miembros</a:t>
            </a:r>
          </a:p>
          <a:p>
            <a:pPr algn="ctr" eaLnBrk="1" hangingPunct="1"/>
            <a:endParaRPr lang="es-ES_tradnl" altLang="es-AR" sz="2400" b="1">
              <a:latin typeface="Calibri" panose="020F0502020204030204" pitchFamily="34" charset="0"/>
              <a:cs typeface="Calibri" panose="020F0502020204030204" pitchFamily="34" charset="0"/>
            </a:endParaRPr>
          </a:p>
        </p:txBody>
      </p:sp>
      <p:sp>
        <p:nvSpPr>
          <p:cNvPr id="21533" name="Text Box 29">
            <a:extLst>
              <a:ext uri="{FF2B5EF4-FFF2-40B4-BE49-F238E27FC236}">
                <a16:creationId xmlns:a16="http://schemas.microsoft.com/office/drawing/2014/main" id="{3D253194-7315-7E57-29E8-7FDFBCE5ECA8}"/>
              </a:ext>
            </a:extLst>
          </p:cNvPr>
          <p:cNvSpPr txBox="1">
            <a:spLocks noChangeArrowheads="1"/>
          </p:cNvSpPr>
          <p:nvPr/>
        </p:nvSpPr>
        <p:spPr bwMode="auto">
          <a:xfrm>
            <a:off x="990600" y="4572000"/>
            <a:ext cx="2424113" cy="1477963"/>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algn="ctr" eaLnBrk="1" hangingPunct="1"/>
            <a:endParaRPr lang="es-ES_tradnl" altLang="es-AR" sz="2400" b="1">
              <a:latin typeface="Calibri" panose="020F0502020204030204" pitchFamily="34" charset="0"/>
              <a:cs typeface="Calibri" panose="020F0502020204030204" pitchFamily="34" charset="0"/>
            </a:endParaRPr>
          </a:p>
          <a:p>
            <a:pPr algn="ctr" eaLnBrk="1" hangingPunct="1"/>
            <a:r>
              <a:rPr lang="es-ES_tradnl" altLang="es-AR" sz="2400" b="1">
                <a:latin typeface="Calibri" panose="020F0502020204030204" pitchFamily="34" charset="0"/>
                <a:cs typeface="Calibri" panose="020F0502020204030204" pitchFamily="34" charset="0"/>
              </a:rPr>
              <a:t>Administración</a:t>
            </a:r>
          </a:p>
          <a:p>
            <a:pPr algn="ctr" eaLnBrk="1" hangingPunct="1"/>
            <a:r>
              <a:rPr lang="es-ES_tradnl" altLang="es-AR" sz="2400" b="1">
                <a:latin typeface="Calibri" panose="020F0502020204030204" pitchFamily="34" charset="0"/>
                <a:cs typeface="Calibri" panose="020F0502020204030204" pitchFamily="34" charset="0"/>
              </a:rPr>
              <a:t>laissez-faire</a:t>
            </a:r>
          </a:p>
          <a:p>
            <a:pPr algn="ctr" eaLnBrk="1" hangingPunct="1"/>
            <a:r>
              <a:rPr lang="es-ES_tradnl" altLang="es-AR" b="1">
                <a:latin typeface="Calibri" panose="020F0502020204030204" pitchFamily="34" charset="0"/>
                <a:cs typeface="Calibri" panose="020F0502020204030204" pitchFamily="34" charset="0"/>
              </a:rPr>
              <a:t>Mínimo esfuerzo</a:t>
            </a:r>
          </a:p>
        </p:txBody>
      </p:sp>
      <p:sp>
        <p:nvSpPr>
          <p:cNvPr id="23582" name="Text Box 30">
            <a:extLst>
              <a:ext uri="{FF2B5EF4-FFF2-40B4-BE49-F238E27FC236}">
                <a16:creationId xmlns:a16="http://schemas.microsoft.com/office/drawing/2014/main" id="{D8AAC49A-8CBE-EDE5-84AF-54D131B786B4}"/>
              </a:ext>
            </a:extLst>
          </p:cNvPr>
          <p:cNvSpPr txBox="1">
            <a:spLocks noChangeArrowheads="1"/>
          </p:cNvSpPr>
          <p:nvPr/>
        </p:nvSpPr>
        <p:spPr bwMode="auto">
          <a:xfrm>
            <a:off x="6192838" y="4189413"/>
            <a:ext cx="2260600" cy="1754187"/>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fontAlgn="auto">
              <a:spcBef>
                <a:spcPts val="0"/>
              </a:spcBef>
              <a:spcAft>
                <a:spcPts val="0"/>
              </a:spcAft>
              <a:defRPr/>
            </a:pPr>
            <a:endParaRPr lang="es-ES_tradnl" altLang="es-AR" b="1" dirty="0">
              <a:latin typeface="Calibri" panose="020F0502020204030204" pitchFamily="34" charset="0"/>
              <a:cs typeface="Calibri" panose="020F0502020204030204" pitchFamily="34" charset="0"/>
            </a:endParaRPr>
          </a:p>
          <a:p>
            <a:pPr algn="ctr" fontAlgn="auto">
              <a:spcBef>
                <a:spcPts val="0"/>
              </a:spcBef>
              <a:spcAft>
                <a:spcPts val="0"/>
              </a:spcAft>
              <a:defRPr/>
            </a:pPr>
            <a:r>
              <a:rPr lang="es-ES_tradnl" altLang="es-AR" b="1" dirty="0">
                <a:latin typeface="Calibri" panose="020F0502020204030204" pitchFamily="34" charset="0"/>
                <a:cs typeface="Calibri" panose="020F0502020204030204" pitchFamily="34" charset="0"/>
              </a:rPr>
              <a:t>Autoridad</a:t>
            </a:r>
          </a:p>
          <a:p>
            <a:pPr algn="ctr" fontAlgn="auto">
              <a:spcBef>
                <a:spcPts val="0"/>
              </a:spcBef>
              <a:spcAft>
                <a:spcPts val="0"/>
              </a:spcAft>
              <a:defRPr/>
            </a:pPr>
            <a:r>
              <a:rPr lang="es-ES_tradnl" altLang="es-AR" b="1" dirty="0">
                <a:latin typeface="Calibri" panose="020F0502020204030204" pitchFamily="34" charset="0"/>
                <a:cs typeface="Calibri" panose="020F0502020204030204" pitchFamily="34" charset="0"/>
              </a:rPr>
              <a:t>Obediencia</a:t>
            </a:r>
          </a:p>
          <a:p>
            <a:pPr algn="ctr" fontAlgn="auto">
              <a:spcBef>
                <a:spcPts val="0"/>
              </a:spcBef>
              <a:spcAft>
                <a:spcPts val="0"/>
              </a:spcAft>
              <a:defRPr/>
            </a:pPr>
            <a:r>
              <a:rPr lang="es-ES_tradnl" altLang="es-AR" sz="1800" dirty="0">
                <a:ln w="0"/>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Las personas no deben interferir</a:t>
            </a:r>
          </a:p>
        </p:txBody>
      </p:sp>
      <p:sp>
        <p:nvSpPr>
          <p:cNvPr id="21535" name="Text Box 31">
            <a:extLst>
              <a:ext uri="{FF2B5EF4-FFF2-40B4-BE49-F238E27FC236}">
                <a16:creationId xmlns:a16="http://schemas.microsoft.com/office/drawing/2014/main" id="{1856BE50-B0BE-4D42-8388-B01C199D1DB5}"/>
              </a:ext>
            </a:extLst>
          </p:cNvPr>
          <p:cNvSpPr txBox="1">
            <a:spLocks noChangeArrowheads="1"/>
          </p:cNvSpPr>
          <p:nvPr/>
        </p:nvSpPr>
        <p:spPr bwMode="auto">
          <a:xfrm>
            <a:off x="838200" y="5943600"/>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PE" altLang="es-AR" sz="2400">
                <a:latin typeface="Calibri" panose="020F0502020204030204" pitchFamily="34" charset="0"/>
                <a:cs typeface="Calibri" panose="020F0502020204030204" pitchFamily="34" charset="0"/>
              </a:rPr>
              <a:t>0      1        2          3          4         5         6        7         8          9</a:t>
            </a:r>
            <a:endParaRPr lang="es-ES" altLang="es-AR" sz="2400">
              <a:latin typeface="Calibri" panose="020F0502020204030204" pitchFamily="34" charset="0"/>
              <a:cs typeface="Calibri" panose="020F0502020204030204" pitchFamily="34" charset="0"/>
            </a:endParaRPr>
          </a:p>
        </p:txBody>
      </p:sp>
      <p:sp>
        <p:nvSpPr>
          <p:cNvPr id="21536" name="Text Box 32">
            <a:extLst>
              <a:ext uri="{FF2B5EF4-FFF2-40B4-BE49-F238E27FC236}">
                <a16:creationId xmlns:a16="http://schemas.microsoft.com/office/drawing/2014/main" id="{0D556B76-C6CF-E1EC-F256-DD2B578CDE9B}"/>
              </a:ext>
            </a:extLst>
          </p:cNvPr>
          <p:cNvSpPr txBox="1">
            <a:spLocks noChangeArrowheads="1"/>
          </p:cNvSpPr>
          <p:nvPr/>
        </p:nvSpPr>
        <p:spPr bwMode="auto">
          <a:xfrm rot="-5400000">
            <a:off x="-3208338" y="2120900"/>
            <a:ext cx="7848601"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PE" altLang="es-AR" sz="2000">
                <a:latin typeface="Times New Roman" panose="02020603050405020304" pitchFamily="18" charset="0"/>
              </a:rPr>
              <a:t>0      1     2       3       4      5      6     7      8       9</a:t>
            </a:r>
            <a:endParaRPr lang="es-ES" altLang="es-AR" sz="2000">
              <a:latin typeface="Times New Roman" panose="02020603050405020304" pitchFamily="18" charset="0"/>
            </a:endParaRPr>
          </a:p>
        </p:txBody>
      </p:sp>
      <p:sp>
        <p:nvSpPr>
          <p:cNvPr id="21537" name="Text Box 33">
            <a:extLst>
              <a:ext uri="{FF2B5EF4-FFF2-40B4-BE49-F238E27FC236}">
                <a16:creationId xmlns:a16="http://schemas.microsoft.com/office/drawing/2014/main" id="{4D18376B-5EC2-3D7C-CA95-5D97BE4D57BE}"/>
              </a:ext>
            </a:extLst>
          </p:cNvPr>
          <p:cNvSpPr txBox="1">
            <a:spLocks noChangeArrowheads="1"/>
          </p:cNvSpPr>
          <p:nvPr/>
        </p:nvSpPr>
        <p:spPr bwMode="auto">
          <a:xfrm>
            <a:off x="3500438" y="3071813"/>
            <a:ext cx="2643187" cy="1662112"/>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algn="ctr" eaLnBrk="1" hangingPunct="1"/>
            <a:r>
              <a:rPr lang="es-ES_tradnl" altLang="es-AR" sz="2400" b="1">
                <a:latin typeface="Calibri" panose="020F0502020204030204" pitchFamily="34" charset="0"/>
                <a:cs typeface="Calibri" panose="020F0502020204030204" pitchFamily="34" charset="0"/>
              </a:rPr>
              <a:t>Hombre </a:t>
            </a:r>
          </a:p>
          <a:p>
            <a:pPr algn="ctr" eaLnBrk="1" hangingPunct="1"/>
            <a:r>
              <a:rPr lang="es-ES_tradnl" altLang="es-AR" sz="2400" b="1">
                <a:latin typeface="Calibri" panose="020F0502020204030204" pitchFamily="34" charset="0"/>
                <a:cs typeface="Calibri" panose="020F0502020204030204" pitchFamily="34" charset="0"/>
              </a:rPr>
              <a:t>Organización</a:t>
            </a:r>
          </a:p>
          <a:p>
            <a:pPr algn="ctr" eaLnBrk="1" hangingPunct="1"/>
            <a:r>
              <a:rPr lang="es-ES_tradnl" altLang="es-AR" b="1">
                <a:latin typeface="Calibri" panose="020F0502020204030204" pitchFamily="34" charset="0"/>
                <a:cs typeface="Calibri" panose="020F0502020204030204" pitchFamily="34" charset="0"/>
              </a:rPr>
              <a:t>Preocupación media</a:t>
            </a:r>
          </a:p>
          <a:p>
            <a:pPr algn="ctr" eaLnBrk="1" hangingPunct="1"/>
            <a:endParaRPr lang="es-ES_tradnl" altLang="es-AR" b="1">
              <a:latin typeface="Calibri" panose="020F0502020204030204" pitchFamily="34" charset="0"/>
              <a:cs typeface="Calibri" panose="020F0502020204030204" pitchFamily="34" charset="0"/>
            </a:endParaRPr>
          </a:p>
          <a:p>
            <a:pPr algn="ctr" eaLnBrk="1" hangingPunct="1"/>
            <a:endParaRPr lang="es-ES_tradnl" altLang="es-AR" b="1">
              <a:latin typeface="Calibri" panose="020F0502020204030204" pitchFamily="34" charset="0"/>
              <a:cs typeface="Calibri" panose="020F0502020204030204" pitchFamily="34" charset="0"/>
            </a:endParaRPr>
          </a:p>
        </p:txBody>
      </p:sp>
      <p:sp>
        <p:nvSpPr>
          <p:cNvPr id="21538" name="Text Box 34">
            <a:extLst>
              <a:ext uri="{FF2B5EF4-FFF2-40B4-BE49-F238E27FC236}">
                <a16:creationId xmlns:a16="http://schemas.microsoft.com/office/drawing/2014/main" id="{53F62817-F7A5-ADF7-3FBC-2828CD801E02}"/>
              </a:ext>
            </a:extLst>
          </p:cNvPr>
          <p:cNvSpPr txBox="1">
            <a:spLocks noChangeArrowheads="1"/>
          </p:cNvSpPr>
          <p:nvPr/>
        </p:nvSpPr>
        <p:spPr bwMode="auto">
          <a:xfrm>
            <a:off x="1857375" y="4572000"/>
            <a:ext cx="57626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PE" altLang="es-AR" sz="2400" b="1">
                <a:latin typeface="Calibri" panose="020F0502020204030204" pitchFamily="34" charset="0"/>
                <a:cs typeface="Calibri" panose="020F0502020204030204" pitchFamily="34" charset="0"/>
              </a:rPr>
              <a:t>1,1</a:t>
            </a:r>
            <a:endParaRPr lang="es-ES" altLang="es-AR" sz="2400" b="1">
              <a:latin typeface="Calibri" panose="020F0502020204030204" pitchFamily="34" charset="0"/>
              <a:cs typeface="Calibri" panose="020F0502020204030204" pitchFamily="34" charset="0"/>
            </a:endParaRPr>
          </a:p>
        </p:txBody>
      </p:sp>
      <p:sp>
        <p:nvSpPr>
          <p:cNvPr id="21539" name="Text Box 35">
            <a:extLst>
              <a:ext uri="{FF2B5EF4-FFF2-40B4-BE49-F238E27FC236}">
                <a16:creationId xmlns:a16="http://schemas.microsoft.com/office/drawing/2014/main" id="{D8CCA7C3-77B0-A98A-6155-BAD5B83D5E94}"/>
              </a:ext>
            </a:extLst>
          </p:cNvPr>
          <p:cNvSpPr txBox="1">
            <a:spLocks noChangeArrowheads="1"/>
          </p:cNvSpPr>
          <p:nvPr/>
        </p:nvSpPr>
        <p:spPr bwMode="auto">
          <a:xfrm>
            <a:off x="1835498" y="1988840"/>
            <a:ext cx="5762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PE" altLang="es-AR" sz="2400" b="1" dirty="0">
                <a:latin typeface="Calibri" panose="020F0502020204030204" pitchFamily="34" charset="0"/>
                <a:cs typeface="Calibri" panose="020F0502020204030204" pitchFamily="34" charset="0"/>
              </a:rPr>
              <a:t>1,9</a:t>
            </a:r>
            <a:endParaRPr lang="es-ES" altLang="es-AR" sz="2400" b="1" dirty="0">
              <a:latin typeface="Calibri" panose="020F0502020204030204" pitchFamily="34" charset="0"/>
              <a:cs typeface="Calibri" panose="020F0502020204030204" pitchFamily="34" charset="0"/>
            </a:endParaRPr>
          </a:p>
        </p:txBody>
      </p:sp>
      <p:sp>
        <p:nvSpPr>
          <p:cNvPr id="21540" name="Text Box 36">
            <a:extLst>
              <a:ext uri="{FF2B5EF4-FFF2-40B4-BE49-F238E27FC236}">
                <a16:creationId xmlns:a16="http://schemas.microsoft.com/office/drawing/2014/main" id="{0A9BE37C-F392-8681-505C-EAB7FD207911}"/>
              </a:ext>
            </a:extLst>
          </p:cNvPr>
          <p:cNvSpPr txBox="1">
            <a:spLocks noChangeArrowheads="1"/>
          </p:cNvSpPr>
          <p:nvPr/>
        </p:nvSpPr>
        <p:spPr bwMode="auto">
          <a:xfrm>
            <a:off x="4464050" y="4114800"/>
            <a:ext cx="57626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PE" altLang="es-AR" sz="2400" b="1">
                <a:latin typeface="Calibri" panose="020F0502020204030204" pitchFamily="34" charset="0"/>
                <a:cs typeface="Calibri" panose="020F0502020204030204" pitchFamily="34" charset="0"/>
              </a:rPr>
              <a:t>5,5</a:t>
            </a:r>
            <a:endParaRPr lang="es-ES" altLang="es-AR" sz="2400" b="1">
              <a:latin typeface="Calibri" panose="020F0502020204030204" pitchFamily="34" charset="0"/>
              <a:cs typeface="Calibri" panose="020F0502020204030204" pitchFamily="34" charset="0"/>
            </a:endParaRPr>
          </a:p>
        </p:txBody>
      </p:sp>
      <p:sp>
        <p:nvSpPr>
          <p:cNvPr id="21541" name="Text Box 37">
            <a:extLst>
              <a:ext uri="{FF2B5EF4-FFF2-40B4-BE49-F238E27FC236}">
                <a16:creationId xmlns:a16="http://schemas.microsoft.com/office/drawing/2014/main" id="{6CD50314-DEE6-4504-F826-74E6F45DA87B}"/>
              </a:ext>
            </a:extLst>
          </p:cNvPr>
          <p:cNvSpPr txBox="1">
            <a:spLocks noChangeArrowheads="1"/>
          </p:cNvSpPr>
          <p:nvPr/>
        </p:nvSpPr>
        <p:spPr bwMode="auto">
          <a:xfrm>
            <a:off x="7286625" y="4214813"/>
            <a:ext cx="57626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PE" altLang="es-AR" sz="2400" b="1">
                <a:latin typeface="Calibri" panose="020F0502020204030204" pitchFamily="34" charset="0"/>
                <a:cs typeface="Calibri" panose="020F0502020204030204" pitchFamily="34" charset="0"/>
              </a:rPr>
              <a:t>9,1</a:t>
            </a:r>
            <a:endParaRPr lang="es-ES" altLang="es-AR" sz="2400" b="1">
              <a:latin typeface="Calibri" panose="020F0502020204030204" pitchFamily="34" charset="0"/>
              <a:cs typeface="Calibri" panose="020F0502020204030204" pitchFamily="34" charset="0"/>
            </a:endParaRPr>
          </a:p>
        </p:txBody>
      </p:sp>
      <p:sp>
        <p:nvSpPr>
          <p:cNvPr id="21542" name="Text Box 38">
            <a:extLst>
              <a:ext uri="{FF2B5EF4-FFF2-40B4-BE49-F238E27FC236}">
                <a16:creationId xmlns:a16="http://schemas.microsoft.com/office/drawing/2014/main" id="{CD9973E1-CD3F-A8F7-53BC-6B567DA21FF8}"/>
              </a:ext>
            </a:extLst>
          </p:cNvPr>
          <p:cNvSpPr txBox="1">
            <a:spLocks noChangeArrowheads="1"/>
          </p:cNvSpPr>
          <p:nvPr/>
        </p:nvSpPr>
        <p:spPr bwMode="auto">
          <a:xfrm>
            <a:off x="6786563" y="2500313"/>
            <a:ext cx="57626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eaLnBrk="1" hangingPunct="1"/>
            <a:r>
              <a:rPr lang="es-PE" altLang="es-AR" sz="2400" b="1">
                <a:latin typeface="Calibri" panose="020F0502020204030204" pitchFamily="34" charset="0"/>
                <a:cs typeface="Calibri" panose="020F0502020204030204" pitchFamily="34" charset="0"/>
              </a:rPr>
              <a:t>9,9</a:t>
            </a:r>
            <a:endParaRPr lang="es-ES" altLang="es-AR" sz="2400" b="1">
              <a:latin typeface="Calibri" panose="020F0502020204030204" pitchFamily="34" charset="0"/>
              <a:cs typeface="Calibri" panose="020F050202020403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a:extLst>
              <a:ext uri="{FF2B5EF4-FFF2-40B4-BE49-F238E27FC236}">
                <a16:creationId xmlns:a16="http://schemas.microsoft.com/office/drawing/2014/main" id="{39852BC5-38F5-79CF-44AA-2FF90B632C5D}"/>
              </a:ext>
            </a:extLst>
          </p:cNvPr>
          <p:cNvSpPr txBox="1">
            <a:spLocks noChangeArrowheads="1"/>
          </p:cNvSpPr>
          <p:nvPr/>
        </p:nvSpPr>
        <p:spPr bwMode="auto">
          <a:xfrm>
            <a:off x="428625" y="2060848"/>
            <a:ext cx="7956550" cy="2498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marL="273050" indent="-273050" algn="just" defTabSz="685800">
              <a:lnSpc>
                <a:spcPct val="110000"/>
              </a:lnSpc>
              <a:spcBef>
                <a:spcPts val="1000"/>
              </a:spcBef>
              <a:spcAft>
                <a:spcPct val="0"/>
              </a:spcAft>
              <a:buClr>
                <a:schemeClr val="accent1"/>
              </a:buClr>
              <a:buSzPct val="100000"/>
              <a:buFont typeface="Wingdings 2" pitchFamily="2" charset="77"/>
              <a:buChar char=""/>
            </a:pPr>
            <a:r>
              <a:rPr lang="es-ES_tradnl" altLang="es-AR" sz="2200" dirty="0">
                <a:latin typeface="+mn-lt"/>
                <a:cs typeface="Times New Roman" pitchFamily="18" charset="0"/>
              </a:rPr>
              <a:t>Modelos que postulan que el estilo de liderazgo más apropiado depende de un análisis de la naturaleza de la situación que enfrenta el líder. </a:t>
            </a:r>
          </a:p>
          <a:p>
            <a:pPr marL="273050" indent="-273050" algn="just" defTabSz="685800">
              <a:lnSpc>
                <a:spcPct val="110000"/>
              </a:lnSpc>
              <a:spcBef>
                <a:spcPts val="1000"/>
              </a:spcBef>
              <a:spcAft>
                <a:spcPct val="0"/>
              </a:spcAft>
              <a:buClr>
                <a:schemeClr val="accent1"/>
              </a:buClr>
              <a:buSzPct val="100000"/>
              <a:buFont typeface="Wingdings 2" pitchFamily="2" charset="77"/>
              <a:buChar char=""/>
            </a:pPr>
            <a:r>
              <a:rPr lang="es-ES_tradnl" altLang="es-AR" sz="2200" dirty="0">
                <a:latin typeface="+mn-lt"/>
                <a:cs typeface="Times New Roman" pitchFamily="18" charset="0"/>
              </a:rPr>
              <a:t>El líder debe tener la capacidad de captar las situaciones cambiantes que le ofrece el grupo y ser capaz de adaptarse a ellas.</a:t>
            </a:r>
            <a:endParaRPr lang="es-ES" altLang="es-AR" sz="2200" dirty="0">
              <a:latin typeface="+mn-lt"/>
              <a:cs typeface="Times New Roman" pitchFamily="18" charset="0"/>
            </a:endParaRPr>
          </a:p>
          <a:p>
            <a:pPr eaLnBrk="1" hangingPunct="1">
              <a:spcBef>
                <a:spcPct val="50000"/>
              </a:spcBef>
            </a:pPr>
            <a:endParaRPr lang="es-ES_tradnl" altLang="es-AR" dirty="0">
              <a:latin typeface="Arial" panose="020B0604020202020204" pitchFamily="34" charset="0"/>
              <a:cs typeface="Arial" panose="020B0604020202020204" pitchFamily="34" charset="0"/>
            </a:endParaRPr>
          </a:p>
        </p:txBody>
      </p:sp>
      <p:sp>
        <p:nvSpPr>
          <p:cNvPr id="22531" name="Rectangle 3">
            <a:extLst>
              <a:ext uri="{FF2B5EF4-FFF2-40B4-BE49-F238E27FC236}">
                <a16:creationId xmlns:a16="http://schemas.microsoft.com/office/drawing/2014/main" id="{BAD03B49-AF00-2754-2916-1E8C8FD6DC91}"/>
              </a:ext>
            </a:extLst>
          </p:cNvPr>
          <p:cNvSpPr>
            <a:spLocks noChangeArrowheads="1"/>
          </p:cNvSpPr>
          <p:nvPr/>
        </p:nvSpPr>
        <p:spPr bwMode="auto">
          <a:xfrm>
            <a:off x="251520" y="548680"/>
            <a:ext cx="8640959" cy="11984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Tw Cen MT" panose="020B0602020104020603" pitchFamily="34" charset="77"/>
              </a:defRPr>
            </a:lvl1pPr>
            <a:lvl2pPr marL="742950" indent="-285750">
              <a:defRPr>
                <a:solidFill>
                  <a:schemeClr val="tx1"/>
                </a:solidFill>
                <a:latin typeface="Tw Cen MT" panose="020B0602020104020603" pitchFamily="34" charset="77"/>
              </a:defRPr>
            </a:lvl2pPr>
            <a:lvl3pPr marL="1143000" indent="-228600">
              <a:defRPr>
                <a:solidFill>
                  <a:schemeClr val="tx1"/>
                </a:solidFill>
                <a:latin typeface="Tw Cen MT" panose="020B0602020104020603" pitchFamily="34" charset="77"/>
              </a:defRPr>
            </a:lvl3pPr>
            <a:lvl4pPr marL="1600200" indent="-228600">
              <a:defRPr>
                <a:solidFill>
                  <a:schemeClr val="tx1"/>
                </a:solidFill>
                <a:latin typeface="Tw Cen MT" panose="020B0602020104020603" pitchFamily="34" charset="77"/>
              </a:defRPr>
            </a:lvl4pPr>
            <a:lvl5pPr marL="2057400" indent="-228600">
              <a:defRPr>
                <a:solidFill>
                  <a:schemeClr val="tx1"/>
                </a:solidFill>
                <a:latin typeface="Tw Cen MT" panose="020B0602020104020603" pitchFamily="34" charset="77"/>
              </a:defRPr>
            </a:lvl5pPr>
            <a:lvl6pPr marL="2514600" indent="-228600" defTabSz="457200" eaLnBrk="0" fontAlgn="base" hangingPunct="0">
              <a:spcBef>
                <a:spcPct val="0"/>
              </a:spcBef>
              <a:spcAft>
                <a:spcPct val="0"/>
              </a:spcAft>
              <a:defRPr>
                <a:solidFill>
                  <a:schemeClr val="tx1"/>
                </a:solidFill>
                <a:latin typeface="Tw Cen MT" panose="020B0602020104020603" pitchFamily="34" charset="77"/>
              </a:defRPr>
            </a:lvl6pPr>
            <a:lvl7pPr marL="2971800" indent="-228600" defTabSz="457200" eaLnBrk="0" fontAlgn="base" hangingPunct="0">
              <a:spcBef>
                <a:spcPct val="0"/>
              </a:spcBef>
              <a:spcAft>
                <a:spcPct val="0"/>
              </a:spcAft>
              <a:defRPr>
                <a:solidFill>
                  <a:schemeClr val="tx1"/>
                </a:solidFill>
                <a:latin typeface="Tw Cen MT" panose="020B0602020104020603" pitchFamily="34" charset="77"/>
              </a:defRPr>
            </a:lvl7pPr>
            <a:lvl8pPr marL="3429000" indent="-228600" defTabSz="457200" eaLnBrk="0" fontAlgn="base" hangingPunct="0">
              <a:spcBef>
                <a:spcPct val="0"/>
              </a:spcBef>
              <a:spcAft>
                <a:spcPct val="0"/>
              </a:spcAft>
              <a:defRPr>
                <a:solidFill>
                  <a:schemeClr val="tx1"/>
                </a:solidFill>
                <a:latin typeface="Tw Cen MT" panose="020B0602020104020603" pitchFamily="34" charset="77"/>
              </a:defRPr>
            </a:lvl8pPr>
            <a:lvl9pPr marL="3886200" indent="-228600" defTabSz="457200" eaLnBrk="0" fontAlgn="base" hangingPunct="0">
              <a:spcBef>
                <a:spcPct val="0"/>
              </a:spcBef>
              <a:spcAft>
                <a:spcPct val="0"/>
              </a:spcAft>
              <a:defRPr>
                <a:solidFill>
                  <a:schemeClr val="tx1"/>
                </a:solidFill>
                <a:latin typeface="Tw Cen MT" panose="020B0602020104020603" pitchFamily="34" charset="77"/>
              </a:defRPr>
            </a:lvl9pPr>
          </a:lstStyle>
          <a:p>
            <a:pPr defTabSz="914377">
              <a:lnSpc>
                <a:spcPct val="90000"/>
              </a:lnSpc>
              <a:spcBef>
                <a:spcPct val="0"/>
              </a:spcBef>
              <a:defRPr/>
            </a:pPr>
            <a:r>
              <a:rPr lang="es-ES_tradnl" altLang="es-AR" sz="3500" b="1" cap="all" dirty="0">
                <a:solidFill>
                  <a:srgbClr val="7B9899"/>
                </a:solidFill>
                <a:latin typeface="+mj-lt"/>
                <a:ea typeface="+mj-ea"/>
                <a:cs typeface="+mj-cs"/>
              </a:rPr>
              <a:t>3- TEORIAS DE LA CONTINGENCIA O SITUACIONAL</a:t>
            </a:r>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6662</TotalTime>
  <Words>2238</Words>
  <Application>Microsoft Macintosh PowerPoint</Application>
  <PresentationFormat>Presentación en pantalla (4:3)</PresentationFormat>
  <Paragraphs>308</Paragraphs>
  <Slides>38</Slides>
  <Notes>6</Notes>
  <HiddenSlides>0</HiddenSlides>
  <MMClips>0</MMClips>
  <ScaleCrop>false</ScaleCrop>
  <HeadingPairs>
    <vt:vector size="6" baseType="variant">
      <vt:variant>
        <vt:lpstr>Fuentes usadas</vt:lpstr>
      </vt:variant>
      <vt:variant>
        <vt:i4>10</vt:i4>
      </vt:variant>
      <vt:variant>
        <vt:lpstr>Tema</vt:lpstr>
      </vt:variant>
      <vt:variant>
        <vt:i4>1</vt:i4>
      </vt:variant>
      <vt:variant>
        <vt:lpstr>Títulos de diapositiva</vt:lpstr>
      </vt:variant>
      <vt:variant>
        <vt:i4>38</vt:i4>
      </vt:variant>
    </vt:vector>
  </HeadingPairs>
  <TitlesOfParts>
    <vt:vector size="49" baseType="lpstr">
      <vt:lpstr>Arial</vt:lpstr>
      <vt:lpstr>Calibri</vt:lpstr>
      <vt:lpstr>Calibri Light</vt:lpstr>
      <vt:lpstr>Cambria</vt:lpstr>
      <vt:lpstr>Monotype Sorts</vt:lpstr>
      <vt:lpstr>Tahoma</vt:lpstr>
      <vt:lpstr>Times New Roman</vt:lpstr>
      <vt:lpstr>Verdana</vt:lpstr>
      <vt:lpstr>Wingdings</vt:lpstr>
      <vt:lpstr>Wingdings 2</vt:lpstr>
      <vt:lpstr>Tema de Office</vt:lpstr>
      <vt:lpstr>Presentación de PowerPoint</vt:lpstr>
      <vt:lpstr>LIDERAZGO</vt:lpstr>
      <vt:lpstr>Liderazgo vs Gerencia</vt:lpstr>
      <vt:lpstr>Presentación de PowerPoint</vt:lpstr>
      <vt:lpstr>1- Teoría de los Rasgos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FLEXIBILIDAD</vt:lpstr>
      <vt:lpstr>Presentación de PowerPoint</vt:lpstr>
      <vt:lpstr>Presentación de PowerPoint</vt:lpstr>
      <vt:lpstr>Presentación de PowerPoint</vt:lpstr>
      <vt:lpstr>Presentación de PowerPoint</vt:lpstr>
      <vt:lpstr>Presentación de PowerPoint</vt:lpstr>
      <vt:lpstr>Presentación de PowerPoint</vt:lpstr>
      <vt:lpstr>TEORÍA SITUACIÓN DE HERSEY Y BLANCHARD</vt:lpstr>
      <vt:lpstr>Presentación de PowerPoint</vt:lpstr>
      <vt:lpstr>Presentación de PowerPoint</vt:lpstr>
      <vt:lpstr>Presentación de PowerPoint</vt:lpstr>
      <vt:lpstr>Presentación de PowerPoint</vt:lpstr>
      <vt:lpstr>Presentación de PowerPoint</vt:lpstr>
      <vt:lpstr>ESTILOS DE LIDERAZGO SEGÚN SE USE LA AUTORIDAD</vt:lpstr>
      <vt:lpstr>ESTILOS DE LIDERAZGO SEGÚN SE USE LA AUTORIDAD</vt:lpstr>
      <vt:lpstr>ESTILOS DE LIDERAZGO SEGÚN SE USE LA AUTORIDAD</vt:lpstr>
      <vt:lpstr>ESTILOS DE LIDERAZGO SEGÚN SE USE LA AUTORIDAD</vt:lpstr>
      <vt:lpstr>Presentación de PowerPoint</vt:lpstr>
      <vt:lpstr>4- NUEVAS TEORÍAS DE LIDERAZGO</vt:lpstr>
      <vt:lpstr>Presentación de PowerPoint</vt:lpstr>
      <vt:lpstr>Presentación de PowerPoint</vt:lpstr>
      <vt:lpstr>Presentación de PowerPoint</vt:lpstr>
      <vt:lpstr>Presentación de PowerPoint</vt:lpstr>
      <vt:lpstr>Presentación de PowerPoint</vt:lpstr>
      <vt:lpstr>Presentación de PowerPoint</vt:lpstr>
      <vt:lpstr>Peligros del liderazgo</vt:lpstr>
    </vt:vector>
  </TitlesOfParts>
  <Company>Maestría de Logística Universidad Nacional de Cuyo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Módulo de Gestión de las Personas</dc:title>
  <dc:creator>Ing. Lucía Brottier de Cardozo</dc:creator>
  <cp:lastModifiedBy>Microsoft Office User</cp:lastModifiedBy>
  <cp:revision>167</cp:revision>
  <cp:lastPrinted>2023-08-05T00:50:06Z</cp:lastPrinted>
  <dcterms:created xsi:type="dcterms:W3CDTF">2002-10-29T15:45:26Z</dcterms:created>
  <dcterms:modified xsi:type="dcterms:W3CDTF">2024-04-15T22:31:24Z</dcterms:modified>
</cp:coreProperties>
</file>