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08" r:id="rId4"/>
    <p:sldId id="424" r:id="rId5"/>
    <p:sldId id="422" r:id="rId6"/>
    <p:sldId id="409" r:id="rId7"/>
    <p:sldId id="421" r:id="rId8"/>
    <p:sldId id="420" r:id="rId9"/>
    <p:sldId id="410" r:id="rId10"/>
    <p:sldId id="411" r:id="rId11"/>
    <p:sldId id="423" r:id="rId12"/>
    <p:sldId id="412" r:id="rId13"/>
    <p:sldId id="413" r:id="rId14"/>
    <p:sldId id="417" r:id="rId15"/>
    <p:sldId id="418" r:id="rId16"/>
    <p:sldId id="419" r:id="rId17"/>
    <p:sldId id="425" r:id="rId1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16T14:15:42.8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9377 8161 0,'0'-25'78,"0"0"-62,0 0 78,24 25-63,1 0 0,0-24 0,0 24-15,49 0 0,-49 0-1,49 0 1,1 0-1,-50 0 1,49 0 0,-49 0-1,24 0 1,1 0 0,0 0-1,-26 0 16,26 0-15,-25 0 0,24 0-1,-24 0 1,0 0 0,25 0-1,-26 0 1,26-25-1,-25 25 1,0 0 0,0 0-1,24 0 1,-24 0 0,0 0-1,0 0 1,-1 0-1,1 0 1,0-25 15,0 25-15,0 0 0,-1 0 15,1 0-31,0 0 31,0 0 0,0 0-15,-1 0 0,1 0 30,0 0-14,0 0 30,0 0-46,-1 0 62,1 0 31,0 0-46,0 0-32,-50 0 422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16T14:16:16.6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5879 12154 0,'0'-25'15,"0"1"48,25 24 46,0 0-109,-1 0 16,1 0-1,0 0-15,25 0 16,24 0 0,1 0-1,-26 0 1,26 0 0,-1 0-1,0 0 1,-24 0-1,0 0 17,49 0-17,-74 0 1,24 0 0,1 0-1,-25 0 1,49 0-1,-24 0 1,-1 0 0,1 0-1,-25 0 1,49 0 0,-49 0 15,25 0-16,24 0 1,-49 0 0,0 0-1,24 0 1,-24 0 0,0 0-16,0 0 15,-1 0 1,1 0-1,0 0 1,0 0 0,24 0-1,-24 0 17,0 0-1,0 0 0,0 0-15,-1 0 46,1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16T14:16:21.8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1613 12874 0,'0'0'0,"0"-25"78,0 0-31,0 0-32,0 0 17,0 1-1,0-1 16,24 0-32,1 25 1,0 0 15,0 0-15,0 0 15,24 0-15,-24 0-1,0 0-15,0 0 32,24 25-17,1-25 1,-25 0-1,0 0-15,24 25 16,1-1 0,-25-24 15,-1 0-15,26 25-1,-25-25 1,0 0-16,-1 0 15,26 0 17,24 25-17,-49-25 1,25 25 0,-1-25-16,1 0 15,-25 0 16,49 0-15,-24 25 0,-25-25-1,24 0 1,-24 0 0,25 0 15,-1 0-16,1 0 1,-25 0 15,0 0-15,-1 0 0,1 0-1,0 0 1,0 0-1,0 0 1,-1 0 0,1 0 31,0 0 15,0 0-31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16T14:16:25.9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7566 12824 0,'0'-25'16,"25"25"30,-1 0-14,1 0-17,0 0-15,0 0 32,0 0-32,-1 0 15,1 0 1,25 0 15,24 0-15,-24 0-1,24 0 1,1 0 0,-26 0-1,26 0 1,-1 0-1,-49 0 1,0 0-16,0-25 16,49 25-1,-49 0 1,24 0 0,1 0-1,0 0 1,-26 0-1,51-24 1,-26 24 0,1 0 15,0 0-15,-26 0-1,26 0 1,-25 0-1,24 0 1,-24 0 0,0 0-1,25 0 1,-26 0 0,26 0-1,-25 0 1,24 0 15,-24 0-15,0 0-1,0 0 1,25 0 0,-1 0 15,-24 0-16,0 0 1,0 0 0,-1 0 15,1 0-15,0 0 15,0 0 47,0 0-62,-1 0 46,1 0 251,0 0-267,0 0 17,0 0-32,-1 0 47,1 0-31,0 0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16T14:16:29.9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7318 13940 0,'25'0'172,"-1"0"-157,1 0 1,0 0 0,25 0 15,-26 0-16,1 0 1,25 0-16,-25 0 16,24 0-1,1 0 17,-1 0-17,-24 0 1,50 0-1,-26 0 1,-24 0 0,25 0-1,-1 0 17,-24 0-17,0 0-15,0 0 16,24 0 15,-24 0-15,25 0-1,-1 0 1,-24 0 0,0 0-1,25 0 1,-26 0 15,51 0-15,-50 0-1,-1 0-15,26 0 16,-25 0 0,24 0-1,-24 0 16,0 0-15,0 0 0,0 0 15,-1 0 0,1 0 0,0 0 1,0 0-32,0 0 31,-1 0 0,1 0 0,0 0-15,-25 25 0,25-25-1,0 0 17,-1 0-1,1 0-16,0 0 48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16T14:16:32.8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10592 13940 0,'25'0'125,"0"0"-78,-1 0-16,1 0-31,0 0 16,0-25 0,24 25-1,-24 0 1,25 0 15,-25 0-15,49 0-1,-49 0 1,24 0 0,1 0-1,-25 0 1,24 0 0,1 0-1,0 0 1,-26 0-1,26 0 17,-25 0-17,0 0-15,0 0 16,24 0 0,-24 0-1,0 0 1,49 0 15,-49 0-15,25 0-1,-1 0 1,-24 0 0,25 0-1,-26 0 1,26 0-1,-25 0 1,0 0 0,-1 0-1,1 0 1,0 0 0,0 0 15,0 0-16,-1 0 1,1 0 0,0 0-1,0 0 17,0 0 14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16T14:16:36.4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4044 14660 0,'24'0'187,"1"0"-171,0 0-16,0 0 16,0 0 31,-1 0-47,1 0 15,25 0 1,-25 24-1,-1-24 1,1 0 0,0 0-1,0 0 17,0 0-32,-1 0 15,1 0 1,0 0-1,0 0 17,0 0 15,-1 0-16,1 0 31,0 0-15,0 0-16,0 0-15,-1 0 31,1 0 0,0 0 0,0 0-16,0 0 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16T14:16:40.6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3721 15577 0,'25'0'171,"0"0"-139,-1 0-1,1 0-15,25 0-1,-25 0 1,-1 0-1,26 0 1,-25 0 0,25 0-1,-26 0 1,1 0 0,25 0-1,-25 0 1,-1 0 15,1 0-15,0 0-1,0 0 1,0 0 0,-1 0-1,1 0 1,0 0-1,0 0 1,0 0 0,-1 0-1,1 0 1,0 0 0,0 0 15,0 0-16,-1 0 17,1 0-1,0 0 0,0 0-15,0 0 15,-1 0 0,1 0 16,0 0 0,0 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16T14:16:43.5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10716 15528 0,'25'0'94,"-25"-25"-63,0 0 16,25 25-47,-1 0 16,1 0-1,0-25 1,49 25 0,-49 0-1,25 0 16,24 0-15,1 0 0,-51 0-1,26 0 1,0 0 0,-26 0-1,1 0 1,25 0-1,-25 0 1,0 0 0,24 0-1,-24 0 1,0 0 0,0 0-1,-1 0 1,1 0-1,0 0 17,0 0-17,0 0 1,-1 0 0,26 0 15,-25 0-16,0 0 1,-1 0 15,1 0-31,0 0 32,0 0 14,0 0-14,-25 25-32,24-25 15,1 0 32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16T14:16:49.7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3374 16842 0,'25'25'235,"-1"-25"-220,1 0-15,0 0 32,-25 25-17,25-25 1,0 25 0,-1-25-1,1 0 1,0 0-1,-25 25 1,50-25 0,-26 0 15,1 0 31,0 0-15,0 0-15,0 0-17,-1 0 16,1 0 1,0 0-17,0 0 17,0 0-17,-1 0 63,1 0-46,0 0-32,0 0 46,0 0 1,0 0 16,-1 0-32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16T14:16:52.8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5110 16842 0,'0'-24'109,"25"24"-109,0 0 31,0 0-15,24 0 15,-24 0-31,0 0 16,49 0 0,-24 0-1,-1 0 16,1 0-15,24 0 0,-24 0-1,-25 0 1,24 0 0,1 0-1,-25 0 1,24 0-1,-24 0 1,25 0 0,-25 0-1,-1 0 1,26 0 0,-25 0 30,0 0-14,-1 0-17,1 0-15,0 0 32,0 0-17,0 0 1,0 0 15,-1 0 0,1 0 1,0 0 30,0 0-15,0 0 94,-1 0-95,1 0-30,0 0 0,0 0-1,24 0 1,-24 0 0,25 0-1,-25 0 1,24 0-1,-24 0 1,49 0 0,-24 0-1,-25 0 1,49 0 0,-49 0-1,25 0 16,-1 0-15,1 0 0,-25 0-1,24 0 1,1 0 0,0 0-1,-26 0 1,26 0-1,-25 0 1,0 0 0,-1 0-1,1 0 1,0 0 0,0 0-16,0 24 46,-1-24-30,1 0 15,0 0 16,0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16T14:15:47.1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9426 8260 0,'0'-25'156,"25"25"-140,0 0 15,0 0-15,-1 0-1,1 0 1,0 0 0,25-25-1,-1 25 16,-24 0-15,25 0 0,24 0-1,-24 0 1,-26 0 0,26 0-1,0 0 1,-26 0-1,51 0 1,-1 0 0,-49 0-1,25 0 1,-1 0 15,-24 0-15,0 0-1,25 0 1,-26 0 0,1 0-1,0 0 1,0 0 0,0 0-1,-1 0 16,26 0-15,0 0-16,-26 0 16,1 0-1,25 0 1,-25 0 0,-1 0-1,26 0 1,-25 0 15,49 0-15,-49 0-1,25 0 1,-26 0 0,1 0-1,50 0 1,-51 0-1,1 0 1,25 0 0,-25 0-1,-1 0 17,26 0-17,-25 0 1,0 0-1,0 0 1,-1 0 0,1 0-1,25 0 1,-25 0 0,-1 0-1,26 0 1,-25 0 15,0 0-15,-1 0-16,26 0 15,-25 0 1,24 0 0,-24 0-1,25 0 1,-25 0-1,-1 0 1,26 0 0,-25 0-1,0 0 17,24 0-17,-24 0 1,0 0-1,0 0 1,-1 0 0,1 0-1,0 0 32,0 0 0,0 25-31,-1-25 46,1 0 282,0 0-313,0 0-15,0 0-1,-1 0 1,1 0 15,0 0-15,0 0 0,0 0-1,24 0 16,-24 0-15,0 0 15,0 0-15,0 0 0,-1 0 46,1 0-31,0 0-15,0 0 15,0 0-15,-1 0 31,1 0-16,0 0-15,0 0 15,0 0 31,-25-25-30,24 25-17,1 0 95,-25-24-32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6:03.1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14461 5457 0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6:05.0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14461 5457 0,'0'25'31,"25"-25"94,0 0-93,0 0 14,-1 0-14,1 0-1,0 0-31,0 0 31,0 0 0,-1 0 1,1 0-1,0 0-15,0 0 15,0 0 0,-1 0 16,1 0-31,0 0 15,0 0 0,0 0 0,-1 0-15,1 0 15,0 0 32,0 0-1,0 0-46,-1 0 46,1 0-30,0 0-17,0-25 1,0 0 15,-1 25 0,1 0 1,0 0-1,0 0 31,0 0 95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6:10.0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16495 6276 0,'25'0'282,"0"0"-267,0 0-15,-1 0 16,1-25 0,25 25-1,-1 0 16,1 0-15,-25 0 0,0 0-1,-1 0 1,1 0 0,0 0-1,25 0 1,-26 0-1,1 0 17,0 0-17,0 0 1,0 0 0,-1-25 15,1 25 0,0 0-31,0 0 31,0 0-15,-1 0 15,1 0-31,0 0 16,0 0 15,0 0 0,-1 0 1,1 0 14,0 0 17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6:22.2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12179 9054 0,'25'0'78,"0"0"-31,0 0-16,-1 0-31,1 0 31,0 0-15,25 0-1,-26 0 1,26 0 0,-25 0-1,0 0 1,24 0 0,26 0-1,-51 0 1,26 0-1,0 0 1,-26 0 0,26 0-1,-25 0 1,24 0 0,-24 0 15,25 0-16,-25 0 1,24 0 0,-24 0-1,25 0 1,24 0 0,-49 0-1,25 0 1,-1 0-1,1 0 1,-25 0 0,24 0-1,-24 0 1,25 0 0,-1 0-1,-24 0 16,0 0-15,0 0 0,-1 0-1,1 0 1,0 0 0,0 0-1,0 0 1,-1 0-1,1 0 1,0 0 15,0 0 16,0 0-31,-1 0 46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6:26.9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4266 9748 0,'25'0'172,"0"0"-141,0 0-15,0 0 0,-1 0-1,26 0 1,24 0 0,-49 0-1,0 0 1,25 0-1,-26 0 1,26 0 0,0 0-1,-26 0 1,26 0 15,-25 0-15,0 0-1,24 0 1,-24 0 0,0 0-1,0 0 1,0 0 15,-1 0 0,1 0 1,0 0-32,0 0 47,0 0 15,-1 0 1,1 0 62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6:33.2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5655 10517 0,'0'-25'63,"25"25"-1,0 0-46,0 0 15,0 0-15,-1 0 0,1 0-16,25 0 15,-25 0 1,49 0-1,-24 0 1,-1 0 0,-24 0-16,25 0 31,-25 0-15,-1 0-1,26 0 16,-25 0-15,24 0 0,-24 0-1,0 0 1,0 0 0,0 0-1,-1 0 1,1 0-1,0 0 1,0 0 0,0 0-1,-1 0 17,1 0-32,0 0 15,0 0 16,0 0-15,-1 0 0,1 0-1,0 0 1,0 0 0,0 0-1,-1 0 1,1 0-1,0 0 1,0 0 15,0 0-15,0 0 15,-1 0 0,1 0 1,0 0-1,0 0 31,0 0-15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6:38.3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18976 10542 0,'0'-25'94,"24"25"-63,26 0-16,0 0-15,-1 0 16,-24 0 0,25 0-1,49 0 1,50 0 0,-100 0-1,26 0 1,24 0-1,-49 0 1,-1 0-16,-24 0 16,49 0-1,-24 0 1,0 0 0,-1 0 15,-24 0-16,0 0 1,24 0 0,1 0-1,0 0 1,-26 0 15,26 0-15,-25 0-1,24 0 1,-24 0 0,0 0-1,0 0 1,0 0 0,-1 0 15,1 0 16,0 0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6:42.4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5854 11212 0,'25'0'63,"0"0"-16,-1 0-16,1 0-16,0 0 1,0 0 0,24 0-1,-24 0 1,0 0 15,0 0-31,0 0 16,49 0-1,-24 0 1,-26 0 0,26 0-1,-25 0 1,0 0 0,24 0-1,-24 0 16,0 0-31,24 0 16,-24 0 0,25 0-1,-1 0 1,-24 0 0,50 0-1,-26 0 16,-24 0-15,25 0 0,-25 0-1,-1 0 1,1 0 15,0 0-15,0 0 15,0 0 0,-1 0 32,1 0-32,0 0 32,0 0-17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6:47.2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17363 11212 0,'25'0'125,"0"0"-94,24 0-15,-24 0-1,0 0 1,0 0-1,0 0 1,24 0-16,-24 0 16,50 0-1,-1 0 1,-49 0 0,0 0-16,24 0 15,1 0 1,-1 0-1,-24 0 1,50 0 0,-51 0-1,26 0 1,24 0 0,-49 0-1,25 0 16,-1 0-15,26 0 0,-1 0 15,-24 0-15,-25 0-1,24 0 1,-24 0-1,25 0 1,-25 0 0,24 0-1,-24 0 1,0 0 0,24 0-1,1 0 16,-25 0-15,0 0 0,24 0-1,-24 0 1,0 0 0,0 0-1,-1 0 1,1 0 31,0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6:51.9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8855 11931 0,'25'0'78,"0"0"-31,0 0 0,24 0-31,-24 0-1,0 0 1,49 0 0,1 0-1,-50 0 1,49 0-1,0 0 1,-24 0 0,0 0-1,24 0 1,-24 0 0,-26 0-16,26 0 15,0 0 16,-1 0-15,-24 0 0,25 0-1,-1 25 1,-24-25 0,0 25-1,24-25 1,-24 0-1,0 0 1,25 0 0,-25 0-1,-1 0 1,1 0 0,0 0-1,0 0 32,0 0-31,-1 0-1,1 0 17,0 0-17,0 0 1,0 0-1,-1 0 1,1 0 0,0 0 15,0 0-15,0 0-1,-1 0 16,1 0 32,0 0-1,0 0 63,0 0-62,-1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16T14:15:50.5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8136 8806 0,'0'24'78,"25"-24"-31,-25 25-31,25-25 15,25 25-15,-26-25 15,1 0-15,0 0-1,25 0 16,-26 0-15,1 0 0,25 0-1,-25 0 1,-1 0 0,1 0-16,0 0 31,0 0-16,0 25 1,-1-25 0,1 0 31,0 0-16,0 0 16,0 0 15,-1 0-15,1 0-16,0 0 32,0 0-1,0 0-15,-1 0-16,1 0 32,0 0-1,0 0-15,0 0-15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6:54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11063 11832 0,'25'0'140,"24"0"-124,-24 0-1,25 0 1,49 0 0,-25 0-1,75 0 1,-25 0 0,-74 0-1,24 0 1,1 0-1,-51 0 1,51 0 0,-50 0-1,24 0 1,-24 0-16,0 0 16,24 0-1,1 0 16,-25 0-15,25 0 0,-26 0-1,1 0 1,0 0 0,25 0-1,-26 0 1,26 0-1,-25 0 1,0 0 0,24 0-1,-24 0 1,0 0 0,0 0-1,-1 0 16,1 0-15,0 0 0,0 0-1,0 0 1,-1 0 15,1 0-15,0 0 15,0 0-31,0 0 31,-1 0 1,1 0 14,0 0-14,0 0 15,-25-25 93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6:59.5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19869 11881 0,'24'0'125,"1"0"-94,0 0-15,0 0 0,0 0-16,-1 0 15,26 0 1,0 0 0,-1 25-1,26-25 1,-51 0 15,26 0-15,0 0-1,-1 0 1,-24 0 0,25 0-1,-26 0 1,1 0-1,25 0 1,-1 25 0,-24-25-1,0 0 1,25 0 0,-25 0-1,24 0 1,-24 0 15,0 0-15,0 0-1,-1 0 1,1 0 0,0 0-1,0 0 1,0 0-1,-1 0 1,1 0 15,0 0-15,0 0 15,0 0 0,-1 0 16,1 0-15,0 0-17,0 0 32,0 0 16,-1 0 15,1 0-47,0 0 0,0 0 0,0 0 16,-1 0-15,1 0 46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7:04.9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7615 12650 0,'25'0'172,"0"0"-141,-1 0 1,1 0-32,0 0 15,25 0 1,24 0-1,0 0 1,-49 0 0,25 0-1,0 0 1,-26 0 0,26 0-1,24 0 1,-24 0 15,-25 0-15,24 0-1,26 0 1,-50 0 0,49 0-1,-24 0 1,24-24-1,-49 24-15,0 0 16,49-25 0,-24 25-1,-1 0 1,1 0 0,24 0-1,-49 0 16,50 0-15,-1 0 0,-49 0-1,49 0 1,-24 0 0,-1 0-1,1 0 1,0 0-1,-1 0 1,-24 0 0,49 0-1,-49 0 1,0 0 0,49 0-1,-49 0 16,0 0-15,0 0 0,24 0-1,-24 0 1,25 0 15,-25 0 0,-1 0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7:09.8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10220 13990 0,'24'0'93,"1"0"-30,0 0-63,0 0 31,24 0-15,-24 0-16,25 0 31,-1 0-31,-24 0 16,99 0-1,-74 0 1,74 0-1,-50 0 17,-49 0-17,25 0-15,-1 0 16,26 0 0,-1 0-1,-24 0 1,-1 0-1,1 0 1,-25 0 0,24 0-16,-24 0 15,25 0 1,-25 0 0,-1 0-16,1 0 31,25 0-16,-25 0 1,-1 0 0,1 0-1,25 0 1,-1 0 15,-24 0-15,0 0-1,0 0 17,0 0-17,-1 0 17,1 0-1,0 0 0,0 0-15,0 0 31,-1 0-1,1 0-14,0 0-32,0 0 62,0 0-15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7:12.8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13742 13965 0,'25'0'63,"-1"0"-47,1 0-1,0 0 1,0 0-1,0 0 1,24 0 0,-24 0-1,49 0 1,-24 0 0,49 0-1,50 0 1,-74 0-1,49 0 1,-25 0 0,-74 0-1,24 0-15,1 0 16,24 0 0,-49 0-1,74 0 1,-74 0 15,49 0-15,-49 0-1,25 0 1,-1 0 0,1 0 15,0 0-16,-26 0 1,1 0 0,0 0-1,0 0 1,0 0-16,0 0 31,-1 0-15,1 0 15,0 0 0,0 0 16,0 0-31,-1 0-1,1 0 1,0 0 0,0 0-1,24-25 1,-24 25 0,25 0 15,-25 0-16,-1 0 1,1 0 0,0 0-1,0 0 1,0 0 0,-1 0-1,1 0 1,0 0 15,0 0 0,0 0-15,-1 0 46,1 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7:16.4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20613 13965 0,'24'0'93,"1"0"-61,0 0-1,0 0-15,0 0-1,0 0 1,-1 0-16,1 0 31,0 0-15,25 0-1,-26 0 1,1 0 0,25 0-1,-25 0 1,-1 0-1,26 0 1,-25 0 0,0 0-16,-1 0 15,1 0 1,0 0 0,25 0 15,-26 0 0,1 0 0,0 0 1,0 0-17,0 0 16,-1 0 32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7:20.8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6499 16049 0,'0'24'110,"25"-24"-110,-1 0 15,1 0 1,0 0-1,0 25 1,0-25 0,24 25-1,1-25 1,-25 0 0,49 0-1,-49 0 1,0 0-16,0 25 15,49-25 17,-49 25-17,24-25 1,1 0 0,-25 0-1,24 0 1,-24 0-1,25 0 1,-1 24 0,-24-24-1,0 0 1,25 0 0,-26 0-1,1 0 1,25 0-1,-25 0 17,24 0-17,-24 0 1,0 0 15,0 0-15,-1 0-1,1 0 17,0 0 30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7:23.6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13692 16173 0,'25'0'31,"0"0"16,0-25-16,-1 25 0,1 0-15,0-25-16,0 25 31,0 0-15,24 0-1,-24 0 1,25 0 0,-1 0-1,-24 0 1,25 0-1,-1 0 1,-24 0 0,25 0-16,-1 0 31,1 0-15,0 0-1,-26 0 16,1 0-31,0 0 32,25 0-17,-26 0 1,1 0 0,0 0-16,25 0 31,24 0-16,-24-25 1,-26 25 0,26 0-1,-25-25 1,0 25 0,-1 0-1,1 0 1,0 0 15,0 0-15,0 0 31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7:27.6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21679 16123 0,'25'0'94,"0"-25"-78,25 25-1,-26 0 1,26 0 0,0 0-1,24 0 1,25 0 0,-49 0-1,-1 0 1,1 0-1,24-25 1,-49 25 15,0 0-15,0 0 0,0 0-1,-1 0 1,1 0-1,0 0 1,0 0 0,0 0-1,-1 0 1,1 0 0,0 0 15,0 0 31,0 0 1,-1 0-32,1 0 32,-25-24 62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7:31.9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12353 16768 0,'25'-25'172,"-1"25"-157,1 0 1,0 0 0,0 0-16,0 0 15,24 0 1,1 0-1,-25 0 17,24 0-17,-24 0 1,0 0 0,0 0-1,24 0 1,-24 0-1,0 0 1,0 0 0,-1 0-1,1 0 32,0 0 0,0 0 78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16T14:15:55.6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8608 9525 0,'0'-25'110,"24"0"-64,1 25-30,0 0 0,25 0-1,-26 0 1,1 0 0,0 0-16,0 0 15,0 0 16,-1 0-15,26 0 0,-25 0 15,0 0-15,-1 0-1,1 0 1,0 0 46,0 0-15,0 0-16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7:33.9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14337 16743 0,'25'0'141,"0"0"-126,0 0 16,24 0-31,-24 0 16,25 0 15,-1 0-15,1 0 0,-25 0-1,-1 0-15,26 0 31,-25 0-15,24 0 0,-24 0-1,25 0 1,-25 0 0,24 0-1,26 0 1,-51 0-1,26 0 1,-25 0 15,0 0-15,-1 0 0,1 0-1,0 0 1,0 0-1,0 0 48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8T20:17:36.4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15280 16768 0,'-25'0'16,"50"0"93,-1 0-93,1 0 0,0 0-1,50 0 1,-1 0-1,0 0 1,-49 0-16,25 0 16,24 0-1,25 0 1,-49 0 0,24 0-1,26 0 1,-76 0 15,51 0-15,-1 0-1,-24 0 1,-25 0 0,49 0-1,-49 0 1,25 0-1,-26 0 1,26 0 0,-25 0-1,0-25 1,24 25 0,-24 0 15,25 0-16,-26 0 17,1 0-1,0 0 31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24T00:31:52.76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9401 14436 0,'25'0'219,"0"0"-110,-1 0-62,1 0 15,0 0 1,0 0-16,0 0-16,-1 0 16,1 0-31,0 0 15,0 0 0,0 0-15,-1 0 15,1 0 16,0 0 0,0 0-47,0 0 31,-1 0 0,1 0 0,0 0-15,0 0 15,0 0 1,-1 0-1,1 0-16,0 0 48,0 0-32,0 0 32,0 0-48,-1 0 48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24T00:31:56.23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8855 14436 0,'25'0'31,"0"0"0,0 0 32,-1 0-16,1 0 15,0 0 16,0 0 344,0 0-188,0 0-93,-1 0 31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24T00:32:00.91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9550 17264 0,'25'0'187,"-1"0"-124,1 0-32,0 0 0,0 0-15,0 0-16,-1 0 16,1 0 15,0 0-15,0 0-1,0 0 1,-1 0 15,1 0-15,0 0-1,0 0 1,0 0 0,-1 0-1,1 0 1,0 0 15,0 0-15,0 0-1,0 0 32,-1 0-31,1 0 15,0 0-15,0 0-1,0 0 17,-1 0-17,1 0 1,0 0-1,0 0 1,0 0 15,-1 0-15,1 0 62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24T00:32:03.44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9227 17264 0,'25'0'109,"0"0"-78,0 0 32,0 0 46,-1 0 32,1 0 140,0 0-203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24T00:32:51.8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22324 8111 0,'25'0'109,"0"0"-62,0 0 15,-1 0-30,1 0 30,0 0-15,0 0-16,0 0-15,-1 0 15,1 0 0,0 0 1,0 0-32,0 0 15,-1 0 16,1 0-15,0 0-16,0 0 16,0 0-1,0 0 1,-1 0 0,1 0-1,0 0 1,0 0-1,0 0 1,-1 0-16,26 0 31,0 0 1,-26 0-17,26 0 1,-25 0-1,0 0 1,-1 0 0,26 0-1,-25 0 1,0 0-16,-1 0 16,26 0-1,-25 0 1,0 0-1,24 0 17,26 0-17,-1 0 17,-24 0-17,-26 0 1,26 0-1,-25 0 1,24 0 0,-24 0-1,25 0 1,-25 0 0,0 0-1,24-25 1,1 25-1,-25 0 1,-1 0 0,1 0-1,0 0-15,0 0 32,24 0-17,-24 0 1,0 0 15,25 0-15,-26 0-1,1-24 1,0 24 0,0-25-1,0 25 1,-1 0-1,1 0 17,0 0-17,0 0 1,0 0 0,-1 0-1,-24-25 1,50 25-1,-25 0 17,0 0-32,-1 0 31,1 0 0,0 0 0,0 0-31,0 0 47,-1 0-15,1 0-17,0 0 16,0 0 1,0 0-17,0 0 17,-1 0-17,1 0 1,0 0-1,0 0 17,0 0-17,-1 0 1,1 0 0,0 0 15,0 0-16,0 0 1,-1 0 0,26 0 15,-25 0-15,0 0 15,-1 0-16,26 0 1,0 0 0,-26 0-1,1 0 1,25 0 0,-1 0-1,-24 0 1,0 0-1,0 0 1,0 0 0,-1 0-1,1 0 1,0 0-16,0 0 31,0 0-15,-1 0-1,1 0 17,0 0 15,-25-25 46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16T14:15:58.7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1489 10195 0,'24'0'16,"1"-25"46,0 25-46,0 0 0,0 0-1,-1 0 1,26-25-1,-25 25 1,24 0 0,1 0-1,0 0 1,-1 0 0,26 0-1,-26 0 16,-24 0-15,50 0 0,-1 0-1,-49 0 1,24 0 0,1 0-1,0 0 1,-26 25-1,51-25 1,-50 0 0,24 0-16,26 0 47,-26 0-32,-24 0 1,0 0-1,24 0 1,-24 0 0,0 0-1,0 0 1,0 0 0,-1 0-1,1 0 1,0 0-1,0 0 17,0 0-17,0 0 32,-1 0-31,1 0 46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16T14:16:04.0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1687 10840 0,'0'-25'16,"0"0"109,0 0-47,25 25-47,0 0-31,-1 0 16,1 0 0,0 0-1,0 0 1,25 0 0,-26 0-1,51 0 1,-50 0-1,24 0 1,-24 0 0,0 0-1,24 0 17,-24 25-17,0-25 1,0 0-1,0 0 1,-1 25-16,1-25 31,0 0-15,0 0 0,0 0-1,24 0 1,-24 0 15,-25 25-15,25-25-1,0 0 1,-1 0 0,1 0-1,-25 24-15,25-24 31,0 0-15,0 0 0,-1 0 15,1 0-31,0 0 16,0 0-1,0 0 16,-1 0-15,1 0-16,0 0 31,0 0-15,0 0 0,24 0 15,-24 0 0,0 0-15,0 0 15,0 0-15,-1 0-1,1 0 16,0 0 1,0 0-1,0 0 0,-1 0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16T14:16:06.9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6871 10889 0,'0'-25'141,"25"25"-79,0 0-46,0-24-16,-1 24 16,1 0-1,25 0-15,-25 0 16,49 0 0,-24 0-1,-25 0 1,49 0-1,-24 0 1,-26 0 15,26 0-15,0 0 0,-26 0 15,26 0-16,0 0 1,-26 0 0,1 0-1,25 0 1,-25 0 0,-1 0-1,1 0 1,0 0-1,0 0 17,0 0-17,-1 0 1,1 0 31,0 0-32,0 0 17,0 0 15,-1 0-1,1 0 1,0 0-15,0 0 30,0 0-15,-1 0 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16T14:16:10.5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5482 11460 0,'25'0'172,"0"0"-156,0 0-16,-1 0 15,1 0 1,50 0 0,-26 25 15,-24-25-31,49 24 31,-49-24-15,0 0-1,25 25 1,-26-25 0,26 0-16,-25 0 31,24 0-31,-24 0 31,0 0-15,0 0-1,0 0 1,0 0 0,-1 0-1,1 0 1,0 0 15,0 0-31,24 0 16,-24 0 15,25 0-15,-1 0-1,-24 0 1,0 0-1,25 0-15,-26 0 32,26 0-17,-25 0 1,24 0 0,-24 0-1,0 0 1,0 0 15,0 0-15,-1 0-1,1 0 1,0 0 0,0 0-16,0 0 31,-1 0-16,1 0 1,0 0 0,0 0-1,0 0 48,-1 0-16,1 0-16,0 0 63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0-16T14:16:13.9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3820 12204 0,'25'0'172,"25"25"-156,-26-25-1,51 25-15,-25-25 16,24 0 15,25 24-15,-74-24-1,74 25 1,-24-25 0,-26 0-1,-24 0-15,49 0 16,-24 0-1,24 0 1,1 0 15,-26 0-15,-24 0 0,25 0 15,-25 0-16,-1 0 1,1 0-16,0 0 16,0 0 15,0 0-15,0 0-1,-1 0 1,1 0-1,25 0 1,-25 0 0,-1 0 15,1 0-15,0 0-1,0 0-15,0 0 16,-1 0 15,1 0-15,0 0 31,-25-25-47,25 25 15,0 0 16,-1 0 16,1 0-31,0 0 46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9853C-7326-4765-BEB9-1E69691FB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C7DFDB-7A24-44FD-9777-1207BD688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27C6D-5D26-405B-9A65-A7AD26C8E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38CB80-8010-4401-9CF3-DE566249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5F2AE7-89EC-4E93-9FDB-954A5F57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569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EB1F7-BFAC-4096-B990-03BBCFA6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DE49FA-4B6D-473F-86D3-A9F88B8F6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A139A9-9790-494A-A1E6-713067EB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57FC1A-0709-4068-8412-8A707E24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EA747B-D596-487E-A7BF-68ABFB01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517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AA1B5A-2D3C-41D3-B5BD-FBBB3A91E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CE3757-0E9B-4EF6-A68B-135042623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F3DFDD-E8A5-4BA0-B4CB-72D4B466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BD7B16-FE88-41D6-8D6C-13853EAE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E674-5D64-4C51-BC95-9B469F45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2622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3174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031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9925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74954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5092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2070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8160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346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6A5CC-83A3-4B0A-AE57-CE8A7303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2A9D9-7EA9-4EB6-9B3C-ACF7C9AD3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D68F41-8E41-449F-A4FD-5CD00827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BB07B-FD03-466E-AB9A-BF62F0B46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0460C-4956-47BE-A1EF-1438FEC1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4345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1826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2939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266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900CD-F4CD-4906-8BE8-72F2D96B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11F863-F2A7-4465-BE8F-B594A0287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1FE876-BF26-4244-AC36-AFE2A28D0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ACB7E1-BCE5-4627-9BA4-E47055A6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807167-7FCF-4C86-85C7-86A9D1A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214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CB855-00EA-46E9-8621-CF65BA97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B146E8-952B-466B-8D79-6FFB99826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563893-2779-4AB7-AC23-A87EE32B2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68B51F-B351-4F2A-9804-5F18E2C5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52BF91-0607-40A2-A89A-CB966CBC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A96552-7861-43F3-907E-6557640F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266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8FE7F-2A5D-42FD-8B2D-CD8BFEE6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842F75-3C1C-4E29-939B-EB4DA2233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AB8128-A0F8-4589-A69C-157C01F5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D1E630-C69B-4AD0-BEA8-F35E4B66D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E93BC1-ED4B-43C4-BD92-6110DD901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F7B671-8B07-443D-83A7-577A165B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95716A-324B-4713-AC99-88F10E7F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4E06F6-0D8D-41E4-A53A-45914315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102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4D234-82D6-4D8F-8733-1552D614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B1587E-964C-457E-814A-16A4FD77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BB6A60-EBC3-4097-B61B-86457295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D300B9-0DDF-4606-A459-44A9E06B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482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237108E-F36A-41F6-881C-3AEC4F0D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3E7887-CFE9-422E-AFAB-ECF0C383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0A48D7-FAB6-4AF5-A913-EA032D74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106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E4D2B-7A80-44B0-81A8-4933E69D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0EF5DA-B17E-4DE0-B458-919975C13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0AE663-1A74-4C2B-8755-4A76ACE69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C4D731-FD19-472D-9588-FA9A16A8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30E62A-BB3F-4A98-A74F-B7C2AC9B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3783CC-7278-4DFF-AAE3-CFD532C2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711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A5F83-A16A-4672-AF0A-88B5D58A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DF5844-2435-4AA6-B328-ED6BC82C0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B4597C-0508-40B0-BA99-25D898C50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07B05B-5255-45DD-A6B0-3F40E235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C2A-7BD7-4DD3-95B5-AAA2C044B57C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8DD227-0966-4588-869F-85B752D7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E5AC38-43A5-4276-9F11-9B7F112AB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417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FFD3CF-9CDA-4CED-9C97-77E57DE7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C8521D-CB4D-4E36-9FCF-DFCFB50FA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E58C6B-F06B-498C-93C2-FC8EA1FD1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4BC2A-7BD7-4DD3-95B5-AAA2C044B57C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36B611-985B-4B37-BC66-726CCAB9F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74F3CD-4FC3-4339-8EBD-3832C5087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27E1B-6531-49A8-807D-CAE6A29F8B2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603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BACC-2CE9-4D10-AE9F-99F873241779}" type="datetimeFigureOut">
              <a:rPr lang="es-AR" smtClean="0"/>
              <a:t>23/11/2020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28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emf"/><Relationship Id="rId4" Type="http://schemas.openxmlformats.org/officeDocument/2006/relationships/customXml" Target="../ink/ink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5.mp3"/><Relationship Id="rId7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5" Type="http://schemas.microsoft.com/office/2007/relationships/media" Target="../media/media6.mp3"/><Relationship Id="rId4" Type="http://schemas.openxmlformats.org/officeDocument/2006/relationships/audio" Target="../media/media5.mp3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5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.emf"/><Relationship Id="rId18" Type="http://schemas.openxmlformats.org/officeDocument/2006/relationships/customXml" Target="../ink/ink5.xml"/><Relationship Id="rId26" Type="http://schemas.openxmlformats.org/officeDocument/2006/relationships/customXml" Target="../ink/ink9.xml"/><Relationship Id="rId39" Type="http://schemas.openxmlformats.org/officeDocument/2006/relationships/image" Target="../media/image25.emf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6.emf"/><Relationship Id="rId34" Type="http://schemas.openxmlformats.org/officeDocument/2006/relationships/customXml" Target="../ink/ink13.xml"/><Relationship Id="rId42" Type="http://schemas.openxmlformats.org/officeDocument/2006/relationships/customXml" Target="../ink/ink17.xml"/><Relationship Id="rId47" Type="http://schemas.openxmlformats.org/officeDocument/2006/relationships/image" Target="../media/image29.emf"/><Relationship Id="rId7" Type="http://schemas.openxmlformats.org/officeDocument/2006/relationships/image" Target="../media/image11.png"/><Relationship Id="rId12" Type="http://schemas.openxmlformats.org/officeDocument/2006/relationships/customXml" Target="../ink/ink2.xml"/><Relationship Id="rId17" Type="http://schemas.openxmlformats.org/officeDocument/2006/relationships/image" Target="../media/image14.emf"/><Relationship Id="rId25" Type="http://schemas.openxmlformats.org/officeDocument/2006/relationships/image" Target="../media/image18.emf"/><Relationship Id="rId33" Type="http://schemas.openxmlformats.org/officeDocument/2006/relationships/image" Target="../media/image22.emf"/><Relationship Id="rId38" Type="http://schemas.openxmlformats.org/officeDocument/2006/relationships/customXml" Target="../ink/ink15.xml"/><Relationship Id="rId46" Type="http://schemas.openxmlformats.org/officeDocument/2006/relationships/customXml" Target="../ink/ink19.xml"/><Relationship Id="rId2" Type="http://schemas.openxmlformats.org/officeDocument/2006/relationships/audio" Target="../media/media1.mp3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29" Type="http://schemas.openxmlformats.org/officeDocument/2006/relationships/image" Target="../media/image20.emf"/><Relationship Id="rId41" Type="http://schemas.openxmlformats.org/officeDocument/2006/relationships/image" Target="../media/image26.emf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1.emf"/><Relationship Id="rId24" Type="http://schemas.openxmlformats.org/officeDocument/2006/relationships/customXml" Target="../ink/ink8.xml"/><Relationship Id="rId32" Type="http://schemas.openxmlformats.org/officeDocument/2006/relationships/customXml" Target="../ink/ink12.xml"/><Relationship Id="rId37" Type="http://schemas.openxmlformats.org/officeDocument/2006/relationships/image" Target="../media/image24.emf"/><Relationship Id="rId40" Type="http://schemas.openxmlformats.org/officeDocument/2006/relationships/customXml" Target="../ink/ink16.xml"/><Relationship Id="rId45" Type="http://schemas.openxmlformats.org/officeDocument/2006/relationships/image" Target="../media/image28.emf"/><Relationship Id="rId5" Type="http://schemas.openxmlformats.org/officeDocument/2006/relationships/image" Target="../media/image9.png"/><Relationship Id="rId15" Type="http://schemas.openxmlformats.org/officeDocument/2006/relationships/image" Target="../media/image130.emf"/><Relationship Id="rId23" Type="http://schemas.openxmlformats.org/officeDocument/2006/relationships/image" Target="../media/image17.emf"/><Relationship Id="rId28" Type="http://schemas.openxmlformats.org/officeDocument/2006/relationships/customXml" Target="../ink/ink10.xml"/><Relationship Id="rId36" Type="http://schemas.openxmlformats.org/officeDocument/2006/relationships/customXml" Target="../ink/ink14.xml"/><Relationship Id="rId10" Type="http://schemas.openxmlformats.org/officeDocument/2006/relationships/customXml" Target="../ink/ink1.xml"/><Relationship Id="rId19" Type="http://schemas.openxmlformats.org/officeDocument/2006/relationships/image" Target="../media/image15.emf"/><Relationship Id="rId31" Type="http://schemas.openxmlformats.org/officeDocument/2006/relationships/image" Target="../media/image21.emf"/><Relationship Id="rId44" Type="http://schemas.openxmlformats.org/officeDocument/2006/relationships/customXml" Target="../ink/ink18.xml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customXml" Target="../ink/ink3.xml"/><Relationship Id="rId22" Type="http://schemas.openxmlformats.org/officeDocument/2006/relationships/customXml" Target="../ink/ink7.xml"/><Relationship Id="rId27" Type="http://schemas.openxmlformats.org/officeDocument/2006/relationships/image" Target="../media/image19.emf"/><Relationship Id="rId30" Type="http://schemas.openxmlformats.org/officeDocument/2006/relationships/customXml" Target="../ink/ink11.xml"/><Relationship Id="rId35" Type="http://schemas.openxmlformats.org/officeDocument/2006/relationships/image" Target="../media/image23.emf"/><Relationship Id="rId43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.xml"/><Relationship Id="rId18" Type="http://schemas.openxmlformats.org/officeDocument/2006/relationships/image" Target="../media/image36.emf"/><Relationship Id="rId26" Type="http://schemas.openxmlformats.org/officeDocument/2006/relationships/image" Target="../media/image40.emf"/><Relationship Id="rId39" Type="http://schemas.openxmlformats.org/officeDocument/2006/relationships/customXml" Target="../ink/ink37.xml"/><Relationship Id="rId3" Type="http://schemas.openxmlformats.org/officeDocument/2006/relationships/slideLayout" Target="../slideLayouts/slideLayout13.xml"/><Relationship Id="rId21" Type="http://schemas.openxmlformats.org/officeDocument/2006/relationships/customXml" Target="../ink/ink28.xml"/><Relationship Id="rId34" Type="http://schemas.openxmlformats.org/officeDocument/2006/relationships/image" Target="../media/image44.emf"/><Relationship Id="rId42" Type="http://schemas.openxmlformats.org/officeDocument/2006/relationships/image" Target="../media/image48.emf"/><Relationship Id="rId47" Type="http://schemas.openxmlformats.org/officeDocument/2006/relationships/customXml" Target="../ink/ink41.xml"/><Relationship Id="rId7" Type="http://schemas.openxmlformats.org/officeDocument/2006/relationships/customXml" Target="../ink/ink21.xml"/><Relationship Id="rId12" Type="http://schemas.openxmlformats.org/officeDocument/2006/relationships/image" Target="../media/image33.emf"/><Relationship Id="rId17" Type="http://schemas.openxmlformats.org/officeDocument/2006/relationships/customXml" Target="../ink/ink26.xml"/><Relationship Id="rId25" Type="http://schemas.openxmlformats.org/officeDocument/2006/relationships/customXml" Target="../ink/ink30.xml"/><Relationship Id="rId33" Type="http://schemas.openxmlformats.org/officeDocument/2006/relationships/customXml" Target="../ink/ink34.xml"/><Relationship Id="rId38" Type="http://schemas.openxmlformats.org/officeDocument/2006/relationships/image" Target="../media/image46.emf"/><Relationship Id="rId46" Type="http://schemas.openxmlformats.org/officeDocument/2006/relationships/image" Target="../media/image50.emf"/><Relationship Id="rId2" Type="http://schemas.openxmlformats.org/officeDocument/2006/relationships/audio" Target="../media/media1.mp3"/><Relationship Id="rId16" Type="http://schemas.openxmlformats.org/officeDocument/2006/relationships/image" Target="../media/image35.emf"/><Relationship Id="rId20" Type="http://schemas.openxmlformats.org/officeDocument/2006/relationships/image" Target="../media/image37.emf"/><Relationship Id="rId29" Type="http://schemas.openxmlformats.org/officeDocument/2006/relationships/customXml" Target="../ink/ink32.xml"/><Relationship Id="rId41" Type="http://schemas.openxmlformats.org/officeDocument/2006/relationships/customXml" Target="../ink/ink38.xml"/><Relationship Id="rId1" Type="http://schemas.microsoft.com/office/2007/relationships/media" Target="../media/media1.mp3"/><Relationship Id="rId6" Type="http://schemas.openxmlformats.org/officeDocument/2006/relationships/image" Target="../media/image30.emf"/><Relationship Id="rId11" Type="http://schemas.openxmlformats.org/officeDocument/2006/relationships/customXml" Target="../ink/ink23.xml"/><Relationship Id="rId24" Type="http://schemas.openxmlformats.org/officeDocument/2006/relationships/image" Target="../media/image39.emf"/><Relationship Id="rId32" Type="http://schemas.openxmlformats.org/officeDocument/2006/relationships/image" Target="../media/image43.emf"/><Relationship Id="rId37" Type="http://schemas.openxmlformats.org/officeDocument/2006/relationships/customXml" Target="../ink/ink36.xml"/><Relationship Id="rId40" Type="http://schemas.openxmlformats.org/officeDocument/2006/relationships/image" Target="../media/image47.emf"/><Relationship Id="rId45" Type="http://schemas.openxmlformats.org/officeDocument/2006/relationships/customXml" Target="../ink/ink40.xml"/><Relationship Id="rId5" Type="http://schemas.openxmlformats.org/officeDocument/2006/relationships/customXml" Target="../ink/ink20.xml"/><Relationship Id="rId15" Type="http://schemas.openxmlformats.org/officeDocument/2006/relationships/customXml" Target="../ink/ink25.xml"/><Relationship Id="rId23" Type="http://schemas.openxmlformats.org/officeDocument/2006/relationships/customXml" Target="../ink/ink29.xml"/><Relationship Id="rId28" Type="http://schemas.openxmlformats.org/officeDocument/2006/relationships/image" Target="../media/image41.emf"/><Relationship Id="rId36" Type="http://schemas.openxmlformats.org/officeDocument/2006/relationships/image" Target="../media/image45.emf"/><Relationship Id="rId49" Type="http://schemas.openxmlformats.org/officeDocument/2006/relationships/image" Target="../media/image8.png"/><Relationship Id="rId10" Type="http://schemas.openxmlformats.org/officeDocument/2006/relationships/image" Target="../media/image32.emf"/><Relationship Id="rId19" Type="http://schemas.openxmlformats.org/officeDocument/2006/relationships/customXml" Target="../ink/ink27.xml"/><Relationship Id="rId31" Type="http://schemas.openxmlformats.org/officeDocument/2006/relationships/customXml" Target="../ink/ink33.xml"/><Relationship Id="rId44" Type="http://schemas.openxmlformats.org/officeDocument/2006/relationships/image" Target="../media/image49.emf"/><Relationship Id="rId4" Type="http://schemas.openxmlformats.org/officeDocument/2006/relationships/image" Target="../media/image13.png"/><Relationship Id="rId9" Type="http://schemas.openxmlformats.org/officeDocument/2006/relationships/customXml" Target="../ink/ink22.xml"/><Relationship Id="rId14" Type="http://schemas.openxmlformats.org/officeDocument/2006/relationships/image" Target="../media/image34.emf"/><Relationship Id="rId22" Type="http://schemas.openxmlformats.org/officeDocument/2006/relationships/image" Target="../media/image38.emf"/><Relationship Id="rId27" Type="http://schemas.openxmlformats.org/officeDocument/2006/relationships/customXml" Target="../ink/ink31.xml"/><Relationship Id="rId30" Type="http://schemas.openxmlformats.org/officeDocument/2006/relationships/image" Target="../media/image42.emf"/><Relationship Id="rId35" Type="http://schemas.openxmlformats.org/officeDocument/2006/relationships/customXml" Target="../ink/ink35.xml"/><Relationship Id="rId43" Type="http://schemas.openxmlformats.org/officeDocument/2006/relationships/customXml" Target="../ink/ink39.xml"/><Relationship Id="rId48" Type="http://schemas.openxmlformats.org/officeDocument/2006/relationships/image" Target="../media/image51.emf"/><Relationship Id="rId8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customXml" Target="../ink/ink45.xml"/><Relationship Id="rId3" Type="http://schemas.openxmlformats.org/officeDocument/2006/relationships/slideLayout" Target="../slideLayouts/slideLayout13.xml"/><Relationship Id="rId7" Type="http://schemas.openxmlformats.org/officeDocument/2006/relationships/customXml" Target="../ink/ink42.xml"/><Relationship Id="rId12" Type="http://schemas.openxmlformats.org/officeDocument/2006/relationships/image" Target="../media/image54.em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11" Type="http://schemas.openxmlformats.org/officeDocument/2006/relationships/customXml" Target="../ink/ink44.xml"/><Relationship Id="rId5" Type="http://schemas.openxmlformats.org/officeDocument/2006/relationships/image" Target="../media/image18.png"/><Relationship Id="rId10" Type="http://schemas.openxmlformats.org/officeDocument/2006/relationships/image" Target="../media/image53.emf"/><Relationship Id="rId4" Type="http://schemas.openxmlformats.org/officeDocument/2006/relationships/image" Target="../media/image17.png"/><Relationship Id="rId9" Type="http://schemas.openxmlformats.org/officeDocument/2006/relationships/customXml" Target="../ink/ink43.xml"/><Relationship Id="rId14" Type="http://schemas.openxmlformats.org/officeDocument/2006/relationships/image" Target="../media/image5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AF217-E4B4-4028-8C68-F5ECEA5909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7B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F942FA-20F5-4D39-B037-3FF0C6DCA9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  <a:p>
            <a:r>
              <a:rPr lang="es-AR" sz="6000" dirty="0"/>
              <a:t>CHELSEA GIRLS</a:t>
            </a:r>
          </a:p>
        </p:txBody>
      </p:sp>
    </p:spTree>
    <p:extLst>
      <p:ext uri="{BB962C8B-B14F-4D97-AF65-F5344CB8AC3E}">
        <p14:creationId xmlns:p14="http://schemas.microsoft.com/office/powerpoint/2010/main" val="213749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D3BD2C0-9EB2-4559-884C-096EB13C4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851" y="517247"/>
            <a:ext cx="9025035" cy="601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18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17" y="780565"/>
            <a:ext cx="8195127" cy="5615726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372" y="494815"/>
            <a:ext cx="6286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B99D402B-E653-45FC-AC55-FB06ACBC7AD2}"/>
                  </a:ext>
                </a:extLst>
              </p14:cNvPr>
              <p14:cNvContentPartPr/>
              <p14:nvPr/>
            </p14:nvContentPartPr>
            <p14:xfrm>
              <a:off x="8036640" y="2875320"/>
              <a:ext cx="1286280" cy="4500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B99D402B-E653-45FC-AC55-FB06ACBC7A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20800" y="2811960"/>
                <a:ext cx="131760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4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78" y="413399"/>
            <a:ext cx="7288965" cy="603120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372" y="494815"/>
            <a:ext cx="6286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651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32" y="307590"/>
            <a:ext cx="6095354" cy="655041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6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B_3.5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27082" y="533197"/>
            <a:ext cx="609600" cy="609600"/>
          </a:xfr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78" y="565448"/>
            <a:ext cx="7655730" cy="614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7B_3.5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27082" y="3990575"/>
            <a:ext cx="609600" cy="609600"/>
          </a:xfrm>
          <a:prstGeom prst="rect">
            <a:avLst/>
          </a:prstGeom>
        </p:spPr>
      </p:pic>
      <p:pic>
        <p:nvPicPr>
          <p:cNvPr id="6" name="7B_3.56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54574" y="5625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1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3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115" y="287502"/>
            <a:ext cx="6200169" cy="628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7B_3.57">
            <a:hlinkClick r:id="" action="ppaction://media"/>
            <a:extLst>
              <a:ext uri="{FF2B5EF4-FFF2-40B4-BE49-F238E27FC236}">
                <a16:creationId xmlns:a16="http://schemas.microsoft.com/office/drawing/2014/main" id="{1F5FAE6D-B10A-4ABB-9530-38474934AC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43071" y="10606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2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8C91ED3-8C06-48C2-8B37-05CA55BB6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5037" y="1791208"/>
            <a:ext cx="10432989" cy="3522478"/>
          </a:xfrm>
          <a:prstGeom prst="rect">
            <a:avLst/>
          </a:prstGeom>
        </p:spPr>
      </p:pic>
      <p:pic>
        <p:nvPicPr>
          <p:cNvPr id="5" name="7B_3.57">
            <a:hlinkClick r:id="" action="ppaction://media"/>
            <a:extLst>
              <a:ext uri="{FF2B5EF4-FFF2-40B4-BE49-F238E27FC236}">
                <a16:creationId xmlns:a16="http://schemas.microsoft.com/office/drawing/2014/main" id="{24B6E3C3-E739-4C4E-8A12-B79F56C588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43071" y="10606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22" y="188641"/>
            <a:ext cx="51911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849" y="669653"/>
            <a:ext cx="4745186" cy="8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3" y="1404331"/>
            <a:ext cx="5363416" cy="272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22" y="3876783"/>
            <a:ext cx="5021334" cy="288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BE22979-D06A-415D-ABD8-49089CD38A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7124" y="1726174"/>
            <a:ext cx="4361377" cy="43012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C36CCB-F0B0-4451-BDF1-C16B158C3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6442" y="5912371"/>
            <a:ext cx="2038142" cy="33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0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15E59-C183-49A6-88AB-8FC86AE8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D57367-4522-4601-B47C-CABA5BF22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2109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76F046D-676D-4769-86F4-BD9AEDBF6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372" y="335909"/>
            <a:ext cx="9776493" cy="65220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0D541B1-B0CE-40F9-919F-1B9A0F027D12}"/>
              </a:ext>
            </a:extLst>
          </p:cNvPr>
          <p:cNvSpPr txBox="1"/>
          <p:nvPr/>
        </p:nvSpPr>
        <p:spPr>
          <a:xfrm>
            <a:off x="7821827" y="1196307"/>
            <a:ext cx="2014151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AR" b="1" dirty="0" err="1">
                <a:solidFill>
                  <a:schemeClr val="bg1"/>
                </a:solidFill>
              </a:rPr>
              <a:t>The</a:t>
            </a:r>
            <a:r>
              <a:rPr lang="es-AR" b="1" dirty="0">
                <a:solidFill>
                  <a:schemeClr val="bg1"/>
                </a:solidFill>
              </a:rPr>
              <a:t> Spencer </a:t>
            </a:r>
            <a:r>
              <a:rPr lang="es-AR" b="1" dirty="0" err="1">
                <a:solidFill>
                  <a:schemeClr val="bg1"/>
                </a:solidFill>
              </a:rPr>
              <a:t>sisters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03AC38-65B4-4381-8232-FA17652B49F7}"/>
              </a:ext>
            </a:extLst>
          </p:cNvPr>
          <p:cNvSpPr txBox="1"/>
          <p:nvPr/>
        </p:nvSpPr>
        <p:spPr>
          <a:xfrm>
            <a:off x="8279027" y="3943176"/>
            <a:ext cx="271848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</a:rPr>
              <a:t>Stamford Bridge </a:t>
            </a:r>
            <a:r>
              <a:rPr lang="es-AR" b="1" dirty="0" err="1">
                <a:solidFill>
                  <a:schemeClr val="bg1"/>
                </a:solidFill>
              </a:rPr>
              <a:t>Stadium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61BA5F-3BD6-4405-93AB-D9B21824A2FD}"/>
              </a:ext>
            </a:extLst>
          </p:cNvPr>
          <p:cNvSpPr txBox="1"/>
          <p:nvPr/>
        </p:nvSpPr>
        <p:spPr>
          <a:xfrm>
            <a:off x="135926" y="5572896"/>
            <a:ext cx="177937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AR" b="1" dirty="0" err="1">
                <a:solidFill>
                  <a:schemeClr val="bg1"/>
                </a:solidFill>
              </a:rPr>
              <a:t>Althorp</a:t>
            </a:r>
            <a:r>
              <a:rPr lang="es-AR" b="1" dirty="0">
                <a:solidFill>
                  <a:schemeClr val="bg1"/>
                </a:solidFill>
              </a:rPr>
              <a:t> House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14009B03-BBC9-46F9-A7F8-74AE25E19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973" y="1928343"/>
            <a:ext cx="5738559" cy="1015124"/>
          </a:xfrm>
          <a:prstGeom prst="rect">
            <a:avLst/>
          </a:prstGeom>
          <a:noFill/>
          <a:ln>
            <a:noFill/>
          </a:ln>
          <a:effectLst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4EBE2AB-2CE7-4A7A-B552-6B38822EA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257" y="899960"/>
            <a:ext cx="5191125" cy="962025"/>
          </a:xfrm>
          <a:prstGeom prst="rect">
            <a:avLst/>
          </a:prstGeom>
          <a:noFill/>
          <a:ln>
            <a:noFill/>
          </a:ln>
          <a:effectLst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13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B Reading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9717" y="1412776"/>
            <a:ext cx="609600" cy="60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5" y="188156"/>
            <a:ext cx="26860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44" y="2675252"/>
            <a:ext cx="5452381" cy="210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5" y="4794296"/>
            <a:ext cx="5853909" cy="154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261838"/>
            <a:ext cx="4745186" cy="8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50" y="1772816"/>
            <a:ext cx="3356230" cy="475252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FA8D9ECE-1571-4D29-8303-441C0E1A24C3}"/>
                  </a:ext>
                </a:extLst>
              </p14:cNvPr>
              <p14:cNvContentPartPr/>
              <p14:nvPr/>
            </p14:nvContentPartPr>
            <p14:xfrm>
              <a:off x="4899720" y="2884320"/>
              <a:ext cx="580680" cy="5400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FA8D9ECE-1571-4D29-8303-441C0E1A24C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83880" y="2820960"/>
                <a:ext cx="6120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DE0901D-1357-4495-9ECB-4F353D59AEE5}"/>
                  </a:ext>
                </a:extLst>
              </p14:cNvPr>
              <p14:cNvContentPartPr/>
              <p14:nvPr/>
            </p14:nvContentPartPr>
            <p14:xfrm>
              <a:off x="4743120" y="3338554"/>
              <a:ext cx="1277280" cy="2700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DE0901D-1357-4495-9ECB-4F353D59AEE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27280" y="3275194"/>
                <a:ext cx="13086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C4EC64B4-7DF0-4C81-84F8-2C3E6D6C0FB6}"/>
                  </a:ext>
                </a:extLst>
              </p14:cNvPr>
              <p14:cNvContentPartPr/>
              <p14:nvPr/>
            </p14:nvContentPartPr>
            <p14:xfrm>
              <a:off x="4452960" y="3170160"/>
              <a:ext cx="304200" cy="3600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C4EC64B4-7DF0-4C81-84F8-2C3E6D6C0FB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37120" y="3106800"/>
                <a:ext cx="3355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C04AC382-039B-4D85-B69D-F742195A8E33}"/>
                  </a:ext>
                </a:extLst>
              </p14:cNvPr>
              <p14:cNvContentPartPr/>
              <p14:nvPr/>
            </p14:nvContentPartPr>
            <p14:xfrm>
              <a:off x="4622880" y="3411000"/>
              <a:ext cx="178920" cy="18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C04AC382-039B-4D85-B69D-F742195A8E3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07040" y="3347640"/>
                <a:ext cx="2102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2A0D315A-31B3-4798-8D7F-C81B757D06D4}"/>
                  </a:ext>
                </a:extLst>
              </p14:cNvPr>
              <p14:cNvContentPartPr/>
              <p14:nvPr/>
            </p14:nvContentPartPr>
            <p14:xfrm>
              <a:off x="2060040" y="3652200"/>
              <a:ext cx="571680" cy="18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2A0D315A-31B3-4798-8D7F-C81B757D06D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44200" y="3588840"/>
                <a:ext cx="6030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E5608F8B-BE6A-4753-A441-12675B4AF61E}"/>
                  </a:ext>
                </a:extLst>
              </p14:cNvPr>
              <p14:cNvContentPartPr/>
              <p14:nvPr/>
            </p14:nvContentPartPr>
            <p14:xfrm>
              <a:off x="2131320" y="3875400"/>
              <a:ext cx="536040" cy="3600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E5608F8B-BE6A-4753-A441-12675B4AF61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15480" y="3812040"/>
                <a:ext cx="5673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82C7A033-8066-452A-B5C4-572F676963AD}"/>
                  </a:ext>
                </a:extLst>
              </p14:cNvPr>
              <p14:cNvContentPartPr/>
              <p14:nvPr/>
            </p14:nvContentPartPr>
            <p14:xfrm>
              <a:off x="3997560" y="3902400"/>
              <a:ext cx="446760" cy="1800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82C7A033-8066-452A-B5C4-572F676963A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81720" y="3839040"/>
                <a:ext cx="4780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E34E8D42-F613-41DB-AFA9-D5B6B026732E}"/>
                  </a:ext>
                </a:extLst>
              </p14:cNvPr>
              <p14:cNvContentPartPr/>
              <p14:nvPr/>
            </p14:nvContentPartPr>
            <p14:xfrm>
              <a:off x="3497520" y="4125600"/>
              <a:ext cx="598680" cy="2700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E34E8D42-F613-41DB-AFA9-D5B6B026732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81680" y="4062240"/>
                <a:ext cx="6300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C68C51C4-1232-4495-8285-88BD5BD0DAC7}"/>
                  </a:ext>
                </a:extLst>
              </p14:cNvPr>
              <p14:cNvContentPartPr/>
              <p14:nvPr/>
            </p14:nvContentPartPr>
            <p14:xfrm>
              <a:off x="2899200" y="4393440"/>
              <a:ext cx="607680" cy="3600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C68C51C4-1232-4495-8285-88BD5BD0DAC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83360" y="4330080"/>
                <a:ext cx="6390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352BE4C4-BB30-4822-8225-472E6A0D5445}"/>
                  </a:ext>
                </a:extLst>
              </p14:cNvPr>
              <p14:cNvContentPartPr/>
              <p14:nvPr/>
            </p14:nvContentPartPr>
            <p14:xfrm>
              <a:off x="3640440" y="4357800"/>
              <a:ext cx="678960" cy="1800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352BE4C4-BB30-4822-8225-472E6A0D544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24600" y="4294440"/>
                <a:ext cx="7102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408786E4-6791-4E09-9841-E80731B1850D}"/>
                  </a:ext>
                </a:extLst>
              </p14:cNvPr>
              <p14:cNvContentPartPr/>
              <p14:nvPr/>
            </p14:nvContentPartPr>
            <p14:xfrm>
              <a:off x="2104680" y="4572000"/>
              <a:ext cx="589680" cy="6300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408786E4-6791-4E09-9841-E80731B1850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88840" y="4508640"/>
                <a:ext cx="6210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558201BC-FCFD-4750-B0CB-F66248BF3108}"/>
                  </a:ext>
                </a:extLst>
              </p14:cNvPr>
              <p14:cNvContentPartPr/>
              <p14:nvPr/>
            </p14:nvContentPartPr>
            <p14:xfrm>
              <a:off x="4247760" y="4590000"/>
              <a:ext cx="821880" cy="2700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558201BC-FCFD-4750-B0CB-F66248BF310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1920" y="4526640"/>
                <a:ext cx="8532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3BDF9737-E581-48C9-9B41-8CD9A31BF5B6}"/>
                  </a:ext>
                </a:extLst>
              </p14:cNvPr>
              <p14:cNvContentPartPr/>
              <p14:nvPr/>
            </p14:nvContentPartPr>
            <p14:xfrm>
              <a:off x="4158480" y="5018400"/>
              <a:ext cx="625320" cy="936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3BDF9737-E581-48C9-9B41-8CD9A31BF5B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42640" y="4955040"/>
                <a:ext cx="6566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88D550B4-8AE8-4DDC-8BB9-4468297E72A5}"/>
                  </a:ext>
                </a:extLst>
              </p14:cNvPr>
              <p14:cNvContentPartPr/>
              <p14:nvPr/>
            </p14:nvContentPartPr>
            <p14:xfrm>
              <a:off x="5337120" y="5009400"/>
              <a:ext cx="563040" cy="936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88D550B4-8AE8-4DDC-8BB9-4468297E72A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21280" y="4946040"/>
                <a:ext cx="5943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3DD21E3D-3556-41EB-ABA1-8C933EBC8C1B}"/>
                  </a:ext>
                </a:extLst>
              </p14:cNvPr>
              <p14:cNvContentPartPr/>
              <p14:nvPr/>
            </p14:nvContentPartPr>
            <p14:xfrm>
              <a:off x="2979840" y="5277600"/>
              <a:ext cx="268200" cy="900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3DD21E3D-3556-41EB-ABA1-8C933EBC8C1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64000" y="5214240"/>
                <a:ext cx="2995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4D3B2136-BEFF-4C8C-AA7E-92BBE5322A49}"/>
                  </a:ext>
                </a:extLst>
              </p14:cNvPr>
              <p14:cNvContentPartPr/>
              <p14:nvPr/>
            </p14:nvContentPartPr>
            <p14:xfrm>
              <a:off x="2863560" y="5607720"/>
              <a:ext cx="375480" cy="36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4D3B2136-BEFF-4C8C-AA7E-92BBE5322A4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47720" y="5544360"/>
                <a:ext cx="4068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7D2660F9-AC22-48D1-AA1D-58DCC6D3B824}"/>
                  </a:ext>
                </a:extLst>
              </p14:cNvPr>
              <p14:cNvContentPartPr/>
              <p14:nvPr/>
            </p14:nvContentPartPr>
            <p14:xfrm>
              <a:off x="5381760" y="5563080"/>
              <a:ext cx="446760" cy="2736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7D2660F9-AC22-48D1-AA1D-58DCC6D3B82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65920" y="5499720"/>
                <a:ext cx="478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BC73ADF8-BCE5-492F-91CC-7E972458BE7F}"/>
                  </a:ext>
                </a:extLst>
              </p14:cNvPr>
              <p14:cNvContentPartPr/>
              <p14:nvPr/>
            </p14:nvContentPartPr>
            <p14:xfrm>
              <a:off x="2738640" y="6063120"/>
              <a:ext cx="250200" cy="3636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BC73ADF8-BCE5-492F-91CC-7E972458BE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22800" y="5999760"/>
                <a:ext cx="2815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1B0984ED-B66B-4994-96D5-ED314DCD903C}"/>
                  </a:ext>
                </a:extLst>
              </p14:cNvPr>
              <p14:cNvContentPartPr/>
              <p14:nvPr/>
            </p14:nvContentPartPr>
            <p14:xfrm>
              <a:off x="3363600" y="6054480"/>
              <a:ext cx="884520" cy="900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1B0984ED-B66B-4994-96D5-ED314DCD903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47760" y="5991120"/>
                <a:ext cx="915840" cy="1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274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530A7F0-E238-453B-96F2-8C38849A2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47911" y="667265"/>
            <a:ext cx="9459679" cy="58423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63A54169-0028-4DC0-8151-C2B0D30A4769}"/>
                  </a:ext>
                </a:extLst>
              </p14:cNvPr>
              <p14:cNvContentPartPr/>
              <p14:nvPr/>
            </p14:nvContentPartPr>
            <p14:xfrm>
              <a:off x="5205960" y="1964520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63A54169-0028-4DC0-8151-C2B0D30A47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0120" y="190116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690B2985-2476-4346-8C9C-4FD817CC13B2}"/>
                  </a:ext>
                </a:extLst>
              </p14:cNvPr>
              <p14:cNvContentPartPr/>
              <p14:nvPr/>
            </p14:nvContentPartPr>
            <p14:xfrm>
              <a:off x="5205960" y="1955520"/>
              <a:ext cx="295200" cy="18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690B2985-2476-4346-8C9C-4FD817CC13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90120" y="1892160"/>
                <a:ext cx="3265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A77EEA74-D9DE-406B-99FE-5ACA6A26AFB7}"/>
                  </a:ext>
                </a:extLst>
              </p14:cNvPr>
              <p14:cNvContentPartPr/>
              <p14:nvPr/>
            </p14:nvContentPartPr>
            <p14:xfrm>
              <a:off x="5938200" y="2241360"/>
              <a:ext cx="321840" cy="18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A77EEA74-D9DE-406B-99FE-5ACA6A26AF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22360" y="2178000"/>
                <a:ext cx="3531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DA3132E4-0495-4653-97BB-A8B0BF838B63}"/>
                  </a:ext>
                </a:extLst>
              </p14:cNvPr>
              <p14:cNvContentPartPr/>
              <p14:nvPr/>
            </p14:nvContentPartPr>
            <p14:xfrm>
              <a:off x="4384440" y="3259440"/>
              <a:ext cx="62532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DA3132E4-0495-4653-97BB-A8B0BF838B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68600" y="3196080"/>
                <a:ext cx="6566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2F143971-EE10-4D1B-85B9-4CB85641AFDE}"/>
                  </a:ext>
                </a:extLst>
              </p14:cNvPr>
              <p14:cNvContentPartPr/>
              <p14:nvPr/>
            </p14:nvContentPartPr>
            <p14:xfrm>
              <a:off x="1535760" y="3509280"/>
              <a:ext cx="33084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2F143971-EE10-4D1B-85B9-4CB85641AFD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19920" y="3445920"/>
                <a:ext cx="362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449753AB-CEE1-4CAE-A77E-3774DAF8EF46}"/>
                  </a:ext>
                </a:extLst>
              </p14:cNvPr>
              <p14:cNvContentPartPr/>
              <p14:nvPr/>
            </p14:nvContentPartPr>
            <p14:xfrm>
              <a:off x="2035800" y="3777120"/>
              <a:ext cx="500760" cy="9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449753AB-CEE1-4CAE-A77E-3774DAF8EF4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19960" y="3713760"/>
                <a:ext cx="5320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A6C987CB-1C26-4F26-8A96-BCEC5F7EFB08}"/>
                  </a:ext>
                </a:extLst>
              </p14:cNvPr>
              <p14:cNvContentPartPr/>
              <p14:nvPr/>
            </p14:nvContentPartPr>
            <p14:xfrm>
              <a:off x="6831360" y="3786120"/>
              <a:ext cx="571680" cy="93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A6C987CB-1C26-4F26-8A96-BCEC5F7EFB0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15520" y="3722760"/>
                <a:ext cx="603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7BE3DE35-9B4B-4B88-8717-BEABEA719DBE}"/>
                  </a:ext>
                </a:extLst>
              </p14:cNvPr>
              <p14:cNvContentPartPr/>
              <p14:nvPr/>
            </p14:nvContentPartPr>
            <p14:xfrm>
              <a:off x="2107440" y="4036320"/>
              <a:ext cx="464760" cy="3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7BE3DE35-9B4B-4B88-8717-BEABEA719DB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91600" y="3972960"/>
                <a:ext cx="4960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B3CBF0DD-4F0E-4050-B423-94417FCA54A3}"/>
                  </a:ext>
                </a:extLst>
              </p14:cNvPr>
              <p14:cNvContentPartPr/>
              <p14:nvPr/>
            </p14:nvContentPartPr>
            <p14:xfrm>
              <a:off x="6250680" y="4036320"/>
              <a:ext cx="652320" cy="3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B3CBF0DD-4F0E-4050-B423-94417FCA54A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34840" y="3972960"/>
                <a:ext cx="6836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18F62AF0-FFF0-40B3-8D72-DD20B18A31E2}"/>
                  </a:ext>
                </a:extLst>
              </p14:cNvPr>
              <p14:cNvContentPartPr/>
              <p14:nvPr/>
            </p14:nvContentPartPr>
            <p14:xfrm>
              <a:off x="3187800" y="4295160"/>
              <a:ext cx="634320" cy="1836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18F62AF0-FFF0-40B3-8D72-DD20B18A31E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71960" y="4231800"/>
                <a:ext cx="6656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22129952-F9B2-4E74-ACCB-9083DE07A5B2}"/>
                  </a:ext>
                </a:extLst>
              </p14:cNvPr>
              <p14:cNvContentPartPr/>
              <p14:nvPr/>
            </p14:nvContentPartPr>
            <p14:xfrm>
              <a:off x="3982680" y="4250520"/>
              <a:ext cx="687960" cy="936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22129952-F9B2-4E74-ACCB-9083DE07A5B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66840" y="4187160"/>
                <a:ext cx="7192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E8D21180-FD91-40F8-A7E1-ABB9A841CBA7}"/>
                  </a:ext>
                </a:extLst>
              </p14:cNvPr>
              <p14:cNvContentPartPr/>
              <p14:nvPr/>
            </p14:nvContentPartPr>
            <p14:xfrm>
              <a:off x="7152840" y="4277160"/>
              <a:ext cx="562680" cy="1836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E8D21180-FD91-40F8-A7E1-ABB9A841CBA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37000" y="4213800"/>
                <a:ext cx="5940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61A170AA-2DCD-46D2-A07D-8DBF206D7B53}"/>
                  </a:ext>
                </a:extLst>
              </p14:cNvPr>
              <p14:cNvContentPartPr/>
              <p14:nvPr/>
            </p14:nvContentPartPr>
            <p14:xfrm>
              <a:off x="2741400" y="4536360"/>
              <a:ext cx="848520" cy="1800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61A170AA-2DCD-46D2-A07D-8DBF206D7B5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25560" y="4473000"/>
                <a:ext cx="8798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858CCB80-7CA1-44B6-9B51-C73007D7D0CA}"/>
                  </a:ext>
                </a:extLst>
              </p14:cNvPr>
              <p14:cNvContentPartPr/>
              <p14:nvPr/>
            </p14:nvContentPartPr>
            <p14:xfrm>
              <a:off x="3679200" y="5036400"/>
              <a:ext cx="678960" cy="36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858CCB80-7CA1-44B6-9B51-C73007D7D0C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63360" y="4973040"/>
                <a:ext cx="7102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55DD5AF6-D997-46E9-AFC9-A3E0B9F8EB94}"/>
                  </a:ext>
                </a:extLst>
              </p14:cNvPr>
              <p14:cNvContentPartPr/>
              <p14:nvPr/>
            </p14:nvContentPartPr>
            <p14:xfrm>
              <a:off x="4947120" y="5018400"/>
              <a:ext cx="848520" cy="936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55DD5AF6-D997-46E9-AFC9-A3E0B9F8EB9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31280" y="4955040"/>
                <a:ext cx="8798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AB67B3A3-5B4B-4CF2-BD9F-9510FD2B7F0D}"/>
                  </a:ext>
                </a:extLst>
              </p14:cNvPr>
              <p14:cNvContentPartPr/>
              <p14:nvPr/>
            </p14:nvContentPartPr>
            <p14:xfrm>
              <a:off x="7420680" y="5027400"/>
              <a:ext cx="285840" cy="36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AB67B3A3-5B4B-4CF2-BD9F-9510FD2B7F0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04840" y="4964040"/>
                <a:ext cx="317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F59FE2E1-E440-4314-83E1-3F40CE6F5C0D}"/>
                  </a:ext>
                </a:extLst>
              </p14:cNvPr>
              <p14:cNvContentPartPr/>
              <p14:nvPr/>
            </p14:nvContentPartPr>
            <p14:xfrm>
              <a:off x="2339640" y="5777640"/>
              <a:ext cx="446760" cy="5364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F59FE2E1-E440-4314-83E1-3F40CE6F5C0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23800" y="5714280"/>
                <a:ext cx="4780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6D8CB2F9-E750-472E-9C18-D81D6983E320}"/>
                  </a:ext>
                </a:extLst>
              </p14:cNvPr>
              <p14:cNvContentPartPr/>
              <p14:nvPr/>
            </p14:nvContentPartPr>
            <p14:xfrm>
              <a:off x="4929120" y="5786280"/>
              <a:ext cx="482760" cy="3636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6D8CB2F9-E750-472E-9C18-D81D6983E32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13280" y="5722920"/>
                <a:ext cx="5140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9A7AB0F9-64E6-4D0D-AB67-5A9CDD6DD81A}"/>
                  </a:ext>
                </a:extLst>
              </p14:cNvPr>
              <p14:cNvContentPartPr/>
              <p14:nvPr/>
            </p14:nvContentPartPr>
            <p14:xfrm>
              <a:off x="7804440" y="5777640"/>
              <a:ext cx="366480" cy="2700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9A7AB0F9-64E6-4D0D-AB67-5A9CDD6DD81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88600" y="5714280"/>
                <a:ext cx="3978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02DD3280-EF6F-432F-B9EF-4E419CF3AB9B}"/>
                  </a:ext>
                </a:extLst>
              </p14:cNvPr>
              <p14:cNvContentPartPr/>
              <p14:nvPr/>
            </p14:nvContentPartPr>
            <p14:xfrm>
              <a:off x="4447080" y="6027480"/>
              <a:ext cx="223560" cy="936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02DD3280-EF6F-432F-B9EF-4E419CF3AB9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31240" y="5964120"/>
                <a:ext cx="254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3AD2302C-4CD9-40D0-AB72-6B36BCAA857C}"/>
                  </a:ext>
                </a:extLst>
              </p14:cNvPr>
              <p14:cNvContentPartPr/>
              <p14:nvPr/>
            </p14:nvContentPartPr>
            <p14:xfrm>
              <a:off x="5161320" y="6027480"/>
              <a:ext cx="339840" cy="36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3AD2302C-4CD9-40D0-AB72-6B36BCAA857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145480" y="5964120"/>
                <a:ext cx="371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D266E050-419B-4806-838E-FA722CE13816}"/>
                  </a:ext>
                </a:extLst>
              </p14:cNvPr>
              <p14:cNvContentPartPr/>
              <p14:nvPr/>
            </p14:nvContentPartPr>
            <p14:xfrm>
              <a:off x="5491800" y="6027480"/>
              <a:ext cx="545040" cy="936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D266E050-419B-4806-838E-FA722CE1381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475960" y="5964120"/>
                <a:ext cx="576360" cy="13608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7B Reading.mp3">
            <a:hlinkClick r:id="" action="ppaction://media"/>
            <a:extLst>
              <a:ext uri="{FF2B5EF4-FFF2-40B4-BE49-F238E27FC236}">
                <a16:creationId xmlns:a16="http://schemas.microsoft.com/office/drawing/2014/main" id="{CD430E1C-B30F-4C47-9C47-A5E5EF9973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9"/>
          <a:stretch>
            <a:fillRect/>
          </a:stretch>
        </p:blipFill>
        <p:spPr>
          <a:xfrm>
            <a:off x="10944089" y="362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7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DDD45B5-8AF5-45E1-8695-708474A2F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50814" y="2162433"/>
            <a:ext cx="9974116" cy="3804081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6F24474-5EB8-4767-894C-5F65A1650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4" y="484260"/>
            <a:ext cx="4745186" cy="8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7B_3.51">
            <a:hlinkClick r:id="" action="ppaction://media"/>
            <a:extLst>
              <a:ext uri="{FF2B5EF4-FFF2-40B4-BE49-F238E27FC236}">
                <a16:creationId xmlns:a16="http://schemas.microsoft.com/office/drawing/2014/main" id="{68F85770-4E80-49A3-B17F-300A96CF7B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8541" y="8914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4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25235C-C8FC-4D5D-A3C7-F1FF02E10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1" y="368516"/>
            <a:ext cx="8560794" cy="6120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275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F5DF077-1785-47E0-9A11-E0311AC76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903" y="763191"/>
            <a:ext cx="8305519" cy="5683316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3CC0008-444B-47D4-B5B8-2C9202329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26" y="317829"/>
            <a:ext cx="5209736" cy="65634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7B_3.53">
            <a:hlinkClick r:id="" action="ppaction://media"/>
            <a:extLst>
              <a:ext uri="{FF2B5EF4-FFF2-40B4-BE49-F238E27FC236}">
                <a16:creationId xmlns:a16="http://schemas.microsoft.com/office/drawing/2014/main" id="{245B5924-2DA3-4741-AD43-60F4052103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30819" y="1690817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DEDE265E-C73B-4BCE-8916-6665C9ECA5C1}"/>
                  </a:ext>
                </a:extLst>
              </p14:cNvPr>
              <p14:cNvContentPartPr/>
              <p14:nvPr/>
            </p14:nvContentPartPr>
            <p14:xfrm>
              <a:off x="3384360" y="5196960"/>
              <a:ext cx="259200" cy="360"/>
            </p14:xfrm>
          </p:contentPart>
        </mc:Choice>
        <mc:Fallback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DEDE265E-C73B-4BCE-8916-6665C9ECA5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68520" y="5133600"/>
                <a:ext cx="2905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70873339-B132-4C34-8C8B-E678C5FBB87F}"/>
                  </a:ext>
                </a:extLst>
              </p14:cNvPr>
              <p14:cNvContentPartPr/>
              <p14:nvPr/>
            </p14:nvContentPartPr>
            <p14:xfrm>
              <a:off x="3187800" y="5196960"/>
              <a:ext cx="89640" cy="360"/>
            </p14:xfrm>
          </p:contentPart>
        </mc:Choice>
        <mc:Fallback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70873339-B132-4C34-8C8B-E678C5FBB8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71960" y="5133600"/>
                <a:ext cx="1209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50D3B8A6-E0B5-4A03-8D17-8D894DF6950F}"/>
                  </a:ext>
                </a:extLst>
              </p14:cNvPr>
              <p14:cNvContentPartPr/>
              <p14:nvPr/>
            </p14:nvContentPartPr>
            <p14:xfrm>
              <a:off x="3438000" y="6215040"/>
              <a:ext cx="303840" cy="36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50D3B8A6-E0B5-4A03-8D17-8D894DF695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22160" y="6151680"/>
                <a:ext cx="335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E0743A97-6B00-42EA-9863-CA545431C081}"/>
                  </a:ext>
                </a:extLst>
              </p14:cNvPr>
              <p14:cNvContentPartPr/>
              <p14:nvPr/>
            </p14:nvContentPartPr>
            <p14:xfrm>
              <a:off x="3321720" y="6215040"/>
              <a:ext cx="63000" cy="360"/>
            </p14:xfrm>
          </p:contentPart>
        </mc:Choice>
        <mc:Fallback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E0743A97-6B00-42EA-9863-CA545431C08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05880" y="6151680"/>
                <a:ext cx="9432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294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</Words>
  <Application>Microsoft Office PowerPoint</Application>
  <PresentationFormat>Panorámica</PresentationFormat>
  <Paragraphs>6</Paragraphs>
  <Slides>16</Slides>
  <Notes>0</Notes>
  <HiddenSlides>0</HiddenSlides>
  <MMClips>9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1_Tema de Office</vt:lpstr>
      <vt:lpstr>7B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7B</dc:title>
  <dc:creator>Gladys</dc:creator>
  <cp:lastModifiedBy>Gladys</cp:lastModifiedBy>
  <cp:revision>3</cp:revision>
  <dcterms:created xsi:type="dcterms:W3CDTF">2020-11-24T00:27:53Z</dcterms:created>
  <dcterms:modified xsi:type="dcterms:W3CDTF">2020-11-24T00:44:34Z</dcterms:modified>
</cp:coreProperties>
</file>