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3" r:id="rId3"/>
    <p:sldId id="264" r:id="rId4"/>
    <p:sldId id="266" r:id="rId5"/>
    <p:sldId id="267" r:id="rId6"/>
    <p:sldId id="268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69" r:id="rId16"/>
    <p:sldId id="279" r:id="rId17"/>
    <p:sldId id="280" r:id="rId18"/>
    <p:sldId id="281" r:id="rId19"/>
    <p:sldId id="278" r:id="rId20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5EA2932-EFA7-4AAA-B53C-268C2224F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804D82E-C623-4ABA-8D43-D4834467A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A242687-1E8B-4477-93C2-37A97219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4/5/2026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E2C138D-974B-4924-AE65-9358E0F1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9CBD001-A79F-4388-9CAD-6EDD0B97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267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648D42-8E6F-4C5B-A8DF-8245FEA8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0190F623-01DD-4787-9B1C-8BF301C57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C0DC891-3450-4C73-8BCD-E8B05199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4/5/2026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28C32E0-ACC8-449B-A707-EFF2C407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1CB203C-DC95-433A-AD68-9C802830F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3438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8FB7D84-85FF-4C7D-9934-D3F534B56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A71ADE79-22C9-4C5F-9AF2-2E4FF67AD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6075B5E-451A-4FF9-96DA-5CE91F9F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4/5/2026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EA720B9-42C1-4E50-9B05-D2799D12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F16E898-10AF-4B61-8F89-6B36E53A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80617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46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836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35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86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88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58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99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58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D5D6E2-FA86-4AB7-A2D6-F9659748C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9D9673D-321B-478E-A3E4-C65BADB67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C4ABD08-7B58-48C5-8D4F-88B2657E8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4/5/2026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FC8E6DF-DB1C-48F3-B578-8033A69C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A3BD4CF-EEA3-4364-ACEE-B03E48C2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7985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222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912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74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5D242D-5989-4FDD-B18B-59D7CEA7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FDE4696-F90B-44A4-82B5-7F371D632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4B8A297-EBD2-4CCE-AA38-A554D432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4/5/2026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1799933-E717-4737-82D5-0D0938738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EF53875-6D6F-443F-AAC7-D377237D1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673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C606B74-9ACA-4140-8BFE-FC030C4C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8D23004-D379-4A63-A735-373083811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990138B-0EB5-4D31-A211-F8C2D5AED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B087435-5D9D-4F4E-A2E7-290FF851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4/5/2026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64A7599-8196-4EAC-9714-9E45DBFB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0028075-3777-465C-BD42-70127F10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341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6EBE993-BC5A-4946-B0F3-C98F441C3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1B5C84B-7A3C-4512-B4EE-7DDC74996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26D4215-A9C5-4422-A348-07780D2A4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3EBC34B-3DE2-40EC-9A5D-F17B29DC9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52C990E8-E333-40FD-A4E3-FBAB7821A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51AB47C6-5805-4A88-9AF3-E0AC48B00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4/5/2026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3F7E7033-BFCD-4433-9298-A575956A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7F626640-4176-48C0-8E37-9EB7114C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505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D2E7D4-B59F-4987-9510-5614C5C6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9F01A35B-AF89-413E-887A-3DA3661B4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4/5/2026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F75FED3-3B2A-4380-8530-39123869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6D9A11A-975E-44E0-AE16-9B9268FB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4898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73DD02FE-0DC1-4A50-B440-973BFC1B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4/5/2026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D2E68D2D-6C81-46EC-8E99-3FAD2D7EE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31DCED9-884A-4715-B701-8F27A989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5890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1A07D1-F0A9-486B-BA92-0F28DD7F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1DB9A9F-44E8-4423-A5DC-642FCD5CD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DD02BA7-58E0-413E-BEB2-84C97D11E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182F90E-542C-49B6-AE46-F82EDF9A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4/5/2026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ECFA7F7-190C-4EBE-8A5E-9BC09CE8A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13E481B-8A0A-46DA-9B48-AF8459B64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37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23B662-1520-46AE-A7D3-8060B2E97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B18E600D-C1D2-403F-8F82-20B9476F4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11BCDF6-4EFC-459A-9B39-53744BD27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E912A84-9F34-4072-B872-8D69A236F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AA118-E99A-4B95-950B-F5DB93412EBF}" type="datetimeFigureOut">
              <a:rPr lang="es-AR" smtClean="0"/>
              <a:t>4/5/2026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CB3F0A7-D72B-429A-A355-9D4F1D5B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3D006E2-D3EE-47C6-8BE7-B36AFD0F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2730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D28C43FC-7C1F-4283-8B93-0DEE87A4F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62A8BF-2423-45A1-AF69-B80827BB1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7A1A1D0-ADE6-43C2-A333-078F2AF60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AA118-E99A-4B95-950B-F5DB93412EBF}" type="datetimeFigureOut">
              <a:rPr lang="es-AR" smtClean="0"/>
              <a:t>4/5/2026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0786B43-1B65-40CC-AC3C-3FB5F4F30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BF362B3-50FD-428C-A5BE-B26D1F78D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76A9-6B58-47ED-9ACB-B63EAE8ABD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558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BACC-2CE9-4D10-AE9F-99F8732417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9280F-B8F6-4948-9B37-6BBC9CD4D7CC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5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98B5B5-3D7F-4DF5-8B0C-1E9A869ED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6B</a:t>
            </a:r>
            <a:endParaRPr lang="es-AR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C320216-8A71-4967-B23E-6C38CDE97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643872" cy="1655762"/>
          </a:xfrm>
        </p:spPr>
        <p:txBody>
          <a:bodyPr>
            <a:normAutofit fontScale="77500" lnSpcReduction="20000"/>
          </a:bodyPr>
          <a:lstStyle/>
          <a:p>
            <a:r>
              <a:rPr lang="es-MX" sz="8800" dirty="0" smtClean="0"/>
              <a:t>THE THIRD FRIDAY IN JUNE</a:t>
            </a:r>
            <a:endParaRPr lang="es-AR" dirty="0"/>
          </a:p>
        </p:txBody>
      </p:sp>
      <p:sp>
        <p:nvSpPr>
          <p:cNvPr id="4" name="3 CuadroTexto"/>
          <p:cNvSpPr txBox="1"/>
          <p:nvPr/>
        </p:nvSpPr>
        <p:spPr>
          <a:xfrm>
            <a:off x="10142621" y="598511"/>
            <a:ext cx="115503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48</a:t>
            </a:r>
            <a:endParaRPr lang="es-A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98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48" y="113955"/>
            <a:ext cx="7648234" cy="652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724" y="1187656"/>
            <a:ext cx="915924" cy="27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881" y="874177"/>
            <a:ext cx="984313" cy="34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101" y="3090549"/>
            <a:ext cx="915924" cy="33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840" y="3112000"/>
            <a:ext cx="739807" cy="3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6 Conector recto"/>
          <p:cNvCxnSpPr/>
          <p:nvPr/>
        </p:nvCxnSpPr>
        <p:spPr>
          <a:xfrm flipV="1">
            <a:off x="2271290" y="2209793"/>
            <a:ext cx="2721815" cy="12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 flipV="1">
            <a:off x="2108622" y="2576762"/>
            <a:ext cx="2629944" cy="6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3297774" y="2751220"/>
            <a:ext cx="1827679" cy="12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213586" y="4810624"/>
            <a:ext cx="1109063" cy="12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V="1">
            <a:off x="5862445" y="4816640"/>
            <a:ext cx="1306791" cy="12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 flipV="1">
            <a:off x="2176710" y="5111415"/>
            <a:ext cx="852586" cy="6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 flipV="1">
            <a:off x="3228973" y="5536531"/>
            <a:ext cx="982640" cy="6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2204593" y="5855368"/>
            <a:ext cx="21180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 flipV="1">
            <a:off x="2249460" y="6216315"/>
            <a:ext cx="1306791" cy="12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 flipV="1">
            <a:off x="4943776" y="4487852"/>
            <a:ext cx="2648150" cy="74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/>
        </p:nvSpPr>
        <p:spPr>
          <a:xfrm>
            <a:off x="4730385" y="273876"/>
            <a:ext cx="7297960" cy="61555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What’s</a:t>
            </a:r>
            <a:r>
              <a:rPr lang="es-E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your</a:t>
            </a:r>
            <a:r>
              <a:rPr lang="es-E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favourite</a:t>
            </a:r>
            <a:r>
              <a:rPr lang="es-E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day</a:t>
            </a:r>
            <a:r>
              <a:rPr lang="es-E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of </a:t>
            </a:r>
            <a:r>
              <a:rPr lang="es-ES" sz="3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</a:t>
            </a:r>
            <a:r>
              <a:rPr lang="es-E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week</a:t>
            </a:r>
            <a:r>
              <a:rPr lang="es-E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s-ES" sz="3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3680460" y="6112010"/>
            <a:ext cx="8258095" cy="61555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What’s</a:t>
            </a:r>
            <a:r>
              <a:rPr lang="es-E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your</a:t>
            </a:r>
            <a:r>
              <a:rPr lang="es-E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least</a:t>
            </a:r>
            <a:r>
              <a:rPr lang="es-E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favourite</a:t>
            </a:r>
            <a:r>
              <a:rPr lang="es-E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day</a:t>
            </a:r>
            <a:r>
              <a:rPr lang="es-E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of </a:t>
            </a:r>
            <a:r>
              <a:rPr lang="es-ES" sz="3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</a:t>
            </a:r>
            <a:r>
              <a:rPr lang="es-E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week</a:t>
            </a:r>
            <a:r>
              <a:rPr lang="es-E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s-ES" sz="3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0559105" y="1204620"/>
            <a:ext cx="115503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49</a:t>
            </a:r>
            <a:endParaRPr lang="es-AR" sz="2000" b="1" dirty="0">
              <a:solidFill>
                <a:schemeClr val="bg1"/>
              </a:solidFill>
            </a:endParaRPr>
          </a:p>
        </p:txBody>
      </p:sp>
      <p:cxnSp>
        <p:nvCxnSpPr>
          <p:cNvPr id="24" name="23 Conector recto"/>
          <p:cNvCxnSpPr/>
          <p:nvPr/>
        </p:nvCxnSpPr>
        <p:spPr>
          <a:xfrm flipV="1">
            <a:off x="4943776" y="5213171"/>
            <a:ext cx="1685624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80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80" y="128108"/>
            <a:ext cx="6928946" cy="662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978" y="1144492"/>
            <a:ext cx="813054" cy="26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820" y="743908"/>
            <a:ext cx="997285" cy="36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072" y="3969713"/>
            <a:ext cx="841629" cy="299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079" y="4272271"/>
            <a:ext cx="808291" cy="26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6 Conector recto"/>
          <p:cNvCxnSpPr/>
          <p:nvPr/>
        </p:nvCxnSpPr>
        <p:spPr>
          <a:xfrm flipV="1">
            <a:off x="1321676" y="2004346"/>
            <a:ext cx="1794503" cy="12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1458045" y="1734319"/>
            <a:ext cx="20070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1975072" y="2269957"/>
            <a:ext cx="1020791" cy="12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1470077" y="2558714"/>
            <a:ext cx="1790481" cy="12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V="1">
            <a:off x="4819791" y="2571834"/>
            <a:ext cx="1859261" cy="12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 flipV="1">
            <a:off x="1839984" y="3220451"/>
            <a:ext cx="1625111" cy="12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5627370" y="4894348"/>
            <a:ext cx="8335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 flipV="1">
            <a:off x="4203671" y="5158332"/>
            <a:ext cx="1840493" cy="12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1625415" y="5747083"/>
            <a:ext cx="1839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4229121" y="2895587"/>
            <a:ext cx="22318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>
            <a:off x="5846142" y="4562549"/>
            <a:ext cx="714677" cy="12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 flipV="1">
            <a:off x="4242678" y="4862277"/>
            <a:ext cx="1306791" cy="12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Rectángulo"/>
          <p:cNvSpPr/>
          <p:nvPr/>
        </p:nvSpPr>
        <p:spPr>
          <a:xfrm>
            <a:off x="5510463" y="128355"/>
            <a:ext cx="6456576" cy="61555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What’s</a:t>
            </a:r>
            <a:r>
              <a:rPr lang="es-E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your</a:t>
            </a:r>
            <a:r>
              <a:rPr lang="es-E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favourite</a:t>
            </a:r>
            <a:r>
              <a:rPr lang="es-E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time of </a:t>
            </a:r>
            <a:r>
              <a:rPr lang="es-ES" sz="3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day</a:t>
            </a:r>
            <a:r>
              <a:rPr lang="es-E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s-ES" sz="3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5330701" y="6142679"/>
            <a:ext cx="6150786" cy="52322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What’s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your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least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favourite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time of 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day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s-E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10452620" y="1310794"/>
            <a:ext cx="115503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49</a:t>
            </a:r>
            <a:endParaRPr lang="es-AR" sz="2000" b="1" dirty="0">
              <a:solidFill>
                <a:schemeClr val="bg1"/>
              </a:solidFill>
            </a:endParaRPr>
          </a:p>
        </p:txBody>
      </p:sp>
      <p:cxnSp>
        <p:nvCxnSpPr>
          <p:cNvPr id="31" name="30 Conector recto"/>
          <p:cNvCxnSpPr/>
          <p:nvPr/>
        </p:nvCxnSpPr>
        <p:spPr>
          <a:xfrm>
            <a:off x="4312783" y="5497001"/>
            <a:ext cx="2248036" cy="12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"/>
          <p:cNvCxnSpPr/>
          <p:nvPr/>
        </p:nvCxnSpPr>
        <p:spPr>
          <a:xfrm>
            <a:off x="4312783" y="5789768"/>
            <a:ext cx="2248036" cy="12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95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456" y="588140"/>
            <a:ext cx="7839456" cy="575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511296" y="2950464"/>
            <a:ext cx="66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I </a:t>
            </a:r>
            <a:r>
              <a:rPr lang="es-MX" sz="2400" b="1" dirty="0" err="1" smtClean="0"/>
              <a:t>love</a:t>
            </a:r>
            <a:r>
              <a:rPr lang="es-MX" sz="2400" b="1" dirty="0" smtClean="0"/>
              <a:t> </a:t>
            </a:r>
            <a:r>
              <a:rPr lang="es-MX" sz="2400" dirty="0" err="1" smtClean="0"/>
              <a:t>celebrat</a:t>
            </a:r>
            <a:r>
              <a:rPr lang="es-MX" sz="2400" b="1" dirty="0" err="1" smtClean="0"/>
              <a:t>ing</a:t>
            </a:r>
            <a:r>
              <a:rPr lang="es-MX" sz="2400" dirty="0" smtClean="0"/>
              <a:t> Christmas and New </a:t>
            </a:r>
            <a:r>
              <a:rPr lang="es-MX" sz="2400" dirty="0" err="1" smtClean="0"/>
              <a:t>Year’s</a:t>
            </a:r>
            <a:r>
              <a:rPr lang="es-MX" sz="2400" dirty="0" smtClean="0"/>
              <a:t> </a:t>
            </a:r>
            <a:r>
              <a:rPr lang="es-MX" sz="2400" dirty="0" err="1" smtClean="0"/>
              <a:t>Eve</a:t>
            </a:r>
            <a:r>
              <a:rPr lang="es-MX" sz="2400" dirty="0" smtClean="0"/>
              <a:t>!</a:t>
            </a:r>
            <a:endParaRPr lang="es-AR" sz="2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3511296" y="3751874"/>
            <a:ext cx="66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I </a:t>
            </a:r>
            <a:r>
              <a:rPr lang="es-MX" sz="2400" b="1" dirty="0" err="1" smtClean="0"/>
              <a:t>like</a:t>
            </a:r>
            <a:r>
              <a:rPr lang="es-MX" sz="2400" b="1" dirty="0" smtClean="0"/>
              <a:t> </a:t>
            </a:r>
            <a:r>
              <a:rPr lang="es-MX" sz="2400" dirty="0" err="1" smtClean="0"/>
              <a:t>sitting</a:t>
            </a:r>
            <a:r>
              <a:rPr lang="es-MX" sz="2400" dirty="0" smtClean="0"/>
              <a:t> </a:t>
            </a:r>
            <a:r>
              <a:rPr lang="es-MX" sz="2400" dirty="0" err="1" smtClean="0"/>
              <a:t>outside</a:t>
            </a:r>
            <a:r>
              <a:rPr lang="es-MX" sz="2400" dirty="0" smtClean="0"/>
              <a:t> in </a:t>
            </a:r>
            <a:r>
              <a:rPr lang="es-MX" sz="2400" dirty="0" err="1" smtClean="0"/>
              <a:t>the</a:t>
            </a:r>
            <a:r>
              <a:rPr lang="es-MX" sz="2400" dirty="0" smtClean="0"/>
              <a:t> </a:t>
            </a:r>
            <a:r>
              <a:rPr lang="es-MX" sz="2400" dirty="0" err="1" smtClean="0"/>
              <a:t>evening</a:t>
            </a:r>
            <a:r>
              <a:rPr lang="es-MX" sz="2400" dirty="0" smtClean="0"/>
              <a:t>.</a:t>
            </a:r>
            <a:endParaRPr lang="es-AR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3511296" y="4322064"/>
            <a:ext cx="66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I </a:t>
            </a:r>
            <a:r>
              <a:rPr lang="es-MX" sz="2400" b="1" dirty="0" err="1" smtClean="0"/>
              <a:t>don´t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mind</a:t>
            </a:r>
            <a:r>
              <a:rPr lang="es-MX" sz="2400" b="1" dirty="0" smtClean="0"/>
              <a:t> </a:t>
            </a:r>
            <a:r>
              <a:rPr lang="es-MX" sz="2400" dirty="0" err="1" smtClean="0"/>
              <a:t>working</a:t>
            </a:r>
            <a:r>
              <a:rPr lang="es-MX" sz="2400" dirty="0" smtClean="0"/>
              <a:t>.</a:t>
            </a:r>
            <a:endParaRPr lang="es-AR" sz="2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3419856" y="4986528"/>
            <a:ext cx="66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I </a:t>
            </a:r>
            <a:r>
              <a:rPr lang="es-MX" sz="2400" b="1" dirty="0" err="1" smtClean="0"/>
              <a:t>don´t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like</a:t>
            </a:r>
            <a:r>
              <a:rPr lang="es-MX" sz="2400" b="1" dirty="0" smtClean="0"/>
              <a:t> </a:t>
            </a:r>
            <a:r>
              <a:rPr lang="es-MX" sz="2400" dirty="0" err="1" smtClean="0"/>
              <a:t>cooking</a:t>
            </a:r>
            <a:r>
              <a:rPr lang="es-MX" sz="2400" dirty="0" smtClean="0"/>
              <a:t> </a:t>
            </a:r>
            <a:r>
              <a:rPr lang="es-MX" sz="2400" dirty="0" err="1" smtClean="0"/>
              <a:t>every</a:t>
            </a:r>
            <a:r>
              <a:rPr lang="es-MX" sz="2400" dirty="0" smtClean="0"/>
              <a:t> </a:t>
            </a:r>
            <a:r>
              <a:rPr lang="es-MX" sz="2400" dirty="0" err="1" smtClean="0"/>
              <a:t>day</a:t>
            </a:r>
            <a:r>
              <a:rPr lang="es-MX" sz="2400" dirty="0" smtClean="0"/>
              <a:t>.</a:t>
            </a:r>
            <a:endParaRPr lang="es-AR" sz="2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3419856" y="5626608"/>
            <a:ext cx="66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I </a:t>
            </a:r>
            <a:r>
              <a:rPr lang="es-MX" sz="2400" b="1" dirty="0" err="1" smtClean="0"/>
              <a:t>hate</a:t>
            </a:r>
            <a:r>
              <a:rPr lang="es-MX" sz="2400" b="1" dirty="0" smtClean="0"/>
              <a:t> </a:t>
            </a:r>
            <a:r>
              <a:rPr lang="es-MX" sz="2400" dirty="0" err="1" smtClean="0"/>
              <a:t>getting</a:t>
            </a:r>
            <a:r>
              <a:rPr lang="es-MX" sz="2400" dirty="0" smtClean="0"/>
              <a:t> up </a:t>
            </a:r>
            <a:r>
              <a:rPr lang="es-MX" sz="2400" dirty="0" err="1" smtClean="0"/>
              <a:t>early</a:t>
            </a:r>
            <a:endParaRPr lang="es-AR" sz="24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0378631" y="388085"/>
            <a:ext cx="115503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49</a:t>
            </a:r>
            <a:endParaRPr lang="es-A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61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ElemSB_6.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0560" y="1063752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37" y="396952"/>
            <a:ext cx="7318356" cy="376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37" y="5408695"/>
            <a:ext cx="8052686" cy="118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172" y="2931923"/>
            <a:ext cx="6561465" cy="222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0452620" y="504678"/>
            <a:ext cx="115503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134</a:t>
            </a:r>
            <a:endParaRPr lang="es-AR" sz="2000" b="1" dirty="0">
              <a:solidFill>
                <a:schemeClr val="bg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378172" y="6112042"/>
            <a:ext cx="2240721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7052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722" y="3681663"/>
            <a:ext cx="7964747" cy="255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368399" y="711273"/>
            <a:ext cx="115503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135</a:t>
            </a:r>
            <a:endParaRPr lang="es-AR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081" y="2384945"/>
            <a:ext cx="508635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7" y="261402"/>
            <a:ext cx="8462239" cy="212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972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60" y="3702544"/>
            <a:ext cx="3823132" cy="34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65" y="4300233"/>
            <a:ext cx="3775727" cy="3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88" y="4819796"/>
            <a:ext cx="3977689" cy="40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60" y="5493972"/>
            <a:ext cx="4077183" cy="28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70" y="4300234"/>
            <a:ext cx="3881899" cy="32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498" y="4865644"/>
            <a:ext cx="437554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498" y="5324053"/>
            <a:ext cx="2601077" cy="33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88" y="5958204"/>
            <a:ext cx="4359401" cy="33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70" y="3831468"/>
            <a:ext cx="4617243" cy="32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30" y="361417"/>
            <a:ext cx="8499915" cy="325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9" y="3082089"/>
            <a:ext cx="2746329" cy="39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0835313" y="139305"/>
            <a:ext cx="115503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135</a:t>
            </a:r>
            <a:endParaRPr lang="es-A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2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95" y="348915"/>
            <a:ext cx="11362498" cy="395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915" y="4766469"/>
            <a:ext cx="3337076" cy="157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49" y="4422780"/>
            <a:ext cx="3331246" cy="192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930189" y="1624263"/>
            <a:ext cx="442762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AR" sz="96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082589" y="2561493"/>
            <a:ext cx="442762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AR" sz="96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049" y="1186589"/>
            <a:ext cx="3450383" cy="195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44" y="3187571"/>
            <a:ext cx="2676525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240" y="3776283"/>
            <a:ext cx="22574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10780295" y="1310794"/>
            <a:ext cx="115503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49</a:t>
            </a:r>
            <a:endParaRPr lang="es-A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1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95" y="348915"/>
            <a:ext cx="11362498" cy="395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211177" y="3024248"/>
            <a:ext cx="545431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AR" sz="9600" dirty="0">
              <a:solidFill>
                <a:prstClr val="black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223210" y="1454588"/>
            <a:ext cx="442762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AR" sz="9600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210" y="1530323"/>
            <a:ext cx="3457076" cy="159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210" y="3228974"/>
            <a:ext cx="3048003" cy="1614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48" y="4913238"/>
            <a:ext cx="3295651" cy="178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909" y="4843881"/>
            <a:ext cx="2390775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858" y="4443516"/>
            <a:ext cx="2968458" cy="207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10452620" y="1310794"/>
            <a:ext cx="115503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49</a:t>
            </a:r>
            <a:endParaRPr lang="es-A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632" y="410021"/>
            <a:ext cx="7022592" cy="619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0452620" y="1310794"/>
            <a:ext cx="115503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49</a:t>
            </a:r>
            <a:endParaRPr lang="es-A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79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7">
            <a:extLst>
              <a:ext uri="{FF2B5EF4-FFF2-40B4-BE49-F238E27FC236}">
                <a16:creationId xmlns:a16="http://schemas.microsoft.com/office/drawing/2014/main" xmlns="" id="{AF6B8C9F-D809-4485-BD62-00E5AD938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709" y="1088300"/>
            <a:ext cx="5091819" cy="5722235"/>
          </a:xfrm>
          <a:prstGeom prst="rect">
            <a:avLst/>
          </a:prstGeom>
        </p:spPr>
      </p:pic>
      <p:pic>
        <p:nvPicPr>
          <p:cNvPr id="5" name="6B_3.29.mp3">
            <a:hlinkClick r:id="" action="ppaction://media"/>
            <a:extLst>
              <a:ext uri="{FF2B5EF4-FFF2-40B4-BE49-F238E27FC236}">
                <a16:creationId xmlns:a16="http://schemas.microsoft.com/office/drawing/2014/main" xmlns="" id="{51B0DF7B-AEE2-42F8-BB2A-95BF4AC67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1765" y="3110424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14" y="2114299"/>
            <a:ext cx="458152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182804" y="277278"/>
            <a:ext cx="79732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</a:t>
            </a:r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months</a:t>
            </a:r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of </a:t>
            </a:r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</a:t>
            </a:r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year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65760" y="4632960"/>
            <a:ext cx="5401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</a:t>
            </a:r>
            <a:r>
              <a:rPr lang="es-MX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MX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es-MX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birthday</a:t>
            </a:r>
            <a:r>
              <a:rPr lang="es-MX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es-MX" sz="32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s-MX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</a:t>
            </a:r>
            <a:r>
              <a:rPr lang="es-MX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s-A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369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98810835-39F5-42D8-8AC2-D6DA98394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67358" y="149760"/>
            <a:ext cx="4542599" cy="6557556"/>
          </a:xfrm>
          <a:prstGeom prst="rect">
            <a:avLst/>
          </a:prstGeom>
        </p:spPr>
      </p:pic>
      <p:pic>
        <p:nvPicPr>
          <p:cNvPr id="5" name="6B_3.30.mp3">
            <a:hlinkClick r:id="" action="ppaction://media"/>
            <a:extLst>
              <a:ext uri="{FF2B5EF4-FFF2-40B4-BE49-F238E27FC236}">
                <a16:creationId xmlns:a16="http://schemas.microsoft.com/office/drawing/2014/main" xmlns="" id="{A9688358-1F02-4784-8B5F-FAA240ACC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97936" y="1289697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614" y="4071874"/>
            <a:ext cx="6459537" cy="23050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458242" y="688038"/>
            <a:ext cx="6036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ORDINAL NUMBERS</a:t>
            </a:r>
            <a:endParaRPr lang="es-E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803136" y="2218944"/>
            <a:ext cx="1170432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Page 159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6337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314698" y="275911"/>
            <a:ext cx="2927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 DATE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9448800" y="1780032"/>
            <a:ext cx="1170432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Page 159</a:t>
            </a:r>
            <a:endParaRPr lang="es-AR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94" y="4465230"/>
            <a:ext cx="32956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45" y="2853627"/>
            <a:ext cx="49911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Flecha derecha"/>
          <p:cNvSpPr/>
          <p:nvPr/>
        </p:nvSpPr>
        <p:spPr>
          <a:xfrm>
            <a:off x="6746745" y="2853627"/>
            <a:ext cx="1568199" cy="29190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Flecha derecha"/>
          <p:cNvSpPr/>
          <p:nvPr/>
        </p:nvSpPr>
        <p:spPr>
          <a:xfrm>
            <a:off x="6718548" y="4581214"/>
            <a:ext cx="1031752" cy="29190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76" y="900112"/>
            <a:ext cx="6172450" cy="543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70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ElemSB_6.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9424" y="542544"/>
            <a:ext cx="6096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1" y="235797"/>
            <a:ext cx="5559171" cy="633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F4e_ElemSB_6.1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81344" y="1856232"/>
            <a:ext cx="609600" cy="6096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8410074" y="1708484"/>
            <a:ext cx="2212428" cy="480131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Public</a:t>
            </a:r>
            <a:r>
              <a:rPr lang="es-MX" b="1" dirty="0" smtClean="0"/>
              <a:t> </a:t>
            </a:r>
            <a:r>
              <a:rPr lang="es-MX" b="1" dirty="0" err="1" smtClean="0"/>
              <a:t>Holidays</a:t>
            </a:r>
            <a:r>
              <a:rPr lang="es-MX" b="1" dirty="0" smtClean="0"/>
              <a:t> in Argentina</a:t>
            </a:r>
          </a:p>
          <a:p>
            <a:endParaRPr lang="es-MX" b="1" dirty="0" smtClean="0"/>
          </a:p>
          <a:p>
            <a:r>
              <a:rPr lang="es-MX" b="1" dirty="0" smtClean="0"/>
              <a:t>1/1</a:t>
            </a:r>
          </a:p>
          <a:p>
            <a:r>
              <a:rPr lang="es-MX" b="1" dirty="0" smtClean="0"/>
              <a:t>15/2</a:t>
            </a:r>
          </a:p>
          <a:p>
            <a:r>
              <a:rPr lang="es-MX" b="1" dirty="0" smtClean="0"/>
              <a:t>16/2</a:t>
            </a:r>
          </a:p>
          <a:p>
            <a:r>
              <a:rPr lang="es-MX" b="1" dirty="0" smtClean="0"/>
              <a:t>24/3</a:t>
            </a:r>
          </a:p>
          <a:p>
            <a:r>
              <a:rPr lang="es-MX" b="1" dirty="0" smtClean="0"/>
              <a:t>2/4</a:t>
            </a:r>
          </a:p>
          <a:p>
            <a:r>
              <a:rPr lang="es-MX" b="1" dirty="0" smtClean="0"/>
              <a:t>1/5</a:t>
            </a:r>
          </a:p>
          <a:p>
            <a:r>
              <a:rPr lang="es-MX" b="1" dirty="0" smtClean="0"/>
              <a:t>25/5</a:t>
            </a:r>
          </a:p>
          <a:p>
            <a:r>
              <a:rPr lang="es-MX" b="1" dirty="0" smtClean="0"/>
              <a:t>20/6</a:t>
            </a:r>
          </a:p>
          <a:p>
            <a:r>
              <a:rPr lang="es-MX" b="1" dirty="0" smtClean="0"/>
              <a:t>9/7</a:t>
            </a:r>
          </a:p>
          <a:p>
            <a:r>
              <a:rPr lang="es-MX" b="1" dirty="0" smtClean="0"/>
              <a:t>17/8</a:t>
            </a:r>
          </a:p>
          <a:p>
            <a:r>
              <a:rPr lang="es-MX" b="1" dirty="0" smtClean="0"/>
              <a:t>12/10</a:t>
            </a:r>
          </a:p>
          <a:p>
            <a:r>
              <a:rPr lang="es-MX" b="1" dirty="0" smtClean="0"/>
              <a:t>20/11</a:t>
            </a:r>
          </a:p>
          <a:p>
            <a:r>
              <a:rPr lang="es-MX" b="1" dirty="0" smtClean="0"/>
              <a:t>8/12</a:t>
            </a:r>
          </a:p>
          <a:p>
            <a:r>
              <a:rPr lang="es-MX" b="1" dirty="0" smtClean="0"/>
              <a:t>25/12</a:t>
            </a:r>
            <a:endParaRPr lang="es-AR" b="1" dirty="0"/>
          </a:p>
        </p:txBody>
      </p:sp>
      <p:sp>
        <p:nvSpPr>
          <p:cNvPr id="9" name="8 Rectángulo"/>
          <p:cNvSpPr/>
          <p:nvPr/>
        </p:nvSpPr>
        <p:spPr>
          <a:xfrm>
            <a:off x="6992544" y="235797"/>
            <a:ext cx="50474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3600" b="1" cap="none" spc="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When’s</a:t>
            </a:r>
            <a:r>
              <a:rPr lang="es-ES" sz="36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s-ES" sz="3600" b="1" cap="none" spc="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your</a:t>
            </a:r>
            <a:r>
              <a:rPr lang="es-ES" sz="36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s-ES" sz="3600" b="1" cap="none" spc="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birthday</a:t>
            </a:r>
            <a:r>
              <a:rPr lang="es-ES" sz="36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es-ES" sz="36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303440" y="929110"/>
            <a:ext cx="44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My</a:t>
            </a:r>
            <a:r>
              <a:rPr lang="es-MX" dirty="0" smtClean="0"/>
              <a:t> </a:t>
            </a:r>
            <a:r>
              <a:rPr lang="es-MX" dirty="0" err="1" smtClean="0"/>
              <a:t>birthday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on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fourth</a:t>
            </a:r>
            <a:r>
              <a:rPr lang="es-MX" dirty="0" smtClean="0"/>
              <a:t> of </a:t>
            </a:r>
            <a:r>
              <a:rPr lang="es-MX" dirty="0" err="1" smtClean="0"/>
              <a:t>July</a:t>
            </a:r>
            <a:r>
              <a:rPr lang="es-MX" dirty="0" smtClean="0"/>
              <a:t>. </a:t>
            </a:r>
          </a:p>
          <a:p>
            <a:r>
              <a:rPr lang="es-MX" dirty="0" err="1" smtClean="0"/>
              <a:t>My</a:t>
            </a:r>
            <a:r>
              <a:rPr lang="es-MX" dirty="0" smtClean="0"/>
              <a:t> </a:t>
            </a:r>
            <a:r>
              <a:rPr lang="es-MX" dirty="0" err="1" smtClean="0"/>
              <a:t>birthday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on</a:t>
            </a:r>
            <a:r>
              <a:rPr lang="es-MX" dirty="0" smtClean="0"/>
              <a:t> </a:t>
            </a:r>
            <a:r>
              <a:rPr lang="es-MX" dirty="0" err="1" smtClean="0"/>
              <a:t>July</a:t>
            </a:r>
            <a:r>
              <a:rPr lang="es-MX" dirty="0" smtClean="0"/>
              <a:t> 4th.</a:t>
            </a:r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0885000" y="1960977"/>
            <a:ext cx="115503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48</a:t>
            </a:r>
            <a:endParaRPr lang="es-A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9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68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62" y="427037"/>
            <a:ext cx="9278938" cy="600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956671" y="2214765"/>
            <a:ext cx="64976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Public</a:t>
            </a:r>
            <a:r>
              <a:rPr lang="es-ES" sz="4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s-ES" sz="44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holidays</a:t>
            </a:r>
            <a:r>
              <a:rPr lang="es-ES" sz="4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in Argentina</a:t>
            </a:r>
            <a:endParaRPr lang="es-ES" sz="4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718303" y="1621535"/>
            <a:ext cx="736260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Public</a:t>
            </a:r>
            <a:r>
              <a:rPr lang="es-ES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s-ES" sz="44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holidays</a:t>
            </a:r>
            <a:r>
              <a:rPr lang="es-ES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in Argentina</a:t>
            </a:r>
            <a:endParaRPr lang="es-AR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990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698" y="220885"/>
            <a:ext cx="5095334" cy="642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359693"/>
            <a:ext cx="5248275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6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8416" y="382588"/>
            <a:ext cx="609600" cy="609600"/>
          </a:xfrm>
          <a:prstGeom prst="rect">
            <a:avLst/>
          </a:prstGeom>
        </p:spPr>
      </p:pic>
      <p:sp>
        <p:nvSpPr>
          <p:cNvPr id="5" name="4 Elipse"/>
          <p:cNvSpPr/>
          <p:nvPr/>
        </p:nvSpPr>
        <p:spPr>
          <a:xfrm>
            <a:off x="2194560" y="2548128"/>
            <a:ext cx="573024" cy="353568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3316224" y="2901696"/>
            <a:ext cx="573024" cy="353568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1188720" y="3254596"/>
            <a:ext cx="573024" cy="353568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3316224" y="3602068"/>
            <a:ext cx="573024" cy="353568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lipse"/>
          <p:cNvSpPr/>
          <p:nvPr/>
        </p:nvSpPr>
        <p:spPr>
          <a:xfrm>
            <a:off x="1207008" y="3955636"/>
            <a:ext cx="573024" cy="353568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1670304" y="4172186"/>
            <a:ext cx="2218944" cy="9850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>
            <a:off x="2523744" y="2799325"/>
            <a:ext cx="256032" cy="235789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3681984" y="3071717"/>
            <a:ext cx="853440" cy="2085499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1414272" y="3485755"/>
            <a:ext cx="633984" cy="1756805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H="1">
            <a:off x="1292352" y="3778852"/>
            <a:ext cx="2115312" cy="137836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714836" y="406481"/>
            <a:ext cx="115503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48</a:t>
            </a:r>
            <a:endParaRPr lang="es-A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9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36" y="201648"/>
            <a:ext cx="9556626" cy="632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0439831" y="694944"/>
            <a:ext cx="115503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48</a:t>
            </a:r>
            <a:endParaRPr lang="es-AR" sz="2000" b="1" dirty="0">
              <a:solidFill>
                <a:schemeClr val="bg1"/>
              </a:solidFill>
            </a:endParaRPr>
          </a:p>
        </p:txBody>
      </p:sp>
      <p:cxnSp>
        <p:nvCxnSpPr>
          <p:cNvPr id="5" name="4 Conector recto"/>
          <p:cNvCxnSpPr/>
          <p:nvPr/>
        </p:nvCxnSpPr>
        <p:spPr>
          <a:xfrm>
            <a:off x="2279985" y="2334127"/>
            <a:ext cx="26529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>
            <a:off x="3189691" y="3180348"/>
            <a:ext cx="26081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1022684" y="3180348"/>
            <a:ext cx="19608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flipV="1">
            <a:off x="7595021" y="2735179"/>
            <a:ext cx="1380537" cy="120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6821906" y="3180348"/>
            <a:ext cx="21536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022684" y="3621505"/>
            <a:ext cx="9865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2906266" y="3621505"/>
            <a:ext cx="279802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4723035" y="4058653"/>
            <a:ext cx="107484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6087979" y="4058653"/>
            <a:ext cx="275523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2793972" y="4475746"/>
            <a:ext cx="1929063" cy="1203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1042737" y="4969041"/>
            <a:ext cx="153202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 flipV="1">
            <a:off x="5395479" y="4475746"/>
            <a:ext cx="3447732" cy="1203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"/>
          <p:cNvCxnSpPr/>
          <p:nvPr/>
        </p:nvCxnSpPr>
        <p:spPr>
          <a:xfrm>
            <a:off x="1022684" y="4487778"/>
            <a:ext cx="155207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"/>
          <p:cNvCxnSpPr/>
          <p:nvPr/>
        </p:nvCxnSpPr>
        <p:spPr>
          <a:xfrm>
            <a:off x="4237772" y="4969041"/>
            <a:ext cx="332071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"/>
          <p:cNvCxnSpPr/>
          <p:nvPr/>
        </p:nvCxnSpPr>
        <p:spPr>
          <a:xfrm>
            <a:off x="2793972" y="4969041"/>
            <a:ext cx="153739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46 Rectángulo redondeado"/>
          <p:cNvSpPr/>
          <p:nvPr/>
        </p:nvSpPr>
        <p:spPr>
          <a:xfrm>
            <a:off x="5260456" y="1961147"/>
            <a:ext cx="4051986" cy="3729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9" name="48 Rectángulo redondeado"/>
          <p:cNvSpPr/>
          <p:nvPr/>
        </p:nvSpPr>
        <p:spPr>
          <a:xfrm>
            <a:off x="6374730" y="3260559"/>
            <a:ext cx="3462439" cy="37298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0" name="49 Rectángulo redondeado"/>
          <p:cNvSpPr/>
          <p:nvPr/>
        </p:nvSpPr>
        <p:spPr>
          <a:xfrm>
            <a:off x="868929" y="3717758"/>
            <a:ext cx="1925043" cy="37298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3183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79" y="332359"/>
            <a:ext cx="51244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44" y="105366"/>
            <a:ext cx="7032222" cy="652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600" y="1666905"/>
            <a:ext cx="694818" cy="34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965" y="1703649"/>
            <a:ext cx="1036129" cy="27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94" y="4754532"/>
            <a:ext cx="936306" cy="26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349" y="5106323"/>
            <a:ext cx="992791" cy="29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3498436"/>
            <a:ext cx="3429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62607" y="2931895"/>
            <a:ext cx="4253793" cy="461665"/>
          </a:xfrm>
          <a:prstGeom prst="rect">
            <a:avLst/>
          </a:prstGeom>
          <a:solidFill>
            <a:srgbClr val="FFFF99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2400" b="1" dirty="0" smtClean="0">
                <a:ln/>
                <a:solidFill>
                  <a:srgbClr val="FF0000"/>
                </a:solidFill>
              </a:rPr>
              <a:t>Positive and </a:t>
            </a:r>
            <a:r>
              <a:rPr lang="es-ES" sz="2400" b="1" dirty="0" err="1" smtClean="0">
                <a:ln/>
                <a:solidFill>
                  <a:srgbClr val="FF0000"/>
                </a:solidFill>
              </a:rPr>
              <a:t>negative</a:t>
            </a:r>
            <a:r>
              <a:rPr lang="es-ES" sz="2400" b="1" dirty="0" smtClean="0">
                <a:ln/>
                <a:solidFill>
                  <a:srgbClr val="FF0000"/>
                </a:solidFill>
              </a:rPr>
              <a:t> </a:t>
            </a:r>
            <a:r>
              <a:rPr lang="es-ES" sz="2400" b="1" dirty="0" err="1" smtClean="0">
                <a:ln/>
                <a:solidFill>
                  <a:srgbClr val="FF0000"/>
                </a:solidFill>
              </a:rPr>
              <a:t>adjectives</a:t>
            </a:r>
            <a:endParaRPr lang="es-ES" sz="2400" b="1" cap="none" spc="0" dirty="0">
              <a:ln/>
              <a:solidFill>
                <a:srgbClr val="FF0000"/>
              </a:solidFill>
            </a:endParaRPr>
          </a:p>
        </p:txBody>
      </p:sp>
      <p:cxnSp>
        <p:nvCxnSpPr>
          <p:cNvPr id="3" name="2 Conector recto"/>
          <p:cNvCxnSpPr/>
          <p:nvPr/>
        </p:nvCxnSpPr>
        <p:spPr>
          <a:xfrm flipV="1">
            <a:off x="6446449" y="3510468"/>
            <a:ext cx="1467853" cy="12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8984699" y="2306052"/>
            <a:ext cx="24212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V="1">
            <a:off x="8908178" y="2635918"/>
            <a:ext cx="1998688" cy="3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 flipV="1">
            <a:off x="10253471" y="3248526"/>
            <a:ext cx="1306791" cy="12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 flipV="1">
            <a:off x="6335696" y="5686924"/>
            <a:ext cx="2062346" cy="12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9026570" y="3550574"/>
            <a:ext cx="5382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 flipV="1">
            <a:off x="9429349" y="6057697"/>
            <a:ext cx="519734" cy="6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 flipV="1">
            <a:off x="9295688" y="6313629"/>
            <a:ext cx="1306791" cy="12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6271376" y="6064915"/>
            <a:ext cx="1537119" cy="130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74056" y="4308714"/>
            <a:ext cx="535921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What’s</a:t>
            </a:r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your</a:t>
            </a:r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favourite</a:t>
            </a:r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month</a:t>
            </a:r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s-E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327279" y="5252696"/>
            <a:ext cx="5105988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What’s</a:t>
            </a:r>
            <a:r>
              <a:rPr lang="es-E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your</a:t>
            </a:r>
            <a:r>
              <a:rPr lang="es-E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least</a:t>
            </a:r>
            <a:r>
              <a:rPr lang="es-E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favourite</a:t>
            </a:r>
            <a:r>
              <a:rPr lang="es-E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month</a:t>
            </a:r>
            <a:r>
              <a:rPr lang="es-E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s-ES" sz="3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27279" y="6119590"/>
            <a:ext cx="115503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Page 49</a:t>
            </a:r>
            <a:endParaRPr lang="es-A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70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3002</TotalTime>
  <Words>182</Words>
  <Application>Microsoft Office PowerPoint</Application>
  <PresentationFormat>Personalizado</PresentationFormat>
  <Paragraphs>56</Paragraphs>
  <Slides>18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0" baseType="lpstr">
      <vt:lpstr>Tema de Office</vt:lpstr>
      <vt:lpstr>1_Tema de Office</vt:lpstr>
      <vt:lpstr>6B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92</cp:revision>
  <dcterms:created xsi:type="dcterms:W3CDTF">2020-04-08T01:26:02Z</dcterms:created>
  <dcterms:modified xsi:type="dcterms:W3CDTF">2026-05-05T18:51:29Z</dcterms:modified>
</cp:coreProperties>
</file>