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63" r:id="rId4"/>
    <p:sldId id="264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9" r:id="rId17"/>
    <p:sldId id="278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EA2932-EFA7-4AAA-B53C-268C2224F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804D82E-C623-4ABA-8D43-D4834467A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A242687-1E8B-4477-93C2-37A97219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E2C138D-974B-4924-AE65-9358E0F1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9CBD001-A79F-4388-9CAD-6EDD0B97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67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648D42-8E6F-4C5B-A8DF-8245FEA8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190F623-01DD-4787-9B1C-8BF301C57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C0DC891-3450-4C73-8BCD-E8B05199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28C32E0-ACC8-449B-A707-EFF2C407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1CB203C-DC95-433A-AD68-9C802830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438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C8FB7D84-85FF-4C7D-9934-D3F534B56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71ADE79-22C9-4C5F-9AF2-2E4FF67AD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6075B5E-451A-4FF9-96DA-5CE91F9F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EA720B9-42C1-4E50-9B05-D2799D12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F16E898-10AF-4B61-8F89-6B36E53A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061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46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3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3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8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88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58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99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8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BD5D6E2-FA86-4AB7-A2D6-F9659748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9D9673D-321B-478E-A3E4-C65BADB67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C4ABD08-7B58-48C5-8D4F-88B2657E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FC8E6DF-DB1C-48F3-B578-8033A69C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A3BD4CF-EEA3-4364-ACEE-B03E48C2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7985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22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12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4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5D242D-5989-4FDD-B18B-59D7CEA7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FDE4696-F90B-44A4-82B5-7F371D632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4B8A297-EBD2-4CCE-AA38-A554D432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1799933-E717-4737-82D5-0D093873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EF53875-6D6F-443F-AAC7-D377237D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673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606B74-9ACA-4140-8BFE-FC030C4C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23004-D379-4A63-A735-373083811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990138B-0EB5-4D31-A211-F8C2D5AED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B087435-5D9D-4F4E-A2E7-290FF851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64A7599-8196-4EAC-9714-9E45DBFB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0028075-3777-465C-BD42-70127F10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341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EBE993-BC5A-4946-B0F3-C98F441C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1B5C84B-7A3C-4512-B4EE-7DDC7499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26D4215-A9C5-4422-A348-07780D2A4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43EBC34B-3DE2-40EC-9A5D-F17B29DC9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2C990E8-E333-40FD-A4E3-FBAB7821A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1AB47C6-5805-4A88-9AF3-E0AC48B0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F7E7033-BFCD-4433-9298-A575956A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7F626640-4176-48C0-8E37-9EB7114C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D2E7D4-B59F-4987-9510-5614C5C6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F01A35B-AF89-413E-887A-3DA3661B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F75FED3-3B2A-4380-8530-39123869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16D9A11A-975E-44E0-AE16-9B9268FB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489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3DD02FE-0DC1-4A50-B440-973BFC1B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2E68D2D-6C81-46EC-8E99-3FAD2D7E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31DCED9-884A-4715-B701-8F27A989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589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1A07D1-F0A9-486B-BA92-0F28DD7F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1DB9A9F-44E8-4423-A5DC-642FCD5CD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DD02BA7-58E0-413E-BEB2-84C97D11E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182F90E-542C-49B6-AE46-F82EDF9A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ECFA7F7-190C-4EBE-8A5E-9BC09CE8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13E481B-8A0A-46DA-9B48-AF8459B6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7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23B662-1520-46AE-A7D3-8060B2E97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18E600D-C1D2-403F-8F82-20B9476F4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11BCDF6-4EFC-459A-9B39-53744BD2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E912A84-9F34-4072-B872-8D69A236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CB3F0A7-D72B-429A-A355-9D4F1D5B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3D006E2-D3EE-47C6-8BE7-B36AFD0F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30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D28C43FC-7C1F-4283-8B93-0DEE87A4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62A8BF-2423-45A1-AF69-B80827BB1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7A1A1D0-ADE6-43C2-A333-078F2AF60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A118-E99A-4B95-950B-F5DB93412EBF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0786B43-1B65-40CC-AC3C-3FB5F4F30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BF362B3-50FD-428C-A5BE-B26D1F78D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558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BACC-2CE9-4D10-AE9F-99F87324177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80F-B8F6-4948-9B37-6BBC9CD4D7C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p3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71344" y="3295549"/>
            <a:ext cx="7461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/>
              <a:t>Pronombres </a:t>
            </a:r>
            <a:r>
              <a:rPr lang="es-AR" sz="2400" dirty="0"/>
              <a:t>objetivos. </a:t>
            </a:r>
            <a:endParaRPr lang="es-AR" sz="2400" dirty="0" smtClean="0"/>
          </a:p>
          <a:p>
            <a:r>
              <a:rPr lang="es-AR" sz="2400" dirty="0" smtClean="0"/>
              <a:t>Subordinadas </a:t>
            </a:r>
            <a:r>
              <a:rPr lang="es-AR" sz="2400" dirty="0"/>
              <a:t>sustantivas: </a:t>
            </a:r>
            <a:r>
              <a:rPr lang="es-AR" sz="2400" i="1" dirty="0" err="1"/>
              <a:t>like+ing</a:t>
            </a:r>
            <a:r>
              <a:rPr lang="es-AR" sz="2400" dirty="0"/>
              <a:t>.  </a:t>
            </a:r>
            <a:endParaRPr lang="es-AR" sz="2400" dirty="0" smtClean="0"/>
          </a:p>
          <a:p>
            <a:r>
              <a:rPr lang="es-AR" sz="2400" dirty="0" smtClean="0"/>
              <a:t>Revisión</a:t>
            </a:r>
            <a:r>
              <a:rPr lang="es-AR" sz="2400" i="1" dirty="0"/>
              <a:t>: be </a:t>
            </a:r>
            <a:r>
              <a:rPr lang="es-AR" sz="2400" i="1" dirty="0" err="1"/>
              <a:t>or</a:t>
            </a:r>
            <a:r>
              <a:rPr lang="es-AR" sz="2400" i="1" dirty="0"/>
              <a:t> </a:t>
            </a:r>
            <a:r>
              <a:rPr lang="es-AR" sz="2400" i="1" dirty="0" smtClean="0"/>
              <a:t>do</a:t>
            </a:r>
            <a:r>
              <a:rPr lang="es-AR" sz="2400" dirty="0" smtClean="0"/>
              <a:t>?</a:t>
            </a:r>
          </a:p>
          <a:p>
            <a:r>
              <a:rPr lang="es-AR" sz="2400" u="sng" dirty="0" smtClean="0"/>
              <a:t>Vocabulario</a:t>
            </a:r>
            <a:r>
              <a:rPr lang="es-AR" sz="2400" dirty="0"/>
              <a:t>:  Los meses. La fecha. Números ordinales.</a:t>
            </a:r>
          </a:p>
          <a:p>
            <a:r>
              <a:rPr lang="es-AR" sz="2400" u="sng" dirty="0"/>
              <a:t>Lectura </a:t>
            </a:r>
            <a:r>
              <a:rPr lang="es-AR" sz="2400" dirty="0"/>
              <a:t>de una historia de ficción: “</a:t>
            </a:r>
            <a:r>
              <a:rPr lang="es-AR" sz="2400" dirty="0" err="1"/>
              <a:t>The</a:t>
            </a:r>
            <a:r>
              <a:rPr lang="es-AR" sz="2400" dirty="0"/>
              <a:t> </a:t>
            </a:r>
            <a:r>
              <a:rPr lang="es-AR" sz="2400" dirty="0" err="1"/>
              <a:t>Glass</a:t>
            </a:r>
            <a:r>
              <a:rPr lang="es-AR" sz="2400" dirty="0"/>
              <a:t> </a:t>
            </a:r>
            <a:r>
              <a:rPr lang="es-AR" sz="2400" dirty="0" err="1"/>
              <a:t>Bottle</a:t>
            </a:r>
            <a:r>
              <a:rPr lang="es-AR" sz="2400" dirty="0"/>
              <a:t>”</a:t>
            </a:r>
          </a:p>
          <a:p>
            <a:r>
              <a:rPr lang="es-AR" sz="2400" u="sng" dirty="0"/>
              <a:t>Diálogos</a:t>
            </a:r>
            <a:r>
              <a:rPr lang="es-AR" sz="2400" dirty="0"/>
              <a:t> sobre cumpleaños y festividades. Preferencias.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929443" y="1147310"/>
            <a:ext cx="25959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4800" b="1" i="1" dirty="0"/>
              <a:t>UNIDAD I</a:t>
            </a:r>
            <a:endParaRPr lang="es-AR" sz="4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413504" y="2487168"/>
            <a:ext cx="337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6.A  -  6.B  -  6.C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5419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9" y="332359"/>
            <a:ext cx="51244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49" y="677227"/>
            <a:ext cx="6081934" cy="56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82" y="1907051"/>
            <a:ext cx="694818" cy="34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839" y="2014314"/>
            <a:ext cx="1036129" cy="27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94" y="4656751"/>
            <a:ext cx="936306" cy="2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680" y="4959950"/>
            <a:ext cx="992791" cy="29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540886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73402" y="3966263"/>
            <a:ext cx="4253793" cy="461665"/>
          </a:xfrm>
          <a:prstGeom prst="rect">
            <a:avLst/>
          </a:prstGeom>
          <a:solidFill>
            <a:srgbClr val="FFFF99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rgbClr val="FF0000"/>
                </a:solidFill>
              </a:rPr>
              <a:t>Positive and </a:t>
            </a:r>
            <a:r>
              <a:rPr lang="es-ES" sz="2400" b="1" dirty="0" err="1" smtClean="0">
                <a:ln/>
                <a:solidFill>
                  <a:srgbClr val="FF0000"/>
                </a:solidFill>
              </a:rPr>
              <a:t>negative</a:t>
            </a:r>
            <a:r>
              <a:rPr lang="es-ES" sz="2400" b="1" dirty="0" smtClean="0">
                <a:ln/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ln/>
                <a:solidFill>
                  <a:srgbClr val="FF0000"/>
                </a:solidFill>
              </a:rPr>
              <a:t>adjectives</a:t>
            </a:r>
            <a:endParaRPr lang="es-ES" sz="2400" b="1" cap="none" spc="0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24" y="581653"/>
            <a:ext cx="6839711" cy="583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60" y="1604730"/>
            <a:ext cx="915924" cy="2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42" y="1156943"/>
            <a:ext cx="984313" cy="34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60" y="3291169"/>
            <a:ext cx="915924" cy="33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194" y="3258469"/>
            <a:ext cx="739807" cy="3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80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96" y="436132"/>
            <a:ext cx="6060948" cy="60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78" y="1325817"/>
            <a:ext cx="813054" cy="26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84" y="963168"/>
            <a:ext cx="997285" cy="36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07" y="3942334"/>
            <a:ext cx="841629" cy="29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981" y="4219869"/>
            <a:ext cx="808291" cy="26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9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456" y="588140"/>
            <a:ext cx="7839456" cy="575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11296" y="2950464"/>
            <a:ext cx="66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I </a:t>
            </a:r>
            <a:r>
              <a:rPr lang="es-MX" sz="2400" b="1" dirty="0" err="1" smtClean="0"/>
              <a:t>love</a:t>
            </a:r>
            <a:r>
              <a:rPr lang="es-MX" sz="2400" b="1" dirty="0" smtClean="0"/>
              <a:t> </a:t>
            </a:r>
            <a:r>
              <a:rPr lang="es-MX" sz="2400" dirty="0" err="1" smtClean="0"/>
              <a:t>celebrat</a:t>
            </a:r>
            <a:r>
              <a:rPr lang="es-MX" sz="2400" b="1" dirty="0" err="1" smtClean="0"/>
              <a:t>ing</a:t>
            </a:r>
            <a:r>
              <a:rPr lang="es-MX" sz="2400" dirty="0" smtClean="0"/>
              <a:t> Christmas and New </a:t>
            </a:r>
            <a:r>
              <a:rPr lang="es-MX" sz="2400" dirty="0" err="1" smtClean="0"/>
              <a:t>Year’s</a:t>
            </a:r>
            <a:r>
              <a:rPr lang="es-MX" sz="2400" dirty="0" smtClean="0"/>
              <a:t> </a:t>
            </a:r>
            <a:r>
              <a:rPr lang="es-MX" sz="2400" dirty="0" err="1" smtClean="0"/>
              <a:t>Eve</a:t>
            </a:r>
            <a:r>
              <a:rPr lang="es-MX" sz="2400" dirty="0" smtClean="0"/>
              <a:t>!</a:t>
            </a:r>
            <a:endParaRPr lang="es-AR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511296" y="3751874"/>
            <a:ext cx="66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I </a:t>
            </a:r>
            <a:r>
              <a:rPr lang="es-MX" sz="2400" b="1" dirty="0" err="1" smtClean="0"/>
              <a:t>like</a:t>
            </a:r>
            <a:r>
              <a:rPr lang="es-MX" sz="2400" b="1" dirty="0" smtClean="0"/>
              <a:t> </a:t>
            </a:r>
            <a:r>
              <a:rPr lang="es-MX" sz="2400" dirty="0" err="1" smtClean="0"/>
              <a:t>sitting</a:t>
            </a:r>
            <a:r>
              <a:rPr lang="es-MX" sz="2400" dirty="0" smtClean="0"/>
              <a:t> </a:t>
            </a:r>
            <a:r>
              <a:rPr lang="es-MX" sz="2400" dirty="0" err="1" smtClean="0"/>
              <a:t>outside</a:t>
            </a:r>
            <a:r>
              <a:rPr lang="es-MX" sz="2400" dirty="0" smtClean="0"/>
              <a:t> </a:t>
            </a:r>
            <a:r>
              <a:rPr lang="es-MX" sz="2400" dirty="0" err="1" smtClean="0"/>
              <a:t>on</a:t>
            </a:r>
            <a:r>
              <a:rPr lang="es-MX" sz="2400" dirty="0" smtClean="0"/>
              <a:t> </a:t>
            </a:r>
            <a:r>
              <a:rPr lang="es-MX" sz="2400" dirty="0" err="1" smtClean="0"/>
              <a:t>long</a:t>
            </a:r>
            <a:r>
              <a:rPr lang="es-MX" sz="2400" dirty="0" smtClean="0"/>
              <a:t> </a:t>
            </a:r>
            <a:r>
              <a:rPr lang="es-MX" sz="2400" dirty="0" err="1" smtClean="0"/>
              <a:t>summer</a:t>
            </a:r>
            <a:r>
              <a:rPr lang="es-MX" sz="2400" dirty="0" smtClean="0"/>
              <a:t> </a:t>
            </a:r>
            <a:r>
              <a:rPr lang="es-MX" sz="2400" dirty="0" err="1" smtClean="0"/>
              <a:t>evenings</a:t>
            </a:r>
            <a:r>
              <a:rPr lang="es-MX" sz="2400" dirty="0" smtClean="0"/>
              <a:t>.</a:t>
            </a:r>
            <a:endParaRPr lang="es-AR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511296" y="4322064"/>
            <a:ext cx="66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I </a:t>
            </a:r>
            <a:r>
              <a:rPr lang="es-MX" sz="2400" b="1" dirty="0" err="1" smtClean="0"/>
              <a:t>don´t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mind</a:t>
            </a:r>
            <a:r>
              <a:rPr lang="es-MX" sz="2400" b="1" dirty="0" smtClean="0"/>
              <a:t> </a:t>
            </a:r>
            <a:r>
              <a:rPr lang="es-MX" sz="2400" dirty="0" err="1" smtClean="0"/>
              <a:t>working</a:t>
            </a:r>
            <a:r>
              <a:rPr lang="es-MX" sz="2400" dirty="0" smtClean="0"/>
              <a:t>.</a:t>
            </a:r>
            <a:endParaRPr lang="es-AR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419856" y="4986528"/>
            <a:ext cx="66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I </a:t>
            </a:r>
            <a:r>
              <a:rPr lang="es-MX" sz="2400" b="1" dirty="0" err="1" smtClean="0"/>
              <a:t>don´t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like</a:t>
            </a:r>
            <a:r>
              <a:rPr lang="es-MX" sz="2400" b="1" dirty="0" smtClean="0"/>
              <a:t> </a:t>
            </a:r>
            <a:r>
              <a:rPr lang="es-MX" sz="2400" dirty="0" err="1" smtClean="0"/>
              <a:t>thinking</a:t>
            </a:r>
            <a:r>
              <a:rPr lang="es-MX" sz="2400" dirty="0" smtClean="0"/>
              <a:t> </a:t>
            </a:r>
            <a:r>
              <a:rPr lang="es-MX" sz="2400" dirty="0" err="1" smtClean="0"/>
              <a:t>about</a:t>
            </a:r>
            <a:r>
              <a:rPr lang="es-MX" sz="2400" dirty="0" smtClean="0"/>
              <a:t> </a:t>
            </a:r>
            <a:r>
              <a:rPr lang="es-MX" sz="2400" dirty="0" err="1" smtClean="0"/>
              <a:t>going</a:t>
            </a:r>
            <a:r>
              <a:rPr lang="es-MX" sz="2400" dirty="0" smtClean="0"/>
              <a:t> back to </a:t>
            </a:r>
            <a:r>
              <a:rPr lang="es-MX" sz="2400" dirty="0" err="1" smtClean="0"/>
              <a:t>work</a:t>
            </a:r>
            <a:r>
              <a:rPr lang="es-MX" sz="2400" dirty="0" smtClean="0"/>
              <a:t>.</a:t>
            </a:r>
            <a:endParaRPr lang="es-AR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19856" y="5626608"/>
            <a:ext cx="66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I </a:t>
            </a:r>
            <a:r>
              <a:rPr lang="es-MX" sz="2400" b="1" dirty="0" err="1" smtClean="0"/>
              <a:t>hate</a:t>
            </a:r>
            <a:r>
              <a:rPr lang="es-MX" sz="2400" b="1" dirty="0" smtClean="0"/>
              <a:t> </a:t>
            </a:r>
            <a:r>
              <a:rPr lang="es-MX" sz="2400" dirty="0" err="1" smtClean="0"/>
              <a:t>getting</a:t>
            </a:r>
            <a:r>
              <a:rPr lang="es-MX" sz="2400" dirty="0" smtClean="0"/>
              <a:t> up </a:t>
            </a:r>
            <a:r>
              <a:rPr lang="es-MX" sz="2400" dirty="0" err="1" smtClean="0"/>
              <a:t>early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8076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6" y="329184"/>
            <a:ext cx="6174014" cy="415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75" y="4642594"/>
            <a:ext cx="5878357" cy="204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F4e_ElemSB_6.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90560" y="1063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2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4" y="271018"/>
            <a:ext cx="104124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54" y="1814068"/>
            <a:ext cx="46101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2" y="3889248"/>
            <a:ext cx="11472544" cy="22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" y="4929018"/>
            <a:ext cx="2400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" y="5166508"/>
            <a:ext cx="2647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" y="5422455"/>
            <a:ext cx="2171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" y="5726557"/>
            <a:ext cx="27622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60" y="5176033"/>
            <a:ext cx="2495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60" y="5450099"/>
            <a:ext cx="3000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82" y="5697982"/>
            <a:ext cx="18954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" y="5958204"/>
            <a:ext cx="287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60" y="4929017"/>
            <a:ext cx="3076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72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32" y="410021"/>
            <a:ext cx="7022592" cy="619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7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98B5B5-3D7F-4DF5-8B0C-1E9A869ED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6B</a:t>
            </a:r>
            <a:endParaRPr lang="es-A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C320216-8A71-4967-B23E-6C38CDE97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643872" cy="1655762"/>
          </a:xfrm>
        </p:spPr>
        <p:txBody>
          <a:bodyPr>
            <a:normAutofit fontScale="77500" lnSpcReduction="20000"/>
          </a:bodyPr>
          <a:lstStyle/>
          <a:p>
            <a:r>
              <a:rPr lang="es-MX" sz="8800" dirty="0" smtClean="0"/>
              <a:t>THE THIRD FRIDAY IN JUNE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659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7">
            <a:extLst>
              <a:ext uri="{FF2B5EF4-FFF2-40B4-BE49-F238E27FC236}">
                <a16:creationId xmlns="" xmlns:a16="http://schemas.microsoft.com/office/drawing/2014/main" id="{AF6B8C9F-D809-4485-BD62-00E5AD938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709" y="1088300"/>
            <a:ext cx="5091819" cy="5722235"/>
          </a:xfrm>
          <a:prstGeom prst="rect">
            <a:avLst/>
          </a:prstGeom>
        </p:spPr>
      </p:pic>
      <p:pic>
        <p:nvPicPr>
          <p:cNvPr id="5" name="6B_3.29.mp3">
            <a:hlinkClick r:id="" action="ppaction://media"/>
            <a:extLst>
              <a:ext uri="{FF2B5EF4-FFF2-40B4-BE49-F238E27FC236}">
                <a16:creationId xmlns="" xmlns:a16="http://schemas.microsoft.com/office/drawing/2014/main" id="{51B0DF7B-AEE2-42F8-BB2A-95BF4AC67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1765" y="3110424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4" y="2114299"/>
            <a:ext cx="45815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182804" y="277278"/>
            <a:ext cx="7973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months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of </a:t>
            </a:r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year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65760" y="4632960"/>
            <a:ext cx="54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es-MX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MX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s-MX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birthday</a:t>
            </a:r>
            <a:r>
              <a:rPr lang="es-MX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s-MX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s-MX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es-MX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s-A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6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8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98810835-39F5-42D8-8AC2-D6DA98394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67358" y="149760"/>
            <a:ext cx="4542599" cy="6557556"/>
          </a:xfrm>
          <a:prstGeom prst="rect">
            <a:avLst/>
          </a:prstGeom>
        </p:spPr>
      </p:pic>
      <p:pic>
        <p:nvPicPr>
          <p:cNvPr id="5" name="6B_3.30.mp3">
            <a:hlinkClick r:id="" action="ppaction://media"/>
            <a:extLst>
              <a:ext uri="{FF2B5EF4-FFF2-40B4-BE49-F238E27FC236}">
                <a16:creationId xmlns="" xmlns:a16="http://schemas.microsoft.com/office/drawing/2014/main" id="{A9688358-1F02-4784-8B5F-FAA240ACC1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97936" y="1289697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14" y="4071874"/>
            <a:ext cx="6459537" cy="23050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458242" y="688038"/>
            <a:ext cx="6036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ORDINAL NUMBERS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03136" y="2218944"/>
            <a:ext cx="117043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Page 159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33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314698" y="275911"/>
            <a:ext cx="2927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DATE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448800" y="1780032"/>
            <a:ext cx="117043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Page 159</a:t>
            </a:r>
            <a:endParaRPr lang="es-A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94" y="4465230"/>
            <a:ext cx="3295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45" y="2853627"/>
            <a:ext cx="49911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6746745" y="2853627"/>
            <a:ext cx="1568199" cy="29190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Flecha derecha"/>
          <p:cNvSpPr/>
          <p:nvPr/>
        </p:nvSpPr>
        <p:spPr>
          <a:xfrm>
            <a:off x="6718548" y="4581214"/>
            <a:ext cx="1031752" cy="29190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6" y="900112"/>
            <a:ext cx="6172450" cy="543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7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F4e_ElemSB_6.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59424" y="542544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3" y="401638"/>
            <a:ext cx="5314950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EF4e_ElemSB_6.1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81344" y="1856232"/>
            <a:ext cx="609600" cy="6096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410074" y="1708484"/>
            <a:ext cx="2212428" cy="480131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Public</a:t>
            </a:r>
            <a:r>
              <a:rPr lang="es-MX" b="1" dirty="0" smtClean="0"/>
              <a:t> </a:t>
            </a:r>
            <a:r>
              <a:rPr lang="es-MX" b="1" dirty="0" err="1" smtClean="0"/>
              <a:t>Holidays</a:t>
            </a:r>
            <a:r>
              <a:rPr lang="es-MX" b="1" dirty="0" smtClean="0"/>
              <a:t> in Argentina</a:t>
            </a:r>
          </a:p>
          <a:p>
            <a:endParaRPr lang="es-MX" b="1" dirty="0" smtClean="0"/>
          </a:p>
          <a:p>
            <a:r>
              <a:rPr lang="es-MX" b="1" dirty="0" smtClean="0"/>
              <a:t>1/1</a:t>
            </a:r>
          </a:p>
          <a:p>
            <a:r>
              <a:rPr lang="es-MX" b="1" dirty="0" smtClean="0"/>
              <a:t>15/2</a:t>
            </a:r>
          </a:p>
          <a:p>
            <a:r>
              <a:rPr lang="es-MX" b="1" dirty="0" smtClean="0"/>
              <a:t>16/2</a:t>
            </a:r>
          </a:p>
          <a:p>
            <a:r>
              <a:rPr lang="es-MX" b="1" dirty="0" smtClean="0"/>
              <a:t>24/3</a:t>
            </a:r>
          </a:p>
          <a:p>
            <a:r>
              <a:rPr lang="es-MX" b="1" dirty="0" smtClean="0"/>
              <a:t>2/4</a:t>
            </a:r>
          </a:p>
          <a:p>
            <a:r>
              <a:rPr lang="es-MX" b="1" dirty="0" smtClean="0"/>
              <a:t>1/5</a:t>
            </a:r>
          </a:p>
          <a:p>
            <a:r>
              <a:rPr lang="es-MX" b="1" dirty="0" smtClean="0"/>
              <a:t>25/5</a:t>
            </a:r>
          </a:p>
          <a:p>
            <a:r>
              <a:rPr lang="es-MX" b="1" dirty="0" smtClean="0"/>
              <a:t>20/6</a:t>
            </a:r>
          </a:p>
          <a:p>
            <a:r>
              <a:rPr lang="es-MX" b="1" dirty="0" smtClean="0"/>
              <a:t>9/7</a:t>
            </a:r>
          </a:p>
          <a:p>
            <a:r>
              <a:rPr lang="es-MX" b="1" dirty="0" smtClean="0"/>
              <a:t>17/8</a:t>
            </a:r>
          </a:p>
          <a:p>
            <a:r>
              <a:rPr lang="es-MX" b="1" dirty="0" smtClean="0"/>
              <a:t>12/10</a:t>
            </a:r>
          </a:p>
          <a:p>
            <a:r>
              <a:rPr lang="es-MX" b="1" dirty="0" smtClean="0"/>
              <a:t>20/11</a:t>
            </a:r>
          </a:p>
          <a:p>
            <a:r>
              <a:rPr lang="es-MX" b="1" dirty="0" smtClean="0"/>
              <a:t>8/12</a:t>
            </a:r>
          </a:p>
          <a:p>
            <a:r>
              <a:rPr lang="es-MX" b="1" dirty="0" smtClean="0"/>
              <a:t>25/12</a:t>
            </a:r>
            <a:endParaRPr lang="es-AR" b="1" dirty="0"/>
          </a:p>
        </p:txBody>
      </p:sp>
      <p:sp>
        <p:nvSpPr>
          <p:cNvPr id="9" name="8 Rectángulo"/>
          <p:cNvSpPr/>
          <p:nvPr/>
        </p:nvSpPr>
        <p:spPr>
          <a:xfrm>
            <a:off x="6992544" y="235797"/>
            <a:ext cx="5047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When’s</a:t>
            </a:r>
            <a:r>
              <a:rPr lang="es-ES" sz="3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36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your</a:t>
            </a:r>
            <a:r>
              <a:rPr lang="es-ES" sz="3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36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birthday</a:t>
            </a:r>
            <a:r>
              <a:rPr lang="es-ES" sz="3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s-ES" sz="3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303440" y="929110"/>
            <a:ext cx="442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birthday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fourth</a:t>
            </a:r>
            <a:r>
              <a:rPr lang="es-MX" dirty="0" smtClean="0"/>
              <a:t> of </a:t>
            </a:r>
            <a:r>
              <a:rPr lang="es-MX" dirty="0" err="1" smtClean="0"/>
              <a:t>July</a:t>
            </a:r>
            <a:r>
              <a:rPr lang="es-MX" dirty="0" smtClean="0"/>
              <a:t>. </a:t>
            </a:r>
          </a:p>
          <a:p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birthday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July</a:t>
            </a:r>
            <a:r>
              <a:rPr lang="es-MX" dirty="0" smtClean="0"/>
              <a:t> 4th.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273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68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2" y="427037"/>
            <a:ext cx="9278938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6671" y="2214765"/>
            <a:ext cx="6497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Public</a:t>
            </a:r>
            <a:r>
              <a:rPr lang="es-E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4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holidays</a:t>
            </a:r>
            <a:r>
              <a:rPr lang="es-E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in Argentina</a:t>
            </a:r>
            <a:endParaRPr lang="es-ES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718303" y="1621535"/>
            <a:ext cx="73626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Public</a:t>
            </a:r>
            <a:r>
              <a:rPr lang="es-E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4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holidays</a:t>
            </a:r>
            <a:r>
              <a:rPr lang="es-E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in Argentina</a:t>
            </a:r>
            <a:endParaRPr lang="es-AR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9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98" y="382588"/>
            <a:ext cx="4838700" cy="609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359693"/>
            <a:ext cx="52482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F4e_ElemSB_6.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8416" y="382588"/>
            <a:ext cx="609600" cy="609600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2194560" y="2548128"/>
            <a:ext cx="573024" cy="35356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3316224" y="2901696"/>
            <a:ext cx="573024" cy="35356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1188720" y="3254596"/>
            <a:ext cx="573024" cy="35356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3316224" y="3602068"/>
            <a:ext cx="573024" cy="35356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1207008" y="3955636"/>
            <a:ext cx="573024" cy="35356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1670304" y="4172186"/>
            <a:ext cx="2218944" cy="9850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2523744" y="2799325"/>
            <a:ext cx="256032" cy="235789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3681984" y="3071717"/>
            <a:ext cx="853440" cy="208549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1414272" y="3485755"/>
            <a:ext cx="633984" cy="175680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>
            <a:off x="1292352" y="3778852"/>
            <a:ext cx="2115312" cy="137836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9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23" y="694944"/>
            <a:ext cx="7816050" cy="516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8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167</Words>
  <Application>Microsoft Office PowerPoint</Application>
  <PresentationFormat>Personalizado</PresentationFormat>
  <Paragraphs>44</Paragraphs>
  <Slides>16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1_Tema de Office</vt:lpstr>
      <vt:lpstr>Presentación de PowerPoint</vt:lpstr>
      <vt:lpstr>6B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gladysmaba@outlook.com</cp:lastModifiedBy>
  <cp:revision>69</cp:revision>
  <dcterms:created xsi:type="dcterms:W3CDTF">2020-04-08T01:26:02Z</dcterms:created>
  <dcterms:modified xsi:type="dcterms:W3CDTF">2025-05-22T01:45:15Z</dcterms:modified>
</cp:coreProperties>
</file>