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62" r:id="rId4"/>
    <p:sldId id="363" r:id="rId5"/>
    <p:sldId id="365" r:id="rId6"/>
    <p:sldId id="366" r:id="rId7"/>
    <p:sldId id="369" r:id="rId8"/>
    <p:sldId id="370" r:id="rId9"/>
    <p:sldId id="367" r:id="rId10"/>
    <p:sldId id="368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1BE1F-EE3B-4CE7-BC4C-2880896B6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074E3-C87B-46BE-85F7-398896857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944FE0-A835-4270-A835-50F242A8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9B66C-732D-4D77-91F2-7093B35A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08DD0-3C77-448E-83DC-B3450970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52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0D084-BB79-493E-BA76-67378E94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8E0027-7FD9-4DD7-B832-276D2D6EC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1BB38-588B-4DFE-910F-4F79726E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70C7A4-EC42-455E-813B-554E86C8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EC5F37-503E-4F55-ACF9-7D4835E5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61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DB8B-E1F7-4EF7-AD83-00712DE21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84AA86-7C28-4B95-854B-9DF25BD02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8A539-CB38-4F84-BB73-0019818F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E70545-D01B-46BB-87B6-416D61BE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D1AF3-D95D-4F2F-8D50-D13354A7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372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805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231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541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17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701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6609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762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01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995E3-F706-4196-AC2E-59B88060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62F29-D2FF-4DA8-A20D-2F829527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2D2E3-312D-457B-94CD-4B74EFF5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C7641E-6B7B-4822-A4C4-D00CFB69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50986-C405-4366-882E-A5CC3B95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4125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8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270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393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CAFE3-A02C-4BBF-A203-9354945E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ACF6F4-CAA1-45AC-AD60-6882ECF7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078569-0D17-4D0A-9402-76CD03F8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3790A-1C44-4A58-9188-6B7FEE2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AAB822-44CB-444F-B854-31140E9D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08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0718F-917B-4E39-80F5-515F3F95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20718A-0D88-4261-819E-749DEB780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7F312C-4BA5-42F6-A404-0E7AE1315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FA66CC-4780-4C0D-9E91-759A3012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E8FDD-EF3B-4505-9956-2FF9431C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2721CF-778F-48FF-B2A0-F1D0DE5F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049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E63AA-5A35-434B-9272-B67C7C8C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6405C9-A6C7-4637-8A51-788FCF1F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12F293-4A00-4F4B-9F99-5F7D41876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B5B8B4-2D9C-43CC-B1AC-7A5A4D197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0FA018-8B67-45BA-984A-93EF60D33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CA28DA-B8B8-4E55-AC98-D113A065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FB971B-1676-4979-9F9C-7B605483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6B5AFF-3857-412C-9E78-6A7378CA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632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82727-7559-4652-9217-81D2B066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011B82-6DB7-44B2-9F3E-D3BC6ED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755170-D515-4BC9-A6E4-5B1F797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2794E6-EEDF-4372-9265-73DC8547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940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DC840F-0BCC-4EBD-AECD-EB4581E2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E090DA-AD7D-4DD7-A618-56C60A93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C77BB4-F35B-4572-BD24-2BBD090B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003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2609F-52C4-47A7-A703-4E2599C7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59519-97F2-4C79-A8C4-22F5D9BB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8CCCCA-65D8-4C24-BB39-2011FAC3E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E9B9A1-7E83-480E-A5AD-41BD6098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155F8B-C95F-4568-9996-0B7F5DEC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64D96-2B9A-4D32-9D44-EDD823A2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2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B9328-8B85-421D-B09F-B3E72A1B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0FD2E6-A773-4356-9137-CDC28DE71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7D77B2-ECAE-4A4D-8400-3F3B6C7CE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820284-9C54-4A4E-902C-6DC74641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E8BF9-845C-4AC4-A1A1-E68CD9E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1785FD-650D-4714-BAAE-79164117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256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194159-16F2-4537-9179-9F05720C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00FCE-95EB-4BA0-B456-4DA9F5436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F3F84-0B0C-40B5-B1EB-79B734231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7363-5DAE-48DE-B74D-93C0186EA50E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A3AE3-B102-43A2-89B0-A8C505CE7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FE67F-B153-481E-8455-CC37987F7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73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754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14.png"/><Relationship Id="rId4" Type="http://schemas.openxmlformats.org/officeDocument/2006/relationships/audio" Target="../media/media4.mp3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721D9-FE92-4F71-ACBA-669116186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F5104-F13F-4D97-8926-F8727F15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s-AR" dirty="0"/>
          </a:p>
          <a:p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FOR ME!</a:t>
            </a:r>
          </a:p>
          <a:p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phrases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Can/</a:t>
            </a:r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975C773-3424-4842-A7CC-6A1EE744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22" y="283030"/>
            <a:ext cx="1476502" cy="9074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79666E-D2CA-43AF-9A37-9E5608534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73" y="1082711"/>
            <a:ext cx="9121925" cy="5492259"/>
          </a:xfrm>
          <a:prstGeom prst="rect">
            <a:avLst/>
          </a:prstGeom>
        </p:spPr>
      </p:pic>
      <p:pic>
        <p:nvPicPr>
          <p:cNvPr id="9" name="5A_2.54">
            <a:hlinkClick r:id="" action="ppaction://media"/>
            <a:extLst>
              <a:ext uri="{FF2B5EF4-FFF2-40B4-BE49-F238E27FC236}">
                <a16:creationId xmlns:a16="http://schemas.microsoft.com/office/drawing/2014/main" id="{48299D31-D9BF-49B5-B1FE-B43098DCF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8522" y="3219240"/>
            <a:ext cx="609600" cy="609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2C806CC-0477-449F-80C9-35CE312DE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4632" y="4100383"/>
            <a:ext cx="2442634" cy="16737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C5703-5973-42D2-81FE-DC9568A55D9A}"/>
              </a:ext>
            </a:extLst>
          </p:cNvPr>
          <p:cNvSpPr txBox="1"/>
          <p:nvPr/>
        </p:nvSpPr>
        <p:spPr>
          <a:xfrm>
            <a:off x="8009981" y="880408"/>
            <a:ext cx="4572000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4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3127AB-F3D0-4B3B-B2DF-556A52CF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42" y="474262"/>
            <a:ext cx="8574536" cy="59094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1A6116-551E-404B-88E7-B01CE1E0A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42" y="2504945"/>
            <a:ext cx="2803931" cy="18671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3170A3-6B11-474D-B155-7683051F9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544" y="2514472"/>
            <a:ext cx="2803931" cy="1857634"/>
          </a:xfrm>
          <a:prstGeom prst="rect">
            <a:avLst/>
          </a:prstGeom>
        </p:spPr>
      </p:pic>
      <p:pic>
        <p:nvPicPr>
          <p:cNvPr id="11" name="5A_2.54">
            <a:hlinkClick r:id="" action="ppaction://media"/>
            <a:extLst>
              <a:ext uri="{FF2B5EF4-FFF2-40B4-BE49-F238E27FC236}">
                <a16:creationId xmlns:a16="http://schemas.microsoft.com/office/drawing/2014/main" id="{C64CFAFD-8361-43E9-BDE4-27000269D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26818" y="3626646"/>
            <a:ext cx="609600" cy="609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6997E4-206F-485A-8131-3AD0F504C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957" y="4372107"/>
            <a:ext cx="2935723" cy="201163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BE61FA1-45BE-48E5-B2E5-A5A8BA15C798}"/>
              </a:ext>
            </a:extLst>
          </p:cNvPr>
          <p:cNvSpPr txBox="1"/>
          <p:nvPr/>
        </p:nvSpPr>
        <p:spPr>
          <a:xfrm>
            <a:off x="8104243" y="1292362"/>
            <a:ext cx="4572000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rases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9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A_2.54">
            <a:hlinkClick r:id="" action="ppaction://media"/>
            <a:extLst>
              <a:ext uri="{FF2B5EF4-FFF2-40B4-BE49-F238E27FC236}">
                <a16:creationId xmlns:a16="http://schemas.microsoft.com/office/drawing/2014/main" id="{DED735BC-8B05-4825-B921-6EE4CC4AD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9925" y="881449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FD4847-F9AA-4E87-B307-55D610DD4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71" y="1976105"/>
            <a:ext cx="3033298" cy="42838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4F0BAB-A542-4083-88AF-84931ACD9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969" y="3100569"/>
            <a:ext cx="2907372" cy="31594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211F57-E3E2-4D31-B294-E610BBD89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419" y="269596"/>
            <a:ext cx="5337910" cy="31594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900D3A-216C-47EB-AB94-C903FEAD4544}"/>
              </a:ext>
            </a:extLst>
          </p:cNvPr>
          <p:cNvSpPr txBox="1"/>
          <p:nvPr/>
        </p:nvSpPr>
        <p:spPr>
          <a:xfrm>
            <a:off x="7463481" y="3987348"/>
            <a:ext cx="4572000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phrases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0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3A301-08C5-4F1E-8743-6AFBC974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608"/>
            <a:ext cx="10972800" cy="1143000"/>
          </a:xfrm>
        </p:spPr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/ CAN´T</a:t>
            </a:r>
          </a:p>
        </p:txBody>
      </p:sp>
      <p:pic>
        <p:nvPicPr>
          <p:cNvPr id="6" name="5A_2.58">
            <a:hlinkClick r:id="" action="ppaction://media"/>
            <a:extLst>
              <a:ext uri="{FF2B5EF4-FFF2-40B4-BE49-F238E27FC236}">
                <a16:creationId xmlns:a16="http://schemas.microsoft.com/office/drawing/2014/main" id="{20CCF3F9-1CA5-4B92-97B9-4BF7A7E53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98104" y="782230"/>
            <a:ext cx="609600" cy="60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AC571A-0A2A-4CBD-9CC4-A816A48DB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203" y="1087030"/>
            <a:ext cx="7441424" cy="57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32748E-DC4C-4224-AF39-E8B4626A9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90" y="1013254"/>
            <a:ext cx="9107993" cy="5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D4A80E-BF5E-4832-8BB2-5778487B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66" y="820097"/>
            <a:ext cx="8339067" cy="52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A_3.59">
            <a:hlinkClick r:id="" action="ppaction://media"/>
            <a:extLst>
              <a:ext uri="{FF2B5EF4-FFF2-40B4-BE49-F238E27FC236}">
                <a16:creationId xmlns:a16="http://schemas.microsoft.com/office/drawing/2014/main" id="{7F0D277B-62AD-4371-AC38-EB8110DB3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3966" y="602815"/>
            <a:ext cx="609600" cy="609600"/>
          </a:xfrm>
          <a:prstGeom prst="rect">
            <a:avLst/>
          </a:prstGeom>
        </p:spPr>
      </p:pic>
      <p:pic>
        <p:nvPicPr>
          <p:cNvPr id="8" name="5A_3.60">
            <a:hlinkClick r:id="" action="ppaction://media"/>
            <a:extLst>
              <a:ext uri="{FF2B5EF4-FFF2-40B4-BE49-F238E27FC236}">
                <a16:creationId xmlns:a16="http://schemas.microsoft.com/office/drawing/2014/main" id="{C4FCFEB6-C4A8-4DBA-9121-21845AB7AB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18063" y="602815"/>
            <a:ext cx="609600" cy="609600"/>
          </a:xfrm>
          <a:prstGeom prst="rect">
            <a:avLst/>
          </a:prstGeom>
        </p:spPr>
      </p:pic>
      <p:pic>
        <p:nvPicPr>
          <p:cNvPr id="9" name="5A_3.61">
            <a:hlinkClick r:id="" action="ppaction://media"/>
            <a:extLst>
              <a:ext uri="{FF2B5EF4-FFF2-40B4-BE49-F238E27FC236}">
                <a16:creationId xmlns:a16="http://schemas.microsoft.com/office/drawing/2014/main" id="{F69E313D-B403-4832-9738-869B675CCE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0894" y="5594825"/>
            <a:ext cx="609600" cy="60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D25C8F-D6F2-4334-B3D5-730C3B2A7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10" y="1355680"/>
            <a:ext cx="5318610" cy="42391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FFD7DC-B6B0-4A8D-BA47-EF3FC3FFE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5796" y="1355680"/>
            <a:ext cx="4745144" cy="42391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08E6F25-4BEE-4349-A682-0C7086A52C85}"/>
              </a:ext>
            </a:extLst>
          </p:cNvPr>
          <p:cNvSpPr txBox="1"/>
          <p:nvPr/>
        </p:nvSpPr>
        <p:spPr>
          <a:xfrm>
            <a:off x="9687697" y="5325762"/>
            <a:ext cx="17723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b?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D9766591-9E48-4481-8846-06925EBA3C92}"/>
              </a:ext>
            </a:extLst>
          </p:cNvPr>
          <p:cNvSpPr/>
          <p:nvPr/>
        </p:nvSpPr>
        <p:spPr>
          <a:xfrm>
            <a:off x="8695038" y="5762248"/>
            <a:ext cx="609600" cy="1675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54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7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17DA7-DDD5-457A-824C-F029183D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211"/>
            <a:ext cx="10972800" cy="1143000"/>
          </a:xfrm>
        </p:spPr>
        <p:txBody>
          <a:bodyPr/>
          <a:lstStyle/>
          <a:p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F54F47-33D0-4466-A88C-05ED5E1A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0" y="1719903"/>
            <a:ext cx="11321760" cy="4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04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42</Words>
  <Application>Microsoft Office PowerPoint</Application>
  <PresentationFormat>Panorámica</PresentationFormat>
  <Paragraphs>10</Paragraphs>
  <Slides>9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1_Tema de Office</vt:lpstr>
      <vt:lpstr>5 A</vt:lpstr>
      <vt:lpstr>Presentación de PowerPoint</vt:lpstr>
      <vt:lpstr>Presentación de PowerPoint</vt:lpstr>
      <vt:lpstr>Presentación de PowerPoint</vt:lpstr>
      <vt:lpstr>CAN / CAN´T</vt:lpstr>
      <vt:lpstr>Presentación de PowerPoint</vt:lpstr>
      <vt:lpstr>Presentación de PowerPoint</vt:lpstr>
      <vt:lpstr>Presentación de PowerPoint</vt:lpstr>
      <vt:lpstr>Do you want to be famous?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A</dc:title>
  <dc:creator>Gladys</dc:creator>
  <cp:lastModifiedBy>Andrea</cp:lastModifiedBy>
  <cp:revision>12</cp:revision>
  <dcterms:created xsi:type="dcterms:W3CDTF">2020-04-15T13:56:29Z</dcterms:created>
  <dcterms:modified xsi:type="dcterms:W3CDTF">2025-03-03T17:13:18Z</dcterms:modified>
</cp:coreProperties>
</file>