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7" r:id="rId5"/>
    <p:sldId id="257" r:id="rId6"/>
    <p:sldId id="268" r:id="rId7"/>
    <p:sldId id="262" r:id="rId8"/>
    <p:sldId id="263" r:id="rId9"/>
    <p:sldId id="260" r:id="rId10"/>
    <p:sldId id="261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tNdyeL8qLU" TargetMode="External"/><Relationship Id="rId2" Type="http://schemas.openxmlformats.org/officeDocument/2006/relationships/hyperlink" Target="https://www.youtube.com/watch?v=fXN8hY0WwG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Unit</a:t>
            </a:r>
            <a:r>
              <a:rPr lang="es-ES" dirty="0" smtClean="0"/>
              <a:t> 4 and UNIT 9B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ORAL PRACTICE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4201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PRESENT </a:t>
            </a:r>
            <a:r>
              <a:rPr lang="es-ES" dirty="0" smtClean="0"/>
              <a:t>PERFECT, </a:t>
            </a:r>
            <a:r>
              <a:rPr lang="es-ES" dirty="0"/>
              <a:t>SIMPLE </a:t>
            </a:r>
            <a:r>
              <a:rPr lang="es-ES" dirty="0" smtClean="0"/>
              <a:t>PAST AND PRESENT SIMPLE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429" y="1719617"/>
            <a:ext cx="6113192" cy="482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10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ASSIGNMENTS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1, 2, 3 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4 (page 113,  </a:t>
            </a:r>
            <a:r>
              <a:rPr lang="es-ES" dirty="0" err="1" smtClean="0"/>
              <a:t>write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informal e-mail)</a:t>
            </a:r>
          </a:p>
          <a:p>
            <a:r>
              <a:rPr lang="es-ES" dirty="0" smtClean="0"/>
              <a:t>OFFICE HOURS: WEDNESDAY, NOVEMBER, 11TH 5-6 pm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01" y="3191932"/>
            <a:ext cx="8219899" cy="169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5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MIDTERM TEST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November</a:t>
            </a:r>
            <a:r>
              <a:rPr lang="es-ES" dirty="0" smtClean="0"/>
              <a:t>, 16th 12am - 2pm</a:t>
            </a:r>
          </a:p>
          <a:p>
            <a:r>
              <a:rPr lang="es-ES" dirty="0" err="1" smtClean="0"/>
              <a:t>Camara</a:t>
            </a:r>
            <a:r>
              <a:rPr lang="es-ES" dirty="0" smtClean="0"/>
              <a:t> and </a:t>
            </a:r>
            <a:r>
              <a:rPr lang="es-ES" dirty="0" err="1" smtClean="0"/>
              <a:t>microphone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13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OOKING VERBS 5TH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4" y="461101"/>
            <a:ext cx="8119181" cy="608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6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56044" y="221806"/>
            <a:ext cx="10571998" cy="970450"/>
          </a:xfrm>
        </p:spPr>
        <p:txBody>
          <a:bodyPr/>
          <a:lstStyle/>
          <a:p>
            <a:r>
              <a:rPr lang="es-ES" dirty="0" smtClean="0"/>
              <a:t>SIMPLE PAST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560" y="1192256"/>
            <a:ext cx="5239468" cy="531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94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VOCABULARY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015" y="1370518"/>
            <a:ext cx="6099217" cy="5070433"/>
          </a:xfrm>
          <a:prstGeom prst="rect">
            <a:avLst/>
          </a:prstGeom>
        </p:spPr>
      </p:pic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810000" y="1902863"/>
            <a:ext cx="5051510" cy="3636511"/>
          </a:xfrm>
        </p:spPr>
        <p:txBody>
          <a:bodyPr/>
          <a:lstStyle/>
          <a:p>
            <a:r>
              <a:rPr lang="es-ES" dirty="0" smtClean="0"/>
              <a:t>1- SELECT THE CORRECT OPTION TO COMPLETE THE QUESTIONS</a:t>
            </a:r>
          </a:p>
          <a:p>
            <a:r>
              <a:rPr lang="es-ES" dirty="0" smtClean="0"/>
              <a:t>2-ASK AND ANSWER THE QUESTIONS ORALLY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973781" y="110836"/>
            <a:ext cx="617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1- </a:t>
            </a:r>
            <a:r>
              <a:rPr lang="es-ES" dirty="0" err="1" smtClean="0"/>
              <a:t>boring</a:t>
            </a:r>
            <a:r>
              <a:rPr lang="es-ES" dirty="0" smtClean="0"/>
              <a:t> – 2- </a:t>
            </a:r>
            <a:r>
              <a:rPr lang="es-ES" dirty="0" err="1" smtClean="0"/>
              <a:t>bored</a:t>
            </a:r>
            <a:r>
              <a:rPr lang="es-ES" dirty="0" smtClean="0"/>
              <a:t> – 3- </a:t>
            </a:r>
            <a:r>
              <a:rPr lang="es-ES" dirty="0" err="1" smtClean="0"/>
              <a:t>depressed</a:t>
            </a:r>
            <a:r>
              <a:rPr lang="es-ES" dirty="0" smtClean="0"/>
              <a:t> – 4- </a:t>
            </a:r>
            <a:r>
              <a:rPr lang="es-ES" dirty="0" err="1" smtClean="0"/>
              <a:t>depressing</a:t>
            </a:r>
            <a:r>
              <a:rPr lang="es-ES" dirty="0" smtClean="0"/>
              <a:t> – </a:t>
            </a:r>
            <a:br>
              <a:rPr lang="es-ES" dirty="0" smtClean="0"/>
            </a:br>
            <a:r>
              <a:rPr lang="es-ES" dirty="0" smtClean="0"/>
              <a:t>5- </a:t>
            </a:r>
            <a:r>
              <a:rPr lang="es-ES" dirty="0" err="1" smtClean="0"/>
              <a:t>relaxing</a:t>
            </a:r>
            <a:r>
              <a:rPr lang="es-ES" dirty="0" smtClean="0"/>
              <a:t> – 6-relaxed- 7-interesting 8- </a:t>
            </a:r>
            <a:r>
              <a:rPr lang="es-ES" dirty="0" err="1" smtClean="0"/>
              <a:t>interested</a:t>
            </a:r>
            <a:r>
              <a:rPr lang="es-ES" dirty="0" smtClean="0"/>
              <a:t> 9- </a:t>
            </a:r>
            <a:r>
              <a:rPr lang="es-ES" dirty="0" err="1" smtClean="0"/>
              <a:t>excited</a:t>
            </a:r>
            <a:r>
              <a:rPr lang="es-ES" dirty="0" smtClean="0"/>
              <a:t> - 10-  </a:t>
            </a:r>
            <a:r>
              <a:rPr lang="es-ES" dirty="0" err="1" smtClean="0"/>
              <a:t>exciting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911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www.youtube.com/watch?v=fXN8hY0WwGg</a:t>
            </a:r>
            <a:endParaRPr lang="es-ES" dirty="0" smtClean="0"/>
          </a:p>
          <a:p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www.youtube.com/watch?v=0tNdyeL8qLU</a:t>
            </a:r>
            <a:endParaRPr lang="es-ES" dirty="0" smtClean="0"/>
          </a:p>
          <a:p>
            <a:r>
              <a:rPr lang="es-ES" dirty="0"/>
              <a:t>https://elt.oup.com/student/englishfile/preint3/grammar/file04/grammar04_b01?cc=ar&amp;selLanguage=en</a:t>
            </a:r>
            <a:endParaRPr lang="es-ES" dirty="0" smtClean="0"/>
          </a:p>
          <a:p>
            <a:r>
              <a:rPr lang="es-ES" dirty="0"/>
              <a:t>https://www.myenglishpages.com/site_php_files/grammar-exercise-already-since-for-yet-just.php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 PERFECT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882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 PERFECT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857" y="2290020"/>
            <a:ext cx="6451330" cy="3636511"/>
          </a:xfrm>
        </p:spPr>
        <p:txBody>
          <a:bodyPr/>
          <a:lstStyle/>
          <a:p>
            <a:r>
              <a:rPr lang="es-ES" dirty="0" smtClean="0"/>
              <a:t>1-ASK AND ANSWER THE QUESTIONS ORALLY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043" y="255277"/>
            <a:ext cx="5782557" cy="61098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548" y="119715"/>
            <a:ext cx="5139288" cy="638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5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 PERFECT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1- COMPLETE THE QUESTIONS</a:t>
            </a:r>
          </a:p>
          <a:p>
            <a:r>
              <a:rPr lang="es-ES" dirty="0" smtClean="0"/>
              <a:t>2-ASK AND ANSWER THE QUESTIONS ORALLY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774" y="932413"/>
            <a:ext cx="4062762" cy="50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24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6077" y="329537"/>
            <a:ext cx="5067025" cy="604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6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709" y="882495"/>
            <a:ext cx="6760579" cy="519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5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 PERFECT VS. SIMPLE PAST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1- COMPLETE THE QUESTIONS</a:t>
            </a:r>
          </a:p>
          <a:p>
            <a:r>
              <a:rPr lang="es-ES" dirty="0" smtClean="0"/>
              <a:t>2-ASK AND ANSWER THE QUESTIONS ORALLY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224" y="2387232"/>
            <a:ext cx="4408665" cy="39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TM03457503[[fn=Sobrio]]</Template>
  <TotalTime>294</TotalTime>
  <Words>132</Words>
  <Application>Microsoft Office PowerPoint</Application>
  <PresentationFormat>Panorámica</PresentationFormat>
  <Paragraphs>33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Century Gothic</vt:lpstr>
      <vt:lpstr>Wingdings 2</vt:lpstr>
      <vt:lpstr>Citable</vt:lpstr>
      <vt:lpstr>Unit 4 and UNIT 9B </vt:lpstr>
      <vt:lpstr>SIMPLE PAST</vt:lpstr>
      <vt:lpstr>VOCABULARY</vt:lpstr>
      <vt:lpstr>PRESENT PERFECT</vt:lpstr>
      <vt:lpstr>PRESENT PERFECT</vt:lpstr>
      <vt:lpstr>PRESENT PERFECT</vt:lpstr>
      <vt:lpstr>Presentación de PowerPoint</vt:lpstr>
      <vt:lpstr>Presentación de PowerPoint</vt:lpstr>
      <vt:lpstr>PRESENT PERFECT VS. SIMPLE PAST</vt:lpstr>
      <vt:lpstr>PRESENT PERFECT, SIMPLE PAST AND PRESENT SIMPLE</vt:lpstr>
      <vt:lpstr>ASSIGNMENTS</vt:lpstr>
      <vt:lpstr>MIDTERM TEST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(complete)  UNIT 9B and 9C</dc:title>
  <dc:creator>Clara</dc:creator>
  <cp:lastModifiedBy>Clara</cp:lastModifiedBy>
  <cp:revision>19</cp:revision>
  <dcterms:created xsi:type="dcterms:W3CDTF">2020-11-02T23:19:56Z</dcterms:created>
  <dcterms:modified xsi:type="dcterms:W3CDTF">2020-11-09T17:02:07Z</dcterms:modified>
</cp:coreProperties>
</file>