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746" r:id="rId3"/>
    <p:sldId id="747" r:id="rId4"/>
    <p:sldId id="749" r:id="rId5"/>
    <p:sldId id="750" r:id="rId6"/>
    <p:sldId id="751" r:id="rId7"/>
    <p:sldId id="752" r:id="rId8"/>
    <p:sldId id="753" r:id="rId9"/>
    <p:sldId id="754" r:id="rId10"/>
    <p:sldId id="755" r:id="rId11"/>
    <p:sldId id="756" r:id="rId12"/>
    <p:sldId id="757" r:id="rId13"/>
    <p:sldId id="758" r:id="rId14"/>
    <p:sldId id="759" r:id="rId15"/>
    <p:sldId id="760" r:id="rId16"/>
    <p:sldId id="761" r:id="rId17"/>
    <p:sldId id="762" r:id="rId18"/>
    <p:sldId id="763" r:id="rId19"/>
    <p:sldId id="764" r:id="rId20"/>
    <p:sldId id="765" r:id="rId21"/>
    <p:sldId id="558" r:id="rId22"/>
    <p:sldId id="559" r:id="rId23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CBAD"/>
    <a:srgbClr val="D05F12"/>
    <a:srgbClr val="EA34EA"/>
    <a:srgbClr val="1E0FB1"/>
    <a:srgbClr val="00CC00"/>
    <a:srgbClr val="FF3399"/>
    <a:srgbClr val="DDE1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5179" autoAdjust="0"/>
  </p:normalViewPr>
  <p:slideViewPr>
    <p:cSldViewPr snapToGrid="0">
      <p:cViewPr>
        <p:scale>
          <a:sx n="82" d="100"/>
          <a:sy n="82" d="100"/>
        </p:scale>
        <p:origin x="-264" y="1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25-03-28T00:25:42.39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5507 11931,'24'0,"1"0,0 0,0 0,0 0,-1 0,1 0,0 0,0 0,0 0,-1 0,1 0,0 0,0 0,0 0,0 0,-1 0,1 0,0 0,0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25-03-28T00:26:26.52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29890 15602,'0'-25,"49"25,-24 0,0 0,0 0,-1 0,1 0,0-24,0 24,0 0,24 0,-24 0,25 0,-25 0,24 0,-24 0,25 0,-26 0,1 0,0 0,0 0,24 0,-24 0,0 0,0 0,24 0,-24 0,0 0,0 0,0 0,-1 0,1 0,0 0,0 0,0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25-03-28T00:26:42.34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27856 17363,'24'0,"1"0,0 0,0 0,0 0,-1 0,1 0,0 0,0 0,0 0,0 0,-1 0,1 0,0 0,0 0,0 0,-1 0,1 0,0 0,25 0,-26 0,1 0,0 0,0 0,0 0,-1 0,1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25-03-28T00:25:45.66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8260 11931,'25'0,"0"0,-1 0,1 0,0 0,0 0,0 0,-1 0,1 0,0 0,0 0,0 0,-1 0,1 0,0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25-03-28T00:25:50.06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15429 11906,'24'0,"1"0,0 0,0 0,0 0,-1 0,1 0,0 0,0 0,0 0,-1 0,1 0,0 0,0 0,0 0,-1 0,1 0,0 0,0 0,0 0,-1 0,-24 25,25-25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25-03-28T00:25:56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5407 13767,'0'24,"25"-24,0 0,0 0,0 0,-1 0,1 0,0 0,0 0,0 0,-25 25,24-25,1 0,0 0,0 0,0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25-03-28T00:25:59.69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9178 13791,'25'0,"-1"0,1 0,0 0,0 0,0 0,-1 0,1 0,0 0,0 0,0 0,-1 0,1 0,0 0,0 0,0 0,-1 0,1 0,0 0,0 0,0 0,-1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25-03-28T00:26:02.51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12105 13791,'24'0,"1"25,0-25,0 0,0 0,0 0,-1 0,1 25,0-25,0 0,0 0,-1 0,1 0,0 0,0 0,0 0,-1 0,1 0,0 0,0 0,0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25-03-28T00:26:05.83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6152 14635,'24'0,"1"0,0 0,0 0,0 0,-1 0,1 0,0 0,0 0,0 0,-1 0,1 0,0 0,0 0,0 0,-1 0,1 0,0 0,0 0,0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25-03-28T00:26:12.46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15106 14610,'25'0,"0"0,-1 0,26 0,-25 0,24 0,-24 0,0 0,25 0,-25 0,-1 0,26 0,-25 0,0 0,-1 0,26 0,-25 0,0 0,24 0,-24 0,0 0,0 0,-1 0,1 0,0 0,0 0,0 0,-1 0,1 0,0 0,0 0,0 0,-1 0,1 0,0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25-03-28T00:26:17.82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23316 13692,'25'0,"0"0,0 0,0 0,-1 0,1 0,0 0,0 0,0 0,-1 0,1 0,0 0,0 0,0 0,-1 0,1 0,0 0,0 0,0 0,-1 0,1 0,0 0,0 0,0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EEA0469-D263-48BC-874F-0FAC3C903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CBCE6AF7-8A32-4FCC-B840-B3CA946AB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8013389-C193-40EA-BE07-08E8FBD68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9071D-2BC3-4DC8-A0C2-64B72E5189BE}" type="datetimeFigureOut">
              <a:rPr lang="es-AR" smtClean="0"/>
              <a:t>27/3/2025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FAF38F3F-D296-48D6-81FF-3F1B43E6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D51D9F6-6868-4B4A-9ADB-A3D94D45E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13-70C7-4248-AD41-2481ABF075E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65271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A0760AD-4ECE-4477-AD80-463700633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564B71D3-7077-49EC-A310-7634E25BD6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52EEC7A-9DF4-4A77-BC90-580D2C8C9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9071D-2BC3-4DC8-A0C2-64B72E5189BE}" type="datetimeFigureOut">
              <a:rPr lang="es-AR" smtClean="0"/>
              <a:t>27/3/2025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9FBE595-FA1C-4740-8FBE-3AFCE933F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5EEE8F2-B157-4BD8-A523-4940F3FDF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13-70C7-4248-AD41-2481ABF075E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14762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FEE0A3BA-6F6D-4FF4-803B-76E8D67F09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304B7262-14E1-4281-9B87-30232A3853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EDF75560-71D4-402A-A98E-A6212A6E6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9071D-2BC3-4DC8-A0C2-64B72E5189BE}" type="datetimeFigureOut">
              <a:rPr lang="es-AR" smtClean="0"/>
              <a:t>27/3/2025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1C917E8-FC92-4679-8EF4-7203179BE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8A7BBA9-3246-49E3-9B49-9B89B9F0C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13-70C7-4248-AD41-2481ABF075E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47834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27/3/2025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96149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27/3/2025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99770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27/3/2025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49401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27/3/2025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13032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27/3/2025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18539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27/3/2025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34672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27/3/2025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436791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27/3/2025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70253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53C0E01-3ADF-42BF-9E8A-2E6D235A3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D1A5285-E023-4B10-9E15-E6894C417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A44D578B-CB0C-4E3E-9EC9-8DAC1EE87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9071D-2BC3-4DC8-A0C2-64B72E5189BE}" type="datetimeFigureOut">
              <a:rPr lang="es-AR" smtClean="0"/>
              <a:t>27/3/2025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236CC09-54A1-4879-90E8-CD3C51447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0409E28B-343E-4FDC-A5AD-CF7645B90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13-70C7-4248-AD41-2481ABF075E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49115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27/3/2025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22623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27/3/2025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3064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27/3/2025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17422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C0AAD73-CF68-4F34-B256-54180BAA3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C12DAAC5-75CE-40F9-A22E-392FE6B21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C2B5FD1B-B893-4389-9A56-346F80D0E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9071D-2BC3-4DC8-A0C2-64B72E5189BE}" type="datetimeFigureOut">
              <a:rPr lang="es-AR" smtClean="0"/>
              <a:t>27/3/2025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A05C061-9158-411A-93E1-C0C50554C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7C4CDC6-DB56-4797-9D5F-C90432FC9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13-70C7-4248-AD41-2481ABF075E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76606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9A688E1-D096-462B-AD37-B5A15BDE9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D1FB1BA-E8FB-4C72-92E8-B59FF1AC17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D3EA9B19-232E-4641-A75A-AEE1BF25C1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ECDF99F0-085B-4662-B96D-B57990703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9071D-2BC3-4DC8-A0C2-64B72E5189BE}" type="datetimeFigureOut">
              <a:rPr lang="es-AR" smtClean="0"/>
              <a:t>27/3/2025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76BA9AC2-A9B3-46BA-87A6-D7907F75D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E584CD14-7736-450E-BA8F-FA8DEB8D8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13-70C7-4248-AD41-2481ABF075E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78415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A6C0D0D-60F0-48C0-ADC1-3E7BAF22E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8A7E31E-1EDC-4291-8490-2C853794B4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D688B72C-D954-46B1-A0C2-32949A4462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C3FF9B84-583E-40DF-B97C-56DB6C4E6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1A34C37D-3E84-44D5-B165-6C9370CE60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3234BAE6-0829-496F-B58E-16C98E75E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9071D-2BC3-4DC8-A0C2-64B72E5189BE}" type="datetimeFigureOut">
              <a:rPr lang="es-AR" smtClean="0"/>
              <a:t>27/3/2025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BAC3B27C-3BEF-45D7-96B6-30115C26C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1D29F180-DA3A-4B41-9E2D-392E448D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13-70C7-4248-AD41-2481ABF075E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73047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9802D04-7EAD-4DD6-BE86-9B8BF6242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9A1C0601-8110-4F2A-8A6A-1B76CD692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9071D-2BC3-4DC8-A0C2-64B72E5189BE}" type="datetimeFigureOut">
              <a:rPr lang="es-AR" smtClean="0"/>
              <a:t>27/3/2025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C6CFBE54-B517-4584-9B1D-3508846F9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20D88150-BE0C-49E1-B335-DB0164D9F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13-70C7-4248-AD41-2481ABF075E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04599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9D631131-97E4-436A-9FBE-56E7BDF21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9071D-2BC3-4DC8-A0C2-64B72E5189BE}" type="datetimeFigureOut">
              <a:rPr lang="es-AR" smtClean="0"/>
              <a:t>27/3/2025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62718320-97CA-40E3-BF82-3696F058F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FB81B88B-5497-4B8E-A062-49A75C625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13-70C7-4248-AD41-2481ABF075E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56128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05BAD98-B18D-49CA-B56C-A4CEEF96C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D8997E88-FE53-40F1-897A-4CE0F42AA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EC7ECF7D-F87B-4544-9E70-50F3542D6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EF7A1272-6414-4119-A515-35D9BDDA7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9071D-2BC3-4DC8-A0C2-64B72E5189BE}" type="datetimeFigureOut">
              <a:rPr lang="es-AR" smtClean="0"/>
              <a:t>27/3/2025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B93ED287-9F24-4F8C-A4B7-019809175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4C80CEB9-1101-4775-8C2C-53225CF71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13-70C7-4248-AD41-2481ABF075E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77484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8B8606A-F1A2-4A72-9E3C-F5CA5D88A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C737369F-15BA-4F24-8AA7-C77503D4E9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21840096-0686-4D8E-9F76-520E7F5BB7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C2848FCC-930E-4E4F-AAD1-F1CE6E958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9071D-2BC3-4DC8-A0C2-64B72E5189BE}" type="datetimeFigureOut">
              <a:rPr lang="es-AR" smtClean="0"/>
              <a:t>27/3/2025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DE1044CC-2225-40CA-95D3-F59B2542E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A2AB7539-588D-4A8B-BCDC-CC7BC68A1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0013-70C7-4248-AD41-2481ABF075E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26358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5D41A1A0-7BFE-4AF8-8040-897544C7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079B8C7F-6F87-445C-8939-329246A2B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E9481832-A441-403D-A71C-4EDB5A33F5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9071D-2BC3-4DC8-A0C2-64B72E5189BE}" type="datetimeFigureOut">
              <a:rPr lang="es-AR" smtClean="0"/>
              <a:t>27/3/2025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108DFF8-01FB-42F7-8EB3-9C32535D0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1BA6E573-762D-4695-A9B3-C38395F10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C0013-70C7-4248-AD41-2481ABF075E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34912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4C985-7B1E-4CBE-81EF-5475A6F03807}" type="datetimeFigureOut">
              <a:rPr lang="es-AR" smtClean="0"/>
              <a:t>27/3/2025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50680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8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8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customXml" Target="../ink/ink3.xml"/><Relationship Id="rId18" Type="http://schemas.openxmlformats.org/officeDocument/2006/relationships/image" Target="../media/image19.emf"/><Relationship Id="rId26" Type="http://schemas.openxmlformats.org/officeDocument/2006/relationships/image" Target="../media/image23.emf"/><Relationship Id="rId3" Type="http://schemas.openxmlformats.org/officeDocument/2006/relationships/image" Target="../media/image9.png"/><Relationship Id="rId21" Type="http://schemas.openxmlformats.org/officeDocument/2006/relationships/customXml" Target="../ink/ink7.xml"/><Relationship Id="rId7" Type="http://schemas.openxmlformats.org/officeDocument/2006/relationships/image" Target="../media/image13.png"/><Relationship Id="rId12" Type="http://schemas.openxmlformats.org/officeDocument/2006/relationships/image" Target="../media/image16.emf"/><Relationship Id="rId17" Type="http://schemas.openxmlformats.org/officeDocument/2006/relationships/customXml" Target="../ink/ink5.xml"/><Relationship Id="rId25" Type="http://schemas.openxmlformats.org/officeDocument/2006/relationships/customXml" Target="../ink/ink9.xml"/><Relationship Id="rId2" Type="http://schemas.openxmlformats.org/officeDocument/2006/relationships/image" Target="../media/image8.png"/><Relationship Id="rId16" Type="http://schemas.openxmlformats.org/officeDocument/2006/relationships/image" Target="../media/image18.emf"/><Relationship Id="rId20" Type="http://schemas.openxmlformats.org/officeDocument/2006/relationships/image" Target="../media/image20.emf"/><Relationship Id="rId29" Type="http://schemas.openxmlformats.org/officeDocument/2006/relationships/customXml" Target="../ink/ink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customXml" Target="../ink/ink2.xml"/><Relationship Id="rId24" Type="http://schemas.openxmlformats.org/officeDocument/2006/relationships/image" Target="../media/image22.emf"/><Relationship Id="rId5" Type="http://schemas.openxmlformats.org/officeDocument/2006/relationships/image" Target="../media/image11.png"/><Relationship Id="rId15" Type="http://schemas.openxmlformats.org/officeDocument/2006/relationships/customXml" Target="../ink/ink4.xml"/><Relationship Id="rId23" Type="http://schemas.openxmlformats.org/officeDocument/2006/relationships/customXml" Target="../ink/ink8.xml"/><Relationship Id="rId28" Type="http://schemas.openxmlformats.org/officeDocument/2006/relationships/image" Target="../media/image24.emf"/><Relationship Id="rId10" Type="http://schemas.openxmlformats.org/officeDocument/2006/relationships/image" Target="../media/image15.emf"/><Relationship Id="rId19" Type="http://schemas.openxmlformats.org/officeDocument/2006/relationships/customXml" Target="../ink/ink6.xml"/><Relationship Id="rId4" Type="http://schemas.openxmlformats.org/officeDocument/2006/relationships/image" Target="../media/image10.png"/><Relationship Id="rId9" Type="http://schemas.openxmlformats.org/officeDocument/2006/relationships/customXml" Target="../ink/ink1.xml"/><Relationship Id="rId14" Type="http://schemas.openxmlformats.org/officeDocument/2006/relationships/image" Target="../media/image17.emf"/><Relationship Id="rId22" Type="http://schemas.openxmlformats.org/officeDocument/2006/relationships/image" Target="../media/image21.emf"/><Relationship Id="rId27" Type="http://schemas.openxmlformats.org/officeDocument/2006/relationships/customXml" Target="../ink/ink10.xml"/><Relationship Id="rId30" Type="http://schemas.openxmlformats.org/officeDocument/2006/relationships/image" Target="../media/image2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718535"/>
            <a:ext cx="1091565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560" y="3287211"/>
            <a:ext cx="3502880" cy="212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93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821" y="777281"/>
            <a:ext cx="5963314" cy="539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32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965" y="615628"/>
            <a:ext cx="5806151" cy="5607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89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958" y="1504709"/>
            <a:ext cx="8166425" cy="386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450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031" y="740780"/>
            <a:ext cx="8544956" cy="555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PreintSB_2.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4613" y="1137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4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942" y="1238492"/>
            <a:ext cx="6776638" cy="382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PreintSB_2.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1463" y="4967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3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2" y="559322"/>
            <a:ext cx="6391275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6344856" y="1958050"/>
            <a:ext cx="1794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/>
              <a:t>w</a:t>
            </a:r>
            <a:r>
              <a:rPr lang="es-MX" sz="2000" b="1" dirty="0" err="1" smtClean="0"/>
              <a:t>ere</a:t>
            </a:r>
            <a:r>
              <a:rPr lang="es-MX" sz="2000" b="1" dirty="0" smtClean="0"/>
              <a:t> travelling</a:t>
            </a:r>
            <a:endParaRPr lang="es-AR" sz="20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6182810" y="2513635"/>
            <a:ext cx="1794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/>
              <a:t>w</a:t>
            </a:r>
            <a:r>
              <a:rPr lang="es-MX" sz="2000" b="1" dirty="0" err="1" smtClean="0"/>
              <a:t>as</a:t>
            </a:r>
            <a:r>
              <a:rPr lang="es-MX" sz="2000" b="1" dirty="0" smtClean="0"/>
              <a:t> living</a:t>
            </a:r>
            <a:endParaRPr lang="es-AR" sz="20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3578506" y="3121487"/>
            <a:ext cx="1794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Was</a:t>
            </a:r>
            <a:endParaRPr lang="es-AR" sz="20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6182810" y="3121487"/>
            <a:ext cx="1794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wearing</a:t>
            </a:r>
            <a:endParaRPr lang="es-AR" sz="200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4550780" y="3682678"/>
            <a:ext cx="1794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/>
              <a:t>w</a:t>
            </a:r>
            <a:r>
              <a:rPr lang="es-MX" sz="2000" b="1" dirty="0" err="1" smtClean="0"/>
              <a:t>as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shining</a:t>
            </a:r>
            <a:endParaRPr lang="es-AR" sz="20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4018344" y="4261412"/>
            <a:ext cx="1794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   </a:t>
            </a:r>
            <a:r>
              <a:rPr lang="es-MX" sz="2000" b="1" dirty="0" err="1" smtClean="0"/>
              <a:t>were</a:t>
            </a:r>
            <a:endParaRPr lang="es-AR" sz="2000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5627225" y="4261412"/>
            <a:ext cx="1794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  </a:t>
            </a:r>
            <a:r>
              <a:rPr lang="es-MX" sz="2000" b="1" dirty="0" err="1" smtClean="0"/>
              <a:t>doing</a:t>
            </a:r>
            <a:endParaRPr lang="es-AR" sz="2000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3833149" y="4562354"/>
            <a:ext cx="2174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/>
              <a:t>w</a:t>
            </a:r>
            <a:r>
              <a:rPr lang="es-MX" sz="2000" b="1" dirty="0" err="1" smtClean="0"/>
              <a:t>asn’t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listening</a:t>
            </a:r>
            <a:endParaRPr lang="es-AR" sz="2000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4213185" y="5141088"/>
            <a:ext cx="2311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/>
              <a:t>w</a:t>
            </a:r>
            <a:r>
              <a:rPr lang="es-MX" sz="2000" b="1" dirty="0" err="1" smtClean="0"/>
              <a:t>eren’t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watching</a:t>
            </a:r>
            <a:endParaRPr lang="es-AR" sz="2000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6344856" y="5731397"/>
            <a:ext cx="1794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/>
              <a:t>w</a:t>
            </a:r>
            <a:r>
              <a:rPr lang="es-MX" sz="2000" b="1" dirty="0" err="1" smtClean="0"/>
              <a:t>ere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running</a:t>
            </a:r>
            <a:endParaRPr lang="es-AR" sz="2000" b="1" dirty="0"/>
          </a:p>
        </p:txBody>
      </p:sp>
    </p:spTree>
    <p:extLst>
      <p:ext uri="{BB962C8B-B14F-4D97-AF65-F5344CB8AC3E}">
        <p14:creationId xmlns:p14="http://schemas.microsoft.com/office/powerpoint/2010/main" val="407408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8" y="690563"/>
            <a:ext cx="6581353" cy="565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3810000" y="1992775"/>
            <a:ext cx="1770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1"/>
                </a:solidFill>
              </a:rPr>
              <a:t>broke</a:t>
            </a:r>
            <a:endParaRPr lang="es-AR" sz="2000" b="1" dirty="0">
              <a:solidFill>
                <a:schemeClr val="accent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842568" y="1992775"/>
            <a:ext cx="1770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chemeClr val="accent1"/>
                </a:solidFill>
              </a:rPr>
              <a:t>w</a:t>
            </a:r>
            <a:r>
              <a:rPr lang="es-MX" sz="2000" b="1" dirty="0" err="1" smtClean="0">
                <a:solidFill>
                  <a:schemeClr val="accent1"/>
                </a:solidFill>
              </a:rPr>
              <a:t>as</a:t>
            </a:r>
            <a:r>
              <a:rPr lang="es-MX" sz="2000" b="1" dirty="0" smtClean="0">
                <a:solidFill>
                  <a:schemeClr val="accent1"/>
                </a:solidFill>
              </a:rPr>
              <a:t> </a:t>
            </a:r>
            <a:r>
              <a:rPr lang="es-MX" sz="2000" b="1" dirty="0" err="1" smtClean="0">
                <a:solidFill>
                  <a:schemeClr val="accent1"/>
                </a:solidFill>
              </a:rPr>
              <a:t>playing</a:t>
            </a:r>
            <a:endParaRPr lang="es-AR" sz="2000" b="1" dirty="0">
              <a:solidFill>
                <a:schemeClr val="accent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599727" y="2581155"/>
            <a:ext cx="1770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1"/>
                </a:solidFill>
              </a:rPr>
              <a:t>Were</a:t>
            </a:r>
            <a:endParaRPr lang="es-AR" sz="2000" b="1" dirty="0">
              <a:solidFill>
                <a:schemeClr val="accent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486400" y="2538142"/>
            <a:ext cx="1770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1"/>
                </a:solidFill>
              </a:rPr>
              <a:t>  </a:t>
            </a:r>
            <a:r>
              <a:rPr lang="es-MX" sz="2000" b="1" dirty="0" err="1" smtClean="0">
                <a:solidFill>
                  <a:schemeClr val="accent1"/>
                </a:solidFill>
              </a:rPr>
              <a:t>driving</a:t>
            </a:r>
            <a:endParaRPr lang="es-AR" sz="2000" b="1" dirty="0">
              <a:solidFill>
                <a:schemeClr val="accent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483981" y="2872089"/>
            <a:ext cx="1770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accent1"/>
                </a:solidFill>
              </a:rPr>
              <a:t> </a:t>
            </a:r>
            <a:r>
              <a:rPr lang="es-MX" sz="2000" b="1" dirty="0" smtClean="0">
                <a:solidFill>
                  <a:schemeClr val="accent1"/>
                </a:solidFill>
              </a:rPr>
              <a:t>  </a:t>
            </a:r>
            <a:r>
              <a:rPr lang="es-MX" sz="2000" b="1" dirty="0" err="1" smtClean="0">
                <a:solidFill>
                  <a:schemeClr val="accent1"/>
                </a:solidFill>
              </a:rPr>
              <a:t>stopped</a:t>
            </a:r>
            <a:endParaRPr lang="es-AR" sz="2000" b="1" dirty="0">
              <a:solidFill>
                <a:schemeClr val="accent1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810000" y="3142080"/>
            <a:ext cx="1770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chemeClr val="accent1"/>
                </a:solidFill>
              </a:rPr>
              <a:t>w</a:t>
            </a:r>
            <a:r>
              <a:rPr lang="es-MX" sz="2000" b="1" dirty="0" err="1" smtClean="0">
                <a:solidFill>
                  <a:schemeClr val="accent1"/>
                </a:solidFill>
              </a:rPr>
              <a:t>as</a:t>
            </a:r>
            <a:r>
              <a:rPr lang="es-MX" sz="2000" b="1" dirty="0" smtClean="0">
                <a:solidFill>
                  <a:schemeClr val="accent1"/>
                </a:solidFill>
              </a:rPr>
              <a:t> </a:t>
            </a:r>
            <a:r>
              <a:rPr lang="es-MX" sz="2000" b="1" dirty="0" err="1" smtClean="0">
                <a:solidFill>
                  <a:schemeClr val="accent1"/>
                </a:solidFill>
              </a:rPr>
              <a:t>snowing</a:t>
            </a:r>
            <a:endParaRPr lang="es-AR" sz="2000" b="1" dirty="0">
              <a:solidFill>
                <a:schemeClr val="accent1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285053" y="3142080"/>
            <a:ext cx="1770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1"/>
                </a:solidFill>
              </a:rPr>
              <a:t>left</a:t>
            </a:r>
            <a:endParaRPr lang="es-AR" sz="2000" b="1" dirty="0">
              <a:solidFill>
                <a:schemeClr val="accent1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810000" y="3773347"/>
            <a:ext cx="1770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chemeClr val="accent1"/>
                </a:solidFill>
              </a:rPr>
              <a:t>d</a:t>
            </a:r>
            <a:r>
              <a:rPr lang="es-MX" sz="2000" b="1" dirty="0" err="1" smtClean="0">
                <a:solidFill>
                  <a:schemeClr val="accent1"/>
                </a:solidFill>
              </a:rPr>
              <a:t>idn’t</a:t>
            </a:r>
            <a:r>
              <a:rPr lang="es-MX" sz="2000" b="1" dirty="0" smtClean="0">
                <a:solidFill>
                  <a:schemeClr val="accent1"/>
                </a:solidFill>
              </a:rPr>
              <a:t> </a:t>
            </a:r>
            <a:r>
              <a:rPr lang="es-MX" sz="2000" b="1" dirty="0" err="1" smtClean="0">
                <a:solidFill>
                  <a:schemeClr val="accent1"/>
                </a:solidFill>
              </a:rPr>
              <a:t>see</a:t>
            </a:r>
            <a:endParaRPr lang="es-AR" sz="2000" b="1" dirty="0">
              <a:solidFill>
                <a:schemeClr val="accent1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442522" y="3773347"/>
            <a:ext cx="1770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chemeClr val="accent1"/>
                </a:solidFill>
              </a:rPr>
              <a:t>w</a:t>
            </a:r>
            <a:r>
              <a:rPr lang="es-MX" sz="2000" b="1" dirty="0" err="1" smtClean="0">
                <a:solidFill>
                  <a:schemeClr val="accent1"/>
                </a:solidFill>
              </a:rPr>
              <a:t>as</a:t>
            </a:r>
            <a:r>
              <a:rPr lang="es-MX" sz="2000" b="1" dirty="0" smtClean="0">
                <a:solidFill>
                  <a:schemeClr val="accent1"/>
                </a:solidFill>
              </a:rPr>
              <a:t> </a:t>
            </a:r>
            <a:r>
              <a:rPr lang="es-MX" sz="2000" b="1" dirty="0" err="1" smtClean="0">
                <a:solidFill>
                  <a:schemeClr val="accent1"/>
                </a:solidFill>
              </a:rPr>
              <a:t>working</a:t>
            </a:r>
            <a:endParaRPr lang="es-AR" sz="2000" b="1" dirty="0">
              <a:solidFill>
                <a:schemeClr val="accent1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803494" y="4328932"/>
            <a:ext cx="1770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1"/>
                </a:solidFill>
              </a:rPr>
              <a:t>called</a:t>
            </a:r>
            <a:endParaRPr lang="es-AR" sz="2000" b="1" dirty="0">
              <a:solidFill>
                <a:schemeClr val="accent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6842568" y="4328932"/>
            <a:ext cx="1770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chemeClr val="accent1"/>
                </a:solidFill>
              </a:rPr>
              <a:t>w</a:t>
            </a:r>
            <a:r>
              <a:rPr lang="es-MX" sz="2000" b="1" dirty="0" err="1" smtClean="0">
                <a:solidFill>
                  <a:schemeClr val="accent1"/>
                </a:solidFill>
              </a:rPr>
              <a:t>as</a:t>
            </a:r>
            <a:r>
              <a:rPr lang="es-MX" sz="2000" b="1" dirty="0" smtClean="0">
                <a:solidFill>
                  <a:schemeClr val="accent1"/>
                </a:solidFill>
              </a:rPr>
              <a:t> </a:t>
            </a:r>
            <a:r>
              <a:rPr lang="es-MX" sz="2000" b="1" dirty="0" err="1" smtClean="0">
                <a:solidFill>
                  <a:schemeClr val="accent1"/>
                </a:solidFill>
              </a:rPr>
              <a:t>talking</a:t>
            </a:r>
            <a:endParaRPr lang="es-AR" sz="2000" b="1" dirty="0">
              <a:solidFill>
                <a:schemeClr val="accent1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4016416" y="4919241"/>
            <a:ext cx="1770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chemeClr val="accent1"/>
                </a:solidFill>
              </a:rPr>
              <a:t>w</a:t>
            </a:r>
            <a:r>
              <a:rPr lang="es-MX" sz="2000" b="1" dirty="0" err="1" smtClean="0">
                <a:solidFill>
                  <a:schemeClr val="accent1"/>
                </a:solidFill>
              </a:rPr>
              <a:t>ere</a:t>
            </a:r>
            <a:r>
              <a:rPr lang="es-MX" sz="2000" b="1" dirty="0" smtClean="0">
                <a:solidFill>
                  <a:schemeClr val="accent1"/>
                </a:solidFill>
              </a:rPr>
              <a:t> </a:t>
            </a:r>
            <a:r>
              <a:rPr lang="es-MX" sz="2000" b="1" dirty="0" err="1" smtClean="0">
                <a:solidFill>
                  <a:schemeClr val="accent1"/>
                </a:solidFill>
              </a:rPr>
              <a:t>studying</a:t>
            </a:r>
            <a:endParaRPr lang="es-AR" sz="2000" b="1" dirty="0">
              <a:solidFill>
                <a:schemeClr val="accent1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8055979" y="4919241"/>
            <a:ext cx="1770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1"/>
                </a:solidFill>
              </a:rPr>
              <a:t>met</a:t>
            </a:r>
            <a:endParaRPr lang="es-AR" sz="2000" b="1" dirty="0">
              <a:solidFill>
                <a:schemeClr val="accent1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599727" y="5532698"/>
            <a:ext cx="1770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1"/>
                </a:solidFill>
              </a:rPr>
              <a:t>Were</a:t>
            </a:r>
            <a:endParaRPr lang="es-AR" sz="2000" b="1" dirty="0">
              <a:solidFill>
                <a:schemeClr val="accent1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580926" y="5509549"/>
            <a:ext cx="1770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1"/>
                </a:solidFill>
              </a:rPr>
              <a:t>living</a:t>
            </a:r>
            <a:endParaRPr lang="es-AR" sz="2000" b="1" dirty="0">
              <a:solidFill>
                <a:schemeClr val="accent1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3715474" y="5790627"/>
            <a:ext cx="1770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1"/>
                </a:solidFill>
              </a:rPr>
              <a:t>had</a:t>
            </a:r>
            <a:endParaRPr lang="es-AR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19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762" y="567916"/>
            <a:ext cx="6088284" cy="5795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907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90" y="2974152"/>
            <a:ext cx="102774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532" y="605846"/>
            <a:ext cx="5561033" cy="22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90" y="2263635"/>
            <a:ext cx="61817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675457" y="6145917"/>
            <a:ext cx="532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</a:t>
            </a:r>
            <a:endParaRPr lang="es-AR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212468" y="2971077"/>
            <a:ext cx="532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</a:t>
            </a:r>
            <a:endParaRPr lang="es-AR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9240458" y="2974152"/>
            <a:ext cx="532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</a:t>
            </a:r>
            <a:endParaRPr lang="es-AR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179852" y="3283803"/>
            <a:ext cx="779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with</a:t>
            </a:r>
            <a:endParaRPr lang="es-AR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7712600" y="3337245"/>
            <a:ext cx="532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</a:t>
            </a:r>
            <a:endParaRPr lang="es-AR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1529789" y="4263342"/>
            <a:ext cx="798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like</a:t>
            </a:r>
            <a:endParaRPr lang="es-AR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6414306" y="4560034"/>
            <a:ext cx="532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</a:t>
            </a:r>
            <a:endParaRPr lang="es-AR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2143248" y="4836108"/>
            <a:ext cx="532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at</a:t>
            </a:r>
            <a:endParaRPr lang="es-AR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2965050" y="5112182"/>
            <a:ext cx="819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away</a:t>
            </a:r>
            <a:endParaRPr lang="es-AR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90" y="895269"/>
            <a:ext cx="317182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41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960698" y="2372809"/>
            <a:ext cx="10857054" cy="29435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200"/>
              </a:lnSpc>
              <a:buAutoNum type="arabicPeriod"/>
            </a:pPr>
            <a:r>
              <a:rPr lang="es-MX" sz="2400" b="1" dirty="0" err="1" smtClean="0"/>
              <a:t>What’s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your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favourite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photo</a:t>
            </a:r>
            <a:r>
              <a:rPr lang="es-MX" sz="2400" b="1" dirty="0" smtClean="0"/>
              <a:t>?</a:t>
            </a:r>
          </a:p>
          <a:p>
            <a:pPr marL="457200" indent="-457200">
              <a:lnSpc>
                <a:spcPts val="3200"/>
              </a:lnSpc>
              <a:buAutoNum type="arabicPeriod"/>
            </a:pPr>
            <a:r>
              <a:rPr lang="es-MX" sz="2400" b="1" dirty="0" err="1" smtClean="0"/>
              <a:t>Who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took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the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photo</a:t>
            </a:r>
            <a:r>
              <a:rPr lang="es-MX" sz="2400" b="1" dirty="0" smtClean="0"/>
              <a:t>? </a:t>
            </a:r>
            <a:r>
              <a:rPr lang="es-MX" sz="2400" b="1" dirty="0" err="1" smtClean="0"/>
              <a:t>When</a:t>
            </a:r>
            <a:r>
              <a:rPr lang="es-MX" sz="2400" b="1" dirty="0" smtClean="0"/>
              <a:t>?</a:t>
            </a:r>
          </a:p>
          <a:p>
            <a:pPr marL="457200" indent="-457200">
              <a:lnSpc>
                <a:spcPts val="3200"/>
              </a:lnSpc>
              <a:buAutoNum type="arabicPeriod"/>
            </a:pPr>
            <a:r>
              <a:rPr lang="es-MX" sz="2400" b="1" dirty="0" err="1" smtClean="0"/>
              <a:t>Where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were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you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when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the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photo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was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taken</a:t>
            </a:r>
            <a:r>
              <a:rPr lang="es-MX" sz="2400" b="1" dirty="0" smtClean="0"/>
              <a:t>?</a:t>
            </a:r>
          </a:p>
          <a:p>
            <a:pPr marL="457200" indent="-457200">
              <a:lnSpc>
                <a:spcPts val="3200"/>
              </a:lnSpc>
              <a:buAutoNum type="arabicPeriod"/>
            </a:pPr>
            <a:r>
              <a:rPr lang="es-MX" sz="2400" b="1" dirty="0" err="1" smtClean="0"/>
              <a:t>Who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were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you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with</a:t>
            </a:r>
            <a:r>
              <a:rPr lang="es-MX" sz="2400" b="1" dirty="0" smtClean="0"/>
              <a:t>?</a:t>
            </a:r>
          </a:p>
          <a:p>
            <a:pPr marL="457200" indent="-457200">
              <a:lnSpc>
                <a:spcPts val="3200"/>
              </a:lnSpc>
              <a:buAutoNum type="arabicPeriod"/>
            </a:pPr>
            <a:r>
              <a:rPr lang="es-MX" sz="2400" b="1" dirty="0" err="1" smtClean="0"/>
              <a:t>What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was</a:t>
            </a:r>
            <a:r>
              <a:rPr lang="es-MX" sz="2400" b="1" dirty="0" smtClean="0"/>
              <a:t> happening </a:t>
            </a:r>
            <a:r>
              <a:rPr lang="es-MX" sz="2400" b="1" dirty="0" err="1" smtClean="0"/>
              <a:t>when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you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took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the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photo</a:t>
            </a:r>
            <a:r>
              <a:rPr lang="es-MX" sz="2400" b="1" dirty="0" smtClean="0"/>
              <a:t>/</a:t>
            </a:r>
            <a:r>
              <a:rPr lang="es-MX" sz="2400" b="1" dirty="0" err="1" smtClean="0"/>
              <a:t>when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the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photo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was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taken</a:t>
            </a:r>
            <a:endParaRPr lang="es-MX" sz="2400" b="1" dirty="0" smtClean="0"/>
          </a:p>
          <a:p>
            <a:pPr marL="457200" indent="-457200">
              <a:lnSpc>
                <a:spcPts val="3200"/>
              </a:lnSpc>
              <a:buAutoNum type="arabicPeriod"/>
            </a:pPr>
            <a:r>
              <a:rPr lang="es-MX" sz="2400" b="1" dirty="0" err="1" smtClean="0"/>
              <a:t>Why</a:t>
            </a:r>
            <a:r>
              <a:rPr lang="es-MX" sz="2400" b="1" dirty="0" smtClean="0"/>
              <a:t> do </a:t>
            </a:r>
            <a:r>
              <a:rPr lang="es-MX" sz="2400" b="1" dirty="0" err="1" smtClean="0"/>
              <a:t>you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like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it</a:t>
            </a:r>
            <a:r>
              <a:rPr lang="es-MX" sz="2400" b="1" dirty="0" smtClean="0"/>
              <a:t>?</a:t>
            </a:r>
          </a:p>
          <a:p>
            <a:pPr marL="457200" indent="-457200">
              <a:lnSpc>
                <a:spcPts val="3200"/>
              </a:lnSpc>
              <a:buAutoNum type="arabicPeriod"/>
            </a:pPr>
            <a:r>
              <a:rPr lang="es-MX" sz="2400" b="1" dirty="0" err="1" smtClean="0"/>
              <a:t>Where</a:t>
            </a:r>
            <a:r>
              <a:rPr lang="es-MX" sz="2400" b="1" dirty="0" smtClean="0"/>
              <a:t> do </a:t>
            </a:r>
            <a:r>
              <a:rPr lang="es-MX" sz="2400" b="1" dirty="0" err="1" smtClean="0"/>
              <a:t>you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keep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it</a:t>
            </a:r>
            <a:r>
              <a:rPr lang="es-MX" sz="2400" b="1" dirty="0"/>
              <a:t>?</a:t>
            </a:r>
            <a:r>
              <a:rPr lang="es-MX" sz="2400" b="1" dirty="0" smtClean="0"/>
              <a:t> </a:t>
            </a:r>
            <a:endParaRPr lang="es-AR" sz="2400" b="1" dirty="0"/>
          </a:p>
        </p:txBody>
      </p:sp>
      <p:sp>
        <p:nvSpPr>
          <p:cNvPr id="5" name="4 Rectángulo"/>
          <p:cNvSpPr/>
          <p:nvPr/>
        </p:nvSpPr>
        <p:spPr>
          <a:xfrm>
            <a:off x="932824" y="802869"/>
            <a:ext cx="102367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es-ES" sz="44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Write</a:t>
            </a:r>
            <a:r>
              <a:rPr lang="es-ES" sz="4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44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about</a:t>
            </a:r>
            <a:r>
              <a:rPr lang="es-ES" sz="4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44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your</a:t>
            </a:r>
            <a:r>
              <a:rPr lang="es-ES" sz="4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44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favourite</a:t>
            </a:r>
            <a:r>
              <a:rPr lang="es-ES" sz="4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44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photo</a:t>
            </a:r>
            <a:endParaRPr lang="es-ES" sz="4400" b="1" i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041722" y="1876156"/>
            <a:ext cx="4687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b="1" i="1" dirty="0" smtClean="0"/>
              <a:t>Use </a:t>
            </a:r>
            <a:r>
              <a:rPr lang="es-MX" b="1" i="1" dirty="0" err="1" smtClean="0"/>
              <a:t>the</a:t>
            </a:r>
            <a:r>
              <a:rPr lang="es-MX" b="1" i="1" dirty="0" smtClean="0"/>
              <a:t> </a:t>
            </a:r>
            <a:r>
              <a:rPr lang="es-MX" b="1" i="1" dirty="0" err="1" smtClean="0"/>
              <a:t>following</a:t>
            </a:r>
            <a:r>
              <a:rPr lang="es-MX" b="1" i="1" dirty="0" smtClean="0"/>
              <a:t> </a:t>
            </a:r>
            <a:r>
              <a:rPr lang="es-MX" b="1" i="1" dirty="0" err="1" smtClean="0"/>
              <a:t>questions</a:t>
            </a:r>
            <a:r>
              <a:rPr lang="es-MX" b="1" i="1" dirty="0" smtClean="0"/>
              <a:t> as a </a:t>
            </a:r>
            <a:r>
              <a:rPr lang="es-MX" b="1" i="1" dirty="0" err="1" smtClean="0"/>
              <a:t>guide</a:t>
            </a:r>
            <a:r>
              <a:rPr lang="es-MX" b="1" i="1" dirty="0" smtClean="0"/>
              <a:t>.</a:t>
            </a:r>
          </a:p>
          <a:p>
            <a:endParaRPr lang="es-AR" b="1" i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1041722" y="5547260"/>
            <a:ext cx="4687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b="1" i="1" dirty="0" err="1" smtClean="0"/>
              <a:t>Attach</a:t>
            </a:r>
            <a:r>
              <a:rPr lang="es-MX" b="1" i="1" dirty="0" smtClean="0"/>
              <a:t> a </a:t>
            </a:r>
            <a:r>
              <a:rPr lang="es-MX" b="1" i="1" dirty="0" err="1" smtClean="0"/>
              <a:t>copy</a:t>
            </a:r>
            <a:r>
              <a:rPr lang="es-MX" b="1" i="1" dirty="0" smtClean="0"/>
              <a:t> of </a:t>
            </a:r>
            <a:r>
              <a:rPr lang="es-MX" b="1" i="1" dirty="0" err="1" smtClean="0"/>
              <a:t>the</a:t>
            </a:r>
            <a:r>
              <a:rPr lang="es-MX" b="1" i="1" dirty="0" smtClean="0"/>
              <a:t> </a:t>
            </a:r>
            <a:r>
              <a:rPr lang="es-MX" b="1" i="1" dirty="0" err="1" smtClean="0"/>
              <a:t>photo</a:t>
            </a:r>
            <a:r>
              <a:rPr lang="es-MX" b="1" i="1" dirty="0" smtClean="0"/>
              <a:t>.</a:t>
            </a:r>
            <a:endParaRPr lang="es-AR" b="1" i="1" dirty="0"/>
          </a:p>
        </p:txBody>
      </p:sp>
    </p:spTree>
    <p:extLst>
      <p:ext uri="{BB962C8B-B14F-4D97-AF65-F5344CB8AC3E}">
        <p14:creationId xmlns:p14="http://schemas.microsoft.com/office/powerpoint/2010/main" val="260224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619" y="527442"/>
            <a:ext cx="9167148" cy="5920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398" y="6009672"/>
            <a:ext cx="404812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2" y="270267"/>
            <a:ext cx="6383338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 redondeado"/>
          <p:cNvSpPr/>
          <p:nvPr/>
        </p:nvSpPr>
        <p:spPr>
          <a:xfrm>
            <a:off x="5116011" y="2245489"/>
            <a:ext cx="439837" cy="45719"/>
          </a:xfrm>
          <a:prstGeom prst="round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5 Rectángulo redondeado"/>
          <p:cNvSpPr/>
          <p:nvPr/>
        </p:nvSpPr>
        <p:spPr>
          <a:xfrm>
            <a:off x="3613231" y="3267629"/>
            <a:ext cx="439837" cy="45719"/>
          </a:xfrm>
          <a:prstGeom prst="round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Rectángulo redondeado"/>
          <p:cNvSpPr/>
          <p:nvPr/>
        </p:nvSpPr>
        <p:spPr>
          <a:xfrm>
            <a:off x="1288649" y="3244770"/>
            <a:ext cx="439837" cy="45719"/>
          </a:xfrm>
          <a:prstGeom prst="round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Rectángulo redondeado"/>
          <p:cNvSpPr/>
          <p:nvPr/>
        </p:nvSpPr>
        <p:spPr>
          <a:xfrm>
            <a:off x="5555848" y="3244769"/>
            <a:ext cx="439837" cy="45719"/>
          </a:xfrm>
          <a:prstGeom prst="round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Rectángulo redondeado"/>
          <p:cNvSpPr/>
          <p:nvPr/>
        </p:nvSpPr>
        <p:spPr>
          <a:xfrm>
            <a:off x="4676174" y="3609951"/>
            <a:ext cx="439837" cy="45719"/>
          </a:xfrm>
          <a:prstGeom prst="roundRect">
            <a:avLst/>
          </a:prstGeom>
          <a:solidFill>
            <a:srgbClr val="00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Rectángulo redondeado"/>
          <p:cNvSpPr/>
          <p:nvPr/>
        </p:nvSpPr>
        <p:spPr>
          <a:xfrm>
            <a:off x="4676173" y="3918030"/>
            <a:ext cx="439837" cy="45719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Rectángulo redondeado"/>
          <p:cNvSpPr/>
          <p:nvPr/>
        </p:nvSpPr>
        <p:spPr>
          <a:xfrm>
            <a:off x="5098648" y="4635850"/>
            <a:ext cx="439837" cy="45719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Rectángulo redondeado"/>
          <p:cNvSpPr/>
          <p:nvPr/>
        </p:nvSpPr>
        <p:spPr>
          <a:xfrm>
            <a:off x="4136022" y="4263342"/>
            <a:ext cx="439837" cy="45719"/>
          </a:xfrm>
          <a:prstGeom prst="round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15 Rectángulo redondeado"/>
          <p:cNvSpPr/>
          <p:nvPr/>
        </p:nvSpPr>
        <p:spPr>
          <a:xfrm>
            <a:off x="5860650" y="6306997"/>
            <a:ext cx="439837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16 Rectángulo redondeado"/>
          <p:cNvSpPr/>
          <p:nvPr/>
        </p:nvSpPr>
        <p:spPr>
          <a:xfrm>
            <a:off x="3393312" y="4641638"/>
            <a:ext cx="439837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17 Rectángulo redondeado"/>
          <p:cNvSpPr/>
          <p:nvPr/>
        </p:nvSpPr>
        <p:spPr>
          <a:xfrm>
            <a:off x="6300487" y="4980972"/>
            <a:ext cx="439837" cy="45719"/>
          </a:xfrm>
          <a:prstGeom prst="round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18 Rectángulo redondeado"/>
          <p:cNvSpPr/>
          <p:nvPr/>
        </p:nvSpPr>
        <p:spPr>
          <a:xfrm>
            <a:off x="2262851" y="5642658"/>
            <a:ext cx="439837" cy="45719"/>
          </a:xfrm>
          <a:prstGeom prst="roundRect">
            <a:avLst/>
          </a:prstGeom>
          <a:solidFill>
            <a:srgbClr val="00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19 Rectángulo redondeado"/>
          <p:cNvSpPr/>
          <p:nvPr/>
        </p:nvSpPr>
        <p:spPr>
          <a:xfrm>
            <a:off x="3343155" y="5623656"/>
            <a:ext cx="439837" cy="45719"/>
          </a:xfrm>
          <a:prstGeom prst="round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21 Rectángulo redondeado"/>
          <p:cNvSpPr/>
          <p:nvPr/>
        </p:nvSpPr>
        <p:spPr>
          <a:xfrm>
            <a:off x="5129515" y="5665517"/>
            <a:ext cx="439837" cy="45719"/>
          </a:xfrm>
          <a:prstGeom prst="roundRect">
            <a:avLst/>
          </a:prstGeom>
          <a:solidFill>
            <a:srgbClr val="EA34EA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22 Rectángulo redondeado"/>
          <p:cNvSpPr/>
          <p:nvPr/>
        </p:nvSpPr>
        <p:spPr>
          <a:xfrm>
            <a:off x="5310850" y="5969161"/>
            <a:ext cx="439837" cy="45719"/>
          </a:xfrm>
          <a:prstGeom prst="round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4004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>
            <a:extLst>
              <a:ext uri="{FF2B5EF4-FFF2-40B4-BE49-F238E27FC236}">
                <a16:creationId xmlns="" xmlns:a16="http://schemas.microsoft.com/office/drawing/2014/main" id="{B3797175-D690-9A12-941E-D14E605FBA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69" y="57666"/>
            <a:ext cx="12165907" cy="6631458"/>
          </a:xfrm>
        </p:spPr>
      </p:pic>
      <p:sp>
        <p:nvSpPr>
          <p:cNvPr id="2" name="1 CuadroTexto"/>
          <p:cNvSpPr txBox="1"/>
          <p:nvPr/>
        </p:nvSpPr>
        <p:spPr>
          <a:xfrm>
            <a:off x="787078" y="6308203"/>
            <a:ext cx="32987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I </a:t>
            </a:r>
            <a:r>
              <a:rPr lang="es-MX" sz="2000" b="1" dirty="0" err="1" smtClean="0"/>
              <a:t>was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cleaning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Gallery</a:t>
            </a:r>
            <a:r>
              <a:rPr lang="es-MX" sz="2000" b="1" dirty="0" smtClean="0"/>
              <a:t> 6.</a:t>
            </a:r>
            <a:endParaRPr lang="es-AR" sz="2000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4909595" y="6260548"/>
            <a:ext cx="32987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/>
              <a:t>Were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trying</a:t>
            </a:r>
            <a:r>
              <a:rPr lang="es-MX" sz="2000" b="1" dirty="0" smtClean="0"/>
              <a:t> to </a:t>
            </a:r>
            <a:r>
              <a:rPr lang="es-MX" sz="2000" b="1" dirty="0" err="1" smtClean="0"/>
              <a:t>find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the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exit</a:t>
            </a:r>
            <a:r>
              <a:rPr lang="es-MX" sz="2000" b="1" dirty="0" smtClean="0"/>
              <a:t>.</a:t>
            </a:r>
            <a:endParaRPr lang="es-AR" sz="2000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8497747" y="6308203"/>
            <a:ext cx="32987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I </a:t>
            </a:r>
            <a:r>
              <a:rPr lang="es-MX" sz="2000" b="1" dirty="0" err="1" smtClean="0"/>
              <a:t>was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closing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the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windows</a:t>
            </a:r>
            <a:r>
              <a:rPr lang="es-MX" sz="2000" b="1" dirty="0" smtClean="0"/>
              <a:t>.</a:t>
            </a:r>
            <a:endParaRPr lang="es-AR" sz="2000" b="1" dirty="0"/>
          </a:p>
        </p:txBody>
      </p:sp>
    </p:spTree>
    <p:extLst>
      <p:ext uri="{BB962C8B-B14F-4D97-AF65-F5344CB8AC3E}">
        <p14:creationId xmlns:p14="http://schemas.microsoft.com/office/powerpoint/2010/main" val="360192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50"/>
    </mc:Choice>
    <mc:Fallback xmlns="">
      <p:transition spd="slow" advTm="35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="" xmlns:a16="http://schemas.microsoft.com/office/drawing/2014/main" id="{6BBDEE8D-25D8-716A-9E97-4A67419581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582" y="848498"/>
            <a:ext cx="11980835" cy="5469924"/>
          </a:xfrm>
        </p:spPr>
      </p:pic>
      <p:sp>
        <p:nvSpPr>
          <p:cNvPr id="2" name="1 CuadroTexto"/>
          <p:cNvSpPr txBox="1"/>
          <p:nvPr/>
        </p:nvSpPr>
        <p:spPr>
          <a:xfrm>
            <a:off x="1354238" y="5382227"/>
            <a:ext cx="24885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/>
              <a:t>Were</a:t>
            </a:r>
            <a:r>
              <a:rPr lang="es-MX" sz="2200" b="1" dirty="0" smtClean="0"/>
              <a:t> </a:t>
            </a:r>
            <a:r>
              <a:rPr lang="es-MX" sz="2200" b="1" dirty="0" err="1" smtClean="0"/>
              <a:t>washing</a:t>
            </a:r>
            <a:r>
              <a:rPr lang="es-MX" sz="2200" b="1" dirty="0" smtClean="0"/>
              <a:t> </a:t>
            </a:r>
            <a:r>
              <a:rPr lang="es-MX" sz="2200" b="1" dirty="0" err="1" smtClean="0"/>
              <a:t>the</a:t>
            </a:r>
            <a:r>
              <a:rPr lang="es-MX" sz="2200" b="1" dirty="0" smtClean="0"/>
              <a:t> </a:t>
            </a:r>
            <a:r>
              <a:rPr lang="es-MX" sz="2200" b="1" dirty="0" err="1" smtClean="0"/>
              <a:t>coffee</a:t>
            </a:r>
            <a:r>
              <a:rPr lang="es-MX" sz="2200" b="1" dirty="0" smtClean="0"/>
              <a:t> cups</a:t>
            </a:r>
            <a:endParaRPr lang="es-AR" sz="2200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4689676" y="5382227"/>
            <a:ext cx="24885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/>
              <a:t>Was</a:t>
            </a:r>
            <a:r>
              <a:rPr lang="es-MX" sz="2200" b="1" dirty="0" smtClean="0"/>
              <a:t> </a:t>
            </a:r>
            <a:r>
              <a:rPr lang="es-MX" sz="2200" b="1" dirty="0" err="1" smtClean="0"/>
              <a:t>counting</a:t>
            </a:r>
            <a:r>
              <a:rPr lang="es-MX" sz="2200" b="1" dirty="0" smtClean="0"/>
              <a:t> </a:t>
            </a:r>
            <a:r>
              <a:rPr lang="es-MX" sz="2200" b="1" dirty="0" err="1" smtClean="0"/>
              <a:t>money</a:t>
            </a:r>
            <a:endParaRPr lang="es-AR" sz="2200" b="1" dirty="0"/>
          </a:p>
        </p:txBody>
      </p:sp>
    </p:spTree>
    <p:extLst>
      <p:ext uri="{BB962C8B-B14F-4D97-AF65-F5344CB8AC3E}">
        <p14:creationId xmlns:p14="http://schemas.microsoft.com/office/powerpoint/2010/main" val="358929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54"/>
    </mc:Choice>
    <mc:Fallback xmlns="">
      <p:transition spd="slow" advTm="27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43" y="1041346"/>
            <a:ext cx="9267496" cy="4478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 redondeado"/>
          <p:cNvSpPr/>
          <p:nvPr/>
        </p:nvSpPr>
        <p:spPr>
          <a:xfrm>
            <a:off x="3950827" y="1404395"/>
            <a:ext cx="439837" cy="45719"/>
          </a:xfrm>
          <a:prstGeom prst="roundRect">
            <a:avLst/>
          </a:prstGeom>
          <a:solidFill>
            <a:srgbClr val="00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4 Rectángulo redondeado"/>
          <p:cNvSpPr/>
          <p:nvPr/>
        </p:nvSpPr>
        <p:spPr>
          <a:xfrm>
            <a:off x="5881852" y="1387322"/>
            <a:ext cx="439837" cy="45719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5 Rectángulo redondeado"/>
          <p:cNvSpPr/>
          <p:nvPr/>
        </p:nvSpPr>
        <p:spPr>
          <a:xfrm>
            <a:off x="2052578" y="1832658"/>
            <a:ext cx="439837" cy="45719"/>
          </a:xfrm>
          <a:prstGeom prst="roundRect">
            <a:avLst/>
          </a:prstGeom>
          <a:solidFill>
            <a:srgbClr val="00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Rectángulo redondeado"/>
          <p:cNvSpPr/>
          <p:nvPr/>
        </p:nvSpPr>
        <p:spPr>
          <a:xfrm>
            <a:off x="1184443" y="2737993"/>
            <a:ext cx="439837" cy="45719"/>
          </a:xfrm>
          <a:prstGeom prst="round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 redondeado"/>
          <p:cNvSpPr/>
          <p:nvPr/>
        </p:nvSpPr>
        <p:spPr>
          <a:xfrm>
            <a:off x="4170745" y="2715133"/>
            <a:ext cx="439837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Rectángulo redondeado"/>
          <p:cNvSpPr/>
          <p:nvPr/>
        </p:nvSpPr>
        <p:spPr>
          <a:xfrm>
            <a:off x="9066836" y="2730566"/>
            <a:ext cx="439837" cy="45719"/>
          </a:xfrm>
          <a:prstGeom prst="round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Rectángulo redondeado"/>
          <p:cNvSpPr/>
          <p:nvPr/>
        </p:nvSpPr>
        <p:spPr>
          <a:xfrm>
            <a:off x="4323144" y="3140598"/>
            <a:ext cx="439837" cy="45719"/>
          </a:xfrm>
          <a:prstGeom prst="round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Rectángulo redondeado"/>
          <p:cNvSpPr/>
          <p:nvPr/>
        </p:nvSpPr>
        <p:spPr>
          <a:xfrm>
            <a:off x="4762981" y="3603585"/>
            <a:ext cx="769718" cy="45719"/>
          </a:xfrm>
          <a:prstGeom prst="roundRect">
            <a:avLst/>
          </a:prstGeom>
          <a:solidFill>
            <a:srgbClr val="C0CBAD"/>
          </a:solidFill>
          <a:ln>
            <a:solidFill>
              <a:srgbClr val="C0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Rectángulo redondeado"/>
          <p:cNvSpPr/>
          <p:nvPr/>
        </p:nvSpPr>
        <p:spPr>
          <a:xfrm>
            <a:off x="5147840" y="4033777"/>
            <a:ext cx="769718" cy="45719"/>
          </a:xfrm>
          <a:prstGeom prst="roundRect">
            <a:avLst/>
          </a:prstGeom>
          <a:solidFill>
            <a:srgbClr val="C0CBAD"/>
          </a:solidFill>
          <a:ln>
            <a:solidFill>
              <a:srgbClr val="C0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0932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006" y="868101"/>
            <a:ext cx="10155349" cy="4942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 redondeado"/>
          <p:cNvSpPr/>
          <p:nvPr/>
        </p:nvSpPr>
        <p:spPr>
          <a:xfrm>
            <a:off x="1483490" y="5638800"/>
            <a:ext cx="439837" cy="45719"/>
          </a:xfrm>
          <a:prstGeom prst="round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" name="3 Rectángulo redondeado"/>
          <p:cNvSpPr/>
          <p:nvPr/>
        </p:nvSpPr>
        <p:spPr>
          <a:xfrm>
            <a:off x="8569125" y="1288649"/>
            <a:ext cx="439837" cy="45719"/>
          </a:xfrm>
          <a:prstGeom prst="round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4 Rectángulo redondeado"/>
          <p:cNvSpPr/>
          <p:nvPr/>
        </p:nvSpPr>
        <p:spPr>
          <a:xfrm>
            <a:off x="9934938" y="1280642"/>
            <a:ext cx="439837" cy="45719"/>
          </a:xfrm>
          <a:prstGeom prst="round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5 Rectángulo redondeado"/>
          <p:cNvSpPr/>
          <p:nvPr/>
        </p:nvSpPr>
        <p:spPr>
          <a:xfrm>
            <a:off x="2469268" y="1740061"/>
            <a:ext cx="439837" cy="45719"/>
          </a:xfrm>
          <a:prstGeom prst="roundRect">
            <a:avLst/>
          </a:prstGeom>
          <a:solidFill>
            <a:srgbClr val="00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Rectángulo redondeado"/>
          <p:cNvSpPr/>
          <p:nvPr/>
        </p:nvSpPr>
        <p:spPr>
          <a:xfrm>
            <a:off x="8388498" y="2191473"/>
            <a:ext cx="439837" cy="45719"/>
          </a:xfrm>
          <a:prstGeom prst="round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Rectángulo redondeado"/>
          <p:cNvSpPr/>
          <p:nvPr/>
        </p:nvSpPr>
        <p:spPr>
          <a:xfrm>
            <a:off x="4296137" y="2627643"/>
            <a:ext cx="439837" cy="4571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Rectángulo redondeado"/>
          <p:cNvSpPr/>
          <p:nvPr/>
        </p:nvSpPr>
        <p:spPr>
          <a:xfrm>
            <a:off x="8608416" y="4033777"/>
            <a:ext cx="439837" cy="45719"/>
          </a:xfrm>
          <a:prstGeom prst="roundRect">
            <a:avLst/>
          </a:prstGeom>
          <a:solidFill>
            <a:srgbClr val="00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 redondeado"/>
          <p:cNvSpPr/>
          <p:nvPr/>
        </p:nvSpPr>
        <p:spPr>
          <a:xfrm>
            <a:off x="7483035" y="4739833"/>
            <a:ext cx="439837" cy="45719"/>
          </a:xfrm>
          <a:prstGeom prst="roundRect">
            <a:avLst/>
          </a:prstGeom>
          <a:solidFill>
            <a:srgbClr val="00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Rectángulo redondeado"/>
          <p:cNvSpPr/>
          <p:nvPr/>
        </p:nvSpPr>
        <p:spPr>
          <a:xfrm>
            <a:off x="7043198" y="5212466"/>
            <a:ext cx="439837" cy="45719"/>
          </a:xfrm>
          <a:prstGeom prst="round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4713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165" y="532437"/>
            <a:ext cx="9459245" cy="35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25" y="4110499"/>
            <a:ext cx="5709133" cy="56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3" y="4821691"/>
            <a:ext cx="6212795" cy="59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673" y="4773651"/>
            <a:ext cx="2255095" cy="29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63" y="5457454"/>
            <a:ext cx="5752035" cy="56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89" y="6118533"/>
            <a:ext cx="5588603" cy="31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329" y="6118533"/>
            <a:ext cx="4517031" cy="294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" name="1 Entrada de lápiz"/>
              <p14:cNvContentPartPr/>
              <p14:nvPr/>
            </p14:nvContentPartPr>
            <p14:xfrm>
              <a:off x="1982520" y="4295160"/>
              <a:ext cx="178920" cy="360"/>
            </p14:xfrm>
          </p:contentPart>
        </mc:Choice>
        <mc:Fallback>
          <p:pic>
            <p:nvPicPr>
              <p:cNvPr id="2" name="1 Entrada de lápiz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966680" y="4231800"/>
                <a:ext cx="2106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" name="2 Entrada de lápiz"/>
              <p14:cNvContentPartPr/>
              <p14:nvPr/>
            </p14:nvContentPartPr>
            <p14:xfrm>
              <a:off x="2973600" y="4295160"/>
              <a:ext cx="134280" cy="360"/>
            </p14:xfrm>
          </p:contentPart>
        </mc:Choice>
        <mc:Fallback>
          <p:pic>
            <p:nvPicPr>
              <p:cNvPr id="3" name="2 Entrada de lápiz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957760" y="4231800"/>
                <a:ext cx="1659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" name="3 Entrada de lápiz"/>
              <p14:cNvContentPartPr/>
              <p14:nvPr/>
            </p14:nvContentPartPr>
            <p14:xfrm>
              <a:off x="5554440" y="4286160"/>
              <a:ext cx="196560" cy="9360"/>
            </p14:xfrm>
          </p:contentPart>
        </mc:Choice>
        <mc:Fallback>
          <p:pic>
            <p:nvPicPr>
              <p:cNvPr id="4" name="3 Entrada de lápiz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538240" y="4222800"/>
                <a:ext cx="22860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5" name="4 Entrada de lápiz"/>
              <p14:cNvContentPartPr/>
              <p14:nvPr/>
            </p14:nvContentPartPr>
            <p14:xfrm>
              <a:off x="1946520" y="4956120"/>
              <a:ext cx="125640" cy="18000"/>
            </p14:xfrm>
          </p:contentPart>
        </mc:Choice>
        <mc:Fallback>
          <p:pic>
            <p:nvPicPr>
              <p:cNvPr id="5" name="4 Entrada de lápiz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930680" y="4892400"/>
                <a:ext cx="15732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6" name="5 Entrada de lápiz"/>
              <p14:cNvContentPartPr/>
              <p14:nvPr/>
            </p14:nvContentPartPr>
            <p14:xfrm>
              <a:off x="3304080" y="4964760"/>
              <a:ext cx="196560" cy="360"/>
            </p14:xfrm>
          </p:contentPart>
        </mc:Choice>
        <mc:Fallback>
          <p:pic>
            <p:nvPicPr>
              <p:cNvPr id="6" name="5 Entrada de lápiz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288240" y="4901400"/>
                <a:ext cx="2286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7" name="6 Entrada de lápiz"/>
              <p14:cNvContentPartPr/>
              <p14:nvPr/>
            </p14:nvContentPartPr>
            <p14:xfrm>
              <a:off x="4357800" y="4964760"/>
              <a:ext cx="187920" cy="18360"/>
            </p14:xfrm>
          </p:contentPart>
        </mc:Choice>
        <mc:Fallback>
          <p:pic>
            <p:nvPicPr>
              <p:cNvPr id="7" name="6 Entrada de lápiz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341960" y="4901400"/>
                <a:ext cx="2196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8" name="7 Entrada de lápiz"/>
              <p14:cNvContentPartPr/>
              <p14:nvPr/>
            </p14:nvContentPartPr>
            <p14:xfrm>
              <a:off x="2214720" y="5268600"/>
              <a:ext cx="178920" cy="360"/>
            </p14:xfrm>
          </p:contentPart>
        </mc:Choice>
        <mc:Fallback>
          <p:pic>
            <p:nvPicPr>
              <p:cNvPr id="8" name="7 Entrada de lápiz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198520" y="5204880"/>
                <a:ext cx="21096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0" name="9 Entrada de lápiz"/>
              <p14:cNvContentPartPr/>
              <p14:nvPr/>
            </p14:nvContentPartPr>
            <p14:xfrm>
              <a:off x="5438160" y="5259600"/>
              <a:ext cx="366480" cy="360"/>
            </p14:xfrm>
          </p:contentPart>
        </mc:Choice>
        <mc:Fallback>
          <p:pic>
            <p:nvPicPr>
              <p:cNvPr id="10" name="9 Entrada de lápiz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422320" y="5196240"/>
                <a:ext cx="3981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1" name="10 Entrada de lápiz"/>
              <p14:cNvContentPartPr/>
              <p14:nvPr/>
            </p14:nvContentPartPr>
            <p14:xfrm>
              <a:off x="8393760" y="4929120"/>
              <a:ext cx="214920" cy="360"/>
            </p14:xfrm>
          </p:contentPart>
        </mc:Choice>
        <mc:Fallback>
          <p:pic>
            <p:nvPicPr>
              <p:cNvPr id="11" name="10 Entrada de lápiz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377920" y="4865760"/>
                <a:ext cx="2466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2" name="11 Entrada de lápiz"/>
              <p14:cNvContentPartPr/>
              <p14:nvPr/>
            </p14:nvContentPartPr>
            <p14:xfrm>
              <a:off x="10760400" y="5599080"/>
              <a:ext cx="366480" cy="18000"/>
            </p14:xfrm>
          </p:contentPart>
        </mc:Choice>
        <mc:Fallback>
          <p:pic>
            <p:nvPicPr>
              <p:cNvPr id="12" name="11 Entrada de lápiz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0744560" y="5535360"/>
                <a:ext cx="39816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3" name="12 Entrada de lápiz"/>
              <p14:cNvContentPartPr/>
              <p14:nvPr/>
            </p14:nvContentPartPr>
            <p14:xfrm>
              <a:off x="10028160" y="6250680"/>
              <a:ext cx="250200" cy="360"/>
            </p14:xfrm>
          </p:contentPart>
        </mc:Choice>
        <mc:Fallback>
          <p:pic>
            <p:nvPicPr>
              <p:cNvPr id="13" name="12 Entrada de lápiz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012320" y="6187320"/>
                <a:ext cx="281880" cy="12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030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691" y="1368286"/>
            <a:ext cx="7591294" cy="417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3219691" y="3025393"/>
            <a:ext cx="7523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rgbClr val="FF0000"/>
                </a:solidFill>
              </a:rPr>
              <a:t>In</a:t>
            </a:r>
            <a:endParaRPr lang="es-AR" sz="22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194384" y="3050471"/>
            <a:ext cx="7523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rgbClr val="FF0000"/>
                </a:solidFill>
              </a:rPr>
              <a:t>in</a:t>
            </a:r>
            <a:endParaRPr lang="es-AR" sz="22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124673" y="2270567"/>
            <a:ext cx="7523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2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251767" y="3481358"/>
            <a:ext cx="7523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rgbClr val="FF0000"/>
                </a:solidFill>
              </a:rPr>
              <a:t>at</a:t>
            </a:r>
            <a:endParaRPr lang="es-AR" sz="22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219691" y="4251767"/>
            <a:ext cx="7523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srgbClr val="FF0000"/>
                </a:solidFill>
              </a:rPr>
              <a:t>On</a:t>
            </a:r>
            <a:endParaRPr lang="es-AR" sz="22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548131" y="4670461"/>
            <a:ext cx="7523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rgbClr val="FF0000"/>
                </a:solidFill>
              </a:rPr>
              <a:t>in</a:t>
            </a:r>
            <a:endParaRPr lang="es-AR" sz="2200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3219690" y="4997176"/>
            <a:ext cx="7523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rgbClr val="FF0000"/>
                </a:solidFill>
              </a:rPr>
              <a:t>in</a:t>
            </a:r>
            <a:endParaRPr lang="es-AR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19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5" y="897279"/>
            <a:ext cx="5917919" cy="5341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457575" y="586085"/>
            <a:ext cx="8258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in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EF4e_PreintSB_2.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40051" y="899815"/>
            <a:ext cx="609600" cy="60960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7516"/>
            <a:ext cx="37242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995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2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509" y="1346220"/>
            <a:ext cx="6349618" cy="441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725401" y="586085"/>
            <a:ext cx="1109599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on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3399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EF4e_PreintSB_2.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40051" y="899815"/>
            <a:ext cx="609600" cy="60960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830" y="5906690"/>
            <a:ext cx="37242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95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2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982" y="1252959"/>
            <a:ext cx="6910086" cy="465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833411" y="586085"/>
            <a:ext cx="893579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AT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CC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EF4e_PreintSB_2.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40051" y="899815"/>
            <a:ext cx="609600" cy="609600"/>
          </a:xfrm>
          <a:prstGeom prst="rect">
            <a:avLst/>
          </a:prstGeom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830" y="5906690"/>
            <a:ext cx="37242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39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2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1077</TotalTime>
  <Words>157</Words>
  <Application>Microsoft Office PowerPoint</Application>
  <PresentationFormat>Personalizado</PresentationFormat>
  <Paragraphs>59</Paragraphs>
  <Slides>21</Slides>
  <Notes>0</Notes>
  <HiddenSlides>0</HiddenSlides>
  <MMClips>5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21</vt:i4>
      </vt:variant>
    </vt:vector>
  </HeadingPairs>
  <TitlesOfParts>
    <vt:vector size="23" baseType="lpstr"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gladysmaba@outlook.com</cp:lastModifiedBy>
  <cp:revision>60</cp:revision>
  <dcterms:created xsi:type="dcterms:W3CDTF">2020-06-12T20:33:50Z</dcterms:created>
  <dcterms:modified xsi:type="dcterms:W3CDTF">2025-03-28T01:31:35Z</dcterms:modified>
</cp:coreProperties>
</file>