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39" r:id="rId3"/>
    <p:sldId id="540" r:id="rId4"/>
    <p:sldId id="541" r:id="rId5"/>
    <p:sldId id="542" r:id="rId6"/>
    <p:sldId id="543" r:id="rId7"/>
    <p:sldId id="731" r:id="rId8"/>
    <p:sldId id="732" r:id="rId9"/>
    <p:sldId id="544" r:id="rId10"/>
    <p:sldId id="545" r:id="rId11"/>
    <p:sldId id="546" r:id="rId12"/>
    <p:sldId id="548" r:id="rId13"/>
    <p:sldId id="547" r:id="rId14"/>
    <p:sldId id="549" r:id="rId15"/>
    <p:sldId id="550" r:id="rId16"/>
    <p:sldId id="551" r:id="rId17"/>
    <p:sldId id="734" r:id="rId18"/>
    <p:sldId id="554" r:id="rId19"/>
    <p:sldId id="733" r:id="rId20"/>
    <p:sldId id="730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1" d="100"/>
          <a:sy n="61" d="100"/>
        </p:scale>
        <p:origin x="-394" y="-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10T02:17:41.6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12105 12328,'25'0,"0"0,-1 0,1 0,0 0,25 0,-26 0,1 0,0 0,0 0,0 0,-1 0,1 0,0 0,0-25,0 25,0 0,-1 0,-24-25,25 25,0 0,0 0,0 0,-1 0,1 0,0 0,0 0,0 0,-1 0,1 0,0 0,0 0,0 0,-1 0,1 0,0 0,0 0,0 0,-1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6:18.2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8930 11088,'25'0,"0"0,-25-25,24 25,1 0,0 0,0 0,0 0,-1 0,1 0,0 0,0 0,0 0,-1 0,1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6:24.0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4664 11757,'49'0,"-24"0,0 0,24 0,1 0,-25 0,0 0,-1 0,26 0,-25 0,0 0,0 0,-1 0,1 0,25 0,-25 0,-1 0,1 0,0 0,0 0,24 0,-24 0,0 0,0 0,24 0,-24 0,25 0,-25 0,-1 0,1 0,25 0,-25 0,-1 0,1 0,0 0,0 0,0 0,-1 0,1 0,25 0,-25 0,-1 0,1 0,0 0,0 0,0 0,-1 0,1 0,0 0,0 0,0 0,0 0,-1 0,1 0,0 0,0 0,24 0,-24 0,0 0,0 0,0 0,-1 0,1 0,0 0,0 0,0 0,-1 0,26-24,-25 24,0 0,-1 0,1-25,0 25,0 0,0 0,-1 0,1 0,25 0,-25 0,-1 0,1 0,0 0,0 0,0 0,-1 0,1 0,25 0,-25 0,0 0,-1 0,1 0,0 0,0 0,0 0,-1 0,1 0,0 0,0 0,0 0,-1 0,1 0,0 0,25 0,-26 0,1 0,0 0,0 0,24 0,-24 0,25 0,-25 0,-1 0,1 0,0 0,0 0,0 0,-1 0,1 0,0 0,0 0,0 0,-1 0,1 0,0 0,0 0,0 0,0 0,-1 0,1 0,0 0,0 0,0 0,-1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6:32.1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3944 12328,'0'-25,"50"25,-25 0,0 0,24 0,1 0,-25 0,-1 0,26 0,0 0,-1 0,-24 0,25 0,-26 0,51 0,-50 0,24 0,-24 0,25 0,-1 0,-24 0,25 0,-26 0,26 0,-25 0,0 0,24 0,-24 0,0 0,0 0,0 0,-1 0,1 0,25 0,-25 0,-1 0,1 0,0 0,0 0,24 0,-24 0,25 0,-1 0,1 0,-25 0,0 0,49-25,-49 25,0 0,24 0,-24 0,0 0,0 0,24 0,1 0,-25 0,24 0,-24 0,0 0,24 0,-24 0,25 0,-25 0,0 0,-1 0,1 0,0 0,0 0,0 0,-1 0,1 0,0 0,0 0,0 0,-1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6:37.5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9004 12254,'25'0,"0"0,0 0,24 0,-24 0,0 0,0 0,0 0,-1 0,26 0,-25 0,0 0,0 0,-1 0,1 0,25 0,-25 0,24 0,-24 0,25 0,-26 0,1 0,0 0,0 0,24 0,-24 0,0 0,25 0,-26 0,1 0,0 0,25 0,-26 0,1 0,0 0,0 0,0 0,-1 0,1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6:54.1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13941 12923,'0'-25,"24"25,1 0,0 0,0 0,0 0,-1 0,1 0,0 0,0 0,0 0,-1 0,1 0,0 0,0 0,0 0,-1 0,1 0,0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7:01.0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13122 12799,'25'0,"0"0,-1 0,1 0,0 0,0 0,0 0,24 0,-24 0,0 0,0 0,-1 0,1 0,0 0,0 0,0 0,24 0,-24 0,25 0,-25 0,-1 0,1 0,0 0,0 0,0 0,24 0,-24 0,0 0,0 0,-1 0,1 0,0 0,0 0,0 0,-1 0,1 0,0 0,0 0,0 0,-1 0,1 0,0 0,0 0,0 0,-1 0,1 0,0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7:08.4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10939 13568,'25'0,"0"0,0 0,-1 0,1 0,25 0,-25 0,24 0,1 0,-25 0,-1 0,26 25,0-25,-1 0,-24 0,0 0,25 0,-1 0,-24 0,0 0,24 0,1 0,0 0,-26 0,1 0,25 0,-25 0,-1 0,1 0,0 0,0 0,24 0,1 0,-25 0,24 0,-24 0,25 0,-25 0,24 0,-24 0,0 0,24 0,-24 0,0 0,0 0,0 0,0 0,-1 0,1 0,0 0,0 0,0 0,-1 0,1 0,0 0,0 0,0 0,-1 0,1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7:12.8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4416 7590,'24'0,"1"0,0 0,0 0,0 0,24 0,-24 0,25 0,-26 0,1 0,0 0,0 0,0 0,24 0,-24 0,0 0,0 0,-1 0,1 0,0 0,0 0,0 0,24 0,-24 0,-25 25,50-25,-25 0,24 0,-24 0,25 0,-26 0,1 0,25 0,-25 0,24 0,-24 0,0 0,0 0,-1 0,1 0,0 0,0 0,0 0,-1 0,1 0,0 0,0 0,0 0,-1 0,1 0,0 0,0 0,0 0,24 0,-24 0,0 0,24 0,-24 0,0 0,0 0,0 0,-25 25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7:32.3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8608 14188,'49'0,"-24"0,0 0,0 0,24 25,1-25,-25 25,24-25,-24 0,0 0,24 0,-24 0,25 25,-25-25,24 0,-24 24,0-24,24 0,-24 0,25 0,-25 25,49-25,-49 0,25 25,-26-25,26 0,-25 0,0 0,-1 0,26 0,-25 0,0 0,24 0,-24 25,0-25,24 0,1 25,-25-25,0 0,24 0,-24 0,0 0,0 0,-1 0,1 25,25-25,-25 0,-1 0,1 0,0 0,0 0,0 0,0 0,-1 0,1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7:34.9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14313 14139,'24'0,"26"0,24 0,-24 0,0 0,24-25,1 25,-1 0,-24-25,-1 25,1 0,-1 0,1 0,0 0,-26 0,26 0,-25 0,24 0,-24 0,0 0,0 0,24 0,1 0,-25 0,0 0,-1 0,1 0,0 0,25 0,-1 0,-24 0,0 0,0 0,0 0,-1 25,1-25,0 0,0 0,0 0,-1 0,1 0,0 0,0 25,24-25,-24 0,0 0,0 0,0 0,-1 0,1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10T02:17:44.7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13866 12254,'0'-25,"0"0,25 0,0 25,0 0,-1 0,26 0,-25 0,0 0,-1 0,1 0,0 0,0 0,0 0,-1 0,1 0,0 0,0 0,0 0,-1 0,1 0,25 0,-25 0,-1 0,1 0,0 0,0 0,0 0,0 0,-1 0,1 0,0 0,0 0,0 0,-1 0,1 0,0 0,0 0,0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7:40.4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8087 14833,'24'0,"1"0,0 0,0 0,0 0,0 0,-1 0,1 0,0 0,0 0,0 0,-1 0,1 0,0 0,0 0,0 0,-1 0,1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7:45.8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3969 15379,'25'0,"-25"-25,25 25,0-25,24 25,1 0,-25 0,24 0,1 0,-1 0,26 0,-26 0,-24 0,25 0,-1 0,-24 0,0 0,25 0,-26 0,1 0,0 0,25 0,-1 0,-24 0,25 0,-26 0,1 0,0 0,25 0,-1 0,1 0,-25 0,0 0,-1 0,26 0,-25 0,24 0,-24 0,0 0,0 0,0 0,-1 0,1 0,0 0,0 0,0 0,-1 0,1 0,0 0,0 0,0 0,-25 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7:54.2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7467 15974,'0'-25,"24"25,1-24,25 24,-1 0,26 0,24 0,0 0,50 0,-50 0,1 0,-1 0,25 0,-50 0,1 0,-26 0,26 0,-51 0,1 24,25-24,-25 0,-1 0,1 0,25 25,-25-25,24 0,-24 0,0 0,24 0,-24 0,0 0,25 25,-26-25,1 0,25 0,0 0,-26 0,1 0,0 0,25 0,-26 0,26 0,-25 0,0 0,-1 0,1 0,0 0,0 0,0 0,-1 0,1 0,25 0,-25 0,-1 0,1 0,0 0,0 0,0 0,-1 0,1 0,0 0,0 0,0 0,-1 0,1 0,0 0,0 0,0 0,-1 0,1 0,25 0,-25 0,0 0,-1 0,1 0,0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8:16.8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10592 17785,'25'0,"0"0,-1 0,1 0,0 0,0 0,0 0,-1 0,1 0,0 0,25 0,-26 0,1 0,0 0,0 0,0 0,-1 0,1 0,0 0,0 0,0 0,-1 0,1 0,0 0,0 0,0 0,-1 0,1 0,0 0,0 0,0 0,0 0,-1 0,1 0,0 0,0 0,0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8:22.5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11956 18430,'0'-25,"25"25,0 0,24 0,26-25,-1 25,25 0,-24 0,-1 0,26 0,-26 0,0 0,1 0,-1 0,1 0,-26 0,50 0,-24 0,-1 0,25 0,-49 0,24 0,1 0,-25 0,-1 0,1 0,-25 0,24 0,-24 0,0 0,0 0,-1 0,1 0,0 0,0 0,0 0,-1 0,1 0,0 0,0 0,0-25,-1 25,1 0,0 0,0 0,0 0,-1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10-17T01:46:04.2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10394 8855 0,'24'0'125,"1"0"-94,25 0-15,-1 0 0,1 25-1,-25-25 1,49 25 0,25 0-1,-74-25 1,50 24-1,-1-24 1,-49 0 0,49 25-1,1 0 1,-26 0 15,-24-25-15,25 0-1,-26 0 1,26 25 0,-25-25-1,25 0 1,-1 25 15,1-25-15,-1 24-1,-24-24 1,0 0 0,25 0-1,-26 0 17,1 0-1,0 0-16,0 0 1,0 0 31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10-17T01:46:15.0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12031 11708 0,'24'0'156,"1"0"-125,0 0-15,0 0 15,0 0-15,-1 0-1,1 0 1,25 0 0,-1 0 15,-24 0-15,0 0 15,0 0 0,0 0 0,-1 0 1,1 0 14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5-19T01:10:37.2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6871 5705,'25'0,"0"0,0 0,-25-25,24 25,1-25,0 25,0 0,0 0,-1 0,1 0,0 0,-25-24,50 24,-25 0,-1 0,1 0,0 0,0 0,0 0,-1 0,1 0,0 0,0 0,0 0,-1 0,1 0,0 0,0 0,0 0,-1 0,1 0,0 0,0 0,0 0,-1 0,1 0,0 0,0 0,0 0,-25 24,24-24,1 0,-25 25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5-19T01:10:44.0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6326 7069,'0'0,"24"0,1 0,0 0,0 0,0 0,-1 0,1 0,0 0,0 0,24 0,-24 0,0 0,0 0,0 0,-1 0,1 0,0 0,0 0,0 0,-1 0,1 0,0 0,0 0,0 0,-1 0,1 0,0 0,0 0,0 0,-1 0,1 0,0 0,0 0,0 0,0 0,-1 0,1 0,0 0,0 0,0 0,-1 0,1 0,0 0,0 0,0 0,-1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5-19T01:11:03.5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10021 9252,'50'0,"24"0,-24 0,0 0,-1 0,-24 0,25 0,24 0,-49 25,25-25,-26 0,51 0,-50 0,-1 0,1 0,0 0,0 0,0 0,24 0,-24 0,0 0,-25 25,25-25,-1 0,26 0,-25 0,0 0,-1 0,1 0,0 0,0 0,0 0,-1 0,1 0,0 0,0 0,0 0,-25 25,24-25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10T02:17:51.8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12155 13494,'0'-25,"24"25,1 0,0 0,0 0,0 0,24 0,-24 0,0 0,0 0,-1 0,1 0,0 0,0 0,0 0,0 0,24 0,-24 0,25 0,-26 0,1 0,25 0,-1 0,1 0,-25 0,0 0,-1 0,26 0,-25 0,24 0,-24 0,0 0,0 0,0 0,-1 0,26 0,-25 0,24 0,-24 0,0 0,0 0,0 0,-1 0,26 0,-25 0,0 0,0 0,-1 0,1 0,0 0,0 0,0 0,-1 0,1 0,0 0,0 0,0 0,24 0,-24 0,0 0,0 0,24 0,-24 0,0 0,0 0,-1 0,1 0,0 0,25 0,-1 0,-24 0,0 0,0 0,-1 0,1 0,0 0,25 0,-1 0,-24 0,0 0,0 0,0 0,-1 0,1 0,25 0,-25 0,-1 0,1 0,0 0,0 0,0 0,24 0,1 0,-1 0,-24 0,0 0,25 0,-26 0,1 0,0 0,25 0,-1 0,-24 0,0 0,24 0,-24 0,0 0,0 0,24 0,-24 0,0 0,25 0,-26 0,26 0,-25 0,0 0,0 0,-1 0,1 0,25 0,-25 0,24 0,-24 0,0 0,24 0,1 0,-25 0,0 0,-1 0,26 0,-25 0,0 0,24 0,-24 0,25 0,-26 0,1 0,0 0,49 0,-49 0,25 0,-25 0,24 0,-24 0,25 0,-25 0,-1 0,26 0,-25 0,0 0,24 0,-24 0,0 25,24-25,-24 0,0 0,0 0,24 0,-24 0,25 0,-25 0,24 0,1 0,-25 0,24 0,1 25,-1-25,-24 0,25 24,-1-24,-24 0,0 0,0 0,25 0,-26 0,1 0,-25 25,25-25,0 0,0 0,-1 0,1 0,25 0,-25 25,24-25,-24 0,0 0,0 0,-1 0,26 25,-25-25,0 0,24 0,-24 0,0 0,24 25,-24-25,0 24,0-24,0 0,-1 0,1 0,0 0,0 0,24 0,-24 0,0 0,0 0,0 0,-1 0,1 0,0 0,0 0,0 0,0 0,-1 0,1 0,0 0,0 0,0 0,-1 0,1 0,0 0,0 0,0 0,-1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5-19T01:11:05.7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4664 9947,'0'-25,"0"0,24 25,1 0,25 0,-25 0,-1 0,1 0,25 0,-25 0,-1 0,1 0,25 0,-25 0,0 0,-1 25,1-25,0 0,0 0,0 0,-1 0,1 0,0 0,0 0,0 25,-1-25,1 0,0 0,0 0,0 0,-1 0,1 0,0 0,0 24,0-24,-1 0,1 25,0-25,0 0,0 0,-25 25,24-25,1 0,0 25,0-25,0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5-19T01:11:12.1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10790 10021,'25'0,"0"0,0 0,0 0,-1 0,1 0,0 0,0 0,24 0,-24 0,25 0,-25 0,-1 0,1 0,0 0,0 0,24 0,-24 0,25 0,-25 0,0 0,-1 0,1 0,0 0,0 0,0 0,-1 0,1 0,0 0,-25 25,25-25,0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5-19T01:11:15.0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3771 10592,'0'-25,"24"25,-24-25,25 25,0 0,0 0,0 0,-1 0,1 0,25 0,0 0,-26 0,1 0,25 0,-25 0,24 0,1 0,-25 0,24 0,1 0,-1 0,-24 0,25 0,-25 0,49 0,-49 0,24 0,-24 0,25 0,-1 0,-24 0,25 0,-1 0,-24 0,0 0,0 0,25 25,-26-25,1 0,25 0,-25 25,24-25,-24 0,25 0,-26 0,1 0,0 0,25 0,-1 24,-24-24,0 0,24 0,-24 0,0 0,25 0,-26 0,1 0,25 25,-25-25,24 25,-24-25,0 0,0 0,-1 0,1 25,25-25,-25 0,-1 0,1 0,0 0,0 25,25-25,-1 24,-24-24,0 0,0 0,-1 0,1 25,0-25,25 0,-26 25,1-25,25 0,-25 0,-1 0,1 0,0 0,0 0,24 0,-24 0,0 0,0 0,0 0,-1 0,1 0,0 0,0 0,0 0,-1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5-19T01:11:38.3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10815 12923,'25'0,"0"0,0 0,-1 0,1 0,0 0,0 0,0 0,-1 0,1 0,0 0,0 0,0 0,-1 0,1 0,0 0,0 0,0 0,-1 0,1 0,0 0,0 0,0 0,0 0,-1 0,1 0,0 0,0 0,0 0,-1 0,1 0,0 0,0 0,24 0,-24 0,0 0,0 0,0 0,-1 0,1 0,0 0,0 0,0 0,-1 0,1 0,0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9-05-19T01:12:53.4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23292 3101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0:33.0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23143 10120,'25'0,"0"0,0 0,-1 0,26 0,-25 0,49 0,-49 0,0 0,0 0,24 0,-24 0,0 0,24 0,-24 0,25 0,-25 0,24 0,-24 0,0 0,0 0,-1 0,26 0,-25 0,0 0,-1 0,1 0,0 0,0 0,0 0,0 0,-1 0,1 0,0 0,0 0,0 0,-1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0:37.3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7739 10864,'25'0,"0"0,0 0,0 0,-1 0,1 0,0 0,0 0,0 25,24-25,1 25,-25-25,-1 0,1 0,25 0,-50 25,50-25,-26 0,1 0,0 0,25 0,-26 0,26 0,-25 0,0 0,-1 0,1 0,0 0,25 0,-26 0,1 0,0 0,0 0,24 0,-24 0,0 0,0 0,0 0,-1 0,1 0,0 0,0 0,0 0,24 0,-24 0,0 0,0 0,-1 0,1 0,0 0,0 0,0 0,-1 0,1 0,0 0,25 0,-25 0,-1 0,1 0,0 0,0 0,0 0,-1 0,1 0,25 0,-25 0,-1 0,1 0,0 0,0 0,0 0,-1 0,1 0,0 0,0 0,0 0,-1 0,1 0,0 0,0 0,0 0,-1 0,1 0,0 0,0 0,0 0,-1 0,1 0,0 0,0 0,0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0:43.4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11361 10716,'25'0,"0"0,-1 24,1-24,0 0,0 0,0 0,-1 0,1 0,0 0,0 0,0 0,-1 0,1 0,0 0,0 0,0 0,-1 0,1 0,0 0,0 0,0 0,-1 0,1 0,25 0,-25 0,-1 0,1 0,0 0,0 0,24 0,-24 0,0 0,25 0,-26 0,1 0,0 0,0 0,0 0,24 0,-24 0,0 0,0 0,0 0,24 0,1 0,-25 0,-1 0,1 0,0 0,0 0,0 0,24 0,-24 0,0 0,0 0,24 0,-24 0,25 0,-1 0,1 0,-25 0,-1 0,26 0,-25 0,0 0,-1 0,1 0,0 0,0 0,24 0,-24 0,0 0,0 0,0 0,0 0,-1 0,1 0,0 0,25 0,-26 0,1 0,0 0,0 0,0 0,-1 0,26 0,-25 0,24 0,-24 0,0 0,0 0,24 0,-24 0,0 0,0 0,24 0,-24 0,0 0,0 0,0 0,-1 0,1 0,0 0,0 0,0 0,-1 0,26 0,-25 0,0 0,0 0,-1 0,1 0,0 0,0 0,0 0,-1 0,26 0,-25 0,24 0,-24 0,0 0,-25-24,25 24,0 0,-1 0,1 0,0 0,0 0,0 0,-1 0,1 0,0 0,-25-25,25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0:49.6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15751 11509,'25'0,"-25"-24,25 24,0 0,0 0,24 0,-24 0,0 0,24 0,-24 0,0 0,0 0,0 0,-1 0,1 0,0 0,0-25,24 25,-24 0,0 0,0 0,24-25,-24 25,0 0,0 0,0 0,-1 0,1 0,0 0,0 0,0 0,24 0,-24 0,0 0,0 0,0 0,-1 0,1 0,0 0,0 0,0 0,-1 0,1 0,25 0,-1 0,-24 0,0 0,0 0,0 0,-1 0,1 0,0 0,0 0,0 0,-1 0,1 0,0 0,0 0,0 0,-1 0,1 0,0 0,0 0,0 0,-1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0:53.5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20911 11559,'25'0,"-1"0,1 0,0 0,0 0,24 0,-24 0,0 0,0 0,24 0,-24 0,25 0,-1 0,-24 0,0 0,0 0,0 0,24 0,-24 0,25 0,-26 0,1 0,0 0,25-25,-26 25,1 0,25 0,-1 0,-24 0,0 0,25 0,-26 0,26 0,-25 0,0 0,0 0,-1 0,1 0,0 0,25 0,-26 0,1 0,0 0,0 0,0 0,-1 0,26 0,-25 0,24 0,-24 0,0 0,0 0,0 0,-1 0,1 0,25 0,-1 0,-24 0,25 0,-25 0,-1 0,1 0,0 0,0 0,24 0,-24 0,0 0,0 0,0 0,0 0,-1 0,1 0,0 0,0 0,0 0,-1 0,1 0,0 0,0 0,0 0,-1 0,1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5:29.7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9501 7045,'24'0,"1"0,0 0,0 0,0 0,-1 0,1 0,0 0,0 0,24 0,-24 0,0 0,0 0,0 0,-1 0,1 0,0 0,0 0,0 0,-1 0,1 0,0 0,0 0,0 0,-1 0,1 0,0 0,0 0,0 0,-1 0,1 24,0-24,0 0,0 0,0 0,-1 0,1 0,0 0,0 0,0 0,-1 0,1 0,0 0,0 0,0 0,-1 0,1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0:57.9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19026 12278,'24'0,"26"0,0 0,-26 0,1 0,25 0,-1 0,-24 0,25 0,-25 0,-1 25,1-25,0 0,25 0,-26 0,1 0,0 0,0 0,0 0,-1 0,1 0,0 0,0 0,0 0,-1 0,1 0,0 0,0 0,0 0,0 0,-1 0,1 0,0 0,0 0,0 0,-1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1:02.0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16148 13022,'75'0,"24"0,-25 25,25-25,-24 25,-1-25,-24 0,0 25,-26-25,1 0,25 0,-25 0,-1 0,1 0,0 0,0 0,0 0,-1 0,1 0,0 0,0 0,0 0,-1 0,1 0,0 0,0 0,0 0,-1 0,1 0,0 0,0 0,0 0,-1 0,1 0,0 0,0 0,0 0,-1 0,1 0,0 0,0 0,0 0,-1 0,1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1:05.6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17835 12973,'25'0,"0"0,-1 0,1 0,25 0,-25 0,49-25,-49 25,24 0,-24 0,25 0,-25 0,-1 0,1 0,0 0,0 0,24 0,-24 0,0 0,0 0,0 0,-1 0,1 0,25 0,-25 0,24 0,-49-25,25 25,25 0,-26 0,1 0,0 0,0 0,0-25,0 25,24 0,-24 0,0 0,0 0,-1 0,1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1:12.4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12800 13667,'24'0,"1"0,0 0,25 0,-1 0,-24 0,25 0,-1 0,-24 25,0-25,24 0,1 0,-25 0,0 25,-1-25,1 0,0 0,25 25,-26-25,1 0,0 0,0 0,0 0,0 0,-1 0,1 25,25-25,-25 0,-1 0,1 0,0 0,0 0,0 0,-1 0,1 0,0 0,0 0,0 0,-1 0,1 0,0 0,0 0,0 0,-1 0,1 0,25 0,-25 0,-1 0,1 0,0 0,0 0,0 0,-1 0,1 0,0 0,0 0,0 0,-1 0,1 0,0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1:16.5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17041 13816,'0'-25,"50"25,-25 0,-1 0,1 0,0 0,0 0,24 0,-24 0,0 0,0 0,0 0,-1 0,1 0,0 0,0 0,0 0,-1 0,1 0,0 0,0 0,0 0,-1 0,1 0,0 0,0 0,0 0,0 0,-1 0,1 0,0 0,0 0,0 0,-1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1:24.0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11956 14585,'0'-25,"25"25,0 0,0 0,-1 0,26 0,-25 0,0 0,-1 0,26-24,-25 24,0 0,24 0,-24 0,25 0,-26 0,26 0,0 0,-25 0,24 0,1 0,-1 0,1 0,0 0,-26 0,26 0,0 0,-1 0,-24 0,0 0,24 0,-24 24,0-24,25 0,-26 0,26 0,-25 0,24 0,-24 0,0 0,0 0,0 0,-1 0,1 0,0 0,0 0,0 0,0 0,-1 0,1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1:29.3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22548 14486,'25'0,"24"0,-24 0,25 0,-1 0,1 0,-25 25,-1-25,26 0,-25 0,0 0,-1 0,26 25,-25-25,0 0,24 0,-24 0,25 0,-25 0,-1 0,1 0,0 0,0 0,24 0,-24 0,0 0,0 0,0 0,-1 0,26 0,-25 0,0 0,-1 0,1 0,0 0,0 0,0 0,-1 0,1 0,0 0,0 0,0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1:43.3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18405 16049,'25'0,"25"0,-25 0,-1 0,1 0,25 0,-25 0,-1 0,1 0,0 0,0 0,0 0,24 0,-24 0,25 0,-25 0,-1 0,1 0,25 0,-25 0,24 0,-24 0,0 0,0 0,-25 24,24-24,1 0,0 0,0 0,0 0,-1 0,1 0,0 0,0 0,0 0,-1 0,1 0,0 0,0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1:46.0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14784 16768,'25'0,"24"-25,-24 25,0 0,0 0,24 0,-24 0,0 0,25 0,-26 0,26 0,-25 0,24 0,1 0,-25 0,0 0,-1 0,26 0,0 0,-26 0,26 0,0 0,-1 0,-24 0,25 0,-25 0,49 0,-49 0,24 0,-24 0,25 0,-1 0,-24 0,0 0,25 0,-1 0,-24 0,25 0,-26 0,1 0,0 0,0 0,0 0,24 0,-24 0,0 0,0 0,-1 0,1 0,0 0,0 0,0 0,-1 0,1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23:11:49.9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12651 17512,'0'-25,"25"0,24 25,-24 0,74 0,-24-24,98-1,26 0,74-25,-50 26,25-1,-75 0,-49 0,25 25,-49 0,-1-25,-25 25,1 0,-1 0,-24 0,-1 0,1 0,-25 0,-1 0,26 0,-25 0,0 0,-1 0,-24 25,50-25,0 0,-26 25,1-25,25 25,-25-25,-1 0,1 0,-25 25,25-25,0 0,0 0,-1 0,-24 24,25 1,0-25,-25 25,25-25,0 25,0-25,-25 25,24-25,1 24,0-24,0 0,-25 25,25-25,24 0,-49 25,25-25,25 0,-26 0,1 25,0-25,0 25,0-25,-1 0,1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5:34.0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7169 7590,'0'-25,"25"25,-25-24,25 24,-1 0,1 0,0 0,0-25,0 25,-1 0,1 0,0 0,0 0,0 0,-1 0,1 0,0 0,0 0,0 0,-1 0,1 0,0 0,0 0,0 0,-1 0,1 0,0 0,0 0,0 0,-1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4:43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7938 4862,'25'0,"-1"0,26 0,-25 0,0 0,-1 0,26 0,-25 0,-25 25,50-25,-26 0,1 0,0 0,0 24,0-24,-1 0,1 0,0 0,25 0,-26 0,1 25,0-25,0 0,0 0,-1 0,1 0,0 0,0 0,0 0,-1 0,1 0,0 0,0 0,0 0,-1 0,1 0,0 0,0 0,0 0,-1 0,1 0,-25-25,25 25,0 0,0 0,-1 0,1 0,0 0,0 0,0 0,-1 0,1 0,0 0,0 0,0 0,0 0,-1 0,1 0,0 0,0 0,0 0,-1 0,1 0,0 0,0 0,0 0,-25-24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4:48.8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15082 4862,'24'0,"1"0,0 0,25 0,-26 0,1 0,0 0,0 0,0 0,-1 0,26 0,-25 0,24 0,-24 0,0 0,0 0,0 0,-1 0,26 0,-25 0,0 0,0 0,-1 0,1 0,0 0,0 0,0 0,-1 0,1-25,0 25,0 0,24-25,-24 25,0 0,0 0,0 0,24 0,-24 0,0 0,0 0,-1 0,1 0,0 0,0 0,24 0,-24 0,0 0,0 0,0 0,-1 0,1 0,0 0,0 0,0 0,-1 0,1 0,0 0,0 0,0 0,0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4:55.7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7665 7045,'25'0,"0"0,24 0,-24 0,0 0,24 0,-24-25,0 25,25-25,-1 25,-24 0,25 0,-1-25,1 25,-25 0,0-25,24 25,-24 0,0 0,24 0,-24 0,25 0,-25 0,-1 0,1 0,25 0,-25 0,-1 0,1 0,0 0,0 0,0 0,-1 0,1 0,0 0,0 0,0 0,-1 0,1 0,0 0,0 0,0 0,-1 0,1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4:58.8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10542 7045,'0'-25,"0"0,25 25,0 0,0 0,24 0,-24 0,0 0,0 0,0 0,-1 0,1 0,0 0,0 0,0 0,24 0,-24 0,0 0,0 0,-1 0,1 0,25 0,-25 0,24 0,-24 0,0 0,24 0,1 0,-25 0,0 0,0 0,-1 0,1 0,25 0,-25 0,-1 0,1 0,0 0,0 0,0 0,-1 0,1 0,0 0,0 0,0 0,-1 0,1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5:02.5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15156 6871,'25'0,"0"0,-1 0,1 0,0 0,0 0,0 0,24 0,-24 0,0 0,0 0,-1 0,1 0,0 0,0 0,0 0,-1 0,1 0,0 0,0 0,0 0,0 0,-1 0,1 0,0 0,0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5:06.8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22052 6970,'25'0,"-1"0,1 0,0 0,0 0,24-25,-24 25,0 0,0 0,24 0,-24 0,25 0,-25 0,-1 0,1 0,0 0,0 0,0 0,24 0,-24 0,0 0,0 0,-1 0,1 0,0 0,0 0,0 0,-1 0,1 0,0 0,0 0,0 0,-1 0,1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5:11.0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15950 7739,'25'0,"-1"0,1 0,0 0,0 0,0 0,-1 0,1 0,0 0,0 0,0 0,-1 0,1 0,25 25,-25-25,-1 0,26 0,-25 0,24 0,-24 0,0 0,0 0,0 0,-1 0,1 0,0 0,0 0,0 0,0 0,-1 0,1 0,0 0,0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5:15.0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9352 8682,'25'0,"-1"0,1 0,0 0,0 0,0 0,-1 0,1 0,25 0,-25 0,-1 0,1 0,0 0,0 0,0 0,-1 0,1 0,0 0,0 0,0 0,-1 0,1 0,0 0,0 0,0 0,-1 0,1 0,0 0,0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5:17.8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16049 8483,'50'0,"-26"0,1 0,0 0,0 0,24 25,-24-25,0 0,0 0,0 0,-1 0,1 0,0 0,0 0,0 0,-1 0,1 0,0 0,0 0,0 0,-1 0,1 0,0 0,0 0,0 0,0 0,-1 0,1 0,0 0,0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5:20.8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22424 8632,'25'0,"-1"0,1 0,0 0,0 0,0 0,-1 0,1 0,0 0,0 0,0 0,-1 0,1 0,0 0,0 0,0 0,-1 0,1 0,0 0,0 0,0 0,-1 0,1 0,0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5:39.2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10617 8161,'0'25,"25"-25,-1 0,-24 24,50-24,-25 0,24 0,-24 0,-25 25,50-25,-25 0,-1 0,1 0,0 0,-25 25,50-25,-26 0,1 0,0 0,0 25,0-25,-1 0,1 0,0 0,25 0,-26 0,1 0,0 0,0 0,0 0,0 0,-1 0,1 0,0 0,0 0,0 0,-1 0,1 0,0 0,0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5:24.7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16074 9451,'0'-25,"25"25,-1 0,1 0,25-25,-25 25,-1 0,1 0,0 0,0 0,0 0,-1 0,1 0,25 0,-25 0,-1 0,1 0,0 25,0-25,0 0,-1 0,1 0,0 0,0 0,0 0,0 0,-1 0,1 0,0 0,0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5:31.6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13866 10071,'75'0,"-26"0,26 0,-26 0,1 0,-1 0,1 0,-25 0,49 0,-49 0,25 0,-26 0,26 0,0 0,-1 0,-24 0,0 0,25 0,-26 0,1 0,25 0,-1 0,-24 0,0 25,25-25,-26 0,1 0,25 0,-1 0,-24 0,0 0,25 0,-26 0,26 0,-25 0,0 0,-1 0,1 0,0 0,0 0,0 0,-1 0,1 0,0 0,0 24,0-24,-1 0,1 0,0 0,0 0,0 0,0 0,-1 0,1 0,0 0,0 0,0 0,-1 0,1 0,0 0,0 0,0 0,-1 0,1 0,0 0,0 0,0 0,-1 0,1 0,0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3T00:35:55.4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17388 14511,'25'0,"0"0,25 0,-26 0,1 0,0 0,0 0,24 0,-24 0,0 0,0 0,0 0,0 0,-1 0,1 0,0 0,0 0,0 0,-1 0,1 0,0 0,0 0,-25 25,25-25,-1 0,1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5:41.8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3969 8806,'0'-25,"25"25,0 0,0 0,-1 0,1 0,50 0,-26 0,1 0,-1 0,-24 0,0 0,49 0,-49 0,0 0,0 0,0 0,-1 0,26 0,-25 0,24 0,-24 0,0 0,0 0,0 0,-1 0,26 0,-25 0,0 0,-1 0,1 0,0 0,0 0,0 0,0 0,-1 0,1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5:44.7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7343 8830,'49'0,"-24"0,0 0,24 0,-24 0,0 0,0 0,0 0,-1 0,1 0,0 0,0 0,0 0,-1 0,1 0,0 0,25 0,-26 0,1 0,0 0,0 0,0 0,-1 0,26 0,-25 0,0 0,-1 0,1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2T16:36:10.3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9401 10443,'50'0,"-25"0,0 0,-1 25,26-25,-25 0,0 0,-1 24,1-24,0 0,0 0,0 0,-1 25,1-25,0 0,0 0,24 0,-24 0,0 0,0 25,0-25,-1 0,1 0,0 0,0 0,-25 25,25-25,-1 0,1 0,0 0,0 0,0 0,-1 0,1 0,0 0,0 0,0 0,0 0,-1 0,1 0,0 0,0 0,0 0,-1 0,1 0,0 0,0 0,0 0,-1 0,1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6F269D-8AEE-4008-A39B-783854B9E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A207498-9D34-4BCC-AD60-8E2323924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6DF61E7-8B68-4779-B764-7C9480AA4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69873BC-50FE-4462-98DF-9FA472F7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2CC6136-8839-4089-9FFE-A1D96808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199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4865CF-A4E2-4CCB-A1C2-F12B6D2C5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3D86F8D-AF13-4B96-B856-19501B586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E7F6666-83D1-4F8A-ACCB-828DCD48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5560244-9117-4D4D-9C9E-8FCB760C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A416055-7A89-4485-AEA6-9B07738A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9094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6177388C-66B4-416A-89CC-9E3757D13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4584B60-3B11-4429-831D-2568803C5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1766A48-4E2D-4194-94CD-51F3D61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B117270-9325-43ED-AE97-37CFB009A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6FE3792-A84F-439A-9A8E-70FBF0F59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525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DAFB91-1CA3-44BD-8249-E7348D89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EE022D4-610D-488C-8AB9-96E84B131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C667DF7-19F3-49EA-83DD-D6F4341C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85D5BA2-FFA3-4671-A55A-B88C9FCC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F9BFAB7-A66F-412A-8472-7C74FD52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2407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A6F463-1B99-498E-9576-D86CA39E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01A374E-7BA0-4015-B80A-3BCEF73A2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3FD5CA3-7F53-4264-B0BB-5173647D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EB7CE23-795E-48C0-84D0-D4684E69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C980AAF-E253-48D7-8B3C-A63BB88E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2138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6A4194-3B56-4286-9082-F02A616F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811AE5E-AD8D-4430-8CC5-C86FD7685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09FF499-32CB-4E07-A892-B508C014E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50BAEA9-D00A-47C5-830E-CD3653CF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48E1470-824D-46C8-A3E0-6E93AE5AB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ACA6194-6830-404A-87BD-35D0E24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385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25DFB1-1EC4-4334-BCBF-19B0ACEF6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A3BBA53-CA18-4166-AD2F-87F28CC51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65798AA-52C5-4710-9DFD-FC8726D04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635977A-167F-4E8D-93EF-DB96AC3A4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4353BB89-7B47-4160-82E6-BCC217005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C5E88337-1A2D-4DB3-9B84-4D94981B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6FCFCEB-CFCE-4E22-81E8-75BD217A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2914DFE5-C803-4886-B047-9FB98907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739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07ED7E-533B-4269-BB6C-88F465D1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4CE918D-DF08-40A6-8995-81101463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7859F14-01AA-4BAC-922C-45F4B6B29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3F21376C-B720-4EF3-BC3B-96F33AAE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292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59EBA34-3DDD-47D0-8D75-EE16A3DA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225447E-AC9D-4400-9084-01C0628C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5580559-EBEC-485B-B2F7-9E3CC087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174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FAF8A0-5568-43A6-8B66-09C51298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8B0D16C-AADC-4F97-899A-FE1BD2063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C95345E-CFDC-47EC-8EC2-FC90B537F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8630EC4-C64D-4776-A3F2-7ECFD7A5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AC4055F-0F5B-424E-8E03-59B63F67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B6F4715-4E2F-4F3B-B799-A1D9C349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820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EE0C9B-D9CA-4FD8-8228-7A01C4F2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4653965-319A-4C57-B579-E9E500FA5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7B10AC5-32D3-4A54-894D-5E940FEE7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D8D07FF-D728-4449-977C-3FB9E288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F9160C9-465B-49A0-97C3-ADC0F621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77D2C12-7D78-4823-B1CA-C0D48FFC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2235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4EC77F7-4D9D-4022-986F-2C6842017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97856D9-BAA8-44A0-A530-10C8304DC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753DAAB-A98C-457D-A02D-F80E19611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4FC57-DB1C-43DC-B220-814F633D0B5F}" type="datetimeFigureOut">
              <a:rPr lang="es-AR" smtClean="0"/>
              <a:t>5/8/2021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6D55C7A-46FC-420F-8ED9-4677D3A10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0A0C3D5-C648-4523-96AC-17250AC42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684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61.emf"/><Relationship Id="rId26" Type="http://schemas.openxmlformats.org/officeDocument/2006/relationships/image" Target="../media/image65.emf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69.emf"/><Relationship Id="rId42" Type="http://schemas.openxmlformats.org/officeDocument/2006/relationships/image" Target="../media/image73.emf"/><Relationship Id="rId47" Type="http://schemas.openxmlformats.org/officeDocument/2006/relationships/customXml" Target="../ink/ink23.xml"/><Relationship Id="rId50" Type="http://schemas.openxmlformats.org/officeDocument/2006/relationships/image" Target="../media/image77.emf"/><Relationship Id="rId55" Type="http://schemas.openxmlformats.org/officeDocument/2006/relationships/customXml" Target="../ink/ink27.xml"/><Relationship Id="rId63" Type="http://schemas.openxmlformats.org/officeDocument/2006/relationships/customXml" Target="../ink/ink31.xml"/><Relationship Id="rId68" Type="http://schemas.openxmlformats.org/officeDocument/2006/relationships/image" Target="../media/image86.emf"/><Relationship Id="rId7" Type="http://schemas.openxmlformats.org/officeDocument/2006/relationships/image" Target="../media/image53.png"/><Relationship Id="rId71" Type="http://schemas.openxmlformats.org/officeDocument/2006/relationships/image" Target="../media/image1.jpeg"/><Relationship Id="rId2" Type="http://schemas.openxmlformats.org/officeDocument/2006/relationships/audio" Target="../media/media4.mp3"/><Relationship Id="rId16" Type="http://schemas.openxmlformats.org/officeDocument/2006/relationships/image" Target="../media/image60.emf"/><Relationship Id="rId29" Type="http://schemas.openxmlformats.org/officeDocument/2006/relationships/customXml" Target="../ink/ink14.xml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11" Type="http://schemas.openxmlformats.org/officeDocument/2006/relationships/customXml" Target="../ink/ink5.xml"/><Relationship Id="rId24" Type="http://schemas.openxmlformats.org/officeDocument/2006/relationships/image" Target="../media/image64.emf"/><Relationship Id="rId32" Type="http://schemas.openxmlformats.org/officeDocument/2006/relationships/image" Target="../media/image68.emf"/><Relationship Id="rId37" Type="http://schemas.openxmlformats.org/officeDocument/2006/relationships/customXml" Target="../ink/ink18.xml"/><Relationship Id="rId40" Type="http://schemas.openxmlformats.org/officeDocument/2006/relationships/image" Target="../media/image72.emf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image" Target="../media/image81.emf"/><Relationship Id="rId66" Type="http://schemas.openxmlformats.org/officeDocument/2006/relationships/image" Target="../media/image85.emf"/><Relationship Id="rId5" Type="http://schemas.openxmlformats.org/officeDocument/2006/relationships/slideLayout" Target="../slideLayouts/slideLayout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66.emf"/><Relationship Id="rId36" Type="http://schemas.openxmlformats.org/officeDocument/2006/relationships/image" Target="../media/image70.emf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61" Type="http://schemas.openxmlformats.org/officeDocument/2006/relationships/customXml" Target="../ink/ink30.xml"/><Relationship Id="rId10" Type="http://schemas.openxmlformats.org/officeDocument/2006/relationships/image" Target="../media/image57.emf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74.emf"/><Relationship Id="rId52" Type="http://schemas.openxmlformats.org/officeDocument/2006/relationships/image" Target="../media/image78.emf"/><Relationship Id="rId60" Type="http://schemas.openxmlformats.org/officeDocument/2006/relationships/image" Target="../media/image82.emf"/><Relationship Id="rId65" Type="http://schemas.openxmlformats.org/officeDocument/2006/relationships/customXml" Target="../ink/ink32.xml"/><Relationship Id="rId4" Type="http://schemas.openxmlformats.org/officeDocument/2006/relationships/audio" Target="../media/media5.mp3"/><Relationship Id="rId9" Type="http://schemas.openxmlformats.org/officeDocument/2006/relationships/customXml" Target="../ink/ink4.xml"/><Relationship Id="rId14" Type="http://schemas.openxmlformats.org/officeDocument/2006/relationships/image" Target="../media/image59.emf"/><Relationship Id="rId22" Type="http://schemas.openxmlformats.org/officeDocument/2006/relationships/image" Target="../media/image63.emf"/><Relationship Id="rId27" Type="http://schemas.openxmlformats.org/officeDocument/2006/relationships/customXml" Target="../ink/ink13.xml"/><Relationship Id="rId30" Type="http://schemas.openxmlformats.org/officeDocument/2006/relationships/image" Target="../media/image67.emf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76.emf"/><Relationship Id="rId56" Type="http://schemas.openxmlformats.org/officeDocument/2006/relationships/image" Target="../media/image80.emf"/><Relationship Id="rId64" Type="http://schemas.openxmlformats.org/officeDocument/2006/relationships/image" Target="../media/image84.emf"/><Relationship Id="rId69" Type="http://schemas.openxmlformats.org/officeDocument/2006/relationships/customXml" Target="../ink/ink34.xml"/><Relationship Id="rId8" Type="http://schemas.openxmlformats.org/officeDocument/2006/relationships/image" Target="../media/image6.png"/><Relationship Id="rId51" Type="http://schemas.openxmlformats.org/officeDocument/2006/relationships/customXml" Target="../ink/ink25.xml"/><Relationship Id="rId3" Type="http://schemas.microsoft.com/office/2007/relationships/media" Target="../media/media5.mp3"/><Relationship Id="rId12" Type="http://schemas.openxmlformats.org/officeDocument/2006/relationships/image" Target="../media/image58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71.emf"/><Relationship Id="rId46" Type="http://schemas.openxmlformats.org/officeDocument/2006/relationships/image" Target="../media/image75.emf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image" Target="../media/image62.emf"/><Relationship Id="rId41" Type="http://schemas.openxmlformats.org/officeDocument/2006/relationships/customXml" Target="../ink/ink20.xml"/><Relationship Id="rId54" Type="http://schemas.openxmlformats.org/officeDocument/2006/relationships/image" Target="../media/image79.emf"/><Relationship Id="rId62" Type="http://schemas.openxmlformats.org/officeDocument/2006/relationships/image" Target="../media/image83.emf"/><Relationship Id="rId70" Type="http://schemas.openxmlformats.org/officeDocument/2006/relationships/image" Target="../media/image8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emf"/><Relationship Id="rId18" Type="http://schemas.openxmlformats.org/officeDocument/2006/relationships/customXml" Target="../ink/ink40.xml"/><Relationship Id="rId26" Type="http://schemas.openxmlformats.org/officeDocument/2006/relationships/customXml" Target="../ink/ink44.xml"/><Relationship Id="rId39" Type="http://schemas.openxmlformats.org/officeDocument/2006/relationships/image" Target="../media/image111.emf"/><Relationship Id="rId21" Type="http://schemas.openxmlformats.org/officeDocument/2006/relationships/image" Target="../media/image102.emf"/><Relationship Id="rId34" Type="http://schemas.openxmlformats.org/officeDocument/2006/relationships/customXml" Target="../ink/ink48.xml"/><Relationship Id="rId42" Type="http://schemas.openxmlformats.org/officeDocument/2006/relationships/customXml" Target="../ink/ink52.xml"/><Relationship Id="rId47" Type="http://schemas.openxmlformats.org/officeDocument/2006/relationships/image" Target="../media/image115.emf"/><Relationship Id="rId50" Type="http://schemas.openxmlformats.org/officeDocument/2006/relationships/customXml" Target="../ink/ink56.xml"/><Relationship Id="rId55" Type="http://schemas.openxmlformats.org/officeDocument/2006/relationships/image" Target="../media/image119.emf"/><Relationship Id="rId63" Type="http://schemas.openxmlformats.org/officeDocument/2006/relationships/image" Target="../media/image123.emf"/><Relationship Id="rId7" Type="http://schemas.openxmlformats.org/officeDocument/2006/relationships/image" Target="../media/image61.png"/><Relationship Id="rId2" Type="http://schemas.openxmlformats.org/officeDocument/2006/relationships/audio" Target="../media/media6.mp3"/><Relationship Id="rId16" Type="http://schemas.openxmlformats.org/officeDocument/2006/relationships/customXml" Target="../ink/ink39.xml"/><Relationship Id="rId20" Type="http://schemas.openxmlformats.org/officeDocument/2006/relationships/customXml" Target="../ink/ink41.xml"/><Relationship Id="rId29" Type="http://schemas.openxmlformats.org/officeDocument/2006/relationships/image" Target="../media/image106.emf"/><Relationship Id="rId41" Type="http://schemas.openxmlformats.org/officeDocument/2006/relationships/image" Target="../media/image112.emf"/><Relationship Id="rId54" Type="http://schemas.openxmlformats.org/officeDocument/2006/relationships/customXml" Target="../ink/ink58.xml"/><Relationship Id="rId62" Type="http://schemas.openxmlformats.org/officeDocument/2006/relationships/customXml" Target="../ink/ink62.xml"/><Relationship Id="rId1" Type="http://schemas.microsoft.com/office/2007/relationships/media" Target="../media/media6.mp3"/><Relationship Id="rId6" Type="http://schemas.openxmlformats.org/officeDocument/2006/relationships/image" Target="../media/image60.png"/><Relationship Id="rId11" Type="http://schemas.openxmlformats.org/officeDocument/2006/relationships/image" Target="../media/image97.emf"/><Relationship Id="rId24" Type="http://schemas.openxmlformats.org/officeDocument/2006/relationships/customXml" Target="../ink/ink43.xml"/><Relationship Id="rId32" Type="http://schemas.openxmlformats.org/officeDocument/2006/relationships/customXml" Target="../ink/ink47.xml"/><Relationship Id="rId37" Type="http://schemas.openxmlformats.org/officeDocument/2006/relationships/image" Target="../media/image110.emf"/><Relationship Id="rId40" Type="http://schemas.openxmlformats.org/officeDocument/2006/relationships/customXml" Target="../ink/ink51.xml"/><Relationship Id="rId45" Type="http://schemas.openxmlformats.org/officeDocument/2006/relationships/image" Target="../media/image114.emf"/><Relationship Id="rId53" Type="http://schemas.openxmlformats.org/officeDocument/2006/relationships/image" Target="../media/image118.emf"/><Relationship Id="rId58" Type="http://schemas.openxmlformats.org/officeDocument/2006/relationships/customXml" Target="../ink/ink60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9.emf"/><Relationship Id="rId23" Type="http://schemas.openxmlformats.org/officeDocument/2006/relationships/image" Target="../media/image103.emf"/><Relationship Id="rId28" Type="http://schemas.openxmlformats.org/officeDocument/2006/relationships/customXml" Target="../ink/ink45.xml"/><Relationship Id="rId36" Type="http://schemas.openxmlformats.org/officeDocument/2006/relationships/customXml" Target="../ink/ink49.xml"/><Relationship Id="rId49" Type="http://schemas.openxmlformats.org/officeDocument/2006/relationships/image" Target="../media/image116.emf"/><Relationship Id="rId57" Type="http://schemas.openxmlformats.org/officeDocument/2006/relationships/image" Target="../media/image120.emf"/><Relationship Id="rId61" Type="http://schemas.openxmlformats.org/officeDocument/2006/relationships/image" Target="../media/image122.emf"/><Relationship Id="rId10" Type="http://schemas.openxmlformats.org/officeDocument/2006/relationships/customXml" Target="../ink/ink36.xml"/><Relationship Id="rId19" Type="http://schemas.openxmlformats.org/officeDocument/2006/relationships/image" Target="../media/image101.emf"/><Relationship Id="rId31" Type="http://schemas.openxmlformats.org/officeDocument/2006/relationships/image" Target="../media/image107.emf"/><Relationship Id="rId44" Type="http://schemas.openxmlformats.org/officeDocument/2006/relationships/customXml" Target="../ink/ink53.xml"/><Relationship Id="rId52" Type="http://schemas.openxmlformats.org/officeDocument/2006/relationships/customXml" Target="../ink/ink57.xml"/><Relationship Id="rId60" Type="http://schemas.openxmlformats.org/officeDocument/2006/relationships/customXml" Target="../ink/ink61.xml"/><Relationship Id="rId4" Type="http://schemas.openxmlformats.org/officeDocument/2006/relationships/audio" Target="../media/media7.mp3"/><Relationship Id="rId9" Type="http://schemas.openxmlformats.org/officeDocument/2006/relationships/image" Target="../media/image96.emf"/><Relationship Id="rId14" Type="http://schemas.openxmlformats.org/officeDocument/2006/relationships/customXml" Target="../ink/ink38.xml"/><Relationship Id="rId22" Type="http://schemas.openxmlformats.org/officeDocument/2006/relationships/customXml" Target="../ink/ink42.xml"/><Relationship Id="rId27" Type="http://schemas.openxmlformats.org/officeDocument/2006/relationships/image" Target="../media/image105.emf"/><Relationship Id="rId30" Type="http://schemas.openxmlformats.org/officeDocument/2006/relationships/customXml" Target="../ink/ink46.xml"/><Relationship Id="rId35" Type="http://schemas.openxmlformats.org/officeDocument/2006/relationships/image" Target="../media/image109.emf"/><Relationship Id="rId43" Type="http://schemas.openxmlformats.org/officeDocument/2006/relationships/image" Target="../media/image113.emf"/><Relationship Id="rId48" Type="http://schemas.openxmlformats.org/officeDocument/2006/relationships/customXml" Target="../ink/ink55.xml"/><Relationship Id="rId56" Type="http://schemas.openxmlformats.org/officeDocument/2006/relationships/customXml" Target="../ink/ink59.xml"/><Relationship Id="rId8" Type="http://schemas.openxmlformats.org/officeDocument/2006/relationships/customXml" Target="../ink/ink35.xml"/><Relationship Id="rId51" Type="http://schemas.openxmlformats.org/officeDocument/2006/relationships/image" Target="../media/image117.emf"/><Relationship Id="rId3" Type="http://schemas.microsoft.com/office/2007/relationships/media" Target="../media/media7.mp3"/><Relationship Id="rId12" Type="http://schemas.openxmlformats.org/officeDocument/2006/relationships/customXml" Target="../ink/ink37.xml"/><Relationship Id="rId17" Type="http://schemas.openxmlformats.org/officeDocument/2006/relationships/image" Target="../media/image100.emf"/><Relationship Id="rId25" Type="http://schemas.openxmlformats.org/officeDocument/2006/relationships/image" Target="../media/image104.emf"/><Relationship Id="rId33" Type="http://schemas.openxmlformats.org/officeDocument/2006/relationships/image" Target="../media/image108.emf"/><Relationship Id="rId38" Type="http://schemas.openxmlformats.org/officeDocument/2006/relationships/customXml" Target="../ink/ink50.xml"/><Relationship Id="rId46" Type="http://schemas.openxmlformats.org/officeDocument/2006/relationships/customXml" Target="../ink/ink54.xml"/><Relationship Id="rId59" Type="http://schemas.openxmlformats.org/officeDocument/2006/relationships/image" Target="../media/image1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5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customXml" Target="../ink/ink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2.emf"/><Relationship Id="rId5" Type="http://schemas.openxmlformats.org/officeDocument/2006/relationships/image" Target="../media/image18.png"/><Relationship Id="rId10" Type="http://schemas.openxmlformats.org/officeDocument/2006/relationships/customXml" Target="../ink/ink2.xml"/><Relationship Id="rId4" Type="http://schemas.openxmlformats.org/officeDocument/2006/relationships/image" Target="../media/image3.png"/><Relationship Id="rId9" Type="http://schemas.openxmlformats.org/officeDocument/2006/relationships/image" Target="../media/image21.emf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4A6A98C-0DC0-4C60-9BB7-264256DDA5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2A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9B6B99A-C530-447D-AA8D-A63610369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s-AR" dirty="0"/>
          </a:p>
          <a:p>
            <a:r>
              <a:rPr lang="es-AR" sz="6600" dirty="0"/>
              <a:t>RIGHT PLACE,  WRONG PERSON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B54668D-2F95-4081-9088-286D887287B8}"/>
              </a:ext>
            </a:extLst>
          </p:cNvPr>
          <p:cNvSpPr txBox="1"/>
          <p:nvPr/>
        </p:nvSpPr>
        <p:spPr>
          <a:xfrm>
            <a:off x="4593899" y="5026967"/>
            <a:ext cx="3635702" cy="83099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Revision</a:t>
            </a:r>
            <a:r>
              <a:rPr lang="es-AR" sz="2400" b="1" dirty="0">
                <a:solidFill>
                  <a:srgbClr val="FF0000"/>
                </a:solidFill>
              </a:rPr>
              <a:t>:  SIMPLE PAST</a:t>
            </a:r>
          </a:p>
          <a:p>
            <a:r>
              <a:rPr lang="es-AR" sz="2400" b="1" dirty="0" err="1">
                <a:solidFill>
                  <a:srgbClr val="FF0000"/>
                </a:solidFill>
              </a:rPr>
              <a:t>Revision</a:t>
            </a:r>
            <a:r>
              <a:rPr lang="es-AR" sz="2400" b="1" dirty="0">
                <a:solidFill>
                  <a:srgbClr val="FF0000"/>
                </a:solidFill>
              </a:rPr>
              <a:t>:  HOLIDAYS </a:t>
            </a:r>
          </a:p>
        </p:txBody>
      </p:sp>
    </p:spTree>
    <p:extLst>
      <p:ext uri="{BB962C8B-B14F-4D97-AF65-F5344CB8AC3E}">
        <p14:creationId xmlns:p14="http://schemas.microsoft.com/office/powerpoint/2010/main" val="3661900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63" y="255972"/>
            <a:ext cx="5300221" cy="1008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00" y="1340769"/>
            <a:ext cx="6412520" cy="5445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A_Reading Jo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9775" y="1264084"/>
            <a:ext cx="609600" cy="609600"/>
          </a:xfrm>
          <a:prstGeom prst="rect">
            <a:avLst/>
          </a:prstGeom>
        </p:spPr>
      </p:pic>
      <p:pic>
        <p:nvPicPr>
          <p:cNvPr id="5" name="2A_1.3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54575" y="505164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2 Entrada de lápiz"/>
              <p14:cNvContentPartPr/>
              <p14:nvPr/>
            </p14:nvContentPartPr>
            <p14:xfrm>
              <a:off x="4944360" y="2536200"/>
              <a:ext cx="428760" cy="900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28520" y="2472840"/>
                <a:ext cx="46008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5 Entrada de lápiz"/>
              <p14:cNvContentPartPr/>
              <p14:nvPr/>
            </p14:nvContentPartPr>
            <p14:xfrm>
              <a:off x="4104840" y="2705760"/>
              <a:ext cx="250200" cy="2700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89000" y="2642400"/>
                <a:ext cx="2815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6 Entrada de lápiz"/>
              <p14:cNvContentPartPr/>
              <p14:nvPr/>
            </p14:nvContentPartPr>
            <p14:xfrm>
              <a:off x="5346120" y="2937960"/>
              <a:ext cx="366480" cy="4500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30280" y="2874600"/>
                <a:ext cx="3978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7 Entrada de lápiz"/>
              <p14:cNvContentPartPr/>
              <p14:nvPr/>
            </p14:nvContentPartPr>
            <p14:xfrm>
              <a:off x="2952840" y="3161160"/>
              <a:ext cx="429120" cy="936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37000" y="3097800"/>
                <a:ext cx="460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8 Entrada de lápiz"/>
              <p14:cNvContentPartPr/>
              <p14:nvPr/>
            </p14:nvContentPartPr>
            <p14:xfrm>
              <a:off x="4167480" y="3178800"/>
              <a:ext cx="294840" cy="36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51640" y="3115440"/>
                <a:ext cx="326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9 Entrada de lápiz"/>
              <p14:cNvContentPartPr/>
              <p14:nvPr/>
            </p14:nvContentPartPr>
            <p14:xfrm>
              <a:off x="4908360" y="3759480"/>
              <a:ext cx="464760" cy="4500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92520" y="3696120"/>
                <a:ext cx="4960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10 Entrada de lápiz"/>
              <p14:cNvContentPartPr/>
              <p14:nvPr/>
            </p14:nvContentPartPr>
            <p14:xfrm>
              <a:off x="4738800" y="3982680"/>
              <a:ext cx="134280" cy="936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22960" y="3919320"/>
                <a:ext cx="165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11 Entrada de lápiz"/>
              <p14:cNvContentPartPr/>
              <p14:nvPr/>
            </p14:nvContentPartPr>
            <p14:xfrm>
              <a:off x="3203040" y="4214880"/>
              <a:ext cx="1339560" cy="1800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187200" y="4151520"/>
                <a:ext cx="13708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12 Entrada de lápiz"/>
              <p14:cNvContentPartPr/>
              <p14:nvPr/>
            </p14:nvContentPartPr>
            <p14:xfrm>
              <a:off x="2943840" y="4420080"/>
              <a:ext cx="911160" cy="1836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28000" y="4356720"/>
                <a:ext cx="9424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13 Entrada de lápiz"/>
              <p14:cNvContentPartPr/>
              <p14:nvPr/>
            </p14:nvContentPartPr>
            <p14:xfrm>
              <a:off x="4765440" y="4411440"/>
              <a:ext cx="420120" cy="360"/>
            </p14:xfrm>
          </p:contentPart>
        </mc:Choice>
        <mc:Fallback xmlns="">
          <p:pic>
            <p:nvPicPr>
              <p:cNvPr id="14" name="13 Entrada de lápiz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749600" y="4348080"/>
                <a:ext cx="4514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14 Entrada de lápiz"/>
              <p14:cNvContentPartPr/>
              <p14:nvPr/>
            </p14:nvContentPartPr>
            <p14:xfrm>
              <a:off x="6542760" y="4643280"/>
              <a:ext cx="169920" cy="9360"/>
            </p14:xfrm>
          </p:contentPart>
        </mc:Choice>
        <mc:Fallback xmlns="">
          <p:pic>
            <p:nvPicPr>
              <p:cNvPr id="15" name="14 Entrada de lápiz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26920" y="4579920"/>
                <a:ext cx="2012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15 Entrada de lápiz"/>
              <p14:cNvContentPartPr/>
              <p14:nvPr/>
            </p14:nvContentPartPr>
            <p14:xfrm>
              <a:off x="6247920" y="4607640"/>
              <a:ext cx="455760" cy="360"/>
            </p14:xfrm>
          </p:contentPart>
        </mc:Choice>
        <mc:Fallback xmlns="">
          <p:pic>
            <p:nvPicPr>
              <p:cNvPr id="16" name="15 Entrada de lápiz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232080" y="4544280"/>
                <a:ext cx="4870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16 Entrada de lápiz"/>
              <p14:cNvContentPartPr/>
              <p14:nvPr/>
            </p14:nvContentPartPr>
            <p14:xfrm>
              <a:off x="5462040" y="4884480"/>
              <a:ext cx="687960" cy="9360"/>
            </p14:xfrm>
          </p:contentPart>
        </mc:Choice>
        <mc:Fallback xmlns="">
          <p:pic>
            <p:nvPicPr>
              <p:cNvPr id="17" name="16 Entrada de lápiz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446200" y="4821120"/>
                <a:ext cx="7192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17 Entrada de lápiz"/>
              <p14:cNvContentPartPr/>
              <p14:nvPr/>
            </p14:nvContentPartPr>
            <p14:xfrm>
              <a:off x="3113760" y="2732400"/>
              <a:ext cx="634320" cy="18360"/>
            </p14:xfrm>
          </p:contentPart>
        </mc:Choice>
        <mc:Fallback xmlns="">
          <p:pic>
            <p:nvPicPr>
              <p:cNvPr id="18" name="17 Entrada de lápiz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097920" y="2669040"/>
                <a:ext cx="6656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18 Entrada de lápiz"/>
              <p14:cNvContentPartPr/>
              <p14:nvPr/>
            </p14:nvContentPartPr>
            <p14:xfrm>
              <a:off x="4622880" y="5107680"/>
              <a:ext cx="660960" cy="81000"/>
            </p14:xfrm>
          </p:contentPart>
        </mc:Choice>
        <mc:Fallback xmlns="">
          <p:pic>
            <p:nvPicPr>
              <p:cNvPr id="19" name="18 Entrada de lápiz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607040" y="5044320"/>
                <a:ext cx="69228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0" name="19 Entrada de lápiz"/>
              <p14:cNvContentPartPr/>
              <p14:nvPr/>
            </p14:nvContentPartPr>
            <p14:xfrm>
              <a:off x="6676680" y="5072040"/>
              <a:ext cx="678960" cy="18360"/>
            </p14:xfrm>
          </p:contentPart>
        </mc:Choice>
        <mc:Fallback xmlns="">
          <p:pic>
            <p:nvPicPr>
              <p:cNvPr id="20" name="19 Entrada de lápiz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60840" y="5008680"/>
                <a:ext cx="7102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1" name="20 Entrada de lápiz"/>
              <p14:cNvContentPartPr/>
              <p14:nvPr/>
            </p14:nvContentPartPr>
            <p14:xfrm>
              <a:off x="4435320" y="5339880"/>
              <a:ext cx="160920" cy="360"/>
            </p14:xfrm>
          </p:contentPart>
        </mc:Choice>
        <mc:Fallback xmlns="">
          <p:pic>
            <p:nvPicPr>
              <p:cNvPr id="21" name="20 Entrada de lápiz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419480" y="5276520"/>
                <a:ext cx="192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2" name="21 Entrada de lápiz"/>
              <p14:cNvContentPartPr/>
              <p14:nvPr/>
            </p14:nvContentPartPr>
            <p14:xfrm>
              <a:off x="2952840" y="5518440"/>
              <a:ext cx="616680" cy="18360"/>
            </p14:xfrm>
          </p:contentPart>
        </mc:Choice>
        <mc:Fallback xmlns="">
          <p:pic>
            <p:nvPicPr>
              <p:cNvPr id="22" name="21 Entrada de lápiz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37000" y="5455080"/>
                <a:ext cx="648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3" name="22 Entrada de lápiz"/>
              <p14:cNvContentPartPr/>
              <p14:nvPr/>
            </p14:nvContentPartPr>
            <p14:xfrm>
              <a:off x="4212120" y="5733000"/>
              <a:ext cx="1089720" cy="27000"/>
            </p14:xfrm>
          </p:contentPart>
        </mc:Choice>
        <mc:Fallback xmlns="">
          <p:pic>
            <p:nvPicPr>
              <p:cNvPr id="23" name="22 Entrada de lápiz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196280" y="5669640"/>
                <a:ext cx="11210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4" name="23 Entrada de lápiz"/>
              <p14:cNvContentPartPr/>
              <p14:nvPr/>
            </p14:nvContentPartPr>
            <p14:xfrm>
              <a:off x="5337120" y="6402600"/>
              <a:ext cx="339840" cy="360"/>
            </p14:xfrm>
          </p:contentPart>
        </mc:Choice>
        <mc:Fallback xmlns="">
          <p:pic>
            <p:nvPicPr>
              <p:cNvPr id="24" name="23 Entrada de lápiz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321280" y="6339240"/>
                <a:ext cx="371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" name="24 Entrada de lápiz"/>
              <p14:cNvContentPartPr/>
              <p14:nvPr/>
            </p14:nvContentPartPr>
            <p14:xfrm>
              <a:off x="5828160" y="6607800"/>
              <a:ext cx="812880" cy="27360"/>
            </p14:xfrm>
          </p:contentPart>
        </mc:Choice>
        <mc:Fallback xmlns="">
          <p:pic>
            <p:nvPicPr>
              <p:cNvPr id="25" name="24 Entrada de lápiz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812320" y="6544440"/>
                <a:ext cx="8442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" name="Entrada de lápiz 25">
                <a:extLst>
                  <a:ext uri="{FF2B5EF4-FFF2-40B4-BE49-F238E27FC236}">
                    <a16:creationId xmlns:a16="http://schemas.microsoft.com/office/drawing/2014/main" xmlns="" id="{1DE546FF-D2BA-4326-9E4F-18B9455CCC67}"/>
                  </a:ext>
                </a:extLst>
              </p14:cNvPr>
              <p14:cNvContentPartPr/>
              <p14:nvPr/>
            </p14:nvContentPartPr>
            <p14:xfrm>
              <a:off x="5265840" y="3187800"/>
              <a:ext cx="500400" cy="89640"/>
            </p14:xfrm>
          </p:contentPart>
        </mc:Choice>
        <mc:Fallback xmlns="">
          <p:pic>
            <p:nvPicPr>
              <p:cNvPr id="26" name="Entrada de lápiz 25">
                <a:extLst>
                  <a:ext uri="{FF2B5EF4-FFF2-40B4-BE49-F238E27FC236}">
                    <a16:creationId xmlns:a16="http://schemas.microsoft.com/office/drawing/2014/main" id="{1DE546FF-D2BA-4326-9E4F-18B9455CCC6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250000" y="3124440"/>
                <a:ext cx="53172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7" name="Entrada de lápiz 26">
                <a:extLst>
                  <a:ext uri="{FF2B5EF4-FFF2-40B4-BE49-F238E27FC236}">
                    <a16:creationId xmlns:a16="http://schemas.microsoft.com/office/drawing/2014/main" xmlns="" id="{69841C01-BA36-4AD7-A036-5588857C97B3}"/>
                  </a:ext>
                </a:extLst>
              </p14:cNvPr>
              <p14:cNvContentPartPr/>
              <p14:nvPr/>
            </p14:nvContentPartPr>
            <p14:xfrm>
              <a:off x="5855160" y="4214880"/>
              <a:ext cx="151920" cy="360"/>
            </p14:xfrm>
          </p:contentPart>
        </mc:Choice>
        <mc:Fallback xmlns="">
          <p:pic>
            <p:nvPicPr>
              <p:cNvPr id="27" name="Entrada de lápiz 26">
                <a:extLst>
                  <a:ext uri="{FF2B5EF4-FFF2-40B4-BE49-F238E27FC236}">
                    <a16:creationId xmlns:a16="http://schemas.microsoft.com/office/drawing/2014/main" id="{69841C01-BA36-4AD7-A036-5588857C97B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839320" y="4151520"/>
                <a:ext cx="183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27 Entrada de lápiz"/>
              <p14:cNvContentPartPr/>
              <p14:nvPr/>
            </p14:nvContentPartPr>
            <p14:xfrm>
              <a:off x="3997560" y="2027160"/>
              <a:ext cx="366480" cy="27000"/>
            </p14:xfrm>
          </p:contentPart>
        </mc:Choice>
        <mc:Fallback xmlns="">
          <p:pic>
            <p:nvPicPr>
              <p:cNvPr id="28" name="27 Entrada de lápiz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981720" y="1963800"/>
                <a:ext cx="3978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9" name="28 Entrada de lápiz"/>
              <p14:cNvContentPartPr/>
              <p14:nvPr/>
            </p14:nvContentPartPr>
            <p14:xfrm>
              <a:off x="3801360" y="2544840"/>
              <a:ext cx="419760" cy="360"/>
            </p14:xfrm>
          </p:contentPart>
        </mc:Choice>
        <mc:Fallback xmlns="">
          <p:pic>
            <p:nvPicPr>
              <p:cNvPr id="29" name="28 Entrada de lápiz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785520" y="2481480"/>
                <a:ext cx="4510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0" name="29 Entrada de lápiz"/>
              <p14:cNvContentPartPr/>
              <p14:nvPr/>
            </p14:nvContentPartPr>
            <p14:xfrm>
              <a:off x="5131560" y="3330720"/>
              <a:ext cx="455760" cy="27360"/>
            </p14:xfrm>
          </p:contentPart>
        </mc:Choice>
        <mc:Fallback xmlns="">
          <p:pic>
            <p:nvPicPr>
              <p:cNvPr id="30" name="29 Entrada de lápiz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115720" y="3267360"/>
                <a:ext cx="4870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1" name="30 Entrada de lápiz"/>
              <p14:cNvContentPartPr/>
              <p14:nvPr/>
            </p14:nvContentPartPr>
            <p14:xfrm>
              <a:off x="3203040" y="3562920"/>
              <a:ext cx="411120" cy="54000"/>
            </p14:xfrm>
          </p:contentPart>
        </mc:Choice>
        <mc:Fallback xmlns="">
          <p:pic>
            <p:nvPicPr>
              <p:cNvPr id="31" name="30 Entrada de lápiz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187200" y="3499560"/>
                <a:ext cx="4424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2" name="31 Entrada de lápiz"/>
              <p14:cNvContentPartPr/>
              <p14:nvPr/>
            </p14:nvContentPartPr>
            <p14:xfrm>
              <a:off x="5408400" y="3607560"/>
              <a:ext cx="313200" cy="9360"/>
            </p14:xfrm>
          </p:contentPart>
        </mc:Choice>
        <mc:Fallback xmlns="">
          <p:pic>
            <p:nvPicPr>
              <p:cNvPr id="32" name="31 Entrada de lápiz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392560" y="3544200"/>
                <a:ext cx="344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3" name="32 Entrada de lápiz"/>
              <p14:cNvContentPartPr/>
              <p14:nvPr/>
            </p14:nvContentPartPr>
            <p14:xfrm>
              <a:off x="2881560" y="3795120"/>
              <a:ext cx="1152000" cy="89640"/>
            </p14:xfrm>
          </p:contentPart>
        </mc:Choice>
        <mc:Fallback xmlns="">
          <p:pic>
            <p:nvPicPr>
              <p:cNvPr id="33" name="32 Entrada de lápiz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865720" y="3731760"/>
                <a:ext cx="118332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4" name="33 Entrada de lápiz"/>
              <p14:cNvContentPartPr/>
              <p14:nvPr/>
            </p14:nvContentPartPr>
            <p14:xfrm>
              <a:off x="5417400" y="4652280"/>
              <a:ext cx="420120" cy="360"/>
            </p14:xfrm>
          </p:contentPart>
        </mc:Choice>
        <mc:Fallback xmlns="">
          <p:pic>
            <p:nvPicPr>
              <p:cNvPr id="34" name="33 Entrada de lápiz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401560" y="4588920"/>
                <a:ext cx="4514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5" name="34 Entrada de lápiz"/>
              <p14:cNvContentPartPr/>
              <p14:nvPr/>
            </p14:nvContentPartPr>
            <p14:xfrm>
              <a:off x="9909120" y="1116360"/>
              <a:ext cx="360" cy="360"/>
            </p14:xfrm>
          </p:contentPart>
        </mc:Choice>
        <mc:Fallback xmlns="">
          <p:pic>
            <p:nvPicPr>
              <p:cNvPr id="35" name="34 Entrada de lápiz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893280" y="1053000"/>
                <a:ext cx="316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2048" name="CuadroTexto 2047">
            <a:extLst>
              <a:ext uri="{FF2B5EF4-FFF2-40B4-BE49-F238E27FC236}">
                <a16:creationId xmlns:a16="http://schemas.microsoft.com/office/drawing/2014/main" xmlns="" id="{9AAECC93-79E9-422E-AA93-C021A471E9AA}"/>
              </a:ext>
            </a:extLst>
          </p:cNvPr>
          <p:cNvSpPr txBox="1"/>
          <p:nvPr/>
        </p:nvSpPr>
        <p:spPr>
          <a:xfrm>
            <a:off x="8849032" y="368710"/>
            <a:ext cx="2356142" cy="369332"/>
          </a:xfrm>
          <a:prstGeom prst="rect">
            <a:avLst/>
          </a:prstGeom>
          <a:blipFill>
            <a:blip r:embed="rId71"/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Listen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Joe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0D5A24E2-C9B2-4BF0-88F9-5D1810DA8E7D}"/>
              </a:ext>
            </a:extLst>
          </p:cNvPr>
          <p:cNvSpPr txBox="1"/>
          <p:nvPr/>
        </p:nvSpPr>
        <p:spPr>
          <a:xfrm>
            <a:off x="8821818" y="4294684"/>
            <a:ext cx="2356142" cy="369332"/>
          </a:xfrm>
          <a:prstGeom prst="rect">
            <a:avLst/>
          </a:prstGeom>
          <a:blipFill>
            <a:blip r:embed="rId71"/>
            <a:tile tx="0" ty="0" sx="100000" sy="100000" flip="none" algn="tl"/>
          </a:blip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Listen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Mia</a:t>
            </a:r>
          </a:p>
        </p:txBody>
      </p:sp>
    </p:spTree>
    <p:extLst>
      <p:ext uri="{BB962C8B-B14F-4D97-AF65-F5344CB8AC3E}">
        <p14:creationId xmlns:p14="http://schemas.microsoft.com/office/powerpoint/2010/main" val="224892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95981"/>
            <a:ext cx="8229600" cy="433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05B8162-077F-47A9-937D-128A5B31D8C2}"/>
              </a:ext>
            </a:extLst>
          </p:cNvPr>
          <p:cNvSpPr txBox="1"/>
          <p:nvPr/>
        </p:nvSpPr>
        <p:spPr>
          <a:xfrm>
            <a:off x="1981200" y="457200"/>
            <a:ext cx="334296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AR" dirty="0"/>
              <a:t>Joe and Mia </a:t>
            </a:r>
            <a:r>
              <a:rPr lang="es-AR" dirty="0" err="1"/>
              <a:t>went</a:t>
            </a:r>
            <a:r>
              <a:rPr lang="es-AR" dirty="0"/>
              <a:t> </a:t>
            </a:r>
            <a:r>
              <a:rPr lang="es-AR" dirty="0" err="1"/>
              <a:t>to</a:t>
            </a:r>
            <a:r>
              <a:rPr lang="es-AR" dirty="0"/>
              <a:t> Bangkok.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56242CA8-F91A-4D32-BB1A-2390B2EC657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3652684" y="826532"/>
            <a:ext cx="2748116" cy="3096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86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16633"/>
            <a:ext cx="6382641" cy="341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3234604"/>
            <a:ext cx="7349455" cy="362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EFB6A13-847F-463E-8CD8-EACB534E3AA3}"/>
              </a:ext>
            </a:extLst>
          </p:cNvPr>
          <p:cNvSpPr txBox="1"/>
          <p:nvPr/>
        </p:nvSpPr>
        <p:spPr>
          <a:xfrm>
            <a:off x="8760542" y="929148"/>
            <a:ext cx="293492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They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saw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Floating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Market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Royal Palace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8E6DBD1E-CEEB-4C64-AB0F-9B17D02493F1}"/>
              </a:ext>
            </a:extLst>
          </p:cNvPr>
          <p:cNvCxnSpPr>
            <a:stCxn id="3" idx="1"/>
          </p:cNvCxnSpPr>
          <p:nvPr/>
        </p:nvCxnSpPr>
        <p:spPr>
          <a:xfrm flipH="1">
            <a:off x="8014146" y="1252314"/>
            <a:ext cx="746396" cy="1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xmlns="" id="{43ECA298-2BA7-4587-9B8B-D6CD5118C609}"/>
              </a:ext>
            </a:extLst>
          </p:cNvPr>
          <p:cNvCxnSpPr/>
          <p:nvPr/>
        </p:nvCxnSpPr>
        <p:spPr>
          <a:xfrm>
            <a:off x="10421120" y="1575479"/>
            <a:ext cx="0" cy="1477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080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1AF9857F-EE26-4133-93F2-421E26672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3388" y="601732"/>
            <a:ext cx="3141407" cy="565453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499CF83-7972-491E-B6ED-59C9ADAA9462}"/>
              </a:ext>
            </a:extLst>
          </p:cNvPr>
          <p:cNvSpPr txBox="1"/>
          <p:nvPr/>
        </p:nvSpPr>
        <p:spPr>
          <a:xfrm>
            <a:off x="9046214" y="3397948"/>
            <a:ext cx="314140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went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Chang, a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beautiful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island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xmlns="" id="{48BB16B5-2829-4101-8969-5E41E71C5E37}"/>
              </a:ext>
            </a:extLst>
          </p:cNvPr>
          <p:cNvCxnSpPr/>
          <p:nvPr/>
        </p:nvCxnSpPr>
        <p:spPr>
          <a:xfrm flipH="1">
            <a:off x="7556627" y="3893096"/>
            <a:ext cx="14895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48D9697-7729-40A3-8D61-579DACDB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66" y="395416"/>
            <a:ext cx="4235564" cy="23804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597AA2A-AC1F-4D1D-808E-2EFC04BA7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66" y="3224935"/>
            <a:ext cx="4168347" cy="308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61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673"/>
            <a:ext cx="9144001" cy="603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A_Reading Lau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1544" y="908720"/>
            <a:ext cx="609600" cy="609600"/>
          </a:xfrm>
          <a:prstGeom prst="rect">
            <a:avLst/>
          </a:prstGeom>
        </p:spPr>
      </p:pic>
      <p:pic>
        <p:nvPicPr>
          <p:cNvPr id="5" name="2A_1.3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91544" y="3467472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2 Entrada de lápiz"/>
              <p14:cNvContentPartPr/>
              <p14:nvPr/>
            </p14:nvContentPartPr>
            <p14:xfrm>
              <a:off x="9855480" y="3643200"/>
              <a:ext cx="402120" cy="36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9640" y="3579840"/>
                <a:ext cx="4334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5 Entrada de lápiz"/>
              <p14:cNvContentPartPr/>
              <p14:nvPr/>
            </p14:nvContentPartPr>
            <p14:xfrm>
              <a:off x="4310040" y="3911040"/>
              <a:ext cx="902520" cy="2736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94200" y="3847680"/>
                <a:ext cx="9338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6 Entrada de lápiz"/>
              <p14:cNvContentPartPr/>
              <p14:nvPr/>
            </p14:nvContentPartPr>
            <p14:xfrm>
              <a:off x="5613960" y="3839760"/>
              <a:ext cx="1375560" cy="2700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98120" y="3776400"/>
                <a:ext cx="14068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7 Entrada de lápiz"/>
              <p14:cNvContentPartPr/>
              <p14:nvPr/>
            </p14:nvContentPartPr>
            <p14:xfrm>
              <a:off x="7194360" y="4116600"/>
              <a:ext cx="634320" cy="27000"/>
            </p14:xfrm>
          </p:contentPart>
        </mc:Choice>
        <mc:Fallback xmlns="">
          <p:pic>
            <p:nvPicPr>
              <p:cNvPr id="8" name="7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78520" y="4053240"/>
                <a:ext cx="6656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8 Entrada de lápiz"/>
              <p14:cNvContentPartPr/>
              <p14:nvPr/>
            </p14:nvContentPartPr>
            <p14:xfrm>
              <a:off x="9051960" y="4152240"/>
              <a:ext cx="902160" cy="9360"/>
            </p14:xfrm>
          </p:contentPart>
        </mc:Choice>
        <mc:Fallback xmlns="">
          <p:pic>
            <p:nvPicPr>
              <p:cNvPr id="9" name="8 Entrada de lápiz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036120" y="4088880"/>
                <a:ext cx="9334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9 Entrada de lápiz"/>
              <p14:cNvContentPartPr/>
              <p14:nvPr/>
            </p14:nvContentPartPr>
            <p14:xfrm>
              <a:off x="8373360" y="4420080"/>
              <a:ext cx="375120" cy="9360"/>
            </p14:xfrm>
          </p:contentPart>
        </mc:Choice>
        <mc:Fallback xmlns="">
          <p:pic>
            <p:nvPicPr>
              <p:cNvPr id="10" name="9 Entrada de lápiz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57520" y="4356720"/>
                <a:ext cx="406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10 Entrada de lápiz"/>
              <p14:cNvContentPartPr/>
              <p14:nvPr/>
            </p14:nvContentPartPr>
            <p14:xfrm>
              <a:off x="7337280" y="4687920"/>
              <a:ext cx="545040" cy="27360"/>
            </p14:xfrm>
          </p:contentPart>
        </mc:Choice>
        <mc:Fallback xmlns="">
          <p:pic>
            <p:nvPicPr>
              <p:cNvPr id="11" name="10 Entrada de lápiz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21440" y="4624560"/>
                <a:ext cx="5763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11 Entrada de lápiz"/>
              <p14:cNvContentPartPr/>
              <p14:nvPr/>
            </p14:nvContentPartPr>
            <p14:xfrm>
              <a:off x="7944600" y="4643280"/>
              <a:ext cx="446760" cy="27360"/>
            </p14:xfrm>
          </p:contentPart>
        </mc:Choice>
        <mc:Fallback xmlns="">
          <p:pic>
            <p:nvPicPr>
              <p:cNvPr id="12" name="11 Entrada de lápiz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28760" y="4579920"/>
                <a:ext cx="4780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12 Entrada de lápiz"/>
              <p14:cNvContentPartPr/>
              <p14:nvPr/>
            </p14:nvContentPartPr>
            <p14:xfrm>
              <a:off x="6132000" y="4920120"/>
              <a:ext cx="616320" cy="36360"/>
            </p14:xfrm>
          </p:contentPart>
        </mc:Choice>
        <mc:Fallback xmlns="">
          <p:pic>
            <p:nvPicPr>
              <p:cNvPr id="13" name="12 Entrada de lápiz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16160" y="4856760"/>
                <a:ext cx="6476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13 Entrada de lápiz"/>
              <p14:cNvContentPartPr/>
              <p14:nvPr/>
            </p14:nvContentPartPr>
            <p14:xfrm>
              <a:off x="7658760" y="4964760"/>
              <a:ext cx="312840" cy="9360"/>
            </p14:xfrm>
          </p:contentPart>
        </mc:Choice>
        <mc:Fallback xmlns="">
          <p:pic>
            <p:nvPicPr>
              <p:cNvPr id="14" name="13 Entrada de lápiz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42920" y="4901400"/>
                <a:ext cx="344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14 Entrada de lápiz"/>
              <p14:cNvContentPartPr/>
              <p14:nvPr/>
            </p14:nvContentPartPr>
            <p14:xfrm>
              <a:off x="5828160" y="5232960"/>
              <a:ext cx="598680" cy="18000"/>
            </p14:xfrm>
          </p:contentPart>
        </mc:Choice>
        <mc:Fallback xmlns="">
          <p:pic>
            <p:nvPicPr>
              <p:cNvPr id="15" name="14 Entrada de lápiz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12320" y="5169600"/>
                <a:ext cx="6300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15 Entrada de lápiz"/>
              <p14:cNvContentPartPr/>
              <p14:nvPr/>
            </p14:nvContentPartPr>
            <p14:xfrm>
              <a:off x="9641280" y="5214960"/>
              <a:ext cx="464760" cy="18360"/>
            </p14:xfrm>
          </p:contentPart>
        </mc:Choice>
        <mc:Fallback xmlns="">
          <p:pic>
            <p:nvPicPr>
              <p:cNvPr id="16" name="15 Entrada de lápiz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625440" y="5151600"/>
                <a:ext cx="496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16 Entrada de lápiz"/>
              <p14:cNvContentPartPr/>
              <p14:nvPr/>
            </p14:nvContentPartPr>
            <p14:xfrm>
              <a:off x="8149800" y="5777640"/>
              <a:ext cx="393480" cy="9000"/>
            </p14:xfrm>
          </p:contentPart>
        </mc:Choice>
        <mc:Fallback xmlns="">
          <p:pic>
            <p:nvPicPr>
              <p:cNvPr id="17" name="16 Entrada de lápiz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133960" y="5714280"/>
                <a:ext cx="4248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17 Entrada de lápiz"/>
              <p14:cNvContentPartPr/>
              <p14:nvPr/>
            </p14:nvContentPartPr>
            <p14:xfrm>
              <a:off x="6846240" y="6027480"/>
              <a:ext cx="669960" cy="9360"/>
            </p14:xfrm>
          </p:contentPart>
        </mc:Choice>
        <mc:Fallback xmlns="">
          <p:pic>
            <p:nvPicPr>
              <p:cNvPr id="18" name="17 Entrada de lápiz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830400" y="5964120"/>
                <a:ext cx="7012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18 Entrada de lápiz"/>
              <p14:cNvContentPartPr/>
              <p14:nvPr/>
            </p14:nvContentPartPr>
            <p14:xfrm>
              <a:off x="6078360" y="6197040"/>
              <a:ext cx="1268280" cy="125640"/>
            </p14:xfrm>
          </p:contentPart>
        </mc:Choice>
        <mc:Fallback xmlns="">
          <p:pic>
            <p:nvPicPr>
              <p:cNvPr id="19" name="18 Entrada de lápiz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062520" y="6133680"/>
                <a:ext cx="12996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19 Entrada de lápiz"/>
              <p14:cNvContentPartPr/>
              <p14:nvPr/>
            </p14:nvContentPartPr>
            <p14:xfrm>
              <a:off x="4381680" y="1750320"/>
              <a:ext cx="607680" cy="27000"/>
            </p14:xfrm>
          </p:contentPart>
        </mc:Choice>
        <mc:Fallback xmlns="">
          <p:pic>
            <p:nvPicPr>
              <p:cNvPr id="20" name="19 Entrada de lápiz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365840" y="1686960"/>
                <a:ext cx="6390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20 Entrada de lápiz"/>
              <p14:cNvContentPartPr/>
              <p14:nvPr/>
            </p14:nvContentPartPr>
            <p14:xfrm>
              <a:off x="6953520" y="1732320"/>
              <a:ext cx="598680" cy="18360"/>
            </p14:xfrm>
          </p:contentPart>
        </mc:Choice>
        <mc:Fallback xmlns="">
          <p:pic>
            <p:nvPicPr>
              <p:cNvPr id="21" name="20 Entrada de lápiz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937680" y="1668960"/>
                <a:ext cx="630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21 Entrada de lápiz"/>
              <p14:cNvContentPartPr/>
              <p14:nvPr/>
            </p14:nvContentPartPr>
            <p14:xfrm>
              <a:off x="4283400" y="2500200"/>
              <a:ext cx="491400" cy="36360"/>
            </p14:xfrm>
          </p:contentPart>
        </mc:Choice>
        <mc:Fallback xmlns="">
          <p:pic>
            <p:nvPicPr>
              <p:cNvPr id="22" name="21 Entrada de lápiz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267560" y="2436840"/>
                <a:ext cx="5227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22 Entrada de lápiz"/>
              <p14:cNvContentPartPr/>
              <p14:nvPr/>
            </p14:nvContentPartPr>
            <p14:xfrm>
              <a:off x="5319120" y="2518200"/>
              <a:ext cx="464760" cy="18360"/>
            </p14:xfrm>
          </p:contentPart>
        </mc:Choice>
        <mc:Fallback xmlns="">
          <p:pic>
            <p:nvPicPr>
              <p:cNvPr id="23" name="22 Entrada de lápiz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303280" y="2454840"/>
                <a:ext cx="496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23 Entrada de lápiz"/>
              <p14:cNvContentPartPr/>
              <p14:nvPr/>
            </p14:nvContentPartPr>
            <p14:xfrm>
              <a:off x="6980160" y="2473560"/>
              <a:ext cx="241560" cy="360"/>
            </p14:xfrm>
          </p:contentPart>
        </mc:Choice>
        <mc:Fallback xmlns="">
          <p:pic>
            <p:nvPicPr>
              <p:cNvPr id="24" name="23 Entrada de lápiz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964320" y="2410200"/>
                <a:ext cx="272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24 Entrada de lápiz"/>
              <p14:cNvContentPartPr/>
              <p14:nvPr/>
            </p14:nvContentPartPr>
            <p14:xfrm>
              <a:off x="9462720" y="2500200"/>
              <a:ext cx="339480" cy="9360"/>
            </p14:xfrm>
          </p:contentPart>
        </mc:Choice>
        <mc:Fallback xmlns="">
          <p:pic>
            <p:nvPicPr>
              <p:cNvPr id="25" name="24 Entrada de lápiz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446880" y="2436840"/>
                <a:ext cx="370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25 Entrada de lápiz"/>
              <p14:cNvContentPartPr/>
              <p14:nvPr/>
            </p14:nvContentPartPr>
            <p14:xfrm>
              <a:off x="7266000" y="2786040"/>
              <a:ext cx="321840" cy="9360"/>
            </p14:xfrm>
          </p:contentPart>
        </mc:Choice>
        <mc:Fallback xmlns="">
          <p:pic>
            <p:nvPicPr>
              <p:cNvPr id="26" name="25 Entrada de lápiz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250160" y="2722680"/>
                <a:ext cx="3531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26 Entrada de lápiz"/>
              <p14:cNvContentPartPr/>
              <p14:nvPr/>
            </p14:nvContentPartPr>
            <p14:xfrm>
              <a:off x="4890720" y="3125520"/>
              <a:ext cx="268200" cy="360"/>
            </p14:xfrm>
          </p:contentPart>
        </mc:Choice>
        <mc:Fallback xmlns="">
          <p:pic>
            <p:nvPicPr>
              <p:cNvPr id="27" name="26 Entrada de lápiz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874880" y="3062160"/>
                <a:ext cx="299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27 Entrada de lápiz"/>
              <p14:cNvContentPartPr/>
              <p14:nvPr/>
            </p14:nvContentPartPr>
            <p14:xfrm>
              <a:off x="7301640" y="3053880"/>
              <a:ext cx="286200" cy="9360"/>
            </p14:xfrm>
          </p:contentPart>
        </mc:Choice>
        <mc:Fallback xmlns="">
          <p:pic>
            <p:nvPicPr>
              <p:cNvPr id="28" name="27 Entrada de lápiz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285800" y="2990520"/>
                <a:ext cx="317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28 Entrada de lápiz"/>
              <p14:cNvContentPartPr/>
              <p14:nvPr/>
            </p14:nvContentPartPr>
            <p14:xfrm>
              <a:off x="9596640" y="3107520"/>
              <a:ext cx="223560" cy="360"/>
            </p14:xfrm>
          </p:contentPart>
        </mc:Choice>
        <mc:Fallback xmlns="">
          <p:pic>
            <p:nvPicPr>
              <p:cNvPr id="29" name="28 Entrada de lápiz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580800" y="3044160"/>
                <a:ext cx="254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29 Entrada de lápiz"/>
              <p14:cNvContentPartPr/>
              <p14:nvPr/>
            </p14:nvContentPartPr>
            <p14:xfrm>
              <a:off x="7310640" y="3384360"/>
              <a:ext cx="277200" cy="18360"/>
            </p14:xfrm>
          </p:contentPart>
        </mc:Choice>
        <mc:Fallback xmlns="">
          <p:pic>
            <p:nvPicPr>
              <p:cNvPr id="30" name="29 Entrada de lápiz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294800" y="3321000"/>
                <a:ext cx="3085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30 Entrada de lápiz"/>
              <p14:cNvContentPartPr/>
              <p14:nvPr/>
            </p14:nvContentPartPr>
            <p14:xfrm>
              <a:off x="6515760" y="3625560"/>
              <a:ext cx="830880" cy="18000"/>
            </p14:xfrm>
          </p:contentPart>
        </mc:Choice>
        <mc:Fallback xmlns="">
          <p:pic>
            <p:nvPicPr>
              <p:cNvPr id="31" name="30 Entrada de lápiz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499920" y="3562200"/>
                <a:ext cx="8622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31 Entrada de lápiz"/>
              <p14:cNvContentPartPr/>
              <p14:nvPr/>
            </p14:nvContentPartPr>
            <p14:xfrm>
              <a:off x="7783680" y="5223960"/>
              <a:ext cx="250560" cy="9360"/>
            </p14:xfrm>
          </p:contentPart>
        </mc:Choice>
        <mc:Fallback xmlns="">
          <p:pic>
            <p:nvPicPr>
              <p:cNvPr id="32" name="31 Entrada de lápiz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767840" y="5160600"/>
                <a:ext cx="281880" cy="1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2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78" y="3624662"/>
            <a:ext cx="3264279" cy="323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921" y="188641"/>
            <a:ext cx="6652666" cy="491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AB1D151-476E-4353-9D0D-3B70CE730C5D}"/>
              </a:ext>
            </a:extLst>
          </p:cNvPr>
          <p:cNvSpPr txBox="1"/>
          <p:nvPr/>
        </p:nvSpPr>
        <p:spPr>
          <a:xfrm>
            <a:off x="601234" y="457200"/>
            <a:ext cx="2138516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They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rented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apartment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with</a:t>
            </a:r>
            <a:r>
              <a:rPr lang="es-AR" b="1" dirty="0">
                <a:solidFill>
                  <a:srgbClr val="FF0000"/>
                </a:solidFill>
              </a:rPr>
              <a:t> a </a:t>
            </a:r>
            <a:r>
              <a:rPr lang="es-AR" b="1" dirty="0" err="1">
                <a:solidFill>
                  <a:srgbClr val="FF0000"/>
                </a:solidFill>
              </a:rPr>
              <a:t>fantastic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view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of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canals</a:t>
            </a:r>
            <a:r>
              <a:rPr lang="es-AR" b="1" dirty="0">
                <a:solidFill>
                  <a:srgbClr val="FF0000"/>
                </a:solidFill>
              </a:rPr>
              <a:t> in </a:t>
            </a:r>
            <a:r>
              <a:rPr lang="es-AR" b="1" dirty="0" err="1">
                <a:solidFill>
                  <a:srgbClr val="FF0000"/>
                </a:solidFill>
              </a:rPr>
              <a:t>Venice</a:t>
            </a:r>
            <a:endParaRPr lang="es-AR" b="1" dirty="0">
              <a:solidFill>
                <a:srgbClr val="FF0000"/>
              </a:solidFill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xmlns="" id="{44F4EDDC-E54D-4B52-85CA-1E01C9B62320}"/>
              </a:ext>
            </a:extLst>
          </p:cNvPr>
          <p:cNvCxnSpPr/>
          <p:nvPr/>
        </p:nvCxnSpPr>
        <p:spPr>
          <a:xfrm>
            <a:off x="1729946" y="1657529"/>
            <a:ext cx="1322173" cy="26673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239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836713"/>
            <a:ext cx="8501450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5600D6D-476D-42E6-985E-2FFBBCB4D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8"/>
    </mc:Choice>
    <mc:Fallback xmlns="">
      <p:transition spd="slow" advTm="2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2705260-7DF9-43CE-A54B-3033FCD2A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584" y="2278294"/>
            <a:ext cx="10248919" cy="43365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E42694E-B46A-4BCB-8C61-FADC71D8A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84" y="420660"/>
            <a:ext cx="4677428" cy="1857634"/>
          </a:xfrm>
          <a:prstGeom prst="rect">
            <a:avLst/>
          </a:prstGeom>
        </p:spPr>
      </p:pic>
      <p:pic>
        <p:nvPicPr>
          <p:cNvPr id="6" name="2A_1.36">
            <a:hlinkClick r:id="" action="ppaction://media"/>
            <a:extLst>
              <a:ext uri="{FF2B5EF4-FFF2-40B4-BE49-F238E27FC236}">
                <a16:creationId xmlns:a16="http://schemas.microsoft.com/office/drawing/2014/main" xmlns="" id="{AA96B24C-0993-4020-A15D-41EB510E4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243168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3CCBFA1-C575-470E-999E-8B02B01E7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6035" y="330500"/>
            <a:ext cx="3162741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1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s-AR" dirty="0"/>
              <a:t>                                                               </a:t>
            </a:r>
            <a:r>
              <a:rPr lang="es-AR" sz="1600" dirty="0"/>
              <a:t>p. 12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17" y="188641"/>
            <a:ext cx="7848871" cy="656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804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77B8330-00E4-4598-B90B-5372EA8D9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90" y="381043"/>
            <a:ext cx="5045641" cy="60959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7C44EF-7BA4-4E3B-BFB2-8969269BE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479" y="381042"/>
            <a:ext cx="3716322" cy="36600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AB87A48-6BE5-4970-A919-02174665D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444" y="3158644"/>
            <a:ext cx="1892259" cy="33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71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910">
              <a:srgbClr val="D8E2F2"/>
            </a:gs>
            <a:gs pos="2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761" y="2049282"/>
            <a:ext cx="7487739" cy="45259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68" y="620733"/>
            <a:ext cx="2838185" cy="8688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541" y="825720"/>
            <a:ext cx="3845780" cy="41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CECDF78-9EB5-4B5E-B0F6-AE65DAAC3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32" y="554605"/>
            <a:ext cx="3905795" cy="60206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2A_1.31.mp3">
            <a:hlinkClick r:id="" action="ppaction://media"/>
            <a:extLst>
              <a:ext uri="{FF2B5EF4-FFF2-40B4-BE49-F238E27FC236}">
                <a16:creationId xmlns:a16="http://schemas.microsoft.com/office/drawing/2014/main" xmlns="" id="{5F44CBCA-FDC3-4A8A-9E68-A362743E7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6811" y="-25937"/>
            <a:ext cx="607258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6CC5468-0577-4E32-BDDF-EFF31EA3E6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1060" y="3998171"/>
            <a:ext cx="1848108" cy="17147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1FAE36F-C704-45E5-B95E-4F79491438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1095" y="3998171"/>
            <a:ext cx="781159" cy="2000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6C160BE-BE44-40CC-80B8-785F199C10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4167" y="6237267"/>
            <a:ext cx="905001" cy="181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971EC15-CD88-4119-BF30-DF65708ACC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43910" y="6208688"/>
            <a:ext cx="885949" cy="2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84FC34-D464-4CE4-880D-903F9E0F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E3E2049-72B1-43E8-AF41-A9D50D53C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414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63" y="1822623"/>
            <a:ext cx="75340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10" y="509414"/>
            <a:ext cx="32670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313" y="1211149"/>
            <a:ext cx="3552567" cy="38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D37E4BE-5E30-48C2-B751-5012F10D6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32" y="554605"/>
            <a:ext cx="3905795" cy="60206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2A_1.31.mp3">
            <a:hlinkClick r:id="" action="ppaction://media"/>
            <a:extLst>
              <a:ext uri="{FF2B5EF4-FFF2-40B4-BE49-F238E27FC236}">
                <a16:creationId xmlns:a16="http://schemas.microsoft.com/office/drawing/2014/main" xmlns="" id="{EA1D4E43-757C-4B6F-8856-A2BE8BDE8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6811" y="-38294"/>
            <a:ext cx="607258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208FA5B-53B1-4522-9C9C-070DA07FFA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687319"/>
            <a:ext cx="943107" cy="2000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B93F7DD-1E7B-4F2C-988A-E35012D0D6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1336" y="3696845"/>
            <a:ext cx="1790950" cy="1905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493C492-668A-4DEC-9581-6E688FF2C9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4822" y="4288036"/>
            <a:ext cx="1895740" cy="2095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C44D00D-9680-4D39-ACA7-F0F098F084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1336" y="5998032"/>
            <a:ext cx="952633" cy="2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5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85" y="1379638"/>
            <a:ext cx="7754433" cy="22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02" y="679843"/>
            <a:ext cx="3100628" cy="33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27" y="286508"/>
            <a:ext cx="32670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583" y="3739910"/>
            <a:ext cx="284358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737806" y="3796081"/>
            <a:ext cx="4645223" cy="923330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s-MX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MX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MX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holidays</a:t>
            </a:r>
            <a:r>
              <a:rPr lang="es-MX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s-MX" dirty="0">
                <a:solidFill>
                  <a:srgbClr val="FF0000"/>
                </a:solidFill>
              </a:rPr>
              <a:t>I </a:t>
            </a:r>
            <a:r>
              <a:rPr lang="es-MX" dirty="0" err="1">
                <a:solidFill>
                  <a:srgbClr val="FF0000"/>
                </a:solidFill>
              </a:rPr>
              <a:t>like</a:t>
            </a:r>
            <a:r>
              <a:rPr lang="es-MX" dirty="0">
                <a:solidFill>
                  <a:srgbClr val="FF0000"/>
                </a:solidFill>
              </a:rPr>
              <a:t> … (Reading, </a:t>
            </a:r>
            <a:r>
              <a:rPr lang="es-MX" dirty="0" err="1">
                <a:solidFill>
                  <a:srgbClr val="FF0000"/>
                </a:solidFill>
              </a:rPr>
              <a:t>walking</a:t>
            </a:r>
            <a:r>
              <a:rPr lang="es-MX" dirty="0">
                <a:solidFill>
                  <a:srgbClr val="FF0000"/>
                </a:solidFill>
              </a:rPr>
              <a:t>…)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964164" y="5029743"/>
            <a:ext cx="4529754" cy="162095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MX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MX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MX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holidays</a:t>
            </a:r>
            <a:r>
              <a:rPr lang="es-MX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>
              <a:lnSpc>
                <a:spcPts val="1900"/>
              </a:lnSpc>
            </a:pPr>
            <a:r>
              <a:rPr lang="es-AR" dirty="0">
                <a:solidFill>
                  <a:schemeClr val="tx2"/>
                </a:solidFill>
              </a:rPr>
              <a:t>I </a:t>
            </a:r>
            <a:r>
              <a:rPr lang="es-AR" dirty="0" err="1">
                <a:solidFill>
                  <a:schemeClr val="tx2"/>
                </a:solidFill>
              </a:rPr>
              <a:t>would</a:t>
            </a:r>
            <a:r>
              <a:rPr lang="es-AR" dirty="0">
                <a:solidFill>
                  <a:schemeClr val="tx2"/>
                </a:solidFill>
              </a:rPr>
              <a:t> </a:t>
            </a:r>
            <a:r>
              <a:rPr lang="es-AR" dirty="0" err="1">
                <a:solidFill>
                  <a:schemeClr val="tx2"/>
                </a:solidFill>
              </a:rPr>
              <a:t>like</a:t>
            </a:r>
            <a:r>
              <a:rPr lang="es-AR" dirty="0">
                <a:solidFill>
                  <a:schemeClr val="tx2"/>
                </a:solidFill>
              </a:rPr>
              <a:t> </a:t>
            </a:r>
            <a:r>
              <a:rPr lang="es-AR" dirty="0" err="1">
                <a:solidFill>
                  <a:schemeClr val="tx2"/>
                </a:solidFill>
              </a:rPr>
              <a:t>to</a:t>
            </a:r>
            <a:r>
              <a:rPr lang="es-AR" dirty="0">
                <a:solidFill>
                  <a:schemeClr val="tx2"/>
                </a:solidFill>
              </a:rPr>
              <a:t> </a:t>
            </a:r>
            <a:r>
              <a:rPr lang="es-AR" dirty="0" err="1">
                <a:solidFill>
                  <a:schemeClr val="tx2"/>
                </a:solidFill>
              </a:rPr>
              <a:t>travel</a:t>
            </a:r>
            <a:r>
              <a:rPr lang="es-AR" dirty="0">
                <a:solidFill>
                  <a:schemeClr val="tx2"/>
                </a:solidFill>
              </a:rPr>
              <a:t> </a:t>
            </a:r>
            <a:r>
              <a:rPr lang="es-AR" dirty="0" err="1">
                <a:solidFill>
                  <a:schemeClr val="tx2"/>
                </a:solidFill>
              </a:rPr>
              <a:t>abroad</a:t>
            </a:r>
            <a:r>
              <a:rPr lang="es-AR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ts val="1900"/>
              </a:lnSpc>
            </a:pPr>
            <a:r>
              <a:rPr lang="es-AR" dirty="0">
                <a:solidFill>
                  <a:schemeClr val="tx2"/>
                </a:solidFill>
              </a:rPr>
              <a:t>I hope </a:t>
            </a:r>
            <a:r>
              <a:rPr lang="es-AR" dirty="0" err="1">
                <a:solidFill>
                  <a:schemeClr val="tx2"/>
                </a:solidFill>
              </a:rPr>
              <a:t>to</a:t>
            </a:r>
            <a:r>
              <a:rPr lang="es-AR" dirty="0">
                <a:solidFill>
                  <a:schemeClr val="tx2"/>
                </a:solidFill>
              </a:rPr>
              <a:t> </a:t>
            </a:r>
            <a:r>
              <a:rPr lang="es-AR" dirty="0" err="1">
                <a:solidFill>
                  <a:schemeClr val="tx2"/>
                </a:solidFill>
              </a:rPr>
              <a:t>have</a:t>
            </a:r>
            <a:r>
              <a:rPr lang="es-AR" dirty="0">
                <a:solidFill>
                  <a:schemeClr val="tx2"/>
                </a:solidFill>
              </a:rPr>
              <a:t> time </a:t>
            </a:r>
            <a:r>
              <a:rPr lang="es-AR" dirty="0" err="1">
                <a:solidFill>
                  <a:schemeClr val="tx2"/>
                </a:solidFill>
              </a:rPr>
              <a:t>for</a:t>
            </a:r>
            <a:r>
              <a:rPr lang="es-AR" dirty="0">
                <a:solidFill>
                  <a:schemeClr val="tx2"/>
                </a:solidFill>
              </a:rPr>
              <a:t> </a:t>
            </a:r>
            <a:r>
              <a:rPr lang="es-AR" dirty="0" err="1">
                <a:solidFill>
                  <a:schemeClr val="tx2"/>
                </a:solidFill>
              </a:rPr>
              <a:t>myself</a:t>
            </a:r>
            <a:r>
              <a:rPr lang="es-AR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ts val="1900"/>
              </a:lnSpc>
            </a:pPr>
            <a:r>
              <a:rPr lang="es-AR" dirty="0">
                <a:solidFill>
                  <a:schemeClr val="tx2"/>
                </a:solidFill>
              </a:rPr>
              <a:t>I </a:t>
            </a:r>
            <a:r>
              <a:rPr lang="es-AR" dirty="0" err="1">
                <a:solidFill>
                  <a:schemeClr val="tx2"/>
                </a:solidFill>
              </a:rPr>
              <a:t>need</a:t>
            </a:r>
            <a:r>
              <a:rPr lang="es-AR" dirty="0">
                <a:solidFill>
                  <a:schemeClr val="tx2"/>
                </a:solidFill>
              </a:rPr>
              <a:t> </a:t>
            </a:r>
            <a:r>
              <a:rPr lang="es-AR" dirty="0" err="1">
                <a:solidFill>
                  <a:schemeClr val="tx2"/>
                </a:solidFill>
              </a:rPr>
              <a:t>to</a:t>
            </a:r>
            <a:r>
              <a:rPr lang="es-AR" dirty="0">
                <a:solidFill>
                  <a:schemeClr val="tx2"/>
                </a:solidFill>
              </a:rPr>
              <a:t> relax!</a:t>
            </a:r>
          </a:p>
          <a:p>
            <a:pPr>
              <a:lnSpc>
                <a:spcPts val="1900"/>
              </a:lnSpc>
            </a:pPr>
            <a:r>
              <a:rPr lang="es-AR" dirty="0">
                <a:solidFill>
                  <a:schemeClr val="tx2"/>
                </a:solidFill>
              </a:rPr>
              <a:t>I </a:t>
            </a:r>
            <a:r>
              <a:rPr lang="es-AR" dirty="0" err="1">
                <a:solidFill>
                  <a:schemeClr val="tx2"/>
                </a:solidFill>
              </a:rPr>
              <a:t>want</a:t>
            </a:r>
            <a:r>
              <a:rPr lang="es-AR" dirty="0">
                <a:solidFill>
                  <a:schemeClr val="tx2"/>
                </a:solidFill>
              </a:rPr>
              <a:t> </a:t>
            </a:r>
            <a:r>
              <a:rPr lang="es-AR" dirty="0" err="1">
                <a:solidFill>
                  <a:schemeClr val="tx2"/>
                </a:solidFill>
              </a:rPr>
              <a:t>to</a:t>
            </a:r>
            <a:r>
              <a:rPr lang="es-AR" dirty="0">
                <a:solidFill>
                  <a:schemeClr val="tx2"/>
                </a:solidFill>
              </a:rPr>
              <a:t> do </a:t>
            </a:r>
            <a:r>
              <a:rPr lang="es-AR" dirty="0" err="1">
                <a:solidFill>
                  <a:schemeClr val="tx2"/>
                </a:solidFill>
              </a:rPr>
              <a:t>nothing</a:t>
            </a:r>
            <a:r>
              <a:rPr lang="es-AR" dirty="0">
                <a:solidFill>
                  <a:schemeClr val="tx2"/>
                </a:solidFill>
              </a:rPr>
              <a:t> at </a:t>
            </a:r>
            <a:r>
              <a:rPr lang="es-AR" dirty="0" err="1">
                <a:solidFill>
                  <a:schemeClr val="tx2"/>
                </a:solidFill>
              </a:rPr>
              <a:t>all</a:t>
            </a:r>
            <a:r>
              <a:rPr lang="es-AR" dirty="0">
                <a:solidFill>
                  <a:schemeClr val="tx2"/>
                </a:solidFill>
              </a:rPr>
              <a:t>!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9680206" y="240384"/>
            <a:ext cx="67071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152</a:t>
            </a:r>
          </a:p>
        </p:txBody>
      </p:sp>
      <p:pic>
        <p:nvPicPr>
          <p:cNvPr id="8" name="2A_1.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0565" y="5070405"/>
            <a:ext cx="609600" cy="6096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006D167-8A47-4B61-A839-DE21632F9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32" y="554605"/>
            <a:ext cx="3905795" cy="60206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683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81" y="260649"/>
            <a:ext cx="32670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29" y="1628801"/>
            <a:ext cx="60208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56" y="540816"/>
            <a:ext cx="5922689" cy="43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74" y="4152133"/>
            <a:ext cx="51244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1 Entrada de lápiz"/>
              <p14:cNvContentPartPr/>
              <p14:nvPr/>
            </p14:nvContentPartPr>
            <p14:xfrm>
              <a:off x="5881800" y="4420080"/>
              <a:ext cx="348480" cy="1836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65960" y="4356720"/>
                <a:ext cx="379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2 Entrada de lápiz"/>
              <p14:cNvContentPartPr/>
              <p14:nvPr/>
            </p14:nvContentPartPr>
            <p14:xfrm>
              <a:off x="6515760" y="4384440"/>
              <a:ext cx="348840" cy="2736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99920" y="4321080"/>
                <a:ext cx="3801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4 Entrada de lápiz"/>
              <p14:cNvContentPartPr/>
              <p14:nvPr/>
            </p14:nvContentPartPr>
            <p14:xfrm>
              <a:off x="5899800" y="4848840"/>
              <a:ext cx="2527200" cy="7164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83960" y="4785480"/>
                <a:ext cx="2558520" cy="1983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5 CuadroTexto"/>
          <p:cNvSpPr txBox="1"/>
          <p:nvPr/>
        </p:nvSpPr>
        <p:spPr>
          <a:xfrm>
            <a:off x="4898286" y="123502"/>
            <a:ext cx="1027936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152</a:t>
            </a:r>
          </a:p>
        </p:txBody>
      </p:sp>
      <p:pic>
        <p:nvPicPr>
          <p:cNvPr id="7" name="2A_1.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16280" y="1643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260649"/>
            <a:ext cx="3096344" cy="94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1310900"/>
            <a:ext cx="6589107" cy="507042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476672"/>
            <a:ext cx="4124325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429436" y="1"/>
            <a:ext cx="602668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152</a:t>
            </a:r>
          </a:p>
          <a:p>
            <a:endParaRPr lang="es-AR" dirty="0"/>
          </a:p>
        </p:txBody>
      </p:sp>
      <p:pic>
        <p:nvPicPr>
          <p:cNvPr id="3" name="2A_1.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0466" y="916942"/>
            <a:ext cx="609600" cy="58313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06866DC-F3D2-4175-B634-7C76150E7B8D}"/>
              </a:ext>
            </a:extLst>
          </p:cNvPr>
          <p:cNvSpPr txBox="1"/>
          <p:nvPr/>
        </p:nvSpPr>
        <p:spPr>
          <a:xfrm>
            <a:off x="221226" y="1500075"/>
            <a:ext cx="2562407" cy="258532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Remember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question</a:t>
            </a:r>
            <a:r>
              <a:rPr lang="es-AR" b="1" dirty="0">
                <a:solidFill>
                  <a:srgbClr val="FF0000"/>
                </a:solidFill>
              </a:rPr>
              <a:t>:</a:t>
            </a: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>
                <a:solidFill>
                  <a:srgbClr val="FF0000"/>
                </a:solidFill>
              </a:rPr>
              <a:t>WHAT WAS THE … LIKE?</a:t>
            </a:r>
          </a:p>
          <a:p>
            <a:r>
              <a:rPr lang="es-AR" b="1" dirty="0">
                <a:solidFill>
                  <a:srgbClr val="FF0000"/>
                </a:solidFill>
              </a:rPr>
              <a:t>WHAT WERE THE… LIKE?</a:t>
            </a: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This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question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requires</a:t>
            </a:r>
            <a:r>
              <a:rPr lang="es-AR" b="1" dirty="0">
                <a:solidFill>
                  <a:srgbClr val="FF0000"/>
                </a:solidFill>
              </a:rPr>
              <a:t> a </a:t>
            </a:r>
            <a:r>
              <a:rPr lang="es-AR" b="1" dirty="0" err="1">
                <a:solidFill>
                  <a:srgbClr val="FF0000"/>
                </a:solidFill>
              </a:rPr>
              <a:t>description</a:t>
            </a:r>
            <a:r>
              <a:rPr lang="es-AR" b="1" dirty="0">
                <a:solidFill>
                  <a:srgbClr val="FF0000"/>
                </a:solidFill>
              </a:rPr>
              <a:t> as </a:t>
            </a:r>
            <a:r>
              <a:rPr lang="es-AR" b="1" dirty="0" err="1">
                <a:solidFill>
                  <a:srgbClr val="FF0000"/>
                </a:solidFill>
              </a:rPr>
              <a:t>an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answer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using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adjectives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if</a:t>
            </a:r>
            <a:r>
              <a:rPr lang="es-AR" b="1" dirty="0">
                <a:solidFill>
                  <a:srgbClr val="FF0000"/>
                </a:solidFill>
              </a:rPr>
              <a:t> posible.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1D2C083-D820-4573-8D9D-7077ABF1F5E1}"/>
              </a:ext>
            </a:extLst>
          </p:cNvPr>
          <p:cNvSpPr txBox="1"/>
          <p:nvPr/>
        </p:nvSpPr>
        <p:spPr>
          <a:xfrm>
            <a:off x="10174347" y="4586749"/>
            <a:ext cx="1388427" cy="646331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Revise ADJECTIVES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xmlns="" id="{9FEADA30-97C0-46BE-A520-A753D6ECB8D8}"/>
              </a:ext>
            </a:extLst>
          </p:cNvPr>
          <p:cNvSpPr/>
          <p:nvPr/>
        </p:nvSpPr>
        <p:spPr>
          <a:xfrm>
            <a:off x="2783633" y="2792736"/>
            <a:ext cx="288032" cy="2454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xmlns="" id="{ED1F5382-B0F8-4167-BC15-F16DFE3E5BD9}"/>
              </a:ext>
            </a:extLst>
          </p:cNvPr>
          <p:cNvSpPr/>
          <p:nvPr/>
        </p:nvSpPr>
        <p:spPr>
          <a:xfrm>
            <a:off x="9778181" y="4866968"/>
            <a:ext cx="280219" cy="25072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Flecha: hacia arriba 8">
            <a:extLst>
              <a:ext uri="{FF2B5EF4-FFF2-40B4-BE49-F238E27FC236}">
                <a16:creationId xmlns:a16="http://schemas.microsoft.com/office/drawing/2014/main" xmlns="" id="{BE56F8B4-63D8-4D99-9A31-0F7DFF689404}"/>
              </a:ext>
            </a:extLst>
          </p:cNvPr>
          <p:cNvSpPr/>
          <p:nvPr/>
        </p:nvSpPr>
        <p:spPr>
          <a:xfrm>
            <a:off x="10081539" y="1784555"/>
            <a:ext cx="225543" cy="258096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38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E5A8C2F-D2AE-4480-BCEF-6F09C39D89CD}"/>
              </a:ext>
            </a:extLst>
          </p:cNvPr>
          <p:cNvSpPr txBox="1"/>
          <p:nvPr/>
        </p:nvSpPr>
        <p:spPr>
          <a:xfrm>
            <a:off x="455538" y="416176"/>
            <a:ext cx="4308988" cy="24622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/>
              <a:t>Questions</a:t>
            </a:r>
            <a:r>
              <a:rPr lang="es-AR" b="1" dirty="0"/>
              <a:t> </a:t>
            </a:r>
            <a:r>
              <a:rPr lang="es-AR" b="1" dirty="0" err="1"/>
              <a:t>about</a:t>
            </a:r>
            <a:r>
              <a:rPr lang="es-AR" b="1" dirty="0"/>
              <a:t> </a:t>
            </a:r>
            <a:r>
              <a:rPr lang="es-AR" b="1" dirty="0" err="1"/>
              <a:t>holidays</a:t>
            </a:r>
            <a:r>
              <a:rPr lang="es-AR" b="1" dirty="0"/>
              <a:t> </a:t>
            </a:r>
            <a:r>
              <a:rPr lang="es-AR" sz="2800" b="1" dirty="0"/>
              <a:t>in general.</a:t>
            </a:r>
          </a:p>
          <a:p>
            <a:r>
              <a:rPr lang="es-AR" b="1" dirty="0">
                <a:solidFill>
                  <a:srgbClr val="FF0000"/>
                </a:solidFill>
              </a:rPr>
              <a:t>What do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like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doing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on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holidays</a:t>
            </a:r>
            <a:r>
              <a:rPr lang="es-AR" b="1" dirty="0">
                <a:solidFill>
                  <a:srgbClr val="FF0000"/>
                </a:solidFill>
              </a:rPr>
              <a:t>? What do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like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doing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when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 are </a:t>
            </a:r>
            <a:r>
              <a:rPr lang="es-AR" b="1" dirty="0" err="1">
                <a:solidFill>
                  <a:srgbClr val="FF0000"/>
                </a:solidFill>
              </a:rPr>
              <a:t>on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holidays</a:t>
            </a:r>
            <a:r>
              <a:rPr lang="es-AR" b="1" dirty="0">
                <a:solidFill>
                  <a:srgbClr val="FF0000"/>
                </a:solidFill>
              </a:rPr>
              <a:t>?</a:t>
            </a:r>
          </a:p>
          <a:p>
            <a:r>
              <a:rPr lang="es-AR" b="1" dirty="0">
                <a:solidFill>
                  <a:srgbClr val="FF0000"/>
                </a:solidFill>
              </a:rPr>
              <a:t>Do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like</a:t>
            </a:r>
            <a:r>
              <a:rPr lang="es-AR" b="1" dirty="0">
                <a:solidFill>
                  <a:srgbClr val="FF0000"/>
                </a:solidFill>
              </a:rPr>
              <a:t> camping?/</a:t>
            </a:r>
            <a:r>
              <a:rPr lang="es-AR" b="1" dirty="0" err="1">
                <a:solidFill>
                  <a:srgbClr val="FF0000"/>
                </a:solidFill>
              </a:rPr>
              <a:t>walking</a:t>
            </a:r>
            <a:r>
              <a:rPr lang="es-AR" b="1" dirty="0">
                <a:solidFill>
                  <a:srgbClr val="FF0000"/>
                </a:solidFill>
              </a:rPr>
              <a:t>/ </a:t>
            </a:r>
            <a:r>
              <a:rPr lang="es-AR" b="1" dirty="0" err="1">
                <a:solidFill>
                  <a:srgbClr val="FF0000"/>
                </a:solidFill>
              </a:rPr>
              <a:t>going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big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cities</a:t>
            </a:r>
            <a:r>
              <a:rPr lang="es-AR" b="1" dirty="0">
                <a:solidFill>
                  <a:srgbClr val="FF0000"/>
                </a:solidFill>
              </a:rPr>
              <a:t>/ </a:t>
            </a:r>
            <a:r>
              <a:rPr lang="es-AR" b="1" dirty="0" err="1">
                <a:solidFill>
                  <a:srgbClr val="FF0000"/>
                </a:solidFill>
              </a:rPr>
              <a:t>going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country/</a:t>
            </a:r>
            <a:r>
              <a:rPr lang="es-AR" b="1" dirty="0" err="1">
                <a:solidFill>
                  <a:srgbClr val="FF0000"/>
                </a:solidFill>
              </a:rPr>
              <a:t>going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beach</a:t>
            </a:r>
            <a:r>
              <a:rPr lang="es-AR" b="1" dirty="0">
                <a:solidFill>
                  <a:srgbClr val="FF0000"/>
                </a:solidFill>
              </a:rPr>
              <a:t>?/</a:t>
            </a:r>
            <a:r>
              <a:rPr lang="es-AR" b="1" dirty="0" err="1">
                <a:solidFill>
                  <a:srgbClr val="FF0000"/>
                </a:solidFill>
              </a:rPr>
              <a:t>renting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smtClean="0">
                <a:solidFill>
                  <a:srgbClr val="FF0000"/>
                </a:solidFill>
              </a:rPr>
              <a:t>a </a:t>
            </a:r>
            <a:r>
              <a:rPr lang="es-AR" b="1" dirty="0">
                <a:solidFill>
                  <a:srgbClr val="FF0000"/>
                </a:solidFill>
              </a:rPr>
              <a:t>car and </a:t>
            </a:r>
            <a:r>
              <a:rPr lang="es-AR" b="1" dirty="0" err="1">
                <a:solidFill>
                  <a:srgbClr val="FF0000"/>
                </a:solidFill>
              </a:rPr>
              <a:t>visiting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many</a:t>
            </a:r>
            <a:r>
              <a:rPr lang="es-AR" b="1" dirty="0">
                <a:solidFill>
                  <a:srgbClr val="FF0000"/>
                </a:solidFill>
              </a:rPr>
              <a:t> places? 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7054A80-89B1-4A6A-86D1-0E3480ACBD85}"/>
              </a:ext>
            </a:extLst>
          </p:cNvPr>
          <p:cNvSpPr txBox="1"/>
          <p:nvPr/>
        </p:nvSpPr>
        <p:spPr>
          <a:xfrm>
            <a:off x="5771534" y="416176"/>
            <a:ext cx="5656009" cy="206210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/>
              <a:t>Questions</a:t>
            </a:r>
            <a:r>
              <a:rPr lang="es-AR" b="1" dirty="0"/>
              <a:t> </a:t>
            </a:r>
            <a:r>
              <a:rPr lang="es-AR" b="1" dirty="0" err="1"/>
              <a:t>about</a:t>
            </a:r>
            <a:r>
              <a:rPr lang="es-AR" b="1" dirty="0"/>
              <a:t> hopes and </a:t>
            </a:r>
            <a:r>
              <a:rPr lang="es-AR" sz="2800" b="1" dirty="0" err="1"/>
              <a:t>ambitions</a:t>
            </a:r>
            <a:r>
              <a:rPr lang="es-AR" sz="2800" b="1" dirty="0"/>
              <a:t> (</a:t>
            </a:r>
            <a:r>
              <a:rPr lang="es-AR" sz="2800" b="1" dirty="0" err="1"/>
              <a:t>for</a:t>
            </a:r>
            <a:r>
              <a:rPr lang="es-AR" sz="2800" b="1" dirty="0"/>
              <a:t> </a:t>
            </a:r>
            <a:r>
              <a:rPr lang="es-AR" sz="2800" b="1" dirty="0" err="1"/>
              <a:t>the</a:t>
            </a:r>
            <a:r>
              <a:rPr lang="es-AR" sz="2800" b="1" dirty="0"/>
              <a:t> </a:t>
            </a:r>
            <a:r>
              <a:rPr lang="es-AR" sz="2800" b="1" dirty="0" err="1"/>
              <a:t>future</a:t>
            </a:r>
            <a:r>
              <a:rPr lang="es-AR" sz="2800" b="1" dirty="0"/>
              <a:t>)</a:t>
            </a:r>
          </a:p>
          <a:p>
            <a:r>
              <a:rPr lang="es-AR" b="1" dirty="0">
                <a:solidFill>
                  <a:schemeClr val="bg1"/>
                </a:solidFill>
              </a:rPr>
              <a:t>What do </a:t>
            </a:r>
            <a:r>
              <a:rPr lang="es-AR" b="1" dirty="0" err="1">
                <a:solidFill>
                  <a:schemeClr val="bg1"/>
                </a:solidFill>
              </a:rPr>
              <a:t>you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want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to</a:t>
            </a:r>
            <a:r>
              <a:rPr lang="es-AR" b="1" dirty="0">
                <a:solidFill>
                  <a:schemeClr val="bg1"/>
                </a:solidFill>
              </a:rPr>
              <a:t> do </a:t>
            </a:r>
            <a:r>
              <a:rPr lang="es-AR" b="1" dirty="0" err="1">
                <a:solidFill>
                  <a:schemeClr val="bg1"/>
                </a:solidFill>
              </a:rPr>
              <a:t>on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your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next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holidays</a:t>
            </a:r>
            <a:r>
              <a:rPr lang="es-AR" b="1" dirty="0">
                <a:solidFill>
                  <a:schemeClr val="bg1"/>
                </a:solidFill>
              </a:rPr>
              <a:t>? What </a:t>
            </a:r>
            <a:r>
              <a:rPr lang="es-AR" b="1" dirty="0" err="1">
                <a:solidFill>
                  <a:schemeClr val="bg1"/>
                </a:solidFill>
              </a:rPr>
              <a:t>would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you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like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to</a:t>
            </a:r>
            <a:r>
              <a:rPr lang="es-AR" b="1" dirty="0">
                <a:solidFill>
                  <a:schemeClr val="bg1"/>
                </a:solidFill>
              </a:rPr>
              <a:t> do? What do </a:t>
            </a:r>
            <a:r>
              <a:rPr lang="es-AR" b="1" dirty="0" err="1">
                <a:solidFill>
                  <a:schemeClr val="bg1"/>
                </a:solidFill>
              </a:rPr>
              <a:t>you</a:t>
            </a:r>
            <a:r>
              <a:rPr lang="es-AR" b="1" dirty="0">
                <a:solidFill>
                  <a:schemeClr val="bg1"/>
                </a:solidFill>
              </a:rPr>
              <a:t> hope </a:t>
            </a:r>
            <a:r>
              <a:rPr lang="es-AR" b="1" dirty="0" err="1">
                <a:solidFill>
                  <a:schemeClr val="bg1"/>
                </a:solidFill>
              </a:rPr>
              <a:t>to</a:t>
            </a:r>
            <a:r>
              <a:rPr lang="es-AR" b="1" dirty="0">
                <a:solidFill>
                  <a:schemeClr val="bg1"/>
                </a:solidFill>
              </a:rPr>
              <a:t> do? </a:t>
            </a:r>
            <a:r>
              <a:rPr lang="es-AR" b="1" dirty="0" err="1">
                <a:solidFill>
                  <a:schemeClr val="bg1"/>
                </a:solidFill>
              </a:rPr>
              <a:t>Where</a:t>
            </a:r>
            <a:r>
              <a:rPr lang="es-AR" b="1" dirty="0">
                <a:solidFill>
                  <a:schemeClr val="bg1"/>
                </a:solidFill>
              </a:rPr>
              <a:t> do </a:t>
            </a:r>
            <a:r>
              <a:rPr lang="es-AR" b="1" dirty="0" err="1">
                <a:solidFill>
                  <a:schemeClr val="bg1"/>
                </a:solidFill>
              </a:rPr>
              <a:t>you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want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to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go</a:t>
            </a:r>
            <a:r>
              <a:rPr lang="es-AR" b="1" dirty="0">
                <a:solidFill>
                  <a:schemeClr val="bg1"/>
                </a:solidFill>
              </a:rPr>
              <a:t>? </a:t>
            </a:r>
            <a:r>
              <a:rPr lang="es-AR" b="1" dirty="0" err="1">
                <a:solidFill>
                  <a:schemeClr val="bg1"/>
                </a:solidFill>
              </a:rPr>
              <a:t>Would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you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like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to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rent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an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b="1" dirty="0" err="1">
                <a:solidFill>
                  <a:schemeClr val="bg1"/>
                </a:solidFill>
              </a:rPr>
              <a:t>apartment</a:t>
            </a:r>
            <a:r>
              <a:rPr lang="es-AR" b="1" dirty="0">
                <a:solidFill>
                  <a:schemeClr val="bg1"/>
                </a:solidFill>
              </a:rPr>
              <a:t>?</a:t>
            </a:r>
          </a:p>
          <a:p>
            <a:r>
              <a:rPr lang="es-AR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4B66728-F022-4F1B-AF42-79BFB31CB0F5}"/>
              </a:ext>
            </a:extLst>
          </p:cNvPr>
          <p:cNvSpPr txBox="1"/>
          <p:nvPr/>
        </p:nvSpPr>
        <p:spPr>
          <a:xfrm>
            <a:off x="918786" y="2951946"/>
            <a:ext cx="5078360" cy="190821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/>
              <a:t>Questions</a:t>
            </a:r>
            <a:r>
              <a:rPr lang="es-AR" b="1" dirty="0"/>
              <a:t> </a:t>
            </a:r>
            <a:r>
              <a:rPr lang="es-AR" b="1" dirty="0" err="1"/>
              <a:t>about</a:t>
            </a:r>
            <a:r>
              <a:rPr lang="es-AR" b="1" dirty="0"/>
              <a:t> </a:t>
            </a:r>
            <a:r>
              <a:rPr lang="es-AR" b="1" dirty="0" err="1"/>
              <a:t>your</a:t>
            </a:r>
            <a:r>
              <a:rPr lang="es-AR" b="1" dirty="0"/>
              <a:t> </a:t>
            </a:r>
            <a:r>
              <a:rPr lang="es-AR" b="1" dirty="0" err="1"/>
              <a:t>holiday</a:t>
            </a:r>
            <a:r>
              <a:rPr lang="es-AR" b="1" dirty="0"/>
              <a:t> </a:t>
            </a:r>
            <a:r>
              <a:rPr lang="es-AR" sz="2800" b="1" dirty="0" err="1"/>
              <a:t>plans</a:t>
            </a:r>
            <a:r>
              <a:rPr lang="es-AR" sz="2800" b="1" dirty="0"/>
              <a:t> (</a:t>
            </a:r>
            <a:r>
              <a:rPr lang="es-AR" sz="2800" b="1" dirty="0" err="1"/>
              <a:t>future</a:t>
            </a:r>
            <a:r>
              <a:rPr lang="es-AR" sz="2800" b="1" dirty="0"/>
              <a:t>)</a:t>
            </a:r>
          </a:p>
          <a:p>
            <a:r>
              <a:rPr lang="es-AR" b="1" dirty="0">
                <a:solidFill>
                  <a:srgbClr val="C00000"/>
                </a:solidFill>
              </a:rPr>
              <a:t>What are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going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to</a:t>
            </a:r>
            <a:r>
              <a:rPr lang="es-AR" b="1" dirty="0">
                <a:solidFill>
                  <a:srgbClr val="C00000"/>
                </a:solidFill>
              </a:rPr>
              <a:t> do?  </a:t>
            </a:r>
            <a:r>
              <a:rPr lang="es-AR" b="1" dirty="0" err="1">
                <a:solidFill>
                  <a:srgbClr val="C00000"/>
                </a:solidFill>
              </a:rPr>
              <a:t>Where</a:t>
            </a:r>
            <a:r>
              <a:rPr lang="es-AR" b="1" dirty="0">
                <a:solidFill>
                  <a:srgbClr val="C00000"/>
                </a:solidFill>
              </a:rPr>
              <a:t> are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going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to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</a:t>
            </a:r>
            <a:r>
              <a:rPr lang="es-AR" b="1" dirty="0">
                <a:solidFill>
                  <a:srgbClr val="C00000"/>
                </a:solidFill>
              </a:rPr>
              <a:t>? Are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going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to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book</a:t>
            </a:r>
            <a:r>
              <a:rPr lang="es-AR" b="1" dirty="0">
                <a:solidFill>
                  <a:srgbClr val="C00000"/>
                </a:solidFill>
              </a:rPr>
              <a:t> a </a:t>
            </a:r>
            <a:r>
              <a:rPr lang="es-AR" b="1" dirty="0" err="1">
                <a:solidFill>
                  <a:srgbClr val="C00000"/>
                </a:solidFill>
              </a:rPr>
              <a:t>flight</a:t>
            </a:r>
            <a:r>
              <a:rPr lang="es-AR" b="1" dirty="0">
                <a:solidFill>
                  <a:srgbClr val="C00000"/>
                </a:solidFill>
              </a:rPr>
              <a:t>? Are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going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to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rent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an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apartment</a:t>
            </a:r>
            <a:r>
              <a:rPr lang="es-AR" b="1" dirty="0">
                <a:solidFill>
                  <a:srgbClr val="C00000"/>
                </a:solidFill>
              </a:rPr>
              <a:t>? Are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going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to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take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 smtClean="0">
                <a:solidFill>
                  <a:srgbClr val="C00000"/>
                </a:solidFill>
              </a:rPr>
              <a:t>photos</a:t>
            </a:r>
            <a:r>
              <a:rPr lang="es-AR" b="1" dirty="0">
                <a:solidFill>
                  <a:srgbClr val="C00000"/>
                </a:solidFill>
              </a:rPr>
              <a:t>?</a:t>
            </a:r>
          </a:p>
          <a:p>
            <a:r>
              <a:rPr lang="es-AR" b="1" dirty="0">
                <a:solidFill>
                  <a:srgbClr val="C00000"/>
                </a:solidFill>
              </a:rPr>
              <a:t>Are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going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to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spend</a:t>
            </a:r>
            <a:r>
              <a:rPr lang="es-AR" b="1" dirty="0">
                <a:solidFill>
                  <a:srgbClr val="C00000"/>
                </a:solidFill>
              </a:rPr>
              <a:t> a </a:t>
            </a:r>
            <a:r>
              <a:rPr lang="es-AR" b="1" dirty="0" err="1">
                <a:solidFill>
                  <a:srgbClr val="C00000"/>
                </a:solidFill>
              </a:rPr>
              <a:t>lot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of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money</a:t>
            </a:r>
            <a:r>
              <a:rPr lang="es-AR" b="1" dirty="0">
                <a:solidFill>
                  <a:srgbClr val="C00000"/>
                </a:solidFill>
              </a:rPr>
              <a:t>?</a:t>
            </a:r>
          </a:p>
          <a:p>
            <a:r>
              <a:rPr lang="es-AR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5BD5959-FB57-4697-9336-12686C70D8DE}"/>
              </a:ext>
            </a:extLst>
          </p:cNvPr>
          <p:cNvSpPr txBox="1"/>
          <p:nvPr/>
        </p:nvSpPr>
        <p:spPr>
          <a:xfrm>
            <a:off x="6486701" y="2705725"/>
            <a:ext cx="5078361" cy="218521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/>
              <a:t>Questions</a:t>
            </a:r>
            <a:r>
              <a:rPr lang="es-AR" b="1" dirty="0"/>
              <a:t> </a:t>
            </a:r>
            <a:r>
              <a:rPr lang="es-AR" b="1" dirty="0" err="1"/>
              <a:t>about</a:t>
            </a:r>
            <a:r>
              <a:rPr lang="es-AR" b="1" dirty="0"/>
              <a:t> </a:t>
            </a:r>
            <a:r>
              <a:rPr lang="es-AR" b="1" dirty="0" err="1"/>
              <a:t>your</a:t>
            </a:r>
            <a:r>
              <a:rPr lang="es-AR" b="1" dirty="0"/>
              <a:t> </a:t>
            </a:r>
            <a:r>
              <a:rPr lang="es-AR" sz="2800" b="1" dirty="0" err="1"/>
              <a:t>last</a:t>
            </a:r>
            <a:r>
              <a:rPr lang="es-AR" sz="2800" b="1" dirty="0"/>
              <a:t> </a:t>
            </a:r>
            <a:r>
              <a:rPr lang="es-AR" sz="2800" b="1" dirty="0" err="1"/>
              <a:t>holidays</a:t>
            </a:r>
            <a:r>
              <a:rPr lang="es-AR" sz="2800" b="1" dirty="0"/>
              <a:t> (</a:t>
            </a:r>
            <a:r>
              <a:rPr lang="es-AR" sz="2800" b="1" dirty="0" err="1"/>
              <a:t>past</a:t>
            </a:r>
            <a:r>
              <a:rPr lang="es-AR" sz="2800" b="1" dirty="0"/>
              <a:t>) </a:t>
            </a:r>
          </a:p>
          <a:p>
            <a:r>
              <a:rPr lang="es-AR" b="1" dirty="0">
                <a:solidFill>
                  <a:srgbClr val="C00000"/>
                </a:solidFill>
              </a:rPr>
              <a:t>What </a:t>
            </a:r>
            <a:r>
              <a:rPr lang="es-AR" b="1" dirty="0" err="1">
                <a:solidFill>
                  <a:srgbClr val="C00000"/>
                </a:solidFill>
              </a:rPr>
              <a:t>did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do </a:t>
            </a:r>
            <a:r>
              <a:rPr lang="es-AR" b="1" dirty="0" err="1">
                <a:solidFill>
                  <a:srgbClr val="C00000"/>
                </a:solidFill>
              </a:rPr>
              <a:t>during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your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holidays</a:t>
            </a:r>
            <a:r>
              <a:rPr lang="es-AR" b="1" dirty="0">
                <a:solidFill>
                  <a:srgbClr val="C00000"/>
                </a:solidFill>
              </a:rPr>
              <a:t>? </a:t>
            </a:r>
            <a:r>
              <a:rPr lang="es-AR" b="1" dirty="0" err="1">
                <a:solidFill>
                  <a:srgbClr val="C00000"/>
                </a:solidFill>
              </a:rPr>
              <a:t>Where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did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</a:t>
            </a:r>
            <a:r>
              <a:rPr lang="es-AR" b="1" dirty="0">
                <a:solidFill>
                  <a:srgbClr val="C00000"/>
                </a:solidFill>
              </a:rPr>
              <a:t>? </a:t>
            </a:r>
            <a:r>
              <a:rPr lang="es-AR" b="1" dirty="0" err="1">
                <a:solidFill>
                  <a:srgbClr val="C00000"/>
                </a:solidFill>
              </a:rPr>
              <a:t>How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did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there</a:t>
            </a:r>
            <a:r>
              <a:rPr lang="es-AR" b="1" dirty="0">
                <a:solidFill>
                  <a:srgbClr val="C00000"/>
                </a:solidFill>
              </a:rPr>
              <a:t>? /</a:t>
            </a:r>
            <a:r>
              <a:rPr lang="es-AR" b="1" dirty="0" err="1">
                <a:solidFill>
                  <a:srgbClr val="C00000"/>
                </a:solidFill>
              </a:rPr>
              <a:t>travel</a:t>
            </a:r>
            <a:r>
              <a:rPr lang="es-AR" b="1" dirty="0">
                <a:solidFill>
                  <a:srgbClr val="C00000"/>
                </a:solidFill>
              </a:rPr>
              <a:t>?</a:t>
            </a:r>
          </a:p>
          <a:p>
            <a:r>
              <a:rPr lang="es-AR" b="1" dirty="0" err="1">
                <a:solidFill>
                  <a:srgbClr val="C00000"/>
                </a:solidFill>
              </a:rPr>
              <a:t>Did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by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plane</a:t>
            </a:r>
            <a:r>
              <a:rPr lang="es-AR" b="1" dirty="0">
                <a:solidFill>
                  <a:srgbClr val="C00000"/>
                </a:solidFill>
              </a:rPr>
              <a:t>?  </a:t>
            </a:r>
            <a:r>
              <a:rPr lang="es-AR" b="1" dirty="0" err="1">
                <a:solidFill>
                  <a:srgbClr val="C00000"/>
                </a:solidFill>
              </a:rPr>
              <a:t>Did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abroad</a:t>
            </a:r>
            <a:r>
              <a:rPr lang="es-AR" b="1" dirty="0">
                <a:solidFill>
                  <a:srgbClr val="C00000"/>
                </a:solidFill>
              </a:rPr>
              <a:t>?</a:t>
            </a:r>
          </a:p>
          <a:p>
            <a:r>
              <a:rPr lang="es-AR" b="1" dirty="0" err="1">
                <a:solidFill>
                  <a:srgbClr val="C00000"/>
                </a:solidFill>
              </a:rPr>
              <a:t>Did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have</a:t>
            </a:r>
            <a:r>
              <a:rPr lang="es-AR" b="1" dirty="0">
                <a:solidFill>
                  <a:srgbClr val="C00000"/>
                </a:solidFill>
              </a:rPr>
              <a:t> a </a:t>
            </a:r>
            <a:r>
              <a:rPr lang="es-AR" b="1" dirty="0" err="1">
                <a:solidFill>
                  <a:srgbClr val="C00000"/>
                </a:solidFill>
              </a:rPr>
              <a:t>good</a:t>
            </a:r>
            <a:r>
              <a:rPr lang="es-AR" b="1" dirty="0">
                <a:solidFill>
                  <a:srgbClr val="C00000"/>
                </a:solidFill>
              </a:rPr>
              <a:t> time? </a:t>
            </a:r>
            <a:r>
              <a:rPr lang="es-AR" b="1" dirty="0" err="1">
                <a:solidFill>
                  <a:srgbClr val="C00000"/>
                </a:solidFill>
              </a:rPr>
              <a:t>Did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buy</a:t>
            </a:r>
            <a:r>
              <a:rPr lang="es-AR" b="1" dirty="0">
                <a:solidFill>
                  <a:srgbClr val="C00000"/>
                </a:solidFill>
              </a:rPr>
              <a:t> souvenirs?</a:t>
            </a:r>
          </a:p>
          <a:p>
            <a:r>
              <a:rPr lang="es-AR" b="1" dirty="0" err="1">
                <a:solidFill>
                  <a:srgbClr val="C00000"/>
                </a:solidFill>
              </a:rPr>
              <a:t>Did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book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hotels</a:t>
            </a:r>
            <a:r>
              <a:rPr lang="es-AR" b="1" dirty="0">
                <a:solidFill>
                  <a:srgbClr val="C00000"/>
                </a:solidFill>
              </a:rPr>
              <a:t> online?</a:t>
            </a:r>
          </a:p>
          <a:p>
            <a:r>
              <a:rPr lang="es-AR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55C55116-470B-499A-A33B-66CB244EF963}"/>
              </a:ext>
            </a:extLst>
          </p:cNvPr>
          <p:cNvSpPr txBox="1"/>
          <p:nvPr/>
        </p:nvSpPr>
        <p:spPr>
          <a:xfrm>
            <a:off x="2020527" y="4964496"/>
            <a:ext cx="6799008" cy="163121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/>
              <a:t>Questions</a:t>
            </a:r>
            <a:r>
              <a:rPr lang="es-AR" b="1" dirty="0"/>
              <a:t> </a:t>
            </a:r>
            <a:r>
              <a:rPr lang="es-AR" b="1" dirty="0" err="1"/>
              <a:t>about</a:t>
            </a:r>
            <a:r>
              <a:rPr lang="es-AR" b="1" dirty="0"/>
              <a:t> </a:t>
            </a:r>
            <a:r>
              <a:rPr lang="es-AR" b="1" dirty="0" err="1"/>
              <a:t>your</a:t>
            </a:r>
            <a:r>
              <a:rPr lang="es-AR" b="1" dirty="0"/>
              <a:t> </a:t>
            </a:r>
            <a:r>
              <a:rPr lang="es-AR" sz="2800" b="1" dirty="0" err="1"/>
              <a:t>last</a:t>
            </a:r>
            <a:r>
              <a:rPr lang="es-AR" sz="2800" b="1" dirty="0"/>
              <a:t> </a:t>
            </a:r>
            <a:r>
              <a:rPr lang="es-AR" sz="2800" b="1" dirty="0" err="1"/>
              <a:t>holidays</a:t>
            </a:r>
            <a:r>
              <a:rPr lang="es-AR" sz="2800" b="1" dirty="0"/>
              <a:t> (</a:t>
            </a:r>
            <a:r>
              <a:rPr lang="es-AR" sz="2800" b="1" dirty="0" err="1"/>
              <a:t>past</a:t>
            </a:r>
            <a:r>
              <a:rPr lang="es-AR" sz="2800" b="1" dirty="0"/>
              <a:t>)</a:t>
            </a:r>
          </a:p>
          <a:p>
            <a:r>
              <a:rPr lang="es-AR" b="1" dirty="0">
                <a:solidFill>
                  <a:srgbClr val="C00000"/>
                </a:solidFill>
              </a:rPr>
              <a:t>What </a:t>
            </a:r>
            <a:r>
              <a:rPr lang="es-AR" b="1" dirty="0" err="1">
                <a:solidFill>
                  <a:srgbClr val="C00000"/>
                </a:solidFill>
              </a:rPr>
              <a:t>was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the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city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like</a:t>
            </a:r>
            <a:r>
              <a:rPr lang="es-AR" b="1" dirty="0">
                <a:solidFill>
                  <a:srgbClr val="C00000"/>
                </a:solidFill>
              </a:rPr>
              <a:t>?  What </a:t>
            </a:r>
            <a:r>
              <a:rPr lang="es-AR" b="1" dirty="0" err="1">
                <a:solidFill>
                  <a:srgbClr val="C00000"/>
                </a:solidFill>
              </a:rPr>
              <a:t>was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the</a:t>
            </a:r>
            <a:r>
              <a:rPr lang="es-AR" b="1" dirty="0">
                <a:solidFill>
                  <a:srgbClr val="C00000"/>
                </a:solidFill>
              </a:rPr>
              <a:t> hotel </a:t>
            </a:r>
            <a:r>
              <a:rPr lang="es-AR" b="1" dirty="0" err="1">
                <a:solidFill>
                  <a:srgbClr val="C00000"/>
                </a:solidFill>
              </a:rPr>
              <a:t>like</a:t>
            </a:r>
            <a:r>
              <a:rPr lang="es-AR" b="1" dirty="0">
                <a:solidFill>
                  <a:srgbClr val="C00000"/>
                </a:solidFill>
              </a:rPr>
              <a:t>?</a:t>
            </a:r>
          </a:p>
          <a:p>
            <a:r>
              <a:rPr lang="es-AR" b="1" dirty="0">
                <a:solidFill>
                  <a:srgbClr val="C00000"/>
                </a:solidFill>
              </a:rPr>
              <a:t>What </a:t>
            </a:r>
            <a:r>
              <a:rPr lang="es-AR" b="1" dirty="0" err="1">
                <a:solidFill>
                  <a:srgbClr val="C00000"/>
                </a:solidFill>
              </a:rPr>
              <a:t>were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the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people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like</a:t>
            </a:r>
            <a:r>
              <a:rPr lang="es-AR" b="1" dirty="0">
                <a:solidFill>
                  <a:srgbClr val="C00000"/>
                </a:solidFill>
              </a:rPr>
              <a:t>?  </a:t>
            </a:r>
            <a:r>
              <a:rPr lang="es-AR" b="1" dirty="0" err="1">
                <a:solidFill>
                  <a:srgbClr val="C00000"/>
                </a:solidFill>
              </a:rPr>
              <a:t>Were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they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nice</a:t>
            </a:r>
            <a:r>
              <a:rPr lang="es-AR" b="1" dirty="0">
                <a:solidFill>
                  <a:srgbClr val="C00000"/>
                </a:solidFill>
              </a:rPr>
              <a:t>? </a:t>
            </a:r>
            <a:r>
              <a:rPr lang="es-AR" b="1" dirty="0" err="1">
                <a:solidFill>
                  <a:srgbClr val="C00000"/>
                </a:solidFill>
              </a:rPr>
              <a:t>Helpful</a:t>
            </a:r>
            <a:r>
              <a:rPr lang="es-AR" b="1" dirty="0">
                <a:solidFill>
                  <a:srgbClr val="C00000"/>
                </a:solidFill>
              </a:rPr>
              <a:t>? …</a:t>
            </a:r>
          </a:p>
          <a:p>
            <a:r>
              <a:rPr lang="es-AR" b="1" dirty="0" err="1">
                <a:solidFill>
                  <a:srgbClr val="C00000"/>
                </a:solidFill>
              </a:rPr>
              <a:t>Did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like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the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food</a:t>
            </a:r>
            <a:r>
              <a:rPr lang="es-AR" b="1" dirty="0">
                <a:solidFill>
                  <a:srgbClr val="C00000"/>
                </a:solidFill>
              </a:rPr>
              <a:t>? What </a:t>
            </a:r>
            <a:r>
              <a:rPr lang="es-AR" b="1" dirty="0" err="1">
                <a:solidFill>
                  <a:srgbClr val="C00000"/>
                </a:solidFill>
              </a:rPr>
              <a:t>was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it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like</a:t>
            </a:r>
            <a:r>
              <a:rPr lang="es-AR" b="1" dirty="0">
                <a:solidFill>
                  <a:srgbClr val="C00000"/>
                </a:solidFill>
              </a:rPr>
              <a:t>?</a:t>
            </a:r>
          </a:p>
          <a:p>
            <a:r>
              <a:rPr lang="es-AR" b="1" dirty="0" err="1">
                <a:solidFill>
                  <a:srgbClr val="C00000"/>
                </a:solidFill>
              </a:rPr>
              <a:t>Did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you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have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good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weather</a:t>
            </a:r>
            <a:r>
              <a:rPr lang="es-AR" b="1" dirty="0">
                <a:solidFill>
                  <a:srgbClr val="C00000"/>
                </a:solidFill>
              </a:rPr>
              <a:t>? What </a:t>
            </a:r>
            <a:r>
              <a:rPr lang="es-AR" b="1" dirty="0" err="1">
                <a:solidFill>
                  <a:srgbClr val="C00000"/>
                </a:solidFill>
              </a:rPr>
              <a:t>was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the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weather</a:t>
            </a:r>
            <a:r>
              <a:rPr lang="es-AR" b="1" dirty="0">
                <a:solidFill>
                  <a:srgbClr val="C00000"/>
                </a:solidFill>
              </a:rPr>
              <a:t> </a:t>
            </a:r>
            <a:r>
              <a:rPr lang="es-AR" b="1" dirty="0" err="1">
                <a:solidFill>
                  <a:srgbClr val="C00000"/>
                </a:solidFill>
              </a:rPr>
              <a:t>like</a:t>
            </a:r>
            <a:r>
              <a:rPr lang="es-AR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5909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F7613F5-B98F-42C9-A46E-2152069F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48" y="1029105"/>
            <a:ext cx="2848373" cy="16861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9AD0189-E23A-4CAF-B3CF-C364E179B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144" y="1783340"/>
            <a:ext cx="2343477" cy="14670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1002203-2B3B-4802-951B-0606B0399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061" y="1267049"/>
            <a:ext cx="2629267" cy="14384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5798C08-4B28-4BDA-A398-2B918A7F8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51" y="3852361"/>
            <a:ext cx="2391109" cy="14480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384BD2B-815A-402C-A42E-57CDD07E9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756" y="4237997"/>
            <a:ext cx="2962688" cy="13241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5DFC733-8CA5-4086-8F89-DDF76840C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6185" y="181723"/>
            <a:ext cx="2305372" cy="1448002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51910AB-FA27-415C-9F06-65FE8331D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3051" y="4538098"/>
            <a:ext cx="1590897" cy="147658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7767DFD-9D21-4685-8581-44560B2FE0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8696" y="308654"/>
            <a:ext cx="2381582" cy="157184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73C894F-7BB4-458E-954B-3EDA214A4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0848" y="5401881"/>
            <a:ext cx="2372056" cy="130510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45F902A-8D21-4790-BFE6-2505A04BE4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996" y="5377337"/>
            <a:ext cx="1952898" cy="138131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8E1D417-3B8A-4CB6-B1B5-079C695E86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7328" y="2179220"/>
            <a:ext cx="2152950" cy="140989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2AA44A6F-3DE6-4096-8F15-50F8BC3B70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7611" y="1690474"/>
            <a:ext cx="2172003" cy="137179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D3660002-CE0D-4BD0-B2F6-79AE7E1D48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7405" y="167434"/>
            <a:ext cx="1714739" cy="147658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B141816C-FA36-4725-AE8E-87315F75E6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913" y="2524771"/>
            <a:ext cx="2362530" cy="129558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11F5CEE-1837-4371-9C36-9AB60C399AD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0822" y="3020423"/>
            <a:ext cx="2076740" cy="15527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C342624D-E826-4BC1-A1DC-C3267D3BBB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11069" y="5205864"/>
            <a:ext cx="2305372" cy="15623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865CFE09-E3AE-4884-9F6B-A71FD15B55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463" y="151968"/>
            <a:ext cx="1657581" cy="14194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B81556C3-7A03-4A54-B299-DA76B77E98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99275" y="3776914"/>
            <a:ext cx="1991003" cy="153373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C46B62D9-2EBF-4B72-8D64-944F5FCBA7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94134" y="5590951"/>
            <a:ext cx="2114845" cy="11431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A836AF9C-DF9C-4933-A01C-C47BFC27AC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19258" y="2854554"/>
            <a:ext cx="1933845" cy="12574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E17B50AE-9B80-47D2-8229-D271FF5F6F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87405" y="5609328"/>
            <a:ext cx="1505160" cy="106694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F0E29B68-B67F-4933-A709-1727DD6A0FF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70396" y="3194061"/>
            <a:ext cx="1619476" cy="14670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92CDF8FB-C1BC-4B2F-9A54-2C68CF74EDB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780" y="4065721"/>
            <a:ext cx="2410161" cy="119079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234C59AF-888E-4892-BDEF-91FD878BE25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98614" y="315093"/>
            <a:ext cx="1819529" cy="11812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1F21DBD8-F1AF-4E11-8D57-0D34F25E01CA}"/>
              </a:ext>
            </a:extLst>
          </p:cNvPr>
          <p:cNvSpPr txBox="1"/>
          <p:nvPr/>
        </p:nvSpPr>
        <p:spPr>
          <a:xfrm>
            <a:off x="1951434" y="185048"/>
            <a:ext cx="100419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Speak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about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holidays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10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031" y="332656"/>
            <a:ext cx="8402637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495367"/>
            <a:ext cx="7488832" cy="462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83960BF-72B1-405F-8C40-6F6FDEBDC6DA}"/>
              </a:ext>
            </a:extLst>
          </p:cNvPr>
          <p:cNvSpPr txBox="1"/>
          <p:nvPr/>
        </p:nvSpPr>
        <p:spPr>
          <a:xfrm>
            <a:off x="10146890" y="1858297"/>
            <a:ext cx="1194620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 12</a:t>
            </a:r>
          </a:p>
        </p:txBody>
      </p:sp>
    </p:spTree>
    <p:extLst>
      <p:ext uri="{BB962C8B-B14F-4D97-AF65-F5344CB8AC3E}">
        <p14:creationId xmlns:p14="http://schemas.microsoft.com/office/powerpoint/2010/main" val="22378854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443</Words>
  <Application>Microsoft Office PowerPoint</Application>
  <PresentationFormat>Personalizado</PresentationFormat>
  <Paragraphs>52</Paragraphs>
  <Slides>20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2A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                                                 p. 12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2A</dc:title>
  <dc:creator>Gladys</dc:creator>
  <cp:lastModifiedBy>Toro</cp:lastModifiedBy>
  <cp:revision>30</cp:revision>
  <dcterms:created xsi:type="dcterms:W3CDTF">2020-06-04T18:28:09Z</dcterms:created>
  <dcterms:modified xsi:type="dcterms:W3CDTF">2021-08-05T23:29:40Z</dcterms:modified>
</cp:coreProperties>
</file>