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0" r:id="rId4"/>
    <p:sldId id="291" r:id="rId5"/>
    <p:sldId id="348" r:id="rId6"/>
    <p:sldId id="349" r:id="rId7"/>
    <p:sldId id="359" r:id="rId8"/>
    <p:sldId id="350" r:id="rId9"/>
    <p:sldId id="351" r:id="rId10"/>
    <p:sldId id="352" r:id="rId11"/>
    <p:sldId id="353" r:id="rId12"/>
    <p:sldId id="355" r:id="rId13"/>
    <p:sldId id="356" r:id="rId14"/>
    <p:sldId id="357" r:id="rId15"/>
    <p:sldId id="292" r:id="rId16"/>
    <p:sldId id="360" r:id="rId17"/>
    <p:sldId id="296" r:id="rId18"/>
    <p:sldId id="343" r:id="rId19"/>
    <p:sldId id="361" r:id="rId20"/>
    <p:sldId id="344" r:id="rId21"/>
    <p:sldId id="362" r:id="rId22"/>
    <p:sldId id="298" r:id="rId23"/>
    <p:sldId id="363" r:id="rId24"/>
    <p:sldId id="304" r:id="rId25"/>
    <p:sldId id="305" r:id="rId26"/>
    <p:sldId id="306" r:id="rId27"/>
    <p:sldId id="307" r:id="rId28"/>
    <p:sldId id="310" r:id="rId29"/>
    <p:sldId id="280" r:id="rId30"/>
    <p:sldId id="281" r:id="rId31"/>
    <p:sldId id="346" r:id="rId32"/>
    <p:sldId id="300" r:id="rId33"/>
    <p:sldId id="347" r:id="rId3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2.7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7433 10286 0,'-22'0'172,"0"0"-141,0 0 16,0 0 0,0 0 0,0 0-16,0 0 16,0 0 15,0 0-15,1 0 16,-2 0-1,1 0 16,0 0-15,0 0-32,22 200 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4.60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4192 10691 0,'25'0'187,"0"0"-156,0 0 1,0 0-17,-1 0-15,1 0 32,0 0-17,0 0 1,0 0-1,-1 0 1,1 0 0,0 0 15,0 0 0,0 0-15,-1 0 31,1 0 15,0 0-31,0 0 157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9.75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4118 12725 0,'25'0'313,"0"0"-266,-1 0-32,1 0 17,0 0-1,0 0-15,0 0-1,-1 0 1,1 0-1,0 0 17,0 0-17,0 0 17,-1 0 14,1 0 1,0 0-31,0 0 46,0 0-15,-1 0 16,1 0-32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23.34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12948 0,'25'0'313,"-1"0"-282,1 0 16,0 0-16,0 0 1,0 0-32,-1 0 31,1 0 0,0 0 0,0 0 1,0 0-1,-1 0 16,1 0 15,0 0-46,0 0 31,0 0 15,-1 0 1,1 0-48,0 0 95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44.32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4093 7714 0,'25'-25'31,"0"1"1,0 24-17,-1-25 1,1 25 828,0 0-782,0 0-46,0 0 15,-1 0 0,1 0-15,0 0 15,0 0 0,0 0-15,-1 0 15,1 0 1,-25 25-32,25-25 46,-25 24-14,25-24-17,0 0 17,-1 0-17,1 0 48,0 0-32,0 0 31,0 0 1,-1 0-32,1 0 32,0 0 62,-25 25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49.3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4068 9798 0,'25'0'125,"0"0"-31,0 0-47,0 0 46,-1 0-77,1 0 31,0 0 15,0 0-15,0 0-15,-1 0 14,1 0 1,0 0-15,0 0-17,0 0 16,-1 0 1,1 0-1,0 0-31,0 0 31,0 0 16,-1 0-16,1 0-15,0 0 31,0 0 15,0 0 1,-1 0-32,1 0 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11.433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4093 15478 0,'25'0'625,"0"0"-609,0 0-1,-1 0 1,1 0 15,0 0-15,0 0-1,0 0 1,-1 0 15,1 0 1,0 0-17,0 0 16,0 0 1,-1 0-1,1 0-15,0 0 30,0 0-14,0 0 15,-1 0 15,1 0-46,0 0 15,0 0 31,0 0-15,-1 0 31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22.61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4143 8359 0,'0'-25'141,"25"25"-16,-1 0-109,1 0 15,0 0 0,0 0 0,0 0-15,-1 0 15,1 0 1,0 0 14,0 0-14,0 0-1,-1 0 16,1 0-16,0 0-15,0 0 15,0 0 0,-1 0-15,1 0 15,0 0 16,0 0 15,0 0-15,-1 0-15,1 0 30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26.03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4118 11708 0,'25'0'265,"0"0"-233,-1 0 14,1 0-14,0 0-1,0 0-15,0 0 15,-1 0 0,1 0-15,0 0 15,0 0 16,0 0-16,-1 0 0,1 0-15,0 0 15,0 0 0,0 0 1,-1 0-32,1 0 31,0 0 16,0 0 15,0 0-30,-1 0 30,1 0-15,0 0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30.24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4143 13940 0,'0'0'0,"0"-25"265,25 25-249,-1 0 15,1 0 0,0 0 1,0 0-32,0 0 31,-1 0 0,1 0 0,0 0-15,0 0 15,0 0 1,-1 0-1,1 0-16,0 0 17,0 0-1,0 0 0,-1 0-15,1 0 15,0 0 32,0 0-17,0 0-14,-1 0 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6:33.27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4118 16222 0,'0'-25'62,"25"25"94,0 0-124,-1 0-1,1 0-15,0 0 15,0 0-31,0 0 15,-1 0 1,1 0 15,0 0-15,0 0 15,0 0-15,-1 0 15,1 0 0,0 0-15,0 0 15,0 0 16,-1 0-31,1 0 15,0 0 31,0 0 1,0 0 249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4.6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7293 11931 0,'25'0'218,"0"0"-186,-1 0-17,1 0 17,0 0-1,0 0 0,0 0-15,-1 0 15,1 0 16,0 0 0,0 0-16,0 0 31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6-05-16T21:18:07.6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19472 2729 0,'25'0'219,"0"0"-188,-1 0-15,1 0 15,0 0-15,0 0-1,0 0-15,-1 0 16,26 0 15,-25 0-15,0 0-1,-1 0-15,26 0 32,-25 0-17,0 0 1,0 0-1,-1 0 1,1 0 0,25 0-1,-25 0 1,-1 0 0,51 0-1,-26 0 1,-24 0-1,25 0 1,-1 0 0,-24 0-1,25 0 1,-25 0 15,24 0-15,-24 0-1,0 0 1,24 0 0,-24 0-1,25 0 1,-1 0 0,-24 0-1,25 0 1,24 0-1,-49 0 1,0 0 0,0 0-1,0 0 17,24 0-17,-24 0 1,25 0-1,-26 0 17,1 0-1,0 0 31,0 0-30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17:11.5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8682 4688,'25'0,"0"0,-1 0,1 0,0 0,0 0,0 0,-1 0,1 0,0 0,0 0,0 0,-1 0,1 0,0 0,0 0,0 0,-1 0,1 0,0 0,0 0,0 0,-1 0,1 0,0 0,0 0,-25 25,25-25,0 0,-1 0,1 0,0 0,0 0,0 0,-1 0,1 0,0 25,0-25,0 0,-1 0,1 0,0 0,0 0,0 0,-1 0,1 0,0 0,0 0,0 0,-1 0,1 0,0 0,0 0,0 0,-1 0,1 0,0 0,0 0,0 0,-1 0,1 0,0 0,25 0,-26 0,1 0,0 0,0 0,25 0,-26 0,1 0,0 0,0 0,0 0,-1 0,1 0,0 0,0 0,0 0,-1 0,1 0,0 0,0 0,0 0,-1 0,1 0,0 0,0 0,0 0,-1 0,1 0,0 0,0 0,0 0,-1 0,1 0,0 0,0 0,0 0,-1 0,1 0,0 0,25 0,-50-25,49 25,-24 0,25-25,-25 25,-1 0,1 0,0 0,0 0,24 0,-24-25,0 25,0 0,0 0,-1 0,1 0,-25-25,25 25,25 0,-26-24,1 24,0 0,0 0,0 0,-1 0,1 0,0 0,0 0,0 0,-1 0,1 0,0 0,0 0,0 0,-1 0,1 0,0 0,0 0,0 0,-1 0,1 0,0 0,0 0</inkml:trace>
  <inkml:trace contextRef="#ctx0" brushRef="#br0" timeOffset="9369.54">16744 6896,'24'0,"1"0,0 0,0 0,0 0,-1 0,1 0,0 0,0 0,0 0,24 0,-24 0,0 0,0 0,-1 0,1 0,0 0,0 0,0 0,-1 0,1 0,0 0,0 0,0 0,-1 0,1 0,0 0,0 0,0 0,-1 0,1 0,0 25,25-25,-26 0,1 0,0 0,0 0,0 0,0 0,-1 0,1 0,25 0,-25 0,-1 0,1 0,25 0,-25 0,24 0,-24 0,0 0,0 0,-1 0,1 0,0 0,0 0,0 0,-1 0,1 0,25 0,-25 0,-1 0,1 0,0 0,0 0,0 0,-1 0</inkml:trace>
  <inkml:trace contextRef="#ctx0" brushRef="#br0" timeOffset="13247.3">10766 8062,'0'-25,"24"25,1 0,0 0,0 0,0 0,-1 0,1 0,0 0,0 0,0 0,-1 0,26 0,-25 0,0 0,-1 0,1 0,0 0,25 0,-26 0,1 0,0 0,0 0,0 0,0 0,-1 0,1 0,0 0,0 0,0 0,-1 0,1 0,0 0,25 0,-26 0,1 0,0 0,0 0,0 0,-1 0,1 25,0-25,-25 24,25-24,0 0,-1 0,1 0,0 0,0 0,0 0,-1 0,1 0,0 0,0 0,0 0,-1 0,1 0,0 0,0 0,0 0,24 0,-24 0,0 0,0 0,-1 0,1 0,0 0,0 0,0 0,0 0,24 0,-24 0,0 0,0 0,-1 0,1 0,0 0,0-24,0 24,-1 0,1 0,0 0,0 0,0 0,-1 0,1 0,0 0</inkml:trace>
  <inkml:trace contextRef="#ctx0" brushRef="#br0" timeOffset="18091.2">12750 9302,'0'-25,"25"25,0 0,-1 0,1 0,0 0,0 0,0 0,-1 0,1 0,0 0,0-25,0 25,-1 0,1 0,0 0,0 0,0 0,-1 0,1 0,-25-25,50 25,-25-24,-1 24,26 0,-25 0,0 0,-1 0,1 0,0-25,0 25,0 0,0 0,-1-25,26 25,-25 0,24 0,-24 0,25 0,-25 0,24 0,-24 0,0 0,24 0,-24 0,25 0,-25 0,-1 0,1 0,0 0,0 0,0 0,-1 0,1 0,0 0,0 0,0 0,-1 0,1 0,0 0,0 0,0 0,-1 0,1 0,0 0,0 0,0 0,0 0,-1 0,1 0,0 0</inkml:trace>
  <inkml:trace contextRef="#ctx0" brushRef="#br0" timeOffset="22967.58">10567 10468,'25'0,"0"0,0 0,-1 0,1 0,0 0,0-25,0 25,-1 0,1 0,0 0,0 0,0 0,-1 0,1 0,0 0,0 0,0 0,-1 0,1 0,0 0,0 0,0 0,-1 0,1-25,0 25,0 0,0 0,-1 0,1 0,0 0,0 0,0 0,0 0,-1 0,1 0,0 0,0 0,24 0,-24 0,0 0,0-25,0 25,-1 0,1 0,0 0,0 0,0 0,-1 0,1 0,0 0,0 0,0 0,-1 0,1 0,0 0,0 0,0 0,-1 0,26 0,-25 0,0 0,-25-25,24 25,1 0,0 0,0 0,0 0,-1 0,1 0,0 0,0 0,0 0,-1 0,1 0,0 0,0 0,0 0,0 0,-1 0,1 0,0 0,25 0,-26 0,26 0,-25 0,0 0,-1 0,1 0,0 0,0 0,0 0,-1 0,1 0,0 0,0 0,0 0,-1 0,1 0,0 0,0 0,0 0,-1 0,1 0,0 0,0 0</inkml:trace>
  <inkml:trace contextRef="#ctx0" brushRef="#br0" timeOffset="26804.5">15801 10443,'25'0,"0"0,-1 0,1 0,25 0,-25 0,-1 0,1 0,0 0,0 0,0 0,-1 0,1 0,25 0,-25 0,-1 0,1 0,0 0,0 0,0 0,24 0,-24 0,25 0,-26 0,1 0,0-25,0 25,0 0,24 0,-24 0,0 0,0 0,24 0,-24 0,0 0,0 0,0 0,-1 0,26-25,0 25,-26 0,1 0,0 0,0 0,0 0,-1 0,26 0,-25 0,0 0,24 0,1-25,-25 25,-1 0,26 0,-25 0,0 0,-1 0,1 0,0 0,25 0,-26-24,1 24,25 0,-25 0,0-25,-1 25,26 0,-25 0,0 0,-1 0,1 0,0 0,0 0,0 0,-1 0,1 0,0 0,0 0</inkml:trace>
  <inkml:trace contextRef="#ctx0" brushRef="#br0" timeOffset="31533.8">12899 11534,'25'0,"24"0,-24 0,0 0,0 0,-1 0,1 0,0 0,0 0,24 0,-24 0,-25 25,50-25,-25 0,24 0,-24 0,0 0,0 0,-1 0,1 0,0 0,0 0,0 0,0 0,-1 0,1 0,0 0,0 0,0 0,-1 0,1 0,0 0,0 0,0 0,-1 0,1 0,0 0,25 0,-26 0,1 0,0 0,0 0,0 0,-1 0,1 0,0 0,25 0,-26 0,1 0,0 0,0 0,0 0,-1 0,1 0,0 0,0 0,0 0,-1 0,1 0,25 0,-25 0,0 0,-1 0,26 0,-25 0,0 0,-1 0,1 0,0 0,0 0,0 0,-1 0,1 0,0 0,0 0,0 0,-1 0,1 0,0 0,0 0,0 0,-1 0,1 0,0 0,0 0,0 0,-1 0,1 0,0 0,0 0,0 0</inkml:trace>
  <inkml:trace contextRef="#ctx0" brushRef="#br0" timeOffset="34458.43">16942 11559,'25'0,"0"0,-1 0,1 0,0 0,0 0,0 0,-1 0,1 0,0 0,25 0,-26 0,1 0,0 0,0 0,0 0,-1 0,1 0,25 0,-25 0,24 0,-24 0,25 0,-26 0,1 0,0 0,0 0,0 0,0 0,-1 0,1 0,25 0,-25 0,-1 0,1 0,0 0,0 0,24 0,-24 0,25 0,-25 0,24 0,-24 0,25 0,-26 0,1 0,0 0,0 0,0 0,-1 0,1 0,25 0,-25 0,-1 0,1 0,0 0,0 0,0 0,24 0,1 0,-25 0,-1 0,1 0,0 0,0 0,0 0,24 0,-24 0,0 0,25 0,-50 25,24-25,26 0,-25 0,0 0,-1 0,26 0,-25 0,24 0,-24 0,0 0,0 0,0 0,24 0,-24 0,0 0,0 0,-1 0,1 0,0 0,0 0,0 0</inkml:trace>
  <inkml:trace contextRef="#ctx0" brushRef="#br0" timeOffset="37380.78">10691 12750,'0'-25,"25"25,0 0,0 0,-1 0,1 0,0 0,0 0,0 0,24 0,-24 25,25-25,-26 0,1 0,0 24,0-24,0 0,24 0,-24 0,0 0,24 25,1-25,-25 0,0 0,24 25,-24-25,0 0,25 0,-1 0,-24 0,0 0,0 0,24 0,-24 0,25 0,-26 0,26 0,-25 0,0 0,24 0,-24 0,25 0,-26 0,1 0,25 0,-1 0,-24 0,0 0,25 0,-1 0,-24 0,0 0,0 0,24 0,-24 0,25 0,-25 0,-1 0,1 0,0 0,0 0,24 0,1 0,-25 0,0 0,-1-25,1 25,0 0,25 0,-26 0,1 0,0 0,0 0,0 0,-1 0,1 0,0-25,0 25,0 0,-1 0,1 0,0 0,0 0,0 0,-1 0</inkml:trace>
  <inkml:trace contextRef="#ctx0" brushRef="#br0" timeOffset="40992.53">16247 12750,'50'0,"-25"0,0 0,24 0,-24 0,25 0,-26 0,1 0,0-25,0 25,24 0,1 0,-50-25,50 25,-25 0,-1 0,1 0,0 0,25 0,-26 0,26 0,-25 0,0 0,-1 0,26 0,-25 0,0 0,-1 0,1 0,0 0,25 0,-26 0,1 0,0 0,0 0,0 0,-1 0,1-25,0 25,0 0,0 0,24 0,-24 0,25 0,-26 0,1 0,0 0,0 0,25 0,-26 0,1 0,0 0,0 0,0 0,-1 0,1 0,0 0,0 0,0 0,-1 0,1 0,0 0,0 0,0 0,-1 0,1 0,0 0,0 0,24 0,-24 0,25 0,-25 0,-1 0,1 0,0 0,25 0,-26 0,1 0,0 0,25 0,-26 0,1 0,0 0,0 0,0 0,-1 0,1 0,0 0,25 0,-25 0,-1 0,26 0,-25 0,0 0,-1 0,1 0,0 0,25 0,-26 0,26 25,-25-25,0 0,-1 0,1 0,0 0,0 0,0 0,-1 0,1 0,-25 25,25-25,0 0,0 0</inkml:trace>
  <inkml:trace contextRef="#ctx0" brushRef="#br0" timeOffset="44897.8">12651 13866,'0'-25,"25"25,-1 0,1 0,0 0,0 0,0 25,-1-25,1 0,0 0,0 25,0-25,-1 0,1 0,0 0,25 0,-26 0,26 0,-25 0,0 0,-1 0,1 0,0 0,-25 24,25-24,0 0,-1 0,26 0,-25 0,0 0,-1 0,1 0,0 0,0 0,0 0,0 0,-1 0,26 0,-25 0,0 0,-1 0,1 0,0 0,0 0,24 0,-24 0,0 0,0 0,0 0,-1 0,1 0,0 0,0 0,0 0,-1 0,26 0,-25 25,0-25,-1 0,1 0,0 0,0 0,0 0,-1 0,1 0,0 0,0 0,0 0,-1 0,1 0,0 0,0 0,0 0,0 0,-1 0,1 0,0 0</inkml:trace>
  <inkml:trace contextRef="#ctx0" brushRef="#br0" timeOffset="48212.65">17364 13841,'49'0,"-24"0,25 0,-26 0,1 0,0 0,0 0,0 0,24 0,-24 0,25 0,-25 0,24 0,-24 0,0 0,0 0,24 0,-24-25,0 25,0 0,-1-25,1 25,0 0,0 0,0 0,-1 0,1 0,0 0,0-24,0 24,-1 0,26 0,-25 0,24-25,-24 25,0 0,0 0,0 0,-1-25,1 25,0 0,0 0,0 0,24 0,-24 0,0 0,0 0,-1 0,1 0,0 0,0 0,0 0,0 0,-1 0,1 0,0 0,0 0,0 0,-1 0,1 0,0 0,0 0,24 0,-24 0,0 0,0 0,0 0,-1 0,1 0,0 0,0 0,24 0,-24 0,0 0,0 0,0 0,-1 0,1 0,0-25,0 25,0 0,-1 0,1 0,0 0,-25-25</inkml:trace>
  <inkml:trace contextRef="#ctx0" brushRef="#br0" timeOffset="51949.68">10691 15056,'0'-24,"25"24,0 0,0 0,-1 0,1 0,0 0,0 0,0 0,-1 0,1 0,0 0,0 0,0 0,-1 0,1 0,0 0,0 0,24 0,-24 0,25 0,-25 0,-1 0,1 0,0 0,0 0,25 0,-26 0,26 0,-25 0,0 0,24 0,-24 0,0 0,0 0,-1 0,1 0,0 0,0 0,0 0,-1 0,1 0,0 0,0 0,24 0,-24 0,25 0,-25 0,-1 0,1 0,0 0,0 0,0 0,-1 0,1 0,0 0,0 0,0 0,-1 0,26 0,-25-25,0 25,-1 0,1 0,0-25,0 25,0 0,24 0,-24 0,25 0,-25 0,-1 0,1 0,0 0,25-25,-26 25,1 0,0 0,0 0,-25-25,25 25,-1 0,1 0,0 0,0 0,0 0</inkml:trace>
  <inkml:trace contextRef="#ctx0" brushRef="#br0" timeOffset="56562.25">15478 15032,'25'0,"0"0,0 0,0 0,-1 0,1 0,0 0,0 0,0 0,0 0,-1 0,1 0,0 0,0 0,0 0,-1 0,1 0,0 0,0 0,0 0,-1 0,1 0,0 0,0 0,0 0,-1 0,1 0,0 0,0 0,0 0,-1 0,1 0,0 0,0 0,0-25,-1 25,1 0,0 0,0 0,0 0,-1-25,1 25,0 0,0 0,0 0,-1 0,1 0,0 0,0 0,0 0,0 0,-1 0,1 0,0 0,-25-25,50 25,-26 0,1 0,0 0,0 0,24 0,-24 0,25 0,-25 0,-1 0,1 0,0 0,0 0,0 0,-1 0,1 0,0 0,25 0,-1 0,-24 25,0-25,0 0,-1 0,1 0,0 25,0-25,0 0,-1 0,1 0,0 0,0 0,0 0,0 0,-1 0,26 0,-25 0,0 0,-1 0,1 0,0 0,0 0,0 0,-1 0,26 0,-25 0,0 0,-1 0,1 0,0 0,25 0,-26 0,1 0,0 0,0 0,24 0,-24 0,0 0,0-25,0 25,-1 0,1 0,0 0,0 0,0 0,-1 0,1 0,0 0,0 0</inkml:trace>
  <inkml:trace contextRef="#ctx0" brushRef="#br0" timeOffset="61261.11">10592 16148,'25'0,"0"0,-1 0,1 0,25 0,-25 0,24 0,-24 0,0 0,0 0,-1 0,1 0,0 0,0 0,0 0,24 0,-24 0,0 0,0 0,-1 0,1 0,0 0,0 0,24 0,-24 0,0 0,0 0,0 0,0 0,-1 0,1 0,0 0,0 0,0 0,24 0,-24 0,0 0,0 0,-1 0,26 0,-25 0,0 0,24 0,-24 0,0 0,0 0,-1 0,1 0,0 0,0 0,0 0,24 0,-24 0,0 0,0 0,-1 0,1 0,0 0,0 0,0 0,24 0,1 0,-25 0,-1 0,26 0,-25 0,0 0,0 0,-1 0,1-25,0 25,0 0,0-25,-1 25,1 0,0 0,0 0,24 0,-24 0,0 0,0 0,0 0,-1 0,1 0,0 0,0 0,24 0,-24 0,0 0,0 0,0 0,-1 0,1 0,0 0,0 0,24 0,-24 0,0 0,0 0,0 0,-1 0,1 0,0 0,0 0,25 0,-26 0,1 0,25 0,-25 0,-1 0,1 0,0 0,0 0,0 0,-1 0,1 0,0 0,0 0,0 0,-1 0,1 0,0 0,0 0,0 0,-1 0,1 0,0-25,25 25,-26 0,1-24,0 24,0 0,0 0,24 0,1 0,-25 0,24 0,-24 0,0 0,0 0,0 0,-1 0,1 0,0 0,0 0</inkml:trace>
  <inkml:trace contextRef="#ctx0" brushRef="#br0" timeOffset="63881.18">17165 16222,'0'-25,"25"25,0-24,24-1,-24 25,0 0,25-25,-1 25,-24-25,0 25,49 0,-49 0,0 0,0-25,-1 25,1 0,25-24,-25 24,24 0,-24 0,0 0,0 0,0 0,-1 0,26 0,-25 0,0 0,-1 0,26 0,-25 0,0 0,24 0,1 0,-25 0,24 0,-24 0,25 0,-26 0,1 0,0 0,0 0,0 0,-1 0,26 0,-25 0,0 0,-1 0,1 0,25 0,-25 0,-1 0,1 24,0-24,0 0,-25 25,25-25,0 0,-1 0,1 0,0 0,0 0,0 0,24 0,-24 0,0 0,0 0,-1 0,1 0,0 0,0-25,0 25,-1 0,1 0,0-24,0 24,0 0,-1 0,1 0,0 0,-25-25</inkml:trace>
  <inkml:trace contextRef="#ctx0" brushRef="#br0" timeOffset="66833.2">12204 17487,'0'25,"50"-25,-1 0,-24 0,25 0,-1 25,-24-25,25 0,-25 25,24-25,-24 25,0-25,25 0,-26 0,1 0,0 0,25 0,-26 0,26 0,-25 0,24 0,-24 0,0 0,25 0,-26 0,26 0,-25 0,0 0,-1 0,1 0,0 0,25 0,-26 0,26 0,-25 0,0 0,-1 0,26 0,-25 0,0 0,24 0,1 0,-25 0,24-25,1 25,-25-25,0 25,24 0,-24 0,0-25,0 25,-1 0,1-25,0 25,0 0,24 0,-24-25,0 25,0 0,0 0,-1-24,1 24,0 0,0 0,0 0,-1 0</inkml:trace>
  <inkml:trace contextRef="#ctx0" brushRef="#br0" timeOffset="70178.56">16917 17314,'25'0,"25"0,-26 0,1 0,0 0,0 0,0 0,24 0,-49-25,25 25,0 0,24 0,-24 0,0 0,0 0,0 0,24-25,-24 25,0 0,24 0,-24-25,25 25,-25 0,-1-25,1 25,0 0,0 0,25 0,-26 0,1 0,0 0,0 0,0 0,-1 0,1-24,0 24,0 0,0 0,-1 0,1 0,25 0,-25 0,24 0,-24 0,0 0,0 0,-1 0,1 0,25 0,-25 0,-1 0,1 0,0 0,0 0,24 0,-24 0,25 0,-25 0,-1 0,1 0,0 0,0 0,0 0,-1 0,1 0,0 0,25 0,-25 0,24 0,-49-25,25 25,25 0,-26 0,1 0,25-25,-25 25,-1 0,1 0,0 0,0 0,0 0,24 0,-24 0,0 0,0-25,-1 25,1 0,25 0,-25 0,-1 0,26 0,-25 0,24 0,-24 0,25 0,-25 0,-1-25,26 25,-25 0,25 0,-26 0,1 0,0 0,0 0,0 0,-1 0,1 0,0 0,0 0,0 0,-1 0,1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18.7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10567 6672,'0'-24,"25"24,0 0,0 0,-1 0,26 0,-25 0,0 0,24 0,1 0,-1 0,-24 0,0 0,25 0,-26 0,1 0,0 0,25 0,-1 0,-24 0,0 0,0 0,-1 0,1 0,0 0,0 0,0 0,0 0,-1 0,1 0,0 0,0 0,0 0,-1 0,1 0,0 0,0 0,0 0,-1 0,1 0,0 0,0 0,0 0,-1-25,1 25,0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0.9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7714,'0'-25,"25"25,0 0,0 0,0 0,-1 0,1 0,0 0,0 0,0 0,-1 0,1 0,-25 25,25-25,0 0,0 0,-1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3.3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8855,'25'0,"0"0,0 0,0 0,-1 0,1 0,0 0,-25 25,25-25,0 0,-1 0,1 0,25 25,-25-25,-1 0,1 0,25 0,-25 0,-1 0,1 0,0 0,0 0,0 0,24 0,-24 0,25 0,-25 0,-1 0,1 0,0 0,25 0,-26 0,1 0,25 0,-1 0,-24-25,0 25,0 0,24 0,-49-25,25 25,25 0,-25 0,-1 0,26 0,-25 0,0 0,-1 0,1 0,0 0,0 0,0 0,-1 0,26 0,-25 0,0 0,-1 0,1 0,0 0,0 0,0 0,-1 0,1 0,0 0,0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5.6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10617 10120,'25'0,"-1"0,1 0,0 0,0 0,0 0,-1 0,1 0,0 0,0 0,0 0,-1 0,1 0,0 0,0 0,0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7.9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11336,'0'-25,"25"25,0 0,0 0,0 0,-1 0,1 0,25 0,-25 0,-1 0,1 0,0 0,0 0,24 0,-24 25,25-25,-25 0,-1 25,26-25,0 0,-26 0,26 0,-25 0,49 0,-49 0,0 0,0 0,24 0,-24 0,0 0,25 0,-26 0,1 0,0 0,25 0,-26 0,1 0,0 0,25 0,-26 0,1 0,25 0,-1 0,-24 0,25 0,-25 0,24 0,-24 0,0 0,0 0,-1 0,1 0,0 0,0 0,0 0,-1 0,1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29.9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10592 12353,'25'0,"0"0,-1 0,1 0,-25 25,25-25,0 0,0 0,-1 0,1 0,0 0,0 0,0 0,-1 0,1 0,0 0,0 0,-25 24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2.3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13643,'25'0,"0"-25,0 25,0 0,24 0,-24 0,0 0,24 0,1 0,0 0,-1 0,-24 0,25 0,-1 0,-24 0,0 0,0 0,-1 0,26 0,-25 0,25 0,-26 0,1 0,25 0,-1 0,-24 0,0 0,0 0,24 0,-24 0,0 0,25 0,-26 0,26 0,-25 0,0 0,-1 0,1 0,0 0,0 0,24 0,1 0,-25 0,0 0,-1 0,1 0,0 0,0 0,0 0,-1 0,1 0,0 0,0 0,0 0,-1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4.3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10666 14684,'25'0,"0"0,0 0,0 0,-1 0,1 0,0 0,0 0,0 0,-1 0,1 0,-25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22.3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3225 3696 0,'25'0'172,"0"0"-156,-1 0-1,26 0-15,-25 0 32,0 0-32,-1 0 15,1 0 1,0 0-16,0 0 15,0 0 1,24 0 0,-24 0-1,25 0 17,-26 0-17,1 0 1,25 0-1,-25 0 1,24 0 0,-24 0-1,25 0 1,-26 0 0,1 0-1,25 0 1,-25 0-1,0 0 1,24 0 0,1 0-1,-25 0 17,24 0-17,-24 0 1,25 0-1,-26 0 1,26 0 0,-25 0-1,0 0 1,24 0 0,-24 0-1,25 0 16,-26 0-15,1 0 0,25 0-1,-25 0 1,24 0 15,-24 0-15,0 0-1,0 0 17,-1 0-17,1 0 32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5.9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10642 15949,'24'0,"1"0,0 0,0 0,0 0,-1 0,1 0,0 0,0 0,0 0,-1 0,1 0,0 0,0 0,0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38.8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10691 17041,'25'0,"0"0,-25-25,25 25,-1 0,1 0,0 0,0 0,0 0,-1 0,1-25,25 25,-25 0,-1 0,1-25,0 25,0 0,0 0,-1 0,1 0,0 0,0 0,0 0,-1 0,1 0,0 0,25-24,-25 24,24 0,-24 0,0 0,24 0,-24 0,0 0,0 0,0 0,-1 0,1 0,0 0,0 0,0 0,-1 0,1 0,0-25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0.9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20191 16818,'25'0,"0"0,0 0,0 0,-1 0,1 0,0 0,0 0,0 0,-1 0,1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5.7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18529 14536,'25'0,"0"0,0 0,0 0,-1 0,1 0,0 0,0 0,0 0,-1 0,1 0,0 0,0 0,0 0,0 0,-1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47.7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19571 12353,'25'0,"0"0,0 0,-1 0,1 0,0 0,0 0,0 0,-1 0,1 0,0 0,0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0.7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18430 6524,'25'0,"0"0,0 0,-25-25,24 25,1 0,0 0,0 0,0 0,24 0,-24 0,0 0,0 0,-1 0,1 0,0 0,0 0,0 0,0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2.5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17562 7689,'25'0,"0"0,-1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19:52:54.1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16942 7640,'25'0,"0"0,-1 0,1 0,0 0,0 0,0 0,-1 0,26 0,-25 0,0 0,-1 0,1 0,0 0,0 0,0 0,-1 0,1 0,0 0,0 0,0 0,-1 0,1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25.2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6028 3646 0,'25'0'78,"-1"0"1,1 0-33,0 0-30,0 0 0,-25 25-1,25-25 1,24 0 0,-24 0-1,25 25 1,-1 0-1,1-25 1,-25 0 15,0 25-15,-1-25 0,1 0-1,0 0 1,0 0-1,0 0 1,-1 0 0,26 0-1,-25 0 1,0 0 0,-1 0 15,1 0-31,0 0 15,0 0 1,24 0 0,-24 0-1,25 0 1,-25 0 15,-1 0-15,1 0-1,0 0 1,0 0 0,0 0-1,24 0 1,-24 0 0,0 0-1,0 0 1,0 0-1,-1 0-15,1 0 16,0 0 0,0 0-1,0 0 32,-1 0-31,1 0-1,0 0 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4:54.70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4961 0,'0'25'171,"0"0"-108,0-1-16,25-24-47,-1 0 47,1 0-32,0 0 32,0 0-16,0 0 1,-1 0-17,1 0 17,0 0-1,0 0 0,0 0 0,-1 0 16,1 0 16,0 0 15,0 0-47,0 0 32,-1 0-1,1 0 1,0 0-17,0 0 673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1.16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4168 4936 0,'0'-25'94,"0"1"0,24 24-63,1 0-16,0 0 1,0 0 0,0 0 15,-25-25-15,24 25-16,1 0 15,0 0 32,0 0 0,0 0 0,-1 0-16,1 0 32,0 0-17,0 0 1,0 0-15,-1 0 30,1 0 1,0 0-32,-25 25-31,25-25 31,0 0-15,-1 0 46,-24 24-46,0 1 46,0 0-30,0 0 14,0 0 17,0-1-1,0 1-30,-24-25 296,-1 0-313,0 0 17,0 0-1,0 0 0,1 0 0,-1 0-15,0 0 31,0 0 0,0 0 31,1 0-31,-1 0 15,0 0 1,0 0 15,0 0-47,25 25 0,-24-25 1,-1 0 30,0 0 235,0 0-250,0 0 328,1 0-172,48 0 172,1 0-266,0 0-77,0 0 15,0 0 15,-1 0 16,1 0-47,0 0 32,-25 25-32,25-25 0,0 0 32,-1 0-32,1 0 0,0 0 16,0 0 0,0 0-31,-1 0 31,1 0 15,0 0 1,0 0-1,-25 25 157,0-1-203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5.98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4168 6052 0,'0'-24'250,"24"24"-203,1 0-32,0 0 17,0 0-1,0 0 0,-1 0-15,1 0 15,0 0 0,0 0 32,0 0-48,-1 0 48,1 0-1,0 0 1,0 0-32,0 0 16,-1 0 172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08.26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6152 0,'25'0'172,"-1"0"-109,1 0-32,0 0 32,0 0-32,0 0 0,-1 0-31,1 0 31,0 0 1,0 0-1,0 0 0,-1 0 32,1 0-1,0 0 1,0 0-32,0 0 16,-1 24 78,-24 1 203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5:12.51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4143 10468 0,'25'0'266,"-1"0"-235,1 0 16,0 0-47,0 0 31,0 0 0,-1 0 0,1 0-15,0 0 15,0 0-15,0 0 15,-1 0-15,1 0 31,0 0-16,0 24 0,0-24-15,-1 0 31,1 0 0,0 0 15,0 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A5D7B6-3D89-43A7-8989-23FF1B954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35E4360-43A4-4B32-AC80-FE9C686F5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127E814-C7D9-4EBC-948E-9DF614A4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C0127BE-578A-4488-877C-92CFC622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BAC3697-2B00-4826-8D1C-E57315A9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529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E2F1DB-1982-48F6-BCCD-4DF5D453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7130F09-43C9-42F6-8EF8-5BAE4F913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EFC7651-00BF-4A6D-AD5A-01D2C994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0865004-3B91-461D-8BA6-3474D67F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23BAE42-438E-4BDB-8822-A2301BBB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5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55C4C29-9AA9-498F-8DE1-C89927A9A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D99B6D6-FAB2-4AFA-A8CF-3A1CFB884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688CBF0-B207-4FE8-AB64-AAEE3985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A00D80D-DAF7-41AE-8198-89AAB84F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E98EBFD-8901-4013-B457-E117FF15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4698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694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506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39155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1875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1710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033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279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801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1A6EF0-8AA6-4823-A183-63AE1159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D527805-7C00-4E75-BDD6-1243E9F85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4879378-3966-4E58-8097-D4198EAC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7DA58B5-435D-4068-A853-827BA354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E3D6244-E751-4431-859D-F1AD7934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0695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6109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5705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130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92A730-2C56-485F-87EE-D6B7601F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71AE992-6034-4E00-882B-5DDBB29BF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F6C7342-51A9-4227-9BDB-99B56AB2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63B68B2-7D34-40FF-988C-0538AA47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BDF5AC-A711-433B-8518-4916BE23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603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E12A02-178E-4ADC-A293-E752C6DE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86289A-28CB-45D8-B872-844DA17D2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205EEE3-7074-4F31-AC8E-B9FB83206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9BD950C-56DF-4ED3-A60E-221B221D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FB78E86-5CA5-4D90-8A93-453214F3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29EF045-858B-459D-9C58-17327355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154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6C91CFF-8816-4F9C-BEBF-ABED0015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F58AC79-4E8D-4B70-95BB-C99B78A3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CE4EB3A-C569-4C9B-959B-8FE0423BD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CF4215D-DDDF-49E0-8F6A-DF13D360C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D7371CA-EEDA-45EA-85FD-75289EC19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6188F95-69A7-4177-BAB6-1F6F19C7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DBD9C10-6C54-4DF3-9337-0407749C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563AC0B-E8B2-42BC-A51A-1D6EE694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254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CF4289-761C-4C1C-B761-1F4AFD62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2D0FE84-D9DA-468A-B0FB-0DFD50E2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F82D2FD-C787-4EAF-8876-38462152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2C49DB1-6B21-4152-BD2E-C743B5F6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112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846FD983-0B31-403D-B878-C8AF8B7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A8AC540-FB1E-4761-A849-1F562D16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21A0D4-4048-401E-9670-93C6A06D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275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3398BE-19B2-4599-8580-551B6222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82BC91-194A-4EB0-BEA1-52D35B055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4A33738-36C9-410B-AA15-5DD3ACC5E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02CE6FB-70B8-47B2-95BF-8C980029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70F775D-88D7-4B50-AC65-4B99E775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C321783-52D3-4C25-AF63-5E9D278F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388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80D9DF-81E3-4A4C-B6EA-AE4EF059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FB0D0EC-B4DE-4065-A4B0-91042289A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E260354-3A0B-4339-B7AE-73F399AB9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5803DA1-1A28-4E5A-ACC6-D451B4B3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9B48E0B-5DB0-4296-90D4-B3F6B7AF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EAEFCA8-7CDF-4F5A-A27F-D939ED66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59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05740A3-A5C3-4BD4-BE54-FABC2E00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57A9E1A-387D-488F-A063-24AE799BC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2FA531D-4784-4B9A-B720-1CDCED8AC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A06D4-48BA-4D84-8BCC-13E0B5BDFAFC}" type="datetimeFigureOut">
              <a:rPr lang="es-AR" smtClean="0"/>
              <a:t>20/5/2026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B56558A-DC36-4853-B33A-F58E17E26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002D7AA-4B72-4F62-8FA2-8035EFCBF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57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FC76-07E1-417C-A881-27C73B67E0D8}" type="datetimeFigureOut">
              <a:rPr lang="es-AR" smtClean="0"/>
              <a:pPr/>
              <a:t>20/5/2026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E611-0C55-4FED-8CED-C60FF542B547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875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7" Type="http://schemas.openxmlformats.org/officeDocument/2006/relationships/customXml" Target="../ink/ink2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66.emf"/><Relationship Id="rId26" Type="http://schemas.openxmlformats.org/officeDocument/2006/relationships/image" Target="../media/image70.emf"/><Relationship Id="rId39" Type="http://schemas.openxmlformats.org/officeDocument/2006/relationships/image" Target="../media/image31.png"/><Relationship Id="rId21" Type="http://schemas.openxmlformats.org/officeDocument/2006/relationships/customXml" Target="../ink/ink11.xml"/><Relationship Id="rId34" Type="http://schemas.openxmlformats.org/officeDocument/2006/relationships/image" Target="../media/image74.emf"/><Relationship Id="rId7" Type="http://schemas.openxmlformats.org/officeDocument/2006/relationships/customXml" Target="../ink/ink4.xml"/><Relationship Id="rId12" Type="http://schemas.openxmlformats.org/officeDocument/2006/relationships/image" Target="../media/image63.emf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76.emf"/><Relationship Id="rId2" Type="http://schemas.openxmlformats.org/officeDocument/2006/relationships/customXml" Target="../ink/ink3.xml"/><Relationship Id="rId16" Type="http://schemas.openxmlformats.org/officeDocument/2006/relationships/image" Target="../media/image65.emf"/><Relationship Id="rId20" Type="http://schemas.openxmlformats.org/officeDocument/2006/relationships/image" Target="../media/image67.emf"/><Relationship Id="rId29" Type="http://schemas.openxmlformats.org/officeDocument/2006/relationships/customXml" Target="../ink/ink15.xml"/><Relationship Id="rId41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emf"/><Relationship Id="rId11" Type="http://schemas.openxmlformats.org/officeDocument/2006/relationships/customXml" Target="../ink/ink6.xml"/><Relationship Id="rId24" Type="http://schemas.openxmlformats.org/officeDocument/2006/relationships/image" Target="../media/image69.emf"/><Relationship Id="rId32" Type="http://schemas.openxmlformats.org/officeDocument/2006/relationships/image" Target="../media/image73.emf"/><Relationship Id="rId37" Type="http://schemas.openxmlformats.org/officeDocument/2006/relationships/customXml" Target="../ink/ink19.xml"/><Relationship Id="rId40" Type="http://schemas.openxmlformats.org/officeDocument/2006/relationships/customXml" Target="../ink/ink20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71.emf"/><Relationship Id="rId36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customXml" Target="../ink/ink10.xml"/><Relationship Id="rId31" Type="http://schemas.openxmlformats.org/officeDocument/2006/relationships/customXml" Target="../ink/ink16.xml"/><Relationship Id="rId9" Type="http://schemas.openxmlformats.org/officeDocument/2006/relationships/customXml" Target="../ink/ink5.xml"/><Relationship Id="rId14" Type="http://schemas.openxmlformats.org/officeDocument/2006/relationships/image" Target="../media/image64.emf"/><Relationship Id="rId22" Type="http://schemas.openxmlformats.org/officeDocument/2006/relationships/image" Target="../media/image68.emf"/><Relationship Id="rId27" Type="http://schemas.openxmlformats.org/officeDocument/2006/relationships/customXml" Target="../ink/ink14.xml"/><Relationship Id="rId30" Type="http://schemas.openxmlformats.org/officeDocument/2006/relationships/image" Target="../media/image72.emf"/><Relationship Id="rId35" Type="http://schemas.openxmlformats.org/officeDocument/2006/relationships/customXml" Target="../ink/ink18.xml"/><Relationship Id="rId8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.xml"/><Relationship Id="rId18" Type="http://schemas.openxmlformats.org/officeDocument/2006/relationships/image" Target="../media/image48.emf"/><Relationship Id="rId26" Type="http://schemas.openxmlformats.org/officeDocument/2006/relationships/image" Target="../media/image52.emf"/><Relationship Id="rId3" Type="http://schemas.openxmlformats.org/officeDocument/2006/relationships/customXml" Target="../ink/ink21.xml"/><Relationship Id="rId21" Type="http://schemas.openxmlformats.org/officeDocument/2006/relationships/customXml" Target="../ink/ink30.xml"/><Relationship Id="rId34" Type="http://schemas.openxmlformats.org/officeDocument/2006/relationships/image" Target="../media/image56.emf"/><Relationship Id="rId7" Type="http://schemas.openxmlformats.org/officeDocument/2006/relationships/customXml" Target="../ink/ink23.xml"/><Relationship Id="rId12" Type="http://schemas.openxmlformats.org/officeDocument/2006/relationships/image" Target="../media/image45.emf"/><Relationship Id="rId17" Type="http://schemas.openxmlformats.org/officeDocument/2006/relationships/customXml" Target="../ink/ink28.xml"/><Relationship Id="rId25" Type="http://schemas.openxmlformats.org/officeDocument/2006/relationships/customXml" Target="../ink/ink32.xml"/><Relationship Id="rId33" Type="http://schemas.openxmlformats.org/officeDocument/2006/relationships/customXml" Target="../ink/ink36.xml"/><Relationship Id="rId2" Type="http://schemas.openxmlformats.org/officeDocument/2006/relationships/image" Target="../media/image32.png"/><Relationship Id="rId16" Type="http://schemas.openxmlformats.org/officeDocument/2006/relationships/image" Target="../media/image47.emf"/><Relationship Id="rId20" Type="http://schemas.openxmlformats.org/officeDocument/2006/relationships/image" Target="../media/image49.emf"/><Relationship Id="rId29" Type="http://schemas.openxmlformats.org/officeDocument/2006/relationships/customXml" Target="../ink/ink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0.emf"/><Relationship Id="rId11" Type="http://schemas.openxmlformats.org/officeDocument/2006/relationships/customXml" Target="../ink/ink25.xml"/><Relationship Id="rId24" Type="http://schemas.openxmlformats.org/officeDocument/2006/relationships/image" Target="../media/image51.emf"/><Relationship Id="rId32" Type="http://schemas.openxmlformats.org/officeDocument/2006/relationships/image" Target="../media/image55.emf"/><Relationship Id="rId5" Type="http://schemas.openxmlformats.org/officeDocument/2006/relationships/customXml" Target="../ink/ink22.xml"/><Relationship Id="rId15" Type="http://schemas.openxmlformats.org/officeDocument/2006/relationships/customXml" Target="../ink/ink27.xml"/><Relationship Id="rId23" Type="http://schemas.openxmlformats.org/officeDocument/2006/relationships/customXml" Target="../ink/ink31.xml"/><Relationship Id="rId28" Type="http://schemas.openxmlformats.org/officeDocument/2006/relationships/image" Target="../media/image53.emf"/><Relationship Id="rId36" Type="http://schemas.openxmlformats.org/officeDocument/2006/relationships/image" Target="../media/image57.emf"/><Relationship Id="rId10" Type="http://schemas.openxmlformats.org/officeDocument/2006/relationships/image" Target="../media/image440.emf"/><Relationship Id="rId19" Type="http://schemas.openxmlformats.org/officeDocument/2006/relationships/customXml" Target="../ink/ink29.xml"/><Relationship Id="rId31" Type="http://schemas.openxmlformats.org/officeDocument/2006/relationships/customXml" Target="../ink/ink35.xml"/><Relationship Id="rId4" Type="http://schemas.openxmlformats.org/officeDocument/2006/relationships/image" Target="../media/image410.emf"/><Relationship Id="rId9" Type="http://schemas.openxmlformats.org/officeDocument/2006/relationships/customXml" Target="../ink/ink24.xml"/><Relationship Id="rId14" Type="http://schemas.openxmlformats.org/officeDocument/2006/relationships/image" Target="../media/image46.emf"/><Relationship Id="rId22" Type="http://schemas.openxmlformats.org/officeDocument/2006/relationships/image" Target="../media/image50.emf"/><Relationship Id="rId27" Type="http://schemas.openxmlformats.org/officeDocument/2006/relationships/customXml" Target="../ink/ink33.xml"/><Relationship Id="rId30" Type="http://schemas.openxmlformats.org/officeDocument/2006/relationships/image" Target="../media/image54.emf"/><Relationship Id="rId35" Type="http://schemas.openxmlformats.org/officeDocument/2006/relationships/customXml" Target="../ink/ink37.xml"/><Relationship Id="rId8" Type="http://schemas.openxmlformats.org/officeDocument/2006/relationships/image" Target="../media/image43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55" y="617120"/>
            <a:ext cx="9707599" cy="195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423" y="3375007"/>
            <a:ext cx="4445335" cy="279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69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9" y="940821"/>
            <a:ext cx="6749456" cy="549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53" y="953885"/>
            <a:ext cx="4719284" cy="54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90385" y="4707898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a</a:t>
            </a:r>
            <a:r>
              <a:rPr lang="es-MX" b="1" dirty="0" err="1" smtClean="0">
                <a:solidFill>
                  <a:srgbClr val="FF0000"/>
                </a:solidFill>
              </a:rPr>
              <a:t>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armchair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39439" y="3886631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sofa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53215" y="1702999"/>
            <a:ext cx="1402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window</a:t>
            </a:r>
            <a:r>
              <a:rPr lang="es-MX" b="1" dirty="0" smtClean="0">
                <a:solidFill>
                  <a:srgbClr val="FF0000"/>
                </a:solidFill>
              </a:rPr>
              <a:t> and </a:t>
            </a:r>
            <a:r>
              <a:rPr lang="es-MX" b="1" dirty="0" err="1" smtClean="0">
                <a:solidFill>
                  <a:srgbClr val="FF0000"/>
                </a:solidFill>
              </a:rPr>
              <a:t>curtains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78813" y="3697655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fireplace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30561" y="123927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picture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13129" y="164135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lamp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191401" y="267103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ornaments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034203" y="5488921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carpet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0316322" y="4196176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car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202298" y="2184818"/>
            <a:ext cx="1402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washing</a:t>
            </a:r>
            <a:r>
              <a:rPr lang="es-MX" b="1" dirty="0" smtClean="0">
                <a:solidFill>
                  <a:srgbClr val="FF0000"/>
                </a:solidFill>
              </a:rPr>
              <a:t> machine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538295" y="1304609"/>
            <a:ext cx="165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shelf</a:t>
            </a:r>
            <a:r>
              <a:rPr lang="es-MX" b="1" dirty="0" smtClean="0">
                <a:solidFill>
                  <a:srgbClr val="FF0000"/>
                </a:solidFill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</a:rPr>
              <a:t>shelves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9065200" y="571525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flower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5" y="227856"/>
            <a:ext cx="47720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90" y="198047"/>
            <a:ext cx="470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740686" y="319415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Page 161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406751" y="4896874"/>
            <a:ext cx="18617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bg1">
                    <a:lumMod val="50000"/>
                  </a:schemeClr>
                </a:solidFill>
              </a:rPr>
              <a:t> living </a:t>
            </a:r>
            <a:r>
              <a:rPr lang="es-MX" sz="2000" b="1" dirty="0" err="1" smtClean="0">
                <a:solidFill>
                  <a:schemeClr val="bg1">
                    <a:lumMod val="50000"/>
                  </a:schemeClr>
                </a:solidFill>
              </a:rPr>
              <a:t>room</a:t>
            </a:r>
            <a:endParaRPr lang="es-A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214266" y="5837033"/>
            <a:ext cx="14642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s-MX" sz="2000" b="1" dirty="0" err="1" smtClean="0">
                <a:solidFill>
                  <a:schemeClr val="bg1">
                    <a:lumMod val="50000"/>
                  </a:schemeClr>
                </a:solidFill>
              </a:rPr>
              <a:t>garden</a:t>
            </a:r>
            <a:endParaRPr lang="es-A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780179" y="4574128"/>
            <a:ext cx="12313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s-MX" sz="2000" b="1" dirty="0" err="1" smtClean="0">
                <a:solidFill>
                  <a:schemeClr val="bg1">
                    <a:lumMod val="50000"/>
                  </a:schemeClr>
                </a:solidFill>
              </a:rPr>
              <a:t>garage</a:t>
            </a:r>
            <a:endParaRPr lang="es-A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43" y="974558"/>
            <a:ext cx="8243636" cy="486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8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8979" y="657727"/>
            <a:ext cx="609600" cy="609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41242" y="657727"/>
            <a:ext cx="58954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1.00</a:t>
            </a:r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719992" y="2286164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238778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0" y="334280"/>
            <a:ext cx="10678946" cy="617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8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8979" y="657727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1141242" y="657727"/>
            <a:ext cx="58954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1.31</a:t>
            </a:r>
            <a:endParaRPr lang="es-AR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888579" y="1588332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405254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695575"/>
            <a:ext cx="912653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348519" y="601743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295685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6E4D96E-FF47-4556-93C7-13AC85983854}"/>
              </a:ext>
            </a:extLst>
          </p:cNvPr>
          <p:cNvSpPr txBox="1"/>
          <p:nvPr/>
        </p:nvSpPr>
        <p:spPr>
          <a:xfrm>
            <a:off x="505327" y="457200"/>
            <a:ext cx="3423348" cy="618630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AR" sz="3300" dirty="0"/>
              <a:t>Kim and Leo </a:t>
            </a:r>
            <a:r>
              <a:rPr lang="es-AR" sz="3300" b="1" dirty="0" err="1" smtClean="0"/>
              <a:t>were</a:t>
            </a:r>
            <a:r>
              <a:rPr lang="es-AR" sz="3300" dirty="0" smtClean="0"/>
              <a:t> </a:t>
            </a:r>
            <a:r>
              <a:rPr lang="es-AR" sz="3300" dirty="0"/>
              <a:t>a </a:t>
            </a:r>
            <a:r>
              <a:rPr lang="es-AR" sz="3300" dirty="0" err="1"/>
              <a:t>young</a:t>
            </a:r>
            <a:r>
              <a:rPr lang="es-AR" sz="3300" dirty="0"/>
              <a:t> </a:t>
            </a:r>
            <a:r>
              <a:rPr lang="es-AR" sz="3300" dirty="0" err="1"/>
              <a:t>couple</a:t>
            </a:r>
            <a:r>
              <a:rPr lang="es-AR" sz="3300" dirty="0"/>
              <a:t> </a:t>
            </a:r>
            <a:r>
              <a:rPr lang="es-AR" sz="3300" dirty="0" err="1"/>
              <a:t>from</a:t>
            </a:r>
            <a:r>
              <a:rPr lang="es-AR" sz="3300" dirty="0"/>
              <a:t> </a:t>
            </a:r>
            <a:r>
              <a:rPr lang="es-AR" sz="3300" dirty="0" err="1"/>
              <a:t>the</a:t>
            </a:r>
            <a:r>
              <a:rPr lang="es-AR" sz="3300" dirty="0"/>
              <a:t> USA. </a:t>
            </a:r>
            <a:r>
              <a:rPr lang="es-AR" sz="3300" dirty="0" err="1"/>
              <a:t>They</a:t>
            </a:r>
            <a:r>
              <a:rPr lang="es-AR" sz="3300" dirty="0"/>
              <a:t> </a:t>
            </a:r>
            <a:r>
              <a:rPr lang="es-AR" sz="3300" b="1" dirty="0" err="1" smtClean="0"/>
              <a:t>wanted</a:t>
            </a:r>
            <a:r>
              <a:rPr lang="es-AR" sz="3300" b="1" dirty="0" smtClean="0"/>
              <a:t> </a:t>
            </a:r>
            <a:r>
              <a:rPr lang="es-AR" sz="3300" b="1" dirty="0"/>
              <a:t>to </a:t>
            </a:r>
            <a:r>
              <a:rPr lang="es-AR" sz="3300" b="1" dirty="0" err="1"/>
              <a:t>rent</a:t>
            </a:r>
            <a:r>
              <a:rPr lang="es-AR" sz="3300" dirty="0"/>
              <a:t> a</a:t>
            </a:r>
            <a:r>
              <a:rPr lang="es-AR" sz="3300" dirty="0" smtClean="0"/>
              <a:t> </a:t>
            </a:r>
            <a:r>
              <a:rPr lang="es-AR" sz="3300" dirty="0" err="1" smtClean="0"/>
              <a:t>house</a:t>
            </a:r>
            <a:r>
              <a:rPr lang="es-AR" sz="3300" dirty="0" smtClean="0"/>
              <a:t> </a:t>
            </a:r>
            <a:r>
              <a:rPr lang="es-AR" sz="3300" dirty="0" err="1" smtClean="0"/>
              <a:t>near</a:t>
            </a:r>
            <a:r>
              <a:rPr lang="es-AR" sz="3300" dirty="0" smtClean="0"/>
              <a:t> Oxford. </a:t>
            </a:r>
            <a:r>
              <a:rPr lang="es-AR" sz="3300" dirty="0" err="1" smtClean="0"/>
              <a:t>They</a:t>
            </a:r>
            <a:r>
              <a:rPr lang="es-AR" sz="3300" dirty="0" smtClean="0"/>
              <a:t> </a:t>
            </a:r>
            <a:r>
              <a:rPr lang="es-AR" sz="3300" b="1" dirty="0" err="1" smtClean="0"/>
              <a:t>read</a:t>
            </a:r>
            <a:r>
              <a:rPr lang="es-AR" sz="3300" b="1" dirty="0" smtClean="0"/>
              <a:t> </a:t>
            </a:r>
            <a:r>
              <a:rPr lang="es-AR" sz="3300" dirty="0" err="1" smtClean="0"/>
              <a:t>the</a:t>
            </a:r>
            <a:r>
              <a:rPr lang="es-AR" sz="3300" dirty="0" smtClean="0"/>
              <a:t> </a:t>
            </a:r>
            <a:r>
              <a:rPr lang="es-AR" sz="3300" dirty="0" err="1" smtClean="0"/>
              <a:t>advertisement</a:t>
            </a:r>
            <a:r>
              <a:rPr lang="es-AR" sz="3300" dirty="0"/>
              <a:t>;</a:t>
            </a:r>
            <a:r>
              <a:rPr lang="es-AR" sz="3300" dirty="0" smtClean="0"/>
              <a:t> </a:t>
            </a:r>
            <a:r>
              <a:rPr lang="es-AR" sz="3300" dirty="0" err="1" smtClean="0"/>
              <a:t>they</a:t>
            </a:r>
            <a:r>
              <a:rPr lang="es-AR" sz="3300" dirty="0" smtClean="0"/>
              <a:t> </a:t>
            </a:r>
            <a:r>
              <a:rPr lang="es-AR" sz="3300" b="1" dirty="0" err="1" smtClean="0"/>
              <a:t>called</a:t>
            </a:r>
            <a:r>
              <a:rPr lang="es-AR" sz="3300" dirty="0" smtClean="0"/>
              <a:t> </a:t>
            </a:r>
            <a:r>
              <a:rPr lang="es-AR" sz="3300" dirty="0" err="1" smtClean="0"/>
              <a:t>the</a:t>
            </a:r>
            <a:r>
              <a:rPr lang="es-AR" sz="3300" dirty="0" smtClean="0"/>
              <a:t> </a:t>
            </a:r>
            <a:r>
              <a:rPr lang="es-AR" sz="3300" dirty="0" err="1" smtClean="0"/>
              <a:t>owner</a:t>
            </a:r>
            <a:r>
              <a:rPr lang="es-AR" sz="3300" dirty="0" smtClean="0"/>
              <a:t> of </a:t>
            </a:r>
            <a:r>
              <a:rPr lang="es-AR" sz="3300" dirty="0" err="1" smtClean="0"/>
              <a:t>the</a:t>
            </a:r>
            <a:r>
              <a:rPr lang="es-AR" sz="3300" dirty="0" smtClean="0"/>
              <a:t> </a:t>
            </a:r>
            <a:r>
              <a:rPr lang="es-AR" sz="3300" dirty="0" err="1" smtClean="0"/>
              <a:t>house</a:t>
            </a:r>
            <a:r>
              <a:rPr lang="es-AR" sz="3300" dirty="0" smtClean="0"/>
              <a:t>  and </a:t>
            </a:r>
            <a:r>
              <a:rPr lang="es-AR" sz="3300" dirty="0" err="1" smtClean="0"/>
              <a:t>finally</a:t>
            </a:r>
            <a:r>
              <a:rPr lang="es-AR" sz="3300" dirty="0" smtClean="0"/>
              <a:t>, </a:t>
            </a:r>
            <a:r>
              <a:rPr lang="es-AR" sz="3300" dirty="0" err="1" smtClean="0"/>
              <a:t>they</a:t>
            </a:r>
            <a:r>
              <a:rPr lang="es-AR" sz="3300" dirty="0" smtClean="0"/>
              <a:t> </a:t>
            </a:r>
            <a:r>
              <a:rPr lang="es-AR" sz="3300" b="1" dirty="0" err="1" smtClean="0"/>
              <a:t>visited</a:t>
            </a:r>
            <a:r>
              <a:rPr lang="es-AR" sz="3300" b="1" dirty="0" smtClean="0"/>
              <a:t> </a:t>
            </a:r>
            <a:r>
              <a:rPr lang="es-AR" sz="3300" dirty="0" smtClean="0"/>
              <a:t> </a:t>
            </a:r>
            <a:r>
              <a:rPr lang="es-AR" sz="3300" dirty="0" err="1" smtClean="0"/>
              <a:t>it</a:t>
            </a:r>
            <a:r>
              <a:rPr lang="es-AR" sz="3300" dirty="0" smtClean="0"/>
              <a:t>.</a:t>
            </a:r>
            <a:endParaRPr lang="es-AR" sz="3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40" y="312738"/>
            <a:ext cx="4333875" cy="6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4">
            <a:extLst>
              <a:ext uri="{FF2B5EF4-FFF2-40B4-BE49-F238E27FC236}">
                <a16:creationId xmlns:a16="http://schemas.microsoft.com/office/drawing/2014/main" xmlns="" id="{56E4D96E-FF47-4556-93C7-13AC85983854}"/>
              </a:ext>
            </a:extLst>
          </p:cNvPr>
          <p:cNvSpPr txBox="1"/>
          <p:nvPr/>
        </p:nvSpPr>
        <p:spPr>
          <a:xfrm>
            <a:off x="8858709" y="485273"/>
            <a:ext cx="3187269" cy="538609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AR" sz="3200" dirty="0" err="1" smtClean="0"/>
              <a:t>They</a:t>
            </a:r>
            <a:r>
              <a:rPr lang="es-AR" sz="3200" dirty="0" smtClean="0"/>
              <a:t> </a:t>
            </a:r>
            <a:r>
              <a:rPr lang="es-AR" sz="3200" b="1" dirty="0" err="1" smtClean="0"/>
              <a:t>went</a:t>
            </a:r>
            <a:r>
              <a:rPr lang="es-AR" sz="3200" b="1" dirty="0" smtClean="0"/>
              <a:t> </a:t>
            </a:r>
            <a:r>
              <a:rPr lang="es-AR" sz="3200" b="1" dirty="0" err="1" smtClean="0"/>
              <a:t>into</a:t>
            </a:r>
            <a:r>
              <a:rPr lang="es-AR" sz="3200" b="1" dirty="0" smtClean="0"/>
              <a:t> </a:t>
            </a:r>
            <a:r>
              <a:rPr lang="es-AR" sz="3200" dirty="0" err="1" smtClean="0"/>
              <a:t>all</a:t>
            </a:r>
            <a:r>
              <a:rPr lang="es-AR" sz="3200" dirty="0" smtClean="0"/>
              <a:t> </a:t>
            </a:r>
            <a:r>
              <a:rPr lang="es-AR" sz="3200" dirty="0" err="1" smtClean="0"/>
              <a:t>the</a:t>
            </a:r>
            <a:r>
              <a:rPr lang="es-AR" sz="3200" dirty="0" smtClean="0"/>
              <a:t> </a:t>
            </a:r>
            <a:r>
              <a:rPr lang="es-AR" sz="3200" dirty="0" err="1" smtClean="0"/>
              <a:t>rooms</a:t>
            </a:r>
            <a:r>
              <a:rPr lang="es-AR" sz="3200" dirty="0"/>
              <a:t> </a:t>
            </a:r>
            <a:r>
              <a:rPr lang="es-AR" sz="3200" dirty="0" smtClean="0"/>
              <a:t>in </a:t>
            </a:r>
            <a:r>
              <a:rPr lang="es-AR" sz="3200" dirty="0" err="1" smtClean="0"/>
              <a:t>the</a:t>
            </a:r>
            <a:r>
              <a:rPr lang="es-AR" sz="3200" dirty="0" smtClean="0"/>
              <a:t> </a:t>
            </a:r>
            <a:r>
              <a:rPr lang="es-AR" sz="3200" dirty="0" err="1" smtClean="0"/>
              <a:t>house</a:t>
            </a:r>
            <a:r>
              <a:rPr lang="es-AR" sz="3200" dirty="0" smtClean="0"/>
              <a:t>,  and </a:t>
            </a:r>
            <a:r>
              <a:rPr lang="es-AR" sz="3200" dirty="0" err="1" smtClean="0"/>
              <a:t>they</a:t>
            </a:r>
            <a:r>
              <a:rPr lang="es-AR" sz="3200" dirty="0" smtClean="0"/>
              <a:t> </a:t>
            </a:r>
            <a:r>
              <a:rPr lang="es-AR" sz="3200" b="1" dirty="0" err="1" smtClean="0"/>
              <a:t>saw</a:t>
            </a:r>
            <a:r>
              <a:rPr lang="es-AR" sz="3200" dirty="0" smtClean="0"/>
              <a:t> </a:t>
            </a:r>
            <a:r>
              <a:rPr lang="es-AR" sz="3200" dirty="0" err="1" smtClean="0"/>
              <a:t>the</a:t>
            </a:r>
            <a:r>
              <a:rPr lang="es-AR" sz="3200" dirty="0" smtClean="0"/>
              <a:t> </a:t>
            </a:r>
            <a:r>
              <a:rPr lang="es-AR" sz="3200" dirty="0" err="1" smtClean="0"/>
              <a:t>beautiful</a:t>
            </a:r>
            <a:r>
              <a:rPr lang="es-AR" sz="3200" dirty="0" smtClean="0"/>
              <a:t>  </a:t>
            </a:r>
            <a:r>
              <a:rPr lang="es-AR" sz="3200" dirty="0" err="1" smtClean="0"/>
              <a:t>garden</a:t>
            </a:r>
            <a:r>
              <a:rPr lang="es-AR" sz="3200" dirty="0" smtClean="0"/>
              <a:t>. </a:t>
            </a:r>
          </a:p>
          <a:p>
            <a:endParaRPr lang="es-AR" dirty="0" smtClean="0"/>
          </a:p>
          <a:p>
            <a:r>
              <a:rPr lang="es-AR" sz="3200" dirty="0" err="1" smtClean="0"/>
              <a:t>They</a:t>
            </a:r>
            <a:r>
              <a:rPr lang="es-AR" sz="3200" dirty="0" smtClean="0"/>
              <a:t>  </a:t>
            </a:r>
            <a:r>
              <a:rPr lang="es-AR" sz="3200" b="1" dirty="0" err="1" smtClean="0"/>
              <a:t>liked</a:t>
            </a:r>
            <a:r>
              <a:rPr lang="es-AR" sz="3200" b="1" dirty="0" smtClean="0"/>
              <a:t> </a:t>
            </a:r>
            <a:r>
              <a:rPr lang="es-AR" sz="3200" dirty="0" err="1" smtClean="0"/>
              <a:t>it</a:t>
            </a:r>
            <a:r>
              <a:rPr lang="es-AR" sz="3200" dirty="0" smtClean="0"/>
              <a:t> </a:t>
            </a:r>
            <a:r>
              <a:rPr lang="es-AR" sz="3200" dirty="0" err="1" smtClean="0"/>
              <a:t>very</a:t>
            </a:r>
            <a:r>
              <a:rPr lang="es-AR" sz="3200" dirty="0" smtClean="0"/>
              <a:t> </a:t>
            </a:r>
            <a:r>
              <a:rPr lang="es-AR" sz="3200" dirty="0" err="1" smtClean="0"/>
              <a:t>much</a:t>
            </a:r>
            <a:r>
              <a:rPr lang="es-AR" sz="3200" dirty="0" smtClean="0"/>
              <a:t>, and </a:t>
            </a:r>
            <a:r>
              <a:rPr lang="es-AR" sz="3200" dirty="0" err="1" smtClean="0"/>
              <a:t>finally</a:t>
            </a:r>
            <a:r>
              <a:rPr lang="es-AR" sz="3200" dirty="0" smtClean="0"/>
              <a:t> </a:t>
            </a:r>
            <a:r>
              <a:rPr lang="es-AR" sz="3200" dirty="0" err="1" smtClean="0"/>
              <a:t>they</a:t>
            </a:r>
            <a:r>
              <a:rPr lang="es-AR" sz="3200" dirty="0" smtClean="0"/>
              <a:t> </a:t>
            </a:r>
            <a:r>
              <a:rPr lang="es-AR" sz="3200" b="1" dirty="0" err="1" smtClean="0"/>
              <a:t>rented</a:t>
            </a:r>
            <a:r>
              <a:rPr lang="es-AR" sz="3200" dirty="0" smtClean="0"/>
              <a:t> </a:t>
            </a:r>
            <a:r>
              <a:rPr lang="es-AR" sz="3200" dirty="0" err="1" smtClean="0"/>
              <a:t>it</a:t>
            </a:r>
            <a:r>
              <a:rPr lang="es-AR" sz="3200" dirty="0" smtClean="0"/>
              <a:t>. </a:t>
            </a:r>
          </a:p>
          <a:p>
            <a:endParaRPr lang="es-AR" sz="3200" dirty="0" smtClean="0"/>
          </a:p>
          <a:p>
            <a:r>
              <a:rPr lang="es-AR" sz="3800" b="1" dirty="0" err="1" smtClean="0"/>
              <a:t>But</a:t>
            </a:r>
            <a:r>
              <a:rPr lang="es-AR" sz="3800" b="1" dirty="0" smtClean="0"/>
              <a:t>…</a:t>
            </a:r>
            <a:endParaRPr lang="es-AR" sz="38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298886" y="87868"/>
            <a:ext cx="1080120" cy="3693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Page </a:t>
            </a:r>
            <a:r>
              <a:rPr lang="es-AR" b="1" dirty="0" smtClean="0">
                <a:solidFill>
                  <a:schemeClr val="bg1"/>
                </a:solidFill>
              </a:rPr>
              <a:t>64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460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83" y="702094"/>
            <a:ext cx="5118206" cy="32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4">
            <a:extLst>
              <a:ext uri="{FF2B5EF4-FFF2-40B4-BE49-F238E27FC236}">
                <a16:creationId xmlns:a16="http://schemas.microsoft.com/office/drawing/2014/main" xmlns="" id="{56E4D96E-FF47-4556-93C7-13AC85983854}"/>
              </a:ext>
            </a:extLst>
          </p:cNvPr>
          <p:cNvSpPr txBox="1"/>
          <p:nvPr/>
        </p:nvSpPr>
        <p:spPr>
          <a:xfrm>
            <a:off x="965994" y="525378"/>
            <a:ext cx="3187269" cy="57861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AR" sz="3200" dirty="0" err="1" smtClean="0"/>
              <a:t>When</a:t>
            </a:r>
            <a:r>
              <a:rPr lang="es-AR" sz="3200" dirty="0" smtClean="0"/>
              <a:t> </a:t>
            </a:r>
            <a:r>
              <a:rPr lang="es-AR" sz="3200" dirty="0" err="1" smtClean="0"/>
              <a:t>they</a:t>
            </a:r>
            <a:r>
              <a:rPr lang="es-AR" sz="3200" dirty="0" smtClean="0"/>
              <a:t> </a:t>
            </a:r>
            <a:r>
              <a:rPr lang="es-AR" sz="3200" b="1" dirty="0" err="1" smtClean="0"/>
              <a:t>went</a:t>
            </a:r>
            <a:r>
              <a:rPr lang="es-AR" sz="3200" dirty="0" smtClean="0"/>
              <a:t> to </a:t>
            </a:r>
            <a:r>
              <a:rPr lang="es-AR" sz="3200" dirty="0" err="1" smtClean="0"/>
              <a:t>the</a:t>
            </a:r>
            <a:r>
              <a:rPr lang="es-AR" sz="3200" dirty="0" smtClean="0"/>
              <a:t> local pub to </a:t>
            </a:r>
            <a:r>
              <a:rPr lang="es-AR" sz="3200" dirty="0" err="1" smtClean="0"/>
              <a:t>celebrate</a:t>
            </a:r>
            <a:r>
              <a:rPr lang="es-AR" sz="3200" dirty="0" smtClean="0"/>
              <a:t>, </a:t>
            </a:r>
            <a:r>
              <a:rPr lang="es-AR" sz="3200" dirty="0" err="1" smtClean="0"/>
              <a:t>the</a:t>
            </a:r>
            <a:r>
              <a:rPr lang="es-AR" sz="3200" dirty="0" smtClean="0"/>
              <a:t> barman </a:t>
            </a:r>
            <a:r>
              <a:rPr lang="es-AR" sz="3200" b="1" dirty="0" err="1" smtClean="0"/>
              <a:t>told</a:t>
            </a:r>
            <a:r>
              <a:rPr lang="es-AR" sz="3200" b="1" dirty="0" smtClean="0"/>
              <a:t> </a:t>
            </a:r>
            <a:r>
              <a:rPr lang="es-AR" sz="3200" dirty="0" err="1" smtClean="0"/>
              <a:t>them</a:t>
            </a:r>
            <a:r>
              <a:rPr lang="es-AR" sz="3200" dirty="0" smtClean="0"/>
              <a:t> </a:t>
            </a:r>
            <a:r>
              <a:rPr lang="es-AR" sz="3200" dirty="0" err="1" smtClean="0"/>
              <a:t>about</a:t>
            </a:r>
            <a:r>
              <a:rPr lang="es-AR" sz="3200" dirty="0" smtClean="0"/>
              <a:t> a </a:t>
            </a:r>
            <a:r>
              <a:rPr lang="es-AR" sz="3200" dirty="0" err="1" smtClean="0"/>
              <a:t>murder</a:t>
            </a:r>
            <a:r>
              <a:rPr lang="es-AR" sz="3200" dirty="0" smtClean="0"/>
              <a:t> </a:t>
            </a:r>
            <a:r>
              <a:rPr lang="es-AR" sz="3200" dirty="0" err="1" smtClean="0"/>
              <a:t>that</a:t>
            </a:r>
            <a:r>
              <a:rPr lang="es-AR" sz="3200" dirty="0" smtClean="0"/>
              <a:t> </a:t>
            </a:r>
            <a:r>
              <a:rPr lang="es-AR" sz="3200" b="1" dirty="0" err="1" smtClean="0"/>
              <a:t>happened</a:t>
            </a:r>
            <a:r>
              <a:rPr lang="es-AR" sz="3200" b="1" dirty="0" smtClean="0"/>
              <a:t> </a:t>
            </a:r>
            <a:r>
              <a:rPr lang="es-AR" sz="3200" dirty="0" smtClean="0"/>
              <a:t>in </a:t>
            </a:r>
            <a:r>
              <a:rPr lang="es-AR" sz="3200" dirty="0" err="1" smtClean="0"/>
              <a:t>the</a:t>
            </a:r>
            <a:r>
              <a:rPr lang="es-AR" sz="3200" dirty="0" smtClean="0"/>
              <a:t> </a:t>
            </a:r>
            <a:r>
              <a:rPr lang="es-AR" sz="3200" dirty="0" err="1" smtClean="0"/>
              <a:t>house</a:t>
            </a:r>
            <a:r>
              <a:rPr lang="es-AR" sz="3200" dirty="0" smtClean="0"/>
              <a:t> </a:t>
            </a:r>
            <a:r>
              <a:rPr lang="es-AR" sz="3200" dirty="0" err="1" smtClean="0"/>
              <a:t>many</a:t>
            </a:r>
            <a:r>
              <a:rPr lang="es-AR" sz="3200" dirty="0" smtClean="0"/>
              <a:t> </a:t>
            </a:r>
            <a:r>
              <a:rPr lang="es-AR" sz="3200" dirty="0" err="1" smtClean="0"/>
              <a:t>years</a:t>
            </a:r>
            <a:r>
              <a:rPr lang="es-AR" sz="3200" dirty="0" smtClean="0"/>
              <a:t> ago. (Jeremy </a:t>
            </a:r>
            <a:r>
              <a:rPr lang="es-AR" sz="3200" dirty="0" err="1" smtClean="0"/>
              <a:t>Travers’s</a:t>
            </a:r>
            <a:r>
              <a:rPr lang="es-AR" sz="3200" dirty="0" smtClean="0"/>
              <a:t> </a:t>
            </a:r>
            <a:r>
              <a:rPr lang="es-AR" sz="3200" dirty="0" err="1" smtClean="0"/>
              <a:t>murder</a:t>
            </a:r>
            <a:r>
              <a:rPr lang="es-AR" sz="3200" dirty="0" smtClean="0"/>
              <a:t>)</a:t>
            </a:r>
          </a:p>
          <a:p>
            <a:endParaRPr lang="es-MX" sz="3200" dirty="0"/>
          </a:p>
          <a:p>
            <a:endParaRPr lang="es-AR" dirty="0" smtClean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6E4D96E-FF47-4556-93C7-13AC85983854}"/>
              </a:ext>
            </a:extLst>
          </p:cNvPr>
          <p:cNvSpPr txBox="1"/>
          <p:nvPr/>
        </p:nvSpPr>
        <p:spPr>
          <a:xfrm>
            <a:off x="5714458" y="4142873"/>
            <a:ext cx="5498974" cy="233910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AR" sz="3200" dirty="0" err="1" smtClean="0"/>
              <a:t>They</a:t>
            </a:r>
            <a:r>
              <a:rPr lang="es-AR" sz="3200" dirty="0" smtClean="0"/>
              <a:t> </a:t>
            </a:r>
            <a:r>
              <a:rPr lang="es-AR" sz="3200" b="1" dirty="0" err="1" smtClean="0"/>
              <a:t>were</a:t>
            </a:r>
            <a:r>
              <a:rPr lang="es-AR" sz="3200" dirty="0" smtClean="0"/>
              <a:t> </a:t>
            </a:r>
            <a:r>
              <a:rPr lang="es-AR" sz="3200" dirty="0" err="1" smtClean="0"/>
              <a:t>horrified</a:t>
            </a:r>
            <a:r>
              <a:rPr lang="es-AR" sz="3200" dirty="0" smtClean="0"/>
              <a:t> and </a:t>
            </a:r>
            <a:r>
              <a:rPr lang="es-AR" sz="3200" b="1" dirty="0" err="1" smtClean="0"/>
              <a:t>decided</a:t>
            </a:r>
            <a:r>
              <a:rPr lang="es-AR" sz="3200" dirty="0" smtClean="0"/>
              <a:t> to </a:t>
            </a:r>
            <a:r>
              <a:rPr lang="es-AR" sz="3200" dirty="0" err="1" smtClean="0"/>
              <a:t>stay</a:t>
            </a:r>
            <a:r>
              <a:rPr lang="es-AR" sz="3200" dirty="0" smtClean="0"/>
              <a:t> in a hotel. </a:t>
            </a:r>
            <a:r>
              <a:rPr lang="es-AR" sz="3200" dirty="0" err="1" smtClean="0"/>
              <a:t>They</a:t>
            </a:r>
            <a:r>
              <a:rPr lang="es-AR" sz="3200" dirty="0" smtClean="0"/>
              <a:t> </a:t>
            </a:r>
            <a:r>
              <a:rPr lang="es-AR" sz="3200" b="1" dirty="0" err="1" smtClean="0"/>
              <a:t>didn’t</a:t>
            </a:r>
            <a:r>
              <a:rPr lang="es-AR" sz="3200" b="1" dirty="0" smtClean="0"/>
              <a:t> </a:t>
            </a:r>
            <a:r>
              <a:rPr lang="es-AR" sz="3200" b="1" dirty="0" err="1" smtClean="0"/>
              <a:t>go</a:t>
            </a:r>
            <a:r>
              <a:rPr lang="es-AR" sz="3200" b="1" dirty="0" smtClean="0"/>
              <a:t> back</a:t>
            </a:r>
            <a:r>
              <a:rPr lang="es-AR" sz="3200" b="1" dirty="0" smtClean="0"/>
              <a:t> </a:t>
            </a:r>
            <a:r>
              <a:rPr lang="es-AR" sz="3200" dirty="0" smtClean="0"/>
              <a:t>to </a:t>
            </a:r>
            <a:r>
              <a:rPr lang="es-AR" sz="3200" dirty="0" err="1" smtClean="0"/>
              <a:t>the</a:t>
            </a:r>
            <a:r>
              <a:rPr lang="es-AR" sz="3200" dirty="0" smtClean="0"/>
              <a:t> </a:t>
            </a:r>
            <a:r>
              <a:rPr lang="es-AR" sz="3200" dirty="0" err="1" smtClean="0"/>
              <a:t>house</a:t>
            </a:r>
            <a:r>
              <a:rPr lang="es-AR" sz="3200" dirty="0" smtClean="0"/>
              <a:t> </a:t>
            </a:r>
            <a:r>
              <a:rPr lang="es-AR" sz="3200" dirty="0" err="1" smtClean="0"/>
              <a:t>again</a:t>
            </a:r>
            <a:r>
              <a:rPr lang="es-AR" sz="3200" dirty="0" smtClean="0"/>
              <a:t>! </a:t>
            </a:r>
            <a:endParaRPr lang="es-MX" sz="3200" dirty="0"/>
          </a:p>
          <a:p>
            <a:endParaRPr lang="es-AR" dirty="0" smtClean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298886" y="99900"/>
            <a:ext cx="1080120" cy="3693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Page </a:t>
            </a:r>
            <a:r>
              <a:rPr lang="es-AR" b="1" dirty="0" smtClean="0">
                <a:solidFill>
                  <a:schemeClr val="bg1"/>
                </a:solidFill>
              </a:rPr>
              <a:t>65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xmlns="" id="{9BFA6E67-20F7-4A03-ADE5-5410BF2077ED}"/>
                  </a:ext>
                </a:extLst>
              </p14:cNvPr>
              <p14:cNvContentPartPr/>
              <p14:nvPr/>
            </p14:nvContentPartPr>
            <p14:xfrm flipH="1">
              <a:off x="3084575" y="3475506"/>
              <a:ext cx="111383" cy="72365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BFA6E67-20F7-4A03-ADE5-5410BF2077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068715" y="3412142"/>
                <a:ext cx="143104" cy="199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25D97229-99E8-49E4-B2B8-C441A1795EA7}"/>
                  </a:ext>
                </a:extLst>
              </p14:cNvPr>
              <p14:cNvContentPartPr/>
              <p14:nvPr/>
            </p14:nvContentPartPr>
            <p14:xfrm>
              <a:off x="4149660" y="4147073"/>
              <a:ext cx="10764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25D97229-99E8-49E4-B2B8-C441A1795E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33820" y="4083713"/>
                <a:ext cx="13896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13 CuadroTexto"/>
          <p:cNvSpPr txBox="1"/>
          <p:nvPr/>
        </p:nvSpPr>
        <p:spPr>
          <a:xfrm>
            <a:off x="5315712" y="2206752"/>
            <a:ext cx="140208" cy="94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454973" y="1103376"/>
            <a:ext cx="140208" cy="94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97" y="275733"/>
            <a:ext cx="8335962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uadroTexto 11">
            <a:extLst>
              <a:ext uri="{FF2B5EF4-FFF2-40B4-BE49-F238E27FC236}">
                <a16:creationId xmlns:a16="http://schemas.microsoft.com/office/drawing/2014/main" xmlns="" id="{1FCF1050-8D1D-4882-98A7-86EDEA271F95}"/>
              </a:ext>
            </a:extLst>
          </p:cNvPr>
          <p:cNvSpPr txBox="1"/>
          <p:nvPr/>
        </p:nvSpPr>
        <p:spPr>
          <a:xfrm>
            <a:off x="6531529" y="3005212"/>
            <a:ext cx="75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9" name="CuadroTexto 12">
            <a:extLst>
              <a:ext uri="{FF2B5EF4-FFF2-40B4-BE49-F238E27FC236}">
                <a16:creationId xmlns:a16="http://schemas.microsoft.com/office/drawing/2014/main" xmlns="" id="{C2653E03-0615-487E-B93C-DCC2DE6BA991}"/>
              </a:ext>
            </a:extLst>
          </p:cNvPr>
          <p:cNvSpPr txBox="1"/>
          <p:nvPr/>
        </p:nvSpPr>
        <p:spPr>
          <a:xfrm>
            <a:off x="5810244" y="4713709"/>
            <a:ext cx="144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Are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0" name="CuadroTexto 9">
            <a:extLst>
              <a:ext uri="{FF2B5EF4-FFF2-40B4-BE49-F238E27FC236}">
                <a16:creationId xmlns:a16="http://schemas.microsoft.com/office/drawing/2014/main" xmlns="" id="{30DECAAB-8116-475D-BC3D-EBBCA28ED3C4}"/>
              </a:ext>
            </a:extLst>
          </p:cNvPr>
          <p:cNvSpPr txBox="1"/>
          <p:nvPr/>
        </p:nvSpPr>
        <p:spPr>
          <a:xfrm>
            <a:off x="3084575" y="3916240"/>
            <a:ext cx="78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isn’t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1" name="CuadroTexto 10">
            <a:extLst>
              <a:ext uri="{FF2B5EF4-FFF2-40B4-BE49-F238E27FC236}">
                <a16:creationId xmlns:a16="http://schemas.microsoft.com/office/drawing/2014/main" xmlns="" id="{F09E6079-A0BD-4A0E-AD2E-C2E3C23504BE}"/>
              </a:ext>
            </a:extLst>
          </p:cNvPr>
          <p:cNvSpPr txBox="1"/>
          <p:nvPr/>
        </p:nvSpPr>
        <p:spPr>
          <a:xfrm>
            <a:off x="2645405" y="4713710"/>
            <a:ext cx="128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Is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653" y="417337"/>
            <a:ext cx="3803579" cy="188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683897" y="6067562"/>
            <a:ext cx="1080120" cy="3693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Page </a:t>
            </a:r>
            <a:r>
              <a:rPr lang="es-AR" b="1" dirty="0" smtClean="0">
                <a:solidFill>
                  <a:schemeClr val="bg1"/>
                </a:solidFill>
              </a:rPr>
              <a:t>65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0"/>
    </mc:Choice>
    <mc:Fallback xmlns="">
      <p:transition spd="slow" advTm="11208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B_4.16">
            <a:hlinkClick r:id="" action="ppaction://media"/>
            <a:extLst>
              <a:ext uri="{FF2B5EF4-FFF2-40B4-BE49-F238E27FC236}">
                <a16:creationId xmlns:a16="http://schemas.microsoft.com/office/drawing/2014/main" xmlns="" id="{B4CF25B3-CF17-4632-9E2F-04BAD7B58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7312" y="5700623"/>
            <a:ext cx="609600" cy="609600"/>
          </a:xfrm>
          <a:prstGeom prst="rect">
            <a:avLst/>
          </a:prstGeom>
        </p:spPr>
      </p:pic>
      <p:sp>
        <p:nvSpPr>
          <p:cNvPr id="15" name="14 Elipse"/>
          <p:cNvSpPr/>
          <p:nvPr/>
        </p:nvSpPr>
        <p:spPr>
          <a:xfrm>
            <a:off x="7710410" y="3963581"/>
            <a:ext cx="673768" cy="4448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2" y="1191127"/>
            <a:ext cx="11731128" cy="436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16 Conector recto"/>
          <p:cNvCxnSpPr/>
          <p:nvPr/>
        </p:nvCxnSpPr>
        <p:spPr>
          <a:xfrm flipV="1">
            <a:off x="7848773" y="3657599"/>
            <a:ext cx="1571953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7357311" y="3208420"/>
            <a:ext cx="2147636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7464679" y="4078705"/>
            <a:ext cx="2208710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V="1">
            <a:off x="2129590" y="3232483"/>
            <a:ext cx="288758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 flipV="1">
            <a:off x="2129590" y="4185991"/>
            <a:ext cx="288758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 flipV="1">
            <a:off x="2570748" y="3687678"/>
            <a:ext cx="288758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10141417" y="433137"/>
            <a:ext cx="78069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138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1" y="1143001"/>
            <a:ext cx="11943609" cy="415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echa: hacia la izquierda 1">
            <a:extLst>
              <a:ext uri="{FF2B5EF4-FFF2-40B4-BE49-F238E27FC236}">
                <a16:creationId xmlns:a16="http://schemas.microsoft.com/office/drawing/2014/main" xmlns="" id="{DEAF6D16-9B04-4182-A53F-074B4B66F5C3}"/>
              </a:ext>
            </a:extLst>
          </p:cNvPr>
          <p:cNvSpPr/>
          <p:nvPr/>
        </p:nvSpPr>
        <p:spPr>
          <a:xfrm>
            <a:off x="10696528" y="2646388"/>
            <a:ext cx="889686" cy="26940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: hacia la izquierda 1">
            <a:extLst>
              <a:ext uri="{FF2B5EF4-FFF2-40B4-BE49-F238E27FC236}">
                <a16:creationId xmlns:a16="http://schemas.microsoft.com/office/drawing/2014/main" xmlns="" id="{DEAF6D16-9B04-4182-A53F-074B4B66F5C3}"/>
              </a:ext>
            </a:extLst>
          </p:cNvPr>
          <p:cNvSpPr/>
          <p:nvPr/>
        </p:nvSpPr>
        <p:spPr>
          <a:xfrm>
            <a:off x="10251685" y="4002081"/>
            <a:ext cx="889686" cy="26940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649236" y="4727639"/>
            <a:ext cx="8097721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649235" y="5148744"/>
            <a:ext cx="8242101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49237" y="2064650"/>
            <a:ext cx="1110160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CuadroTexto"/>
          <p:cNvSpPr txBox="1"/>
          <p:nvPr/>
        </p:nvSpPr>
        <p:spPr>
          <a:xfrm>
            <a:off x="10141417" y="433137"/>
            <a:ext cx="78069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138</a:t>
            </a:r>
            <a:endParaRPr lang="es-AR" dirty="0">
              <a:solidFill>
                <a:schemeClr val="bg1"/>
              </a:solidFill>
            </a:endParaRP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4385275" y="2490536"/>
            <a:ext cx="1118937" cy="24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9577591" y="2486526"/>
            <a:ext cx="14794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649235" y="2939852"/>
            <a:ext cx="96024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0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B79E362-DC10-46BA-B87A-F9BC2C74DD51}"/>
              </a:ext>
            </a:extLst>
          </p:cNvPr>
          <p:cNvSpPr txBox="1"/>
          <p:nvPr/>
        </p:nvSpPr>
        <p:spPr>
          <a:xfrm>
            <a:off x="9168713" y="463911"/>
            <a:ext cx="2755063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>
                <a:solidFill>
                  <a:srgbClr val="FF0000"/>
                </a:solidFill>
              </a:rPr>
              <a:t>a / </a:t>
            </a:r>
            <a:r>
              <a:rPr lang="es-AR" sz="6000" b="1" dirty="0" err="1">
                <a:solidFill>
                  <a:srgbClr val="FF0000"/>
                </a:solidFill>
              </a:rPr>
              <a:t>an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FFEB984-3FB1-4351-A96E-A5015C928099}"/>
              </a:ext>
            </a:extLst>
          </p:cNvPr>
          <p:cNvSpPr txBox="1"/>
          <p:nvPr/>
        </p:nvSpPr>
        <p:spPr>
          <a:xfrm>
            <a:off x="9265920" y="2281430"/>
            <a:ext cx="2657856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</a:rPr>
              <a:t>s</a:t>
            </a:r>
            <a:r>
              <a:rPr lang="es-AR" sz="6000" b="1" dirty="0" err="1" smtClean="0">
                <a:solidFill>
                  <a:srgbClr val="FF0000"/>
                </a:solidFill>
              </a:rPr>
              <a:t>ome</a:t>
            </a:r>
            <a:r>
              <a:rPr lang="es-AR" sz="6000" b="1" dirty="0" smtClean="0">
                <a:solidFill>
                  <a:srgbClr val="FF0000"/>
                </a:solidFill>
              </a:rPr>
              <a:t> +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2A5F1D2-B0D6-4A4D-8DAE-1CE8FDB63741}"/>
              </a:ext>
            </a:extLst>
          </p:cNvPr>
          <p:cNvSpPr txBox="1"/>
          <p:nvPr/>
        </p:nvSpPr>
        <p:spPr>
          <a:xfrm>
            <a:off x="9265921" y="4106671"/>
            <a:ext cx="2657856" cy="101566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sz="6000" b="1" dirty="0" err="1">
                <a:solidFill>
                  <a:srgbClr val="FF0000"/>
                </a:solidFill>
              </a:rPr>
              <a:t>a</a:t>
            </a:r>
            <a:r>
              <a:rPr lang="es-AR" sz="6000" b="1" dirty="0" err="1" smtClean="0">
                <a:solidFill>
                  <a:srgbClr val="FF0000"/>
                </a:solidFill>
              </a:rPr>
              <a:t>ny</a:t>
            </a:r>
            <a:r>
              <a:rPr lang="es-AR" sz="6000" b="1" dirty="0" smtClean="0">
                <a:solidFill>
                  <a:srgbClr val="FF0000"/>
                </a:solidFill>
              </a:rPr>
              <a:t> - ?</a:t>
            </a:r>
            <a:endParaRPr lang="es-AR" sz="60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9" y="189596"/>
            <a:ext cx="8084112" cy="621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478986" y="4923575"/>
            <a:ext cx="2935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Hay una llave sobre la mesa.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530515" y="4923574"/>
            <a:ext cx="2326106" cy="366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Es la llave de la cocina.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602735" y="6120264"/>
            <a:ext cx="4728411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TRANSLATE THESE SENTENCES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Flecha curvada hacia arriba"/>
          <p:cNvSpPr/>
          <p:nvPr/>
        </p:nvSpPr>
        <p:spPr>
          <a:xfrm rot="16797706">
            <a:off x="7308659" y="5383679"/>
            <a:ext cx="1751325" cy="973035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71799" y="5651812"/>
            <a:ext cx="33688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FF0000"/>
                </a:solidFill>
              </a:rPr>
              <a:t>Hay tres habitaciones en el departamento.</a:t>
            </a:r>
            <a:endParaRPr lang="es-AR" sz="1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685546" y="5651812"/>
            <a:ext cx="28554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FF0000"/>
                </a:solidFill>
              </a:rPr>
              <a:t>Son todas bastante  pequeñas.</a:t>
            </a:r>
            <a:endParaRPr lang="es-AR" sz="14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0922112" y="5978117"/>
            <a:ext cx="78069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138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A453E6D-CE98-4A59-B593-97E135CCA7C1}"/>
              </a:ext>
            </a:extLst>
          </p:cNvPr>
          <p:cNvSpPr txBox="1"/>
          <p:nvPr/>
        </p:nvSpPr>
        <p:spPr>
          <a:xfrm>
            <a:off x="550979" y="5673526"/>
            <a:ext cx="736445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Cover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adverstisement</a:t>
            </a:r>
            <a:r>
              <a:rPr lang="es-AR" sz="2000" b="1" dirty="0">
                <a:solidFill>
                  <a:srgbClr val="FF0000"/>
                </a:solidFill>
              </a:rPr>
              <a:t>. </a:t>
            </a:r>
            <a:r>
              <a:rPr lang="es-AR" sz="2000" b="1" dirty="0" err="1">
                <a:solidFill>
                  <a:srgbClr val="FF0000"/>
                </a:solidFill>
              </a:rPr>
              <a:t>What</a:t>
            </a:r>
            <a:r>
              <a:rPr lang="es-AR" sz="2000" b="1" dirty="0">
                <a:solidFill>
                  <a:srgbClr val="FF0000"/>
                </a:solidFill>
              </a:rPr>
              <a:t> can </a:t>
            </a:r>
            <a:r>
              <a:rPr lang="es-AR" sz="2000" b="1" dirty="0" err="1">
                <a:solidFill>
                  <a:srgbClr val="FF0000"/>
                </a:solidFill>
              </a:rPr>
              <a:t>you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remember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about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the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house</a:t>
            </a:r>
            <a:r>
              <a:rPr lang="es-AR" sz="2000" b="1" dirty="0">
                <a:solidFill>
                  <a:srgbClr val="FF0000"/>
                </a:solidFill>
              </a:rPr>
              <a:t>? </a:t>
            </a:r>
            <a:r>
              <a:rPr lang="es-AR" sz="2000" b="1" dirty="0" err="1">
                <a:solidFill>
                  <a:srgbClr val="FF0000"/>
                </a:solidFill>
              </a:rPr>
              <a:t>Provide</a:t>
            </a:r>
            <a:r>
              <a:rPr lang="es-AR" sz="2000" b="1" dirty="0">
                <a:solidFill>
                  <a:srgbClr val="FF0000"/>
                </a:solidFill>
              </a:rPr>
              <a:t> as </a:t>
            </a:r>
            <a:r>
              <a:rPr lang="es-AR" sz="2000" b="1" dirty="0" err="1">
                <a:solidFill>
                  <a:srgbClr val="FF0000"/>
                </a:solidFill>
              </a:rPr>
              <a:t>many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details</a:t>
            </a:r>
            <a:r>
              <a:rPr lang="es-AR" sz="2000" b="1" dirty="0">
                <a:solidFill>
                  <a:srgbClr val="FF0000"/>
                </a:solidFill>
              </a:rPr>
              <a:t> as </a:t>
            </a:r>
            <a:r>
              <a:rPr lang="es-AR" sz="2000" b="1" dirty="0" err="1">
                <a:solidFill>
                  <a:srgbClr val="FF0000"/>
                </a:solidFill>
              </a:rPr>
              <a:t>you</a:t>
            </a:r>
            <a:r>
              <a:rPr lang="es-AR" sz="2000" b="1" dirty="0">
                <a:solidFill>
                  <a:srgbClr val="FF0000"/>
                </a:solidFill>
              </a:rPr>
              <a:t> can</a:t>
            </a:r>
            <a:r>
              <a:rPr lang="es-AR" sz="2000" b="1" dirty="0" smtClean="0">
                <a:solidFill>
                  <a:srgbClr val="FF0000"/>
                </a:solidFill>
              </a:rPr>
              <a:t>.     </a:t>
            </a:r>
            <a:r>
              <a:rPr lang="es-AR" sz="2800" b="1" i="1" dirty="0" err="1" smtClean="0">
                <a:solidFill>
                  <a:srgbClr val="FF0000"/>
                </a:solidFill>
              </a:rPr>
              <a:t>It</a:t>
            </a:r>
            <a:r>
              <a:rPr lang="es-AR" sz="2800" b="1" i="1" dirty="0" smtClean="0">
                <a:solidFill>
                  <a:srgbClr val="FF0000"/>
                </a:solidFill>
              </a:rPr>
              <a:t> </a:t>
            </a:r>
            <a:r>
              <a:rPr lang="es-AR" sz="2800" b="1" i="1" dirty="0" err="1" smtClean="0">
                <a:solidFill>
                  <a:srgbClr val="FF0000"/>
                </a:solidFill>
              </a:rPr>
              <a:t>is</a:t>
            </a:r>
            <a:r>
              <a:rPr lang="es-AR" sz="2800" b="1" i="1" dirty="0" smtClean="0">
                <a:solidFill>
                  <a:srgbClr val="FF0000"/>
                </a:solidFill>
              </a:rPr>
              <a:t>… </a:t>
            </a:r>
            <a:r>
              <a:rPr lang="es-AR" sz="2800" b="1" i="1" dirty="0" err="1" smtClean="0">
                <a:solidFill>
                  <a:srgbClr val="FF0000"/>
                </a:solidFill>
              </a:rPr>
              <a:t>It</a:t>
            </a:r>
            <a:r>
              <a:rPr lang="es-AR" sz="2800" b="1" i="1" dirty="0" smtClean="0">
                <a:solidFill>
                  <a:srgbClr val="FF0000"/>
                </a:solidFill>
              </a:rPr>
              <a:t> has…</a:t>
            </a:r>
            <a:endParaRPr lang="es-AR" sz="2800" b="1" i="1" dirty="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E25D85DE-0B0A-40FA-8176-3651258FE792}"/>
              </a:ext>
            </a:extLst>
          </p:cNvPr>
          <p:cNvSpPr txBox="1"/>
          <p:nvPr/>
        </p:nvSpPr>
        <p:spPr>
          <a:xfrm>
            <a:off x="577850" y="168896"/>
            <a:ext cx="255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 smtClean="0">
                <a:solidFill>
                  <a:srgbClr val="FF0000"/>
                </a:solidFill>
                <a:highlight>
                  <a:srgbClr val="FFFFCC"/>
                </a:highlight>
              </a:rPr>
              <a:t>An</a:t>
            </a:r>
            <a:r>
              <a:rPr lang="es-AR" sz="2400" b="1" dirty="0" smtClean="0">
                <a:solidFill>
                  <a:srgbClr val="FF0000"/>
                </a:solidFill>
                <a:highlight>
                  <a:srgbClr val="FFFFCC"/>
                </a:highlight>
              </a:rPr>
              <a:t> </a:t>
            </a:r>
            <a:r>
              <a:rPr lang="es-AR" sz="2400" b="1" dirty="0" err="1" smtClean="0">
                <a:solidFill>
                  <a:srgbClr val="FF0000"/>
                </a:solidFill>
                <a:highlight>
                  <a:srgbClr val="FFFFCC"/>
                </a:highlight>
              </a:rPr>
              <a:t>advertisement</a:t>
            </a:r>
            <a:endParaRPr lang="es-AR" sz="2400" b="1" dirty="0">
              <a:solidFill>
                <a:srgbClr val="FF0000"/>
              </a:solidFill>
              <a:highlight>
                <a:srgbClr val="FFFFCC"/>
              </a:highligh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668061" y="5206771"/>
            <a:ext cx="163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Yes, I </a:t>
            </a:r>
            <a:r>
              <a:rPr lang="es-MX" sz="2000" b="1" dirty="0" err="1" smtClean="0">
                <a:solidFill>
                  <a:srgbClr val="FF0000"/>
                </a:solidFill>
              </a:rPr>
              <a:t>would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517715" y="5178391"/>
            <a:ext cx="3273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No, I </a:t>
            </a:r>
            <a:r>
              <a:rPr lang="es-MX" sz="2000" b="1" dirty="0" err="1" smtClean="0">
                <a:solidFill>
                  <a:srgbClr val="FF0000"/>
                </a:solidFill>
              </a:rPr>
              <a:t>wouldn’t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because</a:t>
            </a:r>
            <a:r>
              <a:rPr lang="es-MX" sz="2000" b="1" dirty="0" smtClean="0">
                <a:solidFill>
                  <a:srgbClr val="FF0000"/>
                </a:solidFill>
              </a:rPr>
              <a:t>…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8" y="654625"/>
            <a:ext cx="10094161" cy="425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9" y="5140126"/>
            <a:ext cx="5172075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1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75" y="300789"/>
            <a:ext cx="8868395" cy="630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357637" y="1884037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Are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23262" y="2306052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318085" y="2767717"/>
            <a:ext cx="2025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are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18084" y="3269941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There’s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357639" y="3731606"/>
            <a:ext cx="200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are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411230" y="4193270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357639" y="4654936"/>
            <a:ext cx="200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are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78768" y="5116601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423262" y="5099272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</a:t>
            </a:r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357639" y="5594307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There’s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357638" y="6055972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Are </a:t>
            </a:r>
            <a:r>
              <a:rPr lang="es-MX" sz="2400" i="1" dirty="0" err="1" smtClean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</a:t>
            </a:r>
            <a:endParaRPr lang="es-AR" sz="2400" i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0682838" y="441522"/>
            <a:ext cx="78069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139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xmlns="" id="{49A63D37-943A-4641-8EED-F6D14D007E60}"/>
                  </a:ext>
                </a:extLst>
              </p14:cNvPr>
              <p14:cNvContentPartPr/>
              <p14:nvPr/>
            </p14:nvContentPartPr>
            <p14:xfrm>
              <a:off x="2685000" y="1330560"/>
              <a:ext cx="580680" cy="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49A63D37-943A-4641-8EED-F6D14D007E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9160" y="1267200"/>
                <a:ext cx="612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xmlns="" id="{C5F6202B-4B56-4E47-9833-BE14AFC064AE}"/>
                  </a:ext>
                </a:extLst>
              </p14:cNvPr>
              <p14:cNvContentPartPr/>
              <p14:nvPr/>
            </p14:nvContentPartPr>
            <p14:xfrm>
              <a:off x="3694080" y="1312560"/>
              <a:ext cx="500400" cy="36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C5F6202B-4B56-4E47-9833-BE14AFC064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78240" y="1249200"/>
                <a:ext cx="531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xmlns="" id="{F1260834-0FAE-4624-B567-7F40A68B03A4}"/>
                  </a:ext>
                </a:extLst>
              </p14:cNvPr>
              <p14:cNvContentPartPr/>
              <p14:nvPr/>
            </p14:nvContentPartPr>
            <p14:xfrm>
              <a:off x="3015480" y="1785960"/>
              <a:ext cx="178920" cy="27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F1260834-0FAE-4624-B567-7F40A68B03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9640" y="1722600"/>
                <a:ext cx="2102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xmlns="" id="{A916EC0E-EDDE-475B-8F54-C559F22776CB}"/>
                  </a:ext>
                </a:extLst>
              </p14:cNvPr>
              <p14:cNvContentPartPr/>
              <p14:nvPr/>
            </p14:nvContentPartPr>
            <p14:xfrm>
              <a:off x="3024480" y="1750320"/>
              <a:ext cx="187560" cy="1072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A916EC0E-EDDE-475B-8F54-C559F22776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08640" y="1686960"/>
                <a:ext cx="2188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xmlns="" id="{602577DD-C748-4E7C-941A-89D95E2804FA}"/>
                  </a:ext>
                </a:extLst>
              </p14:cNvPr>
              <p14:cNvContentPartPr/>
              <p14:nvPr/>
            </p14:nvContentPartPr>
            <p14:xfrm>
              <a:off x="3024480" y="2170080"/>
              <a:ext cx="142920" cy="9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602577DD-C748-4E7C-941A-89D95E2804F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08640" y="2106720"/>
                <a:ext cx="174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xmlns="" id="{9F636B8A-FE3F-4FC7-B1E5-F663B4F7CBC6}"/>
                  </a:ext>
                </a:extLst>
              </p14:cNvPr>
              <p14:cNvContentPartPr/>
              <p14:nvPr/>
            </p14:nvContentPartPr>
            <p14:xfrm>
              <a:off x="3015480" y="2214720"/>
              <a:ext cx="151920" cy="18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F636B8A-FE3F-4FC7-B1E5-F663B4F7CB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99640" y="2151360"/>
                <a:ext cx="183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xmlns="" id="{3015E550-30CA-4EEE-8C6C-274BBEC882A8}"/>
                  </a:ext>
                </a:extLst>
              </p14:cNvPr>
              <p14:cNvContentPartPr/>
              <p14:nvPr/>
            </p14:nvContentPartPr>
            <p14:xfrm>
              <a:off x="3015480" y="3768480"/>
              <a:ext cx="178920" cy="9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015E550-30CA-4EEE-8C6C-274BBEC882A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99640" y="3705120"/>
                <a:ext cx="210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xmlns="" id="{678608B5-CC84-4357-9CB2-3CC208545180}"/>
                  </a:ext>
                </a:extLst>
              </p14:cNvPr>
              <p14:cNvContentPartPr/>
              <p14:nvPr/>
            </p14:nvContentPartPr>
            <p14:xfrm>
              <a:off x="3033120" y="3848760"/>
              <a:ext cx="16128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678608B5-CC84-4357-9CB2-3CC20854518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17280" y="3785400"/>
                <a:ext cx="192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xmlns="" id="{DC36DB0D-D04F-41AC-8A2B-D8526B9F2D2B}"/>
                  </a:ext>
                </a:extLst>
              </p14:cNvPr>
              <p14:cNvContentPartPr/>
              <p14:nvPr/>
            </p14:nvContentPartPr>
            <p14:xfrm>
              <a:off x="3006480" y="4581000"/>
              <a:ext cx="169920" cy="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DC36DB0D-D04F-41AC-8A2B-D8526B9F2D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90640" y="4517640"/>
                <a:ext cx="20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xmlns="" id="{E40E11F0-AE2D-4C0B-A026-4BD721A65A63}"/>
                  </a:ext>
                </a:extLst>
              </p14:cNvPr>
              <p14:cNvContentPartPr/>
              <p14:nvPr/>
            </p14:nvContentPartPr>
            <p14:xfrm>
              <a:off x="3015480" y="4661280"/>
              <a:ext cx="16992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E40E11F0-AE2D-4C0B-A026-4BD721A65A6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99640" y="4597920"/>
                <a:ext cx="201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xmlns="" id="{A93E18BE-2079-41E1-A574-E45A6799394F}"/>
                  </a:ext>
                </a:extLst>
              </p14:cNvPr>
              <p14:cNvContentPartPr/>
              <p14:nvPr/>
            </p14:nvContentPartPr>
            <p14:xfrm>
              <a:off x="2997480" y="2750400"/>
              <a:ext cx="232560" cy="270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A93E18BE-2079-41E1-A574-E45A6799394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81640" y="2687040"/>
                <a:ext cx="2638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xmlns="" id="{222C5A12-07E8-4D3A-A3AF-5D39F6640194}"/>
                  </a:ext>
                </a:extLst>
              </p14:cNvPr>
              <p14:cNvContentPartPr/>
              <p14:nvPr/>
            </p14:nvContentPartPr>
            <p14:xfrm>
              <a:off x="2988480" y="3527280"/>
              <a:ext cx="2325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222C5A12-07E8-4D3A-A3AF-5D39F664019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72640" y="3463920"/>
                <a:ext cx="263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xmlns="" id="{A31032B4-9F4B-47D7-BB29-CE3661C0B998}"/>
                  </a:ext>
                </a:extLst>
              </p14:cNvPr>
              <p14:cNvContentPartPr/>
              <p14:nvPr/>
            </p14:nvContentPartPr>
            <p14:xfrm>
              <a:off x="2997480" y="5572080"/>
              <a:ext cx="214560" cy="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A31032B4-9F4B-47D7-BB29-CE3661C0B99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81640" y="5508720"/>
                <a:ext cx="245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xmlns="" id="{74905745-E736-4555-971D-0396050A12E6}"/>
                  </a:ext>
                </a:extLst>
              </p14:cNvPr>
              <p14:cNvContentPartPr/>
              <p14:nvPr/>
            </p14:nvContentPartPr>
            <p14:xfrm>
              <a:off x="3015480" y="3000240"/>
              <a:ext cx="205560" cy="9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74905745-E736-4555-971D-0396050A12E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40" y="2936880"/>
                <a:ext cx="236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xmlns="" id="{B9ACBCC9-3C7F-4759-976D-E13AACDB0666}"/>
                  </a:ext>
                </a:extLst>
              </p14:cNvPr>
              <p14:cNvContentPartPr/>
              <p14:nvPr/>
            </p14:nvContentPartPr>
            <p14:xfrm>
              <a:off x="3006480" y="4214880"/>
              <a:ext cx="22356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B9ACBCC9-3C7F-4759-976D-E13AACDB066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90640" y="4151520"/>
                <a:ext cx="254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xmlns="" id="{77868548-4C4F-4A6D-B456-CAED8C8801C4}"/>
                  </a:ext>
                </a:extLst>
              </p14:cNvPr>
              <p14:cNvContentPartPr/>
              <p14:nvPr/>
            </p14:nvContentPartPr>
            <p14:xfrm>
              <a:off x="3015480" y="5009400"/>
              <a:ext cx="196560" cy="9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77868548-4C4F-4A6D-B456-CAED8C8801C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99640" y="4946040"/>
                <a:ext cx="22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xmlns="" id="{852B0022-C019-4D11-8453-A2AFCC896F37}"/>
                  </a:ext>
                </a:extLst>
              </p14:cNvPr>
              <p14:cNvContentPartPr/>
              <p14:nvPr/>
            </p14:nvContentPartPr>
            <p14:xfrm>
              <a:off x="3006480" y="5830920"/>
              <a:ext cx="196920" cy="9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852B0022-C019-4D11-8453-A2AFCC896F3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90640" y="5767560"/>
                <a:ext cx="228240" cy="13608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44E4289F-876B-4D1D-8BA3-0F48B199AB6C}"/>
              </a:ext>
            </a:extLst>
          </p:cNvPr>
          <p:cNvSpPr txBox="1"/>
          <p:nvPr/>
        </p:nvSpPr>
        <p:spPr>
          <a:xfrm>
            <a:off x="10484138" y="942548"/>
            <a:ext cx="1222588" cy="1042663"/>
          </a:xfrm>
          <a:prstGeom prst="rect">
            <a:avLst/>
          </a:prstGeom>
          <a:solidFill>
            <a:srgbClr val="FFFF00"/>
          </a:solidFill>
          <a:ln w="762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400" dirty="0"/>
              <a:t>  </a:t>
            </a:r>
            <a:r>
              <a:rPr lang="es-AR" sz="6000" dirty="0"/>
              <a:t>in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4" y="229830"/>
            <a:ext cx="7995277" cy="630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36 CuadroTexto"/>
          <p:cNvSpPr txBox="1"/>
          <p:nvPr/>
        </p:nvSpPr>
        <p:spPr>
          <a:xfrm>
            <a:off x="5905501" y="2117048"/>
            <a:ext cx="532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table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kitchen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AR" sz="24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912103" y="2578713"/>
            <a:ext cx="585131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fireplace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living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room</a:t>
            </a:r>
            <a:r>
              <a:rPr lang="es-MX" sz="2200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s-AR" sz="22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5905501" y="3065615"/>
            <a:ext cx="547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aren’t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any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plants</a:t>
            </a:r>
            <a:r>
              <a:rPr lang="es-MX" sz="2400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flat. </a:t>
            </a:r>
            <a:endParaRPr lang="es-AR" sz="24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5934555" y="3470280"/>
            <a:ext cx="590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Are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any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people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garden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s-AR" sz="24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5905501" y="3886015"/>
            <a:ext cx="612219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are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some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pictures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2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bedroom</a:t>
            </a:r>
            <a:r>
              <a:rPr lang="es-MX" sz="22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AR" sz="22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5905501" y="4316902"/>
            <a:ext cx="557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isn’t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TV in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kitchen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AR" sz="24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5905501" y="4778567"/>
            <a:ext cx="525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computer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study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AR" sz="24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5905501" y="5242219"/>
            <a:ext cx="6122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0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0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aren’t</a:t>
            </a:r>
            <a:r>
              <a:rPr lang="es-MX" sz="20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any</a:t>
            </a:r>
            <a:r>
              <a:rPr lang="es-MX" sz="20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0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cupboards</a:t>
            </a:r>
            <a:r>
              <a:rPr lang="es-MX" sz="20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MX" sz="20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MX" sz="20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0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dining</a:t>
            </a:r>
            <a:r>
              <a:rPr lang="es-MX" sz="20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0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room</a:t>
            </a:r>
            <a:r>
              <a:rPr lang="es-MX" sz="20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AR" sz="20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5905501" y="5685279"/>
            <a:ext cx="59365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bath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bathroom</a:t>
            </a:r>
            <a:r>
              <a:rPr lang="es-MX" sz="2400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s-AR" sz="24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5900510" y="6099812"/>
            <a:ext cx="5575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There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isn’t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light in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MX" sz="2400" b="1" i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garage</a:t>
            </a:r>
            <a:r>
              <a:rPr lang="es-MX" sz="2400" b="1" i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s-AR" sz="2400" b="1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9" name="Entrada de lápiz 1">
                <a:extLst>
                  <a:ext uri="{FF2B5EF4-FFF2-40B4-BE49-F238E27FC236}">
                    <a16:creationId xmlns:a16="http://schemas.microsoft.com/office/drawing/2014/main" xmlns="" id="{FADB6750-07A4-449F-BCD3-F574260298A1}"/>
                  </a:ext>
                </a:extLst>
              </p14:cNvPr>
              <p14:cNvContentPartPr/>
              <p14:nvPr/>
            </p14:nvContentPartPr>
            <p14:xfrm>
              <a:off x="4447183" y="2121133"/>
              <a:ext cx="607680" cy="360"/>
            </p14:xfrm>
          </p:contentPart>
        </mc:Choice>
        <mc:Fallback xmlns="">
          <p:pic>
            <p:nvPicPr>
              <p:cNvPr id="49" name="Entrada de lápiz 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ADB6750-07A4-449F-BCD3-F574260298A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431343" y="2057773"/>
                <a:ext cx="63936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49 CuadroTexto"/>
          <p:cNvSpPr txBox="1"/>
          <p:nvPr/>
        </p:nvSpPr>
        <p:spPr>
          <a:xfrm>
            <a:off x="10695427" y="313367"/>
            <a:ext cx="78069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139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/>
      <p:bldP spid="40" grpId="0"/>
      <p:bldP spid="41" grpId="0" animBg="1"/>
      <p:bldP spid="44" grpId="0"/>
      <p:bldP spid="45" grpId="0"/>
      <p:bldP spid="46" grpId="0" animBg="1"/>
      <p:bldP spid="47" grpId="0" animBg="1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8" y="97440"/>
            <a:ext cx="6715172" cy="630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4649520" y="1661040"/>
              <a:ext cx="4152600" cy="467064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0160" y="1651680"/>
                <a:ext cx="4171320" cy="46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2 Entrada de lápiz"/>
              <p14:cNvContentPartPr/>
              <p14:nvPr/>
            </p14:nvContentPartPr>
            <p14:xfrm>
              <a:off x="5328120" y="2384280"/>
              <a:ext cx="473760" cy="1800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12280" y="2320920"/>
                <a:ext cx="5050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3 Entrada de lápiz"/>
              <p14:cNvContentPartPr/>
              <p14:nvPr/>
            </p14:nvContentPartPr>
            <p14:xfrm>
              <a:off x="5363760" y="2768040"/>
              <a:ext cx="134280" cy="936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7920" y="2704680"/>
                <a:ext cx="165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4 Entrada de lápiz"/>
              <p14:cNvContentPartPr/>
              <p14:nvPr/>
            </p14:nvContentPartPr>
            <p14:xfrm>
              <a:off x="5363760" y="3187800"/>
              <a:ext cx="661320" cy="18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47920" y="3124440"/>
                <a:ext cx="692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5346120" y="3643200"/>
              <a:ext cx="143280" cy="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30280" y="3579840"/>
                <a:ext cx="174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5363760" y="4071960"/>
              <a:ext cx="643320" cy="1836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47920" y="4008600"/>
                <a:ext cx="674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5337120" y="4447080"/>
              <a:ext cx="143280" cy="1800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21280" y="4383720"/>
                <a:ext cx="1746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5363760" y="4902480"/>
              <a:ext cx="634320" cy="9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47920" y="4839120"/>
                <a:ext cx="665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5363760" y="5286240"/>
              <a:ext cx="98640" cy="9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47920" y="5222880"/>
                <a:ext cx="129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10 Entrada de lápiz"/>
              <p14:cNvContentPartPr/>
              <p14:nvPr/>
            </p14:nvContentPartPr>
            <p14:xfrm>
              <a:off x="5355120" y="5741640"/>
              <a:ext cx="134280" cy="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39280" y="5678280"/>
                <a:ext cx="165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11 Entrada de lápiz"/>
              <p14:cNvContentPartPr/>
              <p14:nvPr/>
            </p14:nvContentPartPr>
            <p14:xfrm>
              <a:off x="5372760" y="6090120"/>
              <a:ext cx="420120" cy="4500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56920" y="6026760"/>
                <a:ext cx="451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12 Entrada de lápiz"/>
              <p14:cNvContentPartPr/>
              <p14:nvPr/>
            </p14:nvContentPartPr>
            <p14:xfrm>
              <a:off x="8792760" y="6054480"/>
              <a:ext cx="116640" cy="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776920" y="5991120"/>
                <a:ext cx="147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13 Entrada de lápiz"/>
              <p14:cNvContentPartPr/>
              <p14:nvPr/>
            </p14:nvContentPartPr>
            <p14:xfrm>
              <a:off x="8194440" y="5232960"/>
              <a:ext cx="143280" cy="36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178600" y="5169600"/>
                <a:ext cx="174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14 Entrada de lápiz"/>
              <p14:cNvContentPartPr/>
              <p14:nvPr/>
            </p14:nvContentPartPr>
            <p14:xfrm>
              <a:off x="8569560" y="4447080"/>
              <a:ext cx="107640" cy="36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53720" y="4383720"/>
                <a:ext cx="138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15 Entrada de lápiz"/>
              <p14:cNvContentPartPr/>
              <p14:nvPr/>
            </p14:nvContentPartPr>
            <p14:xfrm>
              <a:off x="8158800" y="2339640"/>
              <a:ext cx="170280" cy="9360"/>
            </p14:xfrm>
          </p:contentPart>
        </mc:Choice>
        <mc:Fallback xmlns="">
          <p:pic>
            <p:nvPicPr>
              <p:cNvPr id="16" name="15 Entrada de lápiz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42960" y="2276280"/>
                <a:ext cx="201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16 Entrada de lápiz"/>
              <p14:cNvContentPartPr/>
              <p14:nvPr/>
            </p14:nvContentPartPr>
            <p14:xfrm>
              <a:off x="7846320" y="2768040"/>
              <a:ext cx="27000" cy="360"/>
            </p14:xfrm>
          </p:contentPart>
        </mc:Choice>
        <mc:Fallback xmlns="">
          <p:pic>
            <p:nvPicPr>
              <p:cNvPr id="17" name="16 Entrada de lápiz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30480" y="2704680"/>
                <a:ext cx="583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17 Entrada de lápiz"/>
              <p14:cNvContentPartPr/>
              <p14:nvPr/>
            </p14:nvContentPartPr>
            <p14:xfrm>
              <a:off x="7623120" y="2750400"/>
              <a:ext cx="232560" cy="360"/>
            </p14:xfrm>
          </p:contentPart>
        </mc:Choice>
        <mc:Fallback xmlns="">
          <p:pic>
            <p:nvPicPr>
              <p:cNvPr id="18" name="17 Entrada de lápiz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07280" y="2687040"/>
                <a:ext cx="2638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19 CuadroTexto"/>
          <p:cNvSpPr txBox="1"/>
          <p:nvPr/>
        </p:nvSpPr>
        <p:spPr>
          <a:xfrm>
            <a:off x="3609474" y="2165684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09473" y="257734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609472" y="297745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609474" y="337756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609474" y="377767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743139" y="417778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609471" y="457789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743138" y="4978005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743137" y="5409958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688310" y="5845220"/>
            <a:ext cx="1503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38" y="376959"/>
            <a:ext cx="6929486" cy="610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DE4BA15-9631-451D-B5C8-D85D8A9E9CE7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563978" y="4932298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Are there </a:t>
            </a:r>
            <a:r>
              <a:rPr lang="en-US" sz="2000" b="1" u="sng" dirty="0">
                <a:solidFill>
                  <a:srgbClr val="FF0000"/>
                </a:solidFill>
              </a:rPr>
              <a:t>any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899483" y="5594308"/>
            <a:ext cx="1852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there</a:t>
            </a:r>
            <a:r>
              <a:rPr lang="es-AR" sz="2000" b="1" dirty="0">
                <a:solidFill>
                  <a:srgbClr val="FF0000"/>
                </a:solidFill>
              </a:rPr>
              <a:t> are </a:t>
            </a:r>
            <a:r>
              <a:rPr lang="es-AR" sz="2000" b="1" u="sng" dirty="0" err="1">
                <a:solidFill>
                  <a:srgbClr val="FF0000"/>
                </a:solidFill>
              </a:rPr>
              <a:t>some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251157" y="2506223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isn’t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793957" y="4187219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Is there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687677" y="3810816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There are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40703" y="3537291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are there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251157" y="4539674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15172" y="2506223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687677" y="2149631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Is there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430252" y="1789270"/>
            <a:ext cx="196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</a:rPr>
              <a:t>here is </a:t>
            </a:r>
            <a:r>
              <a:rPr lang="en-US" sz="2000" b="1" u="sng" dirty="0" smtClean="0">
                <a:solidFill>
                  <a:srgbClr val="FF0000"/>
                </a:solidFill>
              </a:rPr>
              <a:t>a</a:t>
            </a:r>
            <a:endParaRPr lang="es-AR" sz="2000" b="1" u="sng" dirty="0">
              <a:solidFill>
                <a:srgbClr val="FF0000"/>
              </a:solidFill>
            </a:endParaRP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xmlns="" id="{9DE4BA15-9631-451D-B5C8-D85D8A9E9CE7}"/>
              </a:ext>
            </a:extLst>
          </p:cNvPr>
          <p:cNvSpPr txBox="1"/>
          <p:nvPr/>
        </p:nvSpPr>
        <p:spPr>
          <a:xfrm>
            <a:off x="9848800" y="5271142"/>
            <a:ext cx="1440160" cy="64633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DRAW A PLAN!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520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094" y="700124"/>
            <a:ext cx="8614415" cy="49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040BB8B-6A98-49AB-B507-E96777CF22C3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579B901-BBA4-44E2-810B-C878B87D307A}"/>
              </a:ext>
            </a:extLst>
          </p:cNvPr>
          <p:cNvSpPr txBox="1"/>
          <p:nvPr/>
        </p:nvSpPr>
        <p:spPr>
          <a:xfrm>
            <a:off x="9957193" y="2154479"/>
            <a:ext cx="1210962" cy="1015663"/>
          </a:xfrm>
          <a:prstGeom prst="rect">
            <a:avLst/>
          </a:prstGeom>
          <a:solidFill>
            <a:srgbClr val="FFC000"/>
          </a:solidFill>
          <a:ln w="762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s-AR" sz="6000" dirty="0"/>
              <a:t> </a:t>
            </a:r>
            <a:r>
              <a:rPr lang="es-AR" sz="6000" dirty="0" err="1"/>
              <a:t>on</a:t>
            </a:r>
            <a:endParaRPr lang="es-AR" sz="6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5A8FADC-71DF-40ED-9224-BFDEF202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76" y="3170142"/>
            <a:ext cx="5725324" cy="105742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684421" y="2538663"/>
            <a:ext cx="660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</a:t>
            </a:r>
            <a:r>
              <a:rPr lang="en-US" b="1" dirty="0" smtClean="0"/>
              <a:t>Are </a:t>
            </a:r>
            <a:r>
              <a:rPr lang="en-US" b="1" dirty="0"/>
              <a:t>there any carpets downstairs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4 CuadroTexto"/>
          <p:cNvSpPr txBox="1"/>
          <p:nvPr/>
        </p:nvSpPr>
        <p:spPr>
          <a:xfrm>
            <a:off x="1684421" y="3404937"/>
            <a:ext cx="644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</a:t>
            </a:r>
            <a:r>
              <a:rPr lang="en-US" b="1" dirty="0"/>
              <a:t>There are some CDs on the shelf</a:t>
            </a:r>
            <a:r>
              <a:rPr lang="en-US" dirty="0"/>
              <a:t>.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1684421" y="4269479"/>
            <a:ext cx="421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b="1" dirty="0"/>
              <a:t>Are there any </a:t>
            </a:r>
            <a:r>
              <a:rPr lang="en-US" b="1" dirty="0" smtClean="0"/>
              <a:t>glasses </a:t>
            </a:r>
            <a:r>
              <a:rPr lang="en-US" b="1" dirty="0"/>
              <a:t>in the cupboard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7 CuadroTexto"/>
          <p:cNvSpPr txBox="1"/>
          <p:nvPr/>
        </p:nvSpPr>
        <p:spPr>
          <a:xfrm>
            <a:off x="1684421" y="5173579"/>
            <a:ext cx="430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</a:t>
            </a:r>
            <a:r>
              <a:rPr lang="en-US" b="1" dirty="0"/>
              <a:t>There aren't any files in the study</a:t>
            </a:r>
            <a:r>
              <a:rPr lang="en-US" dirty="0"/>
              <a:t>.</a:t>
            </a:r>
            <a:endParaRPr lang="es-AR" dirty="0"/>
          </a:p>
          <a:p>
            <a:endParaRPr lang="es-A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37" y="1741646"/>
            <a:ext cx="5842000" cy="371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5205984" y="3171874"/>
            <a:ext cx="1260692" cy="2330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3450336" y="3346671"/>
            <a:ext cx="341665" cy="1165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91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080" y="857232"/>
            <a:ext cx="858529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7AD8A59-0545-4ED8-98CE-F226547B6308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52</a:t>
            </a:r>
          </a:p>
        </p:txBody>
      </p:sp>
      <p:sp>
        <p:nvSpPr>
          <p:cNvPr id="16" name="15 Elipse"/>
          <p:cNvSpPr/>
          <p:nvPr/>
        </p:nvSpPr>
        <p:spPr>
          <a:xfrm>
            <a:off x="6074940" y="3049662"/>
            <a:ext cx="1766731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Elipse"/>
          <p:cNvSpPr/>
          <p:nvPr/>
        </p:nvSpPr>
        <p:spPr>
          <a:xfrm>
            <a:off x="6678446" y="2607980"/>
            <a:ext cx="1331698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Elipse"/>
          <p:cNvSpPr/>
          <p:nvPr/>
        </p:nvSpPr>
        <p:spPr>
          <a:xfrm>
            <a:off x="3724656" y="2607980"/>
            <a:ext cx="1798320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Elipse"/>
          <p:cNvSpPr/>
          <p:nvPr/>
        </p:nvSpPr>
        <p:spPr>
          <a:xfrm>
            <a:off x="4279392" y="2078182"/>
            <a:ext cx="1539516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Elipse"/>
          <p:cNvSpPr/>
          <p:nvPr/>
        </p:nvSpPr>
        <p:spPr>
          <a:xfrm>
            <a:off x="6739405" y="1620982"/>
            <a:ext cx="1102267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Elipse"/>
          <p:cNvSpPr/>
          <p:nvPr/>
        </p:nvSpPr>
        <p:spPr>
          <a:xfrm>
            <a:off x="4837731" y="5113990"/>
            <a:ext cx="1550874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Elipse"/>
          <p:cNvSpPr/>
          <p:nvPr/>
        </p:nvSpPr>
        <p:spPr>
          <a:xfrm>
            <a:off x="4837731" y="4548170"/>
            <a:ext cx="1109194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Elipse"/>
          <p:cNvSpPr/>
          <p:nvPr/>
        </p:nvSpPr>
        <p:spPr>
          <a:xfrm>
            <a:off x="5818907" y="4073236"/>
            <a:ext cx="1139397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Elipse"/>
          <p:cNvSpPr/>
          <p:nvPr/>
        </p:nvSpPr>
        <p:spPr>
          <a:xfrm>
            <a:off x="5946925" y="3616036"/>
            <a:ext cx="1011379" cy="4572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xmlns="" id="{9DE4BA15-9631-451D-B5C8-D85D8A9E9CE7}"/>
              </a:ext>
            </a:extLst>
          </p:cNvPr>
          <p:cNvSpPr txBox="1"/>
          <p:nvPr/>
        </p:nvSpPr>
        <p:spPr>
          <a:xfrm>
            <a:off x="9848800" y="5271142"/>
            <a:ext cx="1440160" cy="64633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DRAW A PLAN!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588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125" y="533392"/>
            <a:ext cx="8497355" cy="603887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076A155-6D56-4E2C-93F0-952B902215B6}"/>
              </a:ext>
            </a:extLst>
          </p:cNvPr>
          <p:cNvSpPr txBox="1"/>
          <p:nvPr/>
        </p:nvSpPr>
        <p:spPr>
          <a:xfrm>
            <a:off x="8976320" y="376959"/>
            <a:ext cx="144016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WORKBOOK PAGE 53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509160" y="1574952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bathroom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329052" y="2082875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dining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69671" y="2484427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758542" y="306231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study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481452" y="352397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garage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481452" y="398564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kitchen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910942" y="446585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Living </a:t>
            </a:r>
            <a:r>
              <a:rPr lang="es-MX" sz="2400" b="1" dirty="0" err="1" smtClean="0">
                <a:solidFill>
                  <a:srgbClr val="FF0000"/>
                </a:solidFill>
              </a:rPr>
              <a:t>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470070" y="5375793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bedroom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176652" y="5837458"/>
            <a:ext cx="17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garden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7" name="16 Marco"/>
          <p:cNvSpPr/>
          <p:nvPr/>
        </p:nvSpPr>
        <p:spPr>
          <a:xfrm>
            <a:off x="7703124" y="1177636"/>
            <a:ext cx="1136069" cy="397316"/>
          </a:xfrm>
          <a:prstGeom prst="fram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4060" y="2053641"/>
            <a:ext cx="2751871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AR" b="1">
                <a:solidFill>
                  <a:srgbClr val="FFFFFF"/>
                </a:solidFill>
              </a:rPr>
              <a:t>Write about your house or flat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46140" y="813683"/>
            <a:ext cx="6265613" cy="5230634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Where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it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floor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your</a:t>
            </a:r>
            <a:r>
              <a:rPr lang="es-AR" sz="2100" dirty="0">
                <a:solidFill>
                  <a:srgbClr val="000000"/>
                </a:solidFill>
              </a:rPr>
              <a:t> flat </a:t>
            </a:r>
            <a:r>
              <a:rPr lang="es-AR" sz="2100" dirty="0" err="1">
                <a:solidFill>
                  <a:srgbClr val="000000"/>
                </a:solidFill>
              </a:rPr>
              <a:t>on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rooms</a:t>
            </a:r>
            <a:r>
              <a:rPr lang="es-AR" sz="2100" dirty="0">
                <a:solidFill>
                  <a:srgbClr val="000000"/>
                </a:solidFill>
              </a:rPr>
              <a:t> are </a:t>
            </a:r>
            <a:r>
              <a:rPr lang="es-AR" sz="2100" dirty="0" err="1">
                <a:solidFill>
                  <a:srgbClr val="000000"/>
                </a:solidFill>
              </a:rPr>
              <a:t>there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Give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details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about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some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of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rooms</a:t>
            </a:r>
            <a:r>
              <a:rPr lang="es-AR" sz="2100" dirty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can </a:t>
            </a:r>
            <a:r>
              <a:rPr lang="es-AR" sz="2100" dirty="0" err="1">
                <a:solidFill>
                  <a:srgbClr val="000000"/>
                </a:solidFill>
              </a:rPr>
              <a:t>you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see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windows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services</a:t>
            </a:r>
            <a:r>
              <a:rPr lang="es-AR" sz="2100" dirty="0">
                <a:solidFill>
                  <a:srgbClr val="000000"/>
                </a:solidFill>
              </a:rPr>
              <a:t> are </a:t>
            </a:r>
            <a:r>
              <a:rPr lang="es-AR" sz="2100" dirty="0" err="1">
                <a:solidFill>
                  <a:srgbClr val="000000"/>
                </a:solidFill>
              </a:rPr>
              <a:t>there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nearby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How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far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city</a:t>
            </a:r>
            <a:r>
              <a:rPr lang="es-AR" sz="2100" dirty="0">
                <a:solidFill>
                  <a:srgbClr val="000000"/>
                </a:solidFill>
              </a:rPr>
              <a:t> center? /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a shopping mall? / a </a:t>
            </a:r>
            <a:r>
              <a:rPr lang="es-AR" sz="2100" dirty="0" err="1">
                <a:solidFill>
                  <a:srgbClr val="000000"/>
                </a:solidFill>
              </a:rPr>
              <a:t>park</a:t>
            </a:r>
            <a:r>
              <a:rPr lang="es-AR" sz="2100" dirty="0">
                <a:solidFill>
                  <a:srgbClr val="000000"/>
                </a:solidFill>
              </a:rPr>
              <a:t>?,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university</a:t>
            </a:r>
            <a:r>
              <a:rPr lang="es-AR" sz="2100" dirty="0">
                <a:solidFill>
                  <a:srgbClr val="000000"/>
                </a:solidFill>
              </a:rPr>
              <a:t>?, etc.</a:t>
            </a:r>
          </a:p>
          <a:p>
            <a:pPr marL="514350" indent="-514350">
              <a:buAutoNum type="arabicPeriod"/>
            </a:pPr>
            <a:endParaRPr lang="es-AR" sz="2100" dirty="0">
              <a:solidFill>
                <a:srgbClr val="0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D33A9C4-78D2-4374-9022-AAA6F2DD853E}"/>
              </a:ext>
            </a:extLst>
          </p:cNvPr>
          <p:cNvSpPr txBox="1"/>
          <p:nvPr/>
        </p:nvSpPr>
        <p:spPr>
          <a:xfrm>
            <a:off x="7896201" y="5805265"/>
            <a:ext cx="2175293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 err="1" smtClean="0"/>
              <a:t>Written</a:t>
            </a:r>
            <a:r>
              <a:rPr lang="es-MX" dirty="0" smtClean="0"/>
              <a:t> </a:t>
            </a:r>
            <a:r>
              <a:rPr lang="es-MX" dirty="0" err="1" smtClean="0"/>
              <a:t>assignment</a:t>
            </a:r>
            <a:endParaRPr lang="es-A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8BEFA35-7FDD-4307-8008-23F511B1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95" y="2945938"/>
            <a:ext cx="3439005" cy="329611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A7773BA-D3FE-4084-852D-58DB18413ED1}"/>
              </a:ext>
            </a:extLst>
          </p:cNvPr>
          <p:cNvSpPr txBox="1"/>
          <p:nvPr/>
        </p:nvSpPr>
        <p:spPr>
          <a:xfrm>
            <a:off x="1608643" y="3188043"/>
            <a:ext cx="790833" cy="707886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000" dirty="0" err="1"/>
              <a:t>on</a:t>
            </a:r>
            <a:endParaRPr lang="es-AR" sz="4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414400B-BC5E-4301-9E73-9B618580CC12}"/>
              </a:ext>
            </a:extLst>
          </p:cNvPr>
          <p:cNvSpPr txBox="1"/>
          <p:nvPr/>
        </p:nvSpPr>
        <p:spPr>
          <a:xfrm>
            <a:off x="1608643" y="4240050"/>
            <a:ext cx="790833" cy="707886"/>
          </a:xfrm>
          <a:prstGeom prst="rect">
            <a:avLst/>
          </a:prstGeom>
          <a:solidFill>
            <a:srgbClr val="FFC00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000" dirty="0" err="1"/>
              <a:t>on</a:t>
            </a:r>
            <a:endParaRPr lang="es-AR" sz="4000" dirty="0"/>
          </a:p>
        </p:txBody>
      </p:sp>
      <p:sp>
        <p:nvSpPr>
          <p:cNvPr id="10" name="CuadroTexto 20">
            <a:extLst>
              <a:ext uri="{FF2B5EF4-FFF2-40B4-BE49-F238E27FC236}">
                <a16:creationId xmlns:a16="http://schemas.microsoft.com/office/drawing/2014/main" xmlns="" id="{44E4289F-876B-4D1D-8BA3-0F48B199AB6C}"/>
              </a:ext>
            </a:extLst>
          </p:cNvPr>
          <p:cNvSpPr txBox="1"/>
          <p:nvPr/>
        </p:nvSpPr>
        <p:spPr>
          <a:xfrm>
            <a:off x="620810" y="1616872"/>
            <a:ext cx="1222588" cy="1042663"/>
          </a:xfrm>
          <a:prstGeom prst="rect">
            <a:avLst/>
          </a:prstGeom>
          <a:solidFill>
            <a:srgbClr val="FFFF00"/>
          </a:solidFill>
          <a:ln w="76200">
            <a:noFill/>
          </a:ln>
          <a:effectLst/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AR" sz="4400" dirty="0"/>
              <a:t>  </a:t>
            </a:r>
            <a:r>
              <a:rPr lang="es-AR" sz="6000" dirty="0"/>
              <a:t>in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523875"/>
            <a:ext cx="59928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1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1214423"/>
            <a:ext cx="8560588" cy="411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799" y="233845"/>
            <a:ext cx="8602579" cy="627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838946" y="6135341"/>
            <a:ext cx="1080120" cy="3693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Page </a:t>
            </a:r>
            <a:r>
              <a:rPr lang="es-AR" b="1" dirty="0" smtClean="0">
                <a:solidFill>
                  <a:schemeClr val="bg1"/>
                </a:solidFill>
              </a:rPr>
              <a:t>65</a:t>
            </a:r>
            <a:endParaRPr lang="es-A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48" y="98998"/>
            <a:ext cx="4500594" cy="657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7" y="286487"/>
            <a:ext cx="43624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8" y="2053389"/>
            <a:ext cx="24860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3" y="2832393"/>
            <a:ext cx="47720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3" y="3620754"/>
            <a:ext cx="470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575613" y="276890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10541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21" y="1071546"/>
            <a:ext cx="861817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2" y="428605"/>
            <a:ext cx="7715304" cy="61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642918"/>
            <a:ext cx="8458659" cy="549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1" y="264694"/>
            <a:ext cx="7424495" cy="632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384555" y="3244333"/>
            <a:ext cx="9257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study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51111" y="6188604"/>
            <a:ext cx="1158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toilet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30065" y="6192976"/>
            <a:ext cx="1560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bathroom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517361" y="6060084"/>
            <a:ext cx="1548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bedroom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92" y="947821"/>
            <a:ext cx="24860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575613" y="276890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2641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16" y="195871"/>
            <a:ext cx="7375442" cy="645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973885" y="2225019"/>
            <a:ext cx="1133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kitchen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516437" y="2033776"/>
            <a:ext cx="1609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d</a:t>
            </a:r>
            <a:r>
              <a:rPr lang="es-MX" b="1" dirty="0" err="1" smtClean="0">
                <a:solidFill>
                  <a:srgbClr val="FF0000"/>
                </a:solidFill>
              </a:rPr>
              <a:t>ining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857744" y="1922286"/>
            <a:ext cx="1633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living </a:t>
            </a:r>
            <a:r>
              <a:rPr lang="es-MX" b="1" dirty="0" err="1" smtClean="0">
                <a:solidFill>
                  <a:srgbClr val="FF0000"/>
                </a:solidFill>
              </a:rPr>
              <a:t>room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699470" y="5276088"/>
            <a:ext cx="1231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a </a:t>
            </a:r>
            <a:r>
              <a:rPr lang="es-MX" b="1" dirty="0" err="1" smtClean="0">
                <a:solidFill>
                  <a:srgbClr val="FF0000"/>
                </a:solidFill>
              </a:rPr>
              <a:t>garage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723887" y="5288120"/>
            <a:ext cx="963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hall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28716" y="6190488"/>
            <a:ext cx="1464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 </a:t>
            </a:r>
            <a:r>
              <a:rPr lang="es-MX" b="1" dirty="0" err="1" smtClean="0">
                <a:solidFill>
                  <a:srgbClr val="FF0000"/>
                </a:solidFill>
              </a:rPr>
              <a:t>garden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443265" y="337048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white"/>
                </a:solidFill>
              </a:rPr>
              <a:t>Page 161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29" y="1252621"/>
            <a:ext cx="24860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6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719992" y="2274132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white"/>
                </a:solidFill>
              </a:rPr>
              <a:t>Page 161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431800"/>
            <a:ext cx="6430962" cy="599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F4e_ElemSB_8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8979" y="657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5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70" y="829055"/>
            <a:ext cx="6078194" cy="548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35424" y="4585978"/>
            <a:ext cx="1389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balcony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16864" y="1477018"/>
            <a:ext cx="1548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ceiling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80032" y="5303520"/>
            <a:ext cx="1780032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floor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219" y="2009274"/>
            <a:ext cx="5667506" cy="430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766560" y="3218688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stairs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095488" y="240182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wall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310223" y="3898485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door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832848" y="5132832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mat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796528" y="5681472"/>
            <a:ext cx="1249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247888" y="3051745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mirror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9345168" y="3460177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plant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408176" y="4087461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408176" y="2401824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591056" y="6316578"/>
            <a:ext cx="1548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s-MX" b="1" dirty="0" err="1" smtClean="0">
                <a:solidFill>
                  <a:schemeClr val="bg1">
                    <a:lumMod val="50000"/>
                  </a:schemeClr>
                </a:solidFill>
              </a:rPr>
              <a:t>bedroom</a:t>
            </a:r>
            <a:endParaRPr lang="es-A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766304" y="6334866"/>
            <a:ext cx="963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>
                    <a:lumMod val="50000"/>
                  </a:schemeClr>
                </a:solidFill>
              </a:rPr>
              <a:t>A hall</a:t>
            </a:r>
            <a:endParaRPr lang="es-A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76605"/>
            <a:ext cx="47720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97" y="840335"/>
            <a:ext cx="470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276804" y="183498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25299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6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5" y="266157"/>
            <a:ext cx="7761616" cy="636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676209" y="989135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t</a:t>
            </a:r>
            <a:r>
              <a:rPr lang="es-MX" b="1" dirty="0" err="1" smtClean="0">
                <a:solidFill>
                  <a:srgbClr val="FF0000"/>
                </a:solidFill>
              </a:rPr>
              <a:t>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roof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09616" y="1376060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chimney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04698" y="3006492"/>
            <a:ext cx="9387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desk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42811" y="2113073"/>
            <a:ext cx="853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shelf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11745" y="3016620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cupboard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63136" y="3006492"/>
            <a:ext cx="1406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a</a:t>
            </a:r>
            <a:r>
              <a:rPr lang="es-MX" b="1" dirty="0" err="1" smtClean="0">
                <a:solidFill>
                  <a:srgbClr val="FF0000"/>
                </a:solidFill>
              </a:rPr>
              <a:t>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armchair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26446" y="4395451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t</a:t>
            </a:r>
            <a:r>
              <a:rPr lang="es-MX" b="1" dirty="0" err="1" smtClean="0">
                <a:solidFill>
                  <a:srgbClr val="FF0000"/>
                </a:solidFill>
              </a:rPr>
              <a:t>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cistern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06188" y="6239096"/>
            <a:ext cx="1146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t</a:t>
            </a:r>
            <a:r>
              <a:rPr lang="es-MX" b="1" dirty="0" err="1" smtClean="0">
                <a:solidFill>
                  <a:srgbClr val="FF0000"/>
                </a:solidFill>
              </a:rPr>
              <a:t>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toilet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16365" y="4861036"/>
            <a:ext cx="10598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shower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341633" y="6157345"/>
            <a:ext cx="999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bath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282843" y="6309039"/>
            <a:ext cx="863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mat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840234" y="4889024"/>
            <a:ext cx="1328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pillows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269531" y="6054430"/>
            <a:ext cx="1369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bed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cover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619734"/>
            <a:ext cx="47720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882330"/>
            <a:ext cx="470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7928811" y="2855471"/>
            <a:ext cx="9257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s-MX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bg1">
                    <a:lumMod val="50000"/>
                  </a:schemeClr>
                </a:solidFill>
              </a:rPr>
              <a:t>study</a:t>
            </a:r>
            <a:endParaRPr lang="es-AR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9" y="1109476"/>
            <a:ext cx="10405975" cy="527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72945" y="1260909"/>
            <a:ext cx="8767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012963" y="2895600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worktop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46526" y="3895825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t</a:t>
            </a:r>
            <a:r>
              <a:rPr lang="es-MX" b="1" dirty="0" err="1" smtClean="0">
                <a:solidFill>
                  <a:srgbClr val="FF0000"/>
                </a:solidFill>
              </a:rPr>
              <a:t>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sink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80971" y="5954027"/>
            <a:ext cx="1402080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t</a:t>
            </a:r>
            <a:r>
              <a:rPr lang="es-MX" b="1" dirty="0" err="1" smtClean="0">
                <a:solidFill>
                  <a:srgbClr val="FF0000"/>
                </a:solidFill>
              </a:rPr>
              <a:t>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floor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56057" y="4712208"/>
            <a:ext cx="1328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cupboard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20760" y="3182112"/>
            <a:ext cx="1085088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cooker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70774" y="4098116"/>
            <a:ext cx="926592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fridge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57872" y="1280160"/>
            <a:ext cx="871728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light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358128" y="2401824"/>
            <a:ext cx="1101451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picture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680704" y="4346448"/>
            <a:ext cx="956591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table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278624" y="4896874"/>
            <a:ext cx="950976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chair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345424" y="3438144"/>
            <a:ext cx="942955" cy="377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vase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84780" y="5600737"/>
            <a:ext cx="14075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bg1">
                    <a:lumMod val="50000"/>
                  </a:schemeClr>
                </a:solidFill>
              </a:rPr>
              <a:t>kitchen</a:t>
            </a:r>
            <a:endParaRPr lang="es-A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288379" y="5110352"/>
            <a:ext cx="20453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s-MX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000" b="1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s-MX" sz="2000" b="1" dirty="0" err="1" smtClean="0">
                <a:solidFill>
                  <a:schemeClr val="bg1">
                    <a:lumMod val="50000"/>
                  </a:schemeClr>
                </a:solidFill>
              </a:rPr>
              <a:t>ining</a:t>
            </a:r>
            <a:r>
              <a:rPr lang="es-MX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000" b="1" dirty="0" err="1" smtClean="0">
                <a:solidFill>
                  <a:schemeClr val="bg1">
                    <a:lumMod val="50000"/>
                  </a:schemeClr>
                </a:solidFill>
              </a:rPr>
              <a:t>room</a:t>
            </a:r>
            <a:endParaRPr lang="es-A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9" y="276605"/>
            <a:ext cx="47720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13" y="210321"/>
            <a:ext cx="470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xmlns="" id="{2ED795E3-A765-4718-861C-862BA81E7894}"/>
              </a:ext>
            </a:extLst>
          </p:cNvPr>
          <p:cNvSpPr txBox="1"/>
          <p:nvPr/>
        </p:nvSpPr>
        <p:spPr>
          <a:xfrm>
            <a:off x="10912497" y="644389"/>
            <a:ext cx="108012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white"/>
                </a:solidFill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29364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671</Words>
  <Application>Microsoft Office PowerPoint</Application>
  <PresentationFormat>Personalizado</PresentationFormat>
  <Paragraphs>185</Paragraphs>
  <Slides>32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34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Write about your house or flat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B</dc:title>
  <dc:creator>Gladys</dc:creator>
  <cp:lastModifiedBy>gladysmaba@outlook.com</cp:lastModifiedBy>
  <cp:revision>97</cp:revision>
  <dcterms:created xsi:type="dcterms:W3CDTF">2020-03-20T20:29:31Z</dcterms:created>
  <dcterms:modified xsi:type="dcterms:W3CDTF">2026-05-20T15:13:29Z</dcterms:modified>
</cp:coreProperties>
</file>