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717" r:id="rId2"/>
    <p:sldId id="769" r:id="rId3"/>
    <p:sldId id="770" r:id="rId4"/>
    <p:sldId id="773" r:id="rId5"/>
    <p:sldId id="771" r:id="rId6"/>
    <p:sldId id="774" r:id="rId7"/>
    <p:sldId id="772" r:id="rId8"/>
    <p:sldId id="775" r:id="rId9"/>
    <p:sldId id="776" r:id="rId10"/>
    <p:sldId id="778" r:id="rId11"/>
    <p:sldId id="779" r:id="rId12"/>
    <p:sldId id="780" r:id="rId13"/>
    <p:sldId id="781" r:id="rId14"/>
    <p:sldId id="782" r:id="rId15"/>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9" d="100"/>
          <a:sy n="79" d="100"/>
        </p:scale>
        <p:origin x="-38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46EA7CD-BFAB-4D1D-AAE8-D7CA2FD9AA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xmlns="" id="{E8B3345E-E969-431E-AE64-014BA9B73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xmlns="" id="{92F519AE-2357-4285-B33A-A50FD442ABA9}"/>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5" name="Marcador de pie de página 4">
            <a:extLst>
              <a:ext uri="{FF2B5EF4-FFF2-40B4-BE49-F238E27FC236}">
                <a16:creationId xmlns:a16="http://schemas.microsoft.com/office/drawing/2014/main" xmlns="" id="{61A81531-DABB-4FF7-BDA6-23533D2450C8}"/>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74D4E2DF-0B61-486E-8477-332713847256}"/>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473166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5CE5AB-C4ED-4F14-AD94-D47EC75C3EC4}"/>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xmlns="" id="{EAEC0177-2C4C-4B91-8814-093B65C97D0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xmlns="" id="{841D293D-79F1-4623-94A1-AA8DD63839A6}"/>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5" name="Marcador de pie de página 4">
            <a:extLst>
              <a:ext uri="{FF2B5EF4-FFF2-40B4-BE49-F238E27FC236}">
                <a16:creationId xmlns:a16="http://schemas.microsoft.com/office/drawing/2014/main" xmlns="" id="{524E566F-F4F5-45B6-9505-269C2831F27C}"/>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6F3E56BD-88B4-4ECC-95DB-C9393CD7E4F2}"/>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359096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11C2E1CE-B69D-4113-9141-310EF3FD85D8}"/>
              </a:ext>
            </a:extLst>
          </p:cNvPr>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xmlns="" id="{D9BE9841-371C-432E-A107-35B407602361}"/>
              </a:ext>
            </a:extLst>
          </p:cNvPr>
          <p:cNvSpPr>
            <a:spLocks noGrp="1"/>
          </p:cNvSpPr>
          <p:nvPr>
            <p:ph type="body" orient="vert" idx="1"/>
          </p:nvPr>
        </p:nvSpPr>
        <p:spPr>
          <a:xfrm>
            <a:off x="838202"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xmlns="" id="{AE3D0D78-DE6A-4930-B672-47315E4486BB}"/>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5" name="Marcador de pie de página 4">
            <a:extLst>
              <a:ext uri="{FF2B5EF4-FFF2-40B4-BE49-F238E27FC236}">
                <a16:creationId xmlns:a16="http://schemas.microsoft.com/office/drawing/2014/main" xmlns="" id="{AA4C4D4D-F76B-4AFA-B621-9AA287B82FA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886E82A2-5921-4017-998E-8B78C51BD92B}"/>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4082457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EF87A40-BDE8-4315-8BC2-42B172802FF3}"/>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xmlns="" id="{38715FFB-87BA-4E3E-835E-7CB2EFB6D48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xmlns="" id="{57D8F0D9-63EE-477A-A8D7-0EAD21716CB3}"/>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5" name="Marcador de pie de página 4">
            <a:extLst>
              <a:ext uri="{FF2B5EF4-FFF2-40B4-BE49-F238E27FC236}">
                <a16:creationId xmlns:a16="http://schemas.microsoft.com/office/drawing/2014/main" xmlns="" id="{4B141ADC-678E-482B-B8D0-BB479A36C59A}"/>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8F32494E-A35C-44C9-8A54-C2FB84D4C049}"/>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206088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9BE5D9-EA0F-460E-9BD0-0D4851162896}"/>
              </a:ext>
            </a:extLst>
          </p:cNvPr>
          <p:cNvSpPr>
            <a:spLocks noGrp="1"/>
          </p:cNvSpPr>
          <p:nvPr>
            <p:ph type="title"/>
          </p:nvPr>
        </p:nvSpPr>
        <p:spPr>
          <a:xfrm>
            <a:off x="831851" y="1709742"/>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xmlns="" id="{52339EED-106B-4283-9EB1-B60ED47D143F}"/>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3943F9F-3744-45CD-89CB-DBE8E9CC6A1F}"/>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5" name="Marcador de pie de página 4">
            <a:extLst>
              <a:ext uri="{FF2B5EF4-FFF2-40B4-BE49-F238E27FC236}">
                <a16:creationId xmlns:a16="http://schemas.microsoft.com/office/drawing/2014/main" xmlns="" id="{58F0BEB1-3D97-47A3-B62F-B658AE82B49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xmlns="" id="{7AB8CFA7-1C6D-4EC3-85C9-6C168AA38D8B}"/>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89276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12525F2-9EA5-4809-8BF9-8F07C0DCCCC7}"/>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xmlns="" id="{C1F19A7D-44E4-48FE-AC49-867A0307C82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xmlns="" id="{51DB41DB-4681-4FE1-9C9C-4B0C7549CF9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xmlns="" id="{68B11021-B6CD-4E39-B7F2-E719D8568BA4}"/>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6" name="Marcador de pie de página 5">
            <a:extLst>
              <a:ext uri="{FF2B5EF4-FFF2-40B4-BE49-F238E27FC236}">
                <a16:creationId xmlns:a16="http://schemas.microsoft.com/office/drawing/2014/main" xmlns="" id="{97D981B8-C8F9-4CA6-BE51-0DC70436A2EB}"/>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xmlns="" id="{8CA2EEDD-9159-49A5-BB23-7A92DA2724E9}"/>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124835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E4DFA88-7D61-4B04-AC5B-149238F44AAC}"/>
              </a:ext>
            </a:extLst>
          </p:cNvPr>
          <p:cNvSpPr>
            <a:spLocks noGrp="1"/>
          </p:cNvSpPr>
          <p:nvPr>
            <p:ph type="title"/>
          </p:nvPr>
        </p:nvSpPr>
        <p:spPr>
          <a:xfrm>
            <a:off x="839788" y="365129"/>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xmlns="" id="{FEAC91D3-9F4C-4122-851F-B068E5E2988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4600F3A6-A77B-4F0C-9C45-50751D8C5FE4}"/>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xmlns="" id="{CD90B664-9E59-4A8C-BF4D-DA47E02CB298}"/>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DE833550-A2BE-4C1B-87FB-D86739B8AFC9}"/>
              </a:ext>
            </a:extLst>
          </p:cNvPr>
          <p:cNvSpPr>
            <a:spLocks noGrp="1"/>
          </p:cNvSpPr>
          <p:nvPr>
            <p:ph sz="quarter" idx="4"/>
          </p:nvPr>
        </p:nvSpPr>
        <p:spPr>
          <a:xfrm>
            <a:off x="6172202"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xmlns="" id="{61D47751-977E-4ABA-85C4-A680EE267A38}"/>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8" name="Marcador de pie de página 7">
            <a:extLst>
              <a:ext uri="{FF2B5EF4-FFF2-40B4-BE49-F238E27FC236}">
                <a16:creationId xmlns:a16="http://schemas.microsoft.com/office/drawing/2014/main" xmlns="" id="{CA922137-F7F3-4A81-BDC9-3B1EA4911A64}"/>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xmlns="" id="{16B4A516-08E5-4E40-ABE7-483723CDCA52}"/>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290258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672BA8-C4AF-4F89-BCC5-115C4A42C8F3}"/>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xmlns="" id="{062FAF6C-6E1C-4830-B1D3-6B768526C91E}"/>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4" name="Marcador de pie de página 3">
            <a:extLst>
              <a:ext uri="{FF2B5EF4-FFF2-40B4-BE49-F238E27FC236}">
                <a16:creationId xmlns:a16="http://schemas.microsoft.com/office/drawing/2014/main" xmlns="" id="{F0639D46-C038-4091-9794-A716789A0EA0}"/>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xmlns="" id="{9DBB8542-B82E-443F-B191-832E2F4EFF56}"/>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858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3610610D-55E7-4056-85FE-4C7E59076F0A}"/>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3" name="Marcador de pie de página 2">
            <a:extLst>
              <a:ext uri="{FF2B5EF4-FFF2-40B4-BE49-F238E27FC236}">
                <a16:creationId xmlns:a16="http://schemas.microsoft.com/office/drawing/2014/main" xmlns="" id="{9848330D-49C4-44CE-A377-15563D8A87D5}"/>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xmlns="" id="{7D578E54-5B55-4A5B-B743-FAB5DE6D5939}"/>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4006413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E6828C6-F180-430C-B513-B9EEA9CA449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xmlns="" id="{B254F4E8-AFAD-4E43-9951-AD27EE88EDD3}"/>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xmlns="" id="{FA6FEC73-37BB-4DFA-B9ED-4F0F0F113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1B3D7563-7BD0-44B7-A62F-34798489C484}"/>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6" name="Marcador de pie de página 5">
            <a:extLst>
              <a:ext uri="{FF2B5EF4-FFF2-40B4-BE49-F238E27FC236}">
                <a16:creationId xmlns:a16="http://schemas.microsoft.com/office/drawing/2014/main" xmlns="" id="{C758BFEF-55A3-4B69-AB4C-3D40582DCB1D}"/>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xmlns="" id="{4A86F8EF-709E-40F6-A296-83B89C7A578E}"/>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554984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5534A49-CDA6-4569-AC4F-27B51ABE6FE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xmlns="" id="{1656E11D-01D2-415D-B7D1-D730D0513412}"/>
              </a:ext>
            </a:extLst>
          </p:cNvPr>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xmlns="" id="{5A9A84DD-3B56-40E3-AF9A-66F94E887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F527D257-0445-4104-9C0B-9073B2876EBB}"/>
              </a:ext>
            </a:extLst>
          </p:cNvPr>
          <p:cNvSpPr>
            <a:spLocks noGrp="1"/>
          </p:cNvSpPr>
          <p:nvPr>
            <p:ph type="dt" sz="half" idx="10"/>
          </p:nvPr>
        </p:nvSpPr>
        <p:spPr/>
        <p:txBody>
          <a:bodyPr/>
          <a:lstStyle/>
          <a:p>
            <a:fld id="{26207A22-558F-456C-BBCC-AF301DEA31C8}" type="datetimeFigureOut">
              <a:rPr lang="es-AR" smtClean="0"/>
              <a:t>22/5/2025</a:t>
            </a:fld>
            <a:endParaRPr lang="es-AR"/>
          </a:p>
        </p:txBody>
      </p:sp>
      <p:sp>
        <p:nvSpPr>
          <p:cNvPr id="6" name="Marcador de pie de página 5">
            <a:extLst>
              <a:ext uri="{FF2B5EF4-FFF2-40B4-BE49-F238E27FC236}">
                <a16:creationId xmlns:a16="http://schemas.microsoft.com/office/drawing/2014/main" xmlns="" id="{A6AB6A1D-F4C6-49B7-BEA8-4997C7BBFFF9}"/>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xmlns="" id="{E3E7A46A-FEB6-45BF-B001-6A3162F2A9B6}"/>
              </a:ext>
            </a:extLst>
          </p:cNvPr>
          <p:cNvSpPr>
            <a:spLocks noGrp="1"/>
          </p:cNvSpPr>
          <p:nvPr>
            <p:ph type="sldNum" sz="quarter" idx="12"/>
          </p:nvPr>
        </p:nvSpPr>
        <p:spPr/>
        <p:txBody>
          <a:bodyPr/>
          <a:lstStyle/>
          <a:p>
            <a:fld id="{C5284D8D-AD87-4017-B11E-5319812386C1}" type="slidenum">
              <a:rPr lang="es-AR" smtClean="0"/>
              <a:t>‹Nº›</a:t>
            </a:fld>
            <a:endParaRPr lang="es-AR"/>
          </a:p>
        </p:txBody>
      </p:sp>
    </p:spTree>
    <p:extLst>
      <p:ext uri="{BB962C8B-B14F-4D97-AF65-F5344CB8AC3E}">
        <p14:creationId xmlns:p14="http://schemas.microsoft.com/office/powerpoint/2010/main" val="1797527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44FF5EFD-7FDE-425F-BDAE-A7CC63BC632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xmlns="" id="{ACA9042E-2195-43B6-8922-FF5992EBD3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xmlns="" id="{8A069077-2840-4ED9-8864-AF0E78CF6508}"/>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07A22-558F-456C-BBCC-AF301DEA31C8}" type="datetimeFigureOut">
              <a:rPr lang="es-AR" smtClean="0"/>
              <a:t>22/5/2025</a:t>
            </a:fld>
            <a:endParaRPr lang="es-AR"/>
          </a:p>
        </p:txBody>
      </p:sp>
      <p:sp>
        <p:nvSpPr>
          <p:cNvPr id="5" name="Marcador de pie de página 4">
            <a:extLst>
              <a:ext uri="{FF2B5EF4-FFF2-40B4-BE49-F238E27FC236}">
                <a16:creationId xmlns:a16="http://schemas.microsoft.com/office/drawing/2014/main" xmlns="" id="{FE64BECF-7CB5-4F42-90FC-9EA1D9E2F9A2}"/>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xmlns="" id="{424B2959-A8DB-4229-87B1-066E5E907CE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84D8D-AD87-4017-B11E-5319812386C1}" type="slidenum">
              <a:rPr lang="es-AR" smtClean="0"/>
              <a:t>‹Nº›</a:t>
            </a:fld>
            <a:endParaRPr lang="es-AR"/>
          </a:p>
        </p:txBody>
      </p:sp>
    </p:spTree>
    <p:extLst>
      <p:ext uri="{BB962C8B-B14F-4D97-AF65-F5344CB8AC3E}">
        <p14:creationId xmlns:p14="http://schemas.microsoft.com/office/powerpoint/2010/main" val="668504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2.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2.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772" y="674521"/>
            <a:ext cx="1026795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9769" y="512596"/>
            <a:ext cx="6286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126" y="3284621"/>
            <a:ext cx="4973580" cy="2630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593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226842" y="421105"/>
            <a:ext cx="1467853" cy="369332"/>
          </a:xfrm>
          <a:prstGeom prst="rect">
            <a:avLst/>
          </a:prstGeom>
          <a:noFill/>
        </p:spPr>
        <p:txBody>
          <a:bodyPr wrap="square" rtlCol="0">
            <a:spAutoFit/>
          </a:bodyPr>
          <a:lstStyle/>
          <a:p>
            <a:r>
              <a:rPr lang="es-MX" b="1" dirty="0" smtClean="0"/>
              <a:t>Page 138</a:t>
            </a:r>
            <a:endParaRPr lang="es-AR" b="1"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41" y="790437"/>
            <a:ext cx="10442996" cy="4880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EF4e_PreintSB_7.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6337" y="1975491"/>
            <a:ext cx="609600" cy="609600"/>
          </a:xfrm>
          <a:prstGeom prst="rect">
            <a:avLst/>
          </a:prstGeom>
        </p:spPr>
      </p:pic>
      <p:sp>
        <p:nvSpPr>
          <p:cNvPr id="6" name="5 CuadroTexto"/>
          <p:cNvSpPr txBox="1"/>
          <p:nvPr/>
        </p:nvSpPr>
        <p:spPr>
          <a:xfrm>
            <a:off x="4894511" y="2141621"/>
            <a:ext cx="4622468" cy="369332"/>
          </a:xfrm>
          <a:prstGeom prst="rect">
            <a:avLst/>
          </a:prstGeom>
          <a:solidFill>
            <a:schemeClr val="accent4"/>
          </a:solidFill>
        </p:spPr>
        <p:txBody>
          <a:bodyPr wrap="square" rtlCol="0">
            <a:spAutoFit/>
          </a:bodyPr>
          <a:lstStyle/>
          <a:p>
            <a:r>
              <a:rPr lang="es-MX" b="1" dirty="0" err="1" smtClean="0"/>
              <a:t>After</a:t>
            </a:r>
            <a:r>
              <a:rPr lang="es-MX" b="1" dirty="0" smtClean="0"/>
              <a:t> </a:t>
            </a:r>
            <a:r>
              <a:rPr lang="es-MX" b="1" dirty="0" err="1" smtClean="0"/>
              <a:t>some</a:t>
            </a:r>
            <a:r>
              <a:rPr lang="es-MX" b="1" dirty="0" smtClean="0"/>
              <a:t> </a:t>
            </a:r>
            <a:r>
              <a:rPr lang="es-MX" b="1" dirty="0" err="1" smtClean="0"/>
              <a:t>verbs</a:t>
            </a:r>
            <a:r>
              <a:rPr lang="es-MX" b="1" dirty="0" smtClean="0"/>
              <a:t>, </a:t>
            </a:r>
            <a:r>
              <a:rPr lang="es-MX" b="1" dirty="0" err="1" smtClean="0"/>
              <a:t>e.g</a:t>
            </a:r>
            <a:r>
              <a:rPr lang="es-MX" b="1" dirty="0" smtClean="0"/>
              <a:t>. </a:t>
            </a:r>
            <a:r>
              <a:rPr lang="es-MX" b="1" dirty="0" err="1" smtClean="0"/>
              <a:t>want</a:t>
            </a:r>
            <a:r>
              <a:rPr lang="es-MX" b="1" dirty="0" smtClean="0"/>
              <a:t>, </a:t>
            </a:r>
            <a:r>
              <a:rPr lang="es-MX" b="1" dirty="0" err="1" smtClean="0"/>
              <a:t>need</a:t>
            </a:r>
            <a:r>
              <a:rPr lang="es-MX" b="1" dirty="0" smtClean="0"/>
              <a:t>, </a:t>
            </a:r>
            <a:r>
              <a:rPr lang="es-MX" b="1" dirty="0" err="1" smtClean="0"/>
              <a:t>would</a:t>
            </a:r>
            <a:r>
              <a:rPr lang="es-MX" b="1" dirty="0" smtClean="0"/>
              <a:t> </a:t>
            </a:r>
            <a:r>
              <a:rPr lang="es-MX" b="1" dirty="0" err="1" smtClean="0"/>
              <a:t>like</a:t>
            </a:r>
            <a:r>
              <a:rPr lang="es-MX" b="1" dirty="0" smtClean="0"/>
              <a:t>.. </a:t>
            </a:r>
            <a:endParaRPr lang="es-AR" b="1" dirty="0"/>
          </a:p>
        </p:txBody>
      </p:sp>
      <p:sp>
        <p:nvSpPr>
          <p:cNvPr id="9" name="8 CuadroTexto"/>
          <p:cNvSpPr txBox="1"/>
          <p:nvPr/>
        </p:nvSpPr>
        <p:spPr>
          <a:xfrm>
            <a:off x="6173869" y="3046085"/>
            <a:ext cx="2007605" cy="369332"/>
          </a:xfrm>
          <a:prstGeom prst="rect">
            <a:avLst/>
          </a:prstGeom>
          <a:solidFill>
            <a:schemeClr val="accent4"/>
          </a:solidFill>
        </p:spPr>
        <p:txBody>
          <a:bodyPr wrap="square" rtlCol="0">
            <a:spAutoFit/>
          </a:bodyPr>
          <a:lstStyle/>
          <a:p>
            <a:r>
              <a:rPr lang="es-MX" b="1" dirty="0" err="1" smtClean="0"/>
              <a:t>After</a:t>
            </a:r>
            <a:r>
              <a:rPr lang="es-MX" b="1" dirty="0" smtClean="0"/>
              <a:t> </a:t>
            </a:r>
            <a:r>
              <a:rPr lang="es-MX" b="1" dirty="0" err="1" smtClean="0"/>
              <a:t>adjectives</a:t>
            </a:r>
            <a:r>
              <a:rPr lang="es-MX" b="1" dirty="0" smtClean="0"/>
              <a:t>. </a:t>
            </a:r>
            <a:endParaRPr lang="es-AR" b="1" dirty="0"/>
          </a:p>
        </p:txBody>
      </p:sp>
      <p:sp>
        <p:nvSpPr>
          <p:cNvPr id="11" name="10 CuadroTexto"/>
          <p:cNvSpPr txBox="1"/>
          <p:nvPr/>
        </p:nvSpPr>
        <p:spPr>
          <a:xfrm>
            <a:off x="7259888" y="3655685"/>
            <a:ext cx="4747628" cy="369332"/>
          </a:xfrm>
          <a:prstGeom prst="rect">
            <a:avLst/>
          </a:prstGeom>
          <a:solidFill>
            <a:schemeClr val="accent4"/>
          </a:solidFill>
        </p:spPr>
        <p:txBody>
          <a:bodyPr wrap="square" rtlCol="0">
            <a:spAutoFit/>
          </a:bodyPr>
          <a:lstStyle/>
          <a:p>
            <a:r>
              <a:rPr lang="es-MX" b="1" dirty="0" err="1" smtClean="0"/>
              <a:t>After</a:t>
            </a:r>
            <a:r>
              <a:rPr lang="es-MX" b="1" dirty="0" smtClean="0"/>
              <a:t> </a:t>
            </a:r>
            <a:r>
              <a:rPr lang="es-MX" b="1" dirty="0" err="1" smtClean="0"/>
              <a:t>question</a:t>
            </a:r>
            <a:r>
              <a:rPr lang="es-MX" b="1" dirty="0" smtClean="0"/>
              <a:t> </a:t>
            </a:r>
            <a:r>
              <a:rPr lang="es-MX" b="1" dirty="0" err="1" smtClean="0"/>
              <a:t>words,e.g</a:t>
            </a:r>
            <a:r>
              <a:rPr lang="es-MX" b="1" dirty="0" smtClean="0"/>
              <a:t>. </a:t>
            </a:r>
            <a:r>
              <a:rPr lang="es-MX" b="1" dirty="0" err="1" smtClean="0"/>
              <a:t>what</a:t>
            </a:r>
            <a:r>
              <a:rPr lang="es-MX" b="1" dirty="0" smtClean="0"/>
              <a:t>, </a:t>
            </a:r>
            <a:r>
              <a:rPr lang="es-MX" b="1" dirty="0" err="1" smtClean="0"/>
              <a:t>where</a:t>
            </a:r>
            <a:r>
              <a:rPr lang="es-MX" b="1" dirty="0" smtClean="0"/>
              <a:t>, </a:t>
            </a:r>
            <a:r>
              <a:rPr lang="es-MX" b="1" dirty="0" err="1" smtClean="0"/>
              <a:t>when</a:t>
            </a:r>
            <a:r>
              <a:rPr lang="es-MX" b="1" dirty="0" smtClean="0"/>
              <a:t>, …</a:t>
            </a:r>
            <a:endParaRPr lang="es-AR" b="1" dirty="0"/>
          </a:p>
        </p:txBody>
      </p:sp>
      <p:sp>
        <p:nvSpPr>
          <p:cNvPr id="15" name="14 CuadroTexto"/>
          <p:cNvSpPr txBox="1"/>
          <p:nvPr/>
        </p:nvSpPr>
        <p:spPr>
          <a:xfrm>
            <a:off x="5871410" y="4457791"/>
            <a:ext cx="6136105" cy="369332"/>
          </a:xfrm>
          <a:prstGeom prst="rect">
            <a:avLst/>
          </a:prstGeom>
          <a:solidFill>
            <a:schemeClr val="accent4"/>
          </a:solidFill>
        </p:spPr>
        <p:txBody>
          <a:bodyPr wrap="square" rtlCol="0">
            <a:spAutoFit/>
          </a:bodyPr>
          <a:lstStyle/>
          <a:p>
            <a:r>
              <a:rPr lang="es-MX" b="1" dirty="0" smtClean="0"/>
              <a:t>To </a:t>
            </a:r>
            <a:r>
              <a:rPr lang="es-MX" b="1" dirty="0" err="1" smtClean="0"/>
              <a:t>say</a:t>
            </a:r>
            <a:r>
              <a:rPr lang="es-MX" b="1" dirty="0" smtClean="0"/>
              <a:t> </a:t>
            </a:r>
            <a:r>
              <a:rPr lang="es-MX" b="1" dirty="0" err="1" smtClean="0"/>
              <a:t>why</a:t>
            </a:r>
            <a:r>
              <a:rPr lang="es-MX" b="1" dirty="0" smtClean="0"/>
              <a:t> </a:t>
            </a:r>
            <a:r>
              <a:rPr lang="es-MX" b="1" dirty="0" err="1" smtClean="0"/>
              <a:t>you</a:t>
            </a:r>
            <a:r>
              <a:rPr lang="es-MX" b="1" dirty="0" smtClean="0"/>
              <a:t> do /</a:t>
            </a:r>
            <a:r>
              <a:rPr lang="es-MX" b="1" dirty="0" err="1" smtClean="0"/>
              <a:t>did</a:t>
            </a:r>
            <a:r>
              <a:rPr lang="es-MX" b="1" dirty="0" smtClean="0"/>
              <a:t> </a:t>
            </a:r>
            <a:r>
              <a:rPr lang="es-MX" b="1" dirty="0" err="1" smtClean="0"/>
              <a:t>something</a:t>
            </a:r>
            <a:r>
              <a:rPr lang="es-MX" b="1" dirty="0" smtClean="0"/>
              <a:t>. TO INFINITIVE OF PURPOSE</a:t>
            </a:r>
            <a:endParaRPr lang="es-AR" b="1" dirty="0"/>
          </a:p>
        </p:txBody>
      </p:sp>
    </p:spTree>
    <p:extLst>
      <p:ext uri="{BB962C8B-B14F-4D97-AF65-F5344CB8AC3E}">
        <p14:creationId xmlns:p14="http://schemas.microsoft.com/office/powerpoint/2010/main" val="3933526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9604" y="1131970"/>
            <a:ext cx="2045181" cy="519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645" y="0"/>
            <a:ext cx="5100555" cy="65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172" y="1567866"/>
            <a:ext cx="28098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6945" y="2005764"/>
            <a:ext cx="17049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2634" y="3752723"/>
            <a:ext cx="170497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822" y="2354680"/>
            <a:ext cx="89535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1922" y="3057525"/>
            <a:ext cx="30099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4466" y="1221205"/>
            <a:ext cx="30289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1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840" y="372979"/>
            <a:ext cx="9065081" cy="608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7804484" y="3011506"/>
            <a:ext cx="1900990" cy="477054"/>
          </a:xfrm>
          <a:prstGeom prst="rect">
            <a:avLst/>
          </a:prstGeom>
          <a:noFill/>
        </p:spPr>
        <p:txBody>
          <a:bodyPr wrap="square" rtlCol="0">
            <a:spAutoFit/>
          </a:bodyPr>
          <a:lstStyle/>
          <a:p>
            <a:r>
              <a:rPr lang="es-MX" sz="2500" i="1" dirty="0">
                <a:solidFill>
                  <a:srgbClr val="0070C0"/>
                </a:solidFill>
              </a:rPr>
              <a:t>t</a:t>
            </a:r>
            <a:r>
              <a:rPr lang="es-MX" sz="2500" i="1" dirty="0" smtClean="0">
                <a:solidFill>
                  <a:srgbClr val="0070C0"/>
                </a:solidFill>
              </a:rPr>
              <a:t>o </a:t>
            </a:r>
            <a:r>
              <a:rPr lang="es-MX" sz="2500" i="1" dirty="0" err="1" smtClean="0">
                <a:solidFill>
                  <a:srgbClr val="0070C0"/>
                </a:solidFill>
              </a:rPr>
              <a:t>meet</a:t>
            </a:r>
            <a:endParaRPr lang="es-AR" sz="2500" i="1" dirty="0">
              <a:solidFill>
                <a:srgbClr val="0070C0"/>
              </a:solidFill>
            </a:endParaRPr>
          </a:p>
        </p:txBody>
      </p:sp>
      <p:sp>
        <p:nvSpPr>
          <p:cNvPr id="7" name="6 CuadroTexto"/>
          <p:cNvSpPr txBox="1"/>
          <p:nvPr/>
        </p:nvSpPr>
        <p:spPr>
          <a:xfrm>
            <a:off x="5145505" y="3450360"/>
            <a:ext cx="1900990" cy="477054"/>
          </a:xfrm>
          <a:prstGeom prst="rect">
            <a:avLst/>
          </a:prstGeom>
          <a:noFill/>
        </p:spPr>
        <p:txBody>
          <a:bodyPr wrap="square" rtlCol="0">
            <a:spAutoFit/>
          </a:bodyPr>
          <a:lstStyle/>
          <a:p>
            <a:r>
              <a:rPr lang="es-MX" sz="2500" i="1" dirty="0">
                <a:solidFill>
                  <a:srgbClr val="0070C0"/>
                </a:solidFill>
              </a:rPr>
              <a:t>t</a:t>
            </a:r>
            <a:r>
              <a:rPr lang="es-MX" sz="2500" i="1" dirty="0" smtClean="0">
                <a:solidFill>
                  <a:srgbClr val="0070C0"/>
                </a:solidFill>
              </a:rPr>
              <a:t>o do</a:t>
            </a:r>
            <a:endParaRPr lang="es-AR" sz="2500" i="1" dirty="0">
              <a:solidFill>
                <a:srgbClr val="0070C0"/>
              </a:solidFill>
            </a:endParaRPr>
          </a:p>
        </p:txBody>
      </p:sp>
      <p:sp>
        <p:nvSpPr>
          <p:cNvPr id="8" name="7 CuadroTexto"/>
          <p:cNvSpPr txBox="1"/>
          <p:nvPr/>
        </p:nvSpPr>
        <p:spPr>
          <a:xfrm>
            <a:off x="8285747" y="3834063"/>
            <a:ext cx="1900990" cy="477054"/>
          </a:xfrm>
          <a:prstGeom prst="rect">
            <a:avLst/>
          </a:prstGeom>
          <a:noFill/>
        </p:spPr>
        <p:txBody>
          <a:bodyPr wrap="square" rtlCol="0">
            <a:spAutoFit/>
          </a:bodyPr>
          <a:lstStyle/>
          <a:p>
            <a:r>
              <a:rPr lang="es-MX" sz="2500" i="1" dirty="0" err="1">
                <a:solidFill>
                  <a:srgbClr val="0070C0"/>
                </a:solidFill>
              </a:rPr>
              <a:t>n</a:t>
            </a:r>
            <a:r>
              <a:rPr lang="es-MX" sz="2500" i="1" dirty="0" err="1" smtClean="0">
                <a:solidFill>
                  <a:srgbClr val="0070C0"/>
                </a:solidFill>
              </a:rPr>
              <a:t>ot</a:t>
            </a:r>
            <a:r>
              <a:rPr lang="es-MX" sz="2500" i="1" dirty="0" smtClean="0">
                <a:solidFill>
                  <a:srgbClr val="0070C0"/>
                </a:solidFill>
              </a:rPr>
              <a:t> to be</a:t>
            </a:r>
            <a:endParaRPr lang="es-AR" sz="2500" i="1" dirty="0">
              <a:solidFill>
                <a:srgbClr val="0070C0"/>
              </a:solidFill>
            </a:endParaRPr>
          </a:p>
        </p:txBody>
      </p:sp>
      <p:sp>
        <p:nvSpPr>
          <p:cNvPr id="9" name="8 CuadroTexto"/>
          <p:cNvSpPr txBox="1"/>
          <p:nvPr/>
        </p:nvSpPr>
        <p:spPr>
          <a:xfrm>
            <a:off x="3100137" y="4207042"/>
            <a:ext cx="1900990" cy="477054"/>
          </a:xfrm>
          <a:prstGeom prst="rect">
            <a:avLst/>
          </a:prstGeom>
          <a:noFill/>
        </p:spPr>
        <p:txBody>
          <a:bodyPr wrap="square" rtlCol="0">
            <a:spAutoFit/>
          </a:bodyPr>
          <a:lstStyle/>
          <a:p>
            <a:r>
              <a:rPr lang="es-MX" sz="2500" i="1" dirty="0" err="1">
                <a:solidFill>
                  <a:srgbClr val="0070C0"/>
                </a:solidFill>
              </a:rPr>
              <a:t>n</a:t>
            </a:r>
            <a:r>
              <a:rPr lang="es-MX" sz="2500" i="1" dirty="0" err="1" smtClean="0">
                <a:solidFill>
                  <a:srgbClr val="0070C0"/>
                </a:solidFill>
              </a:rPr>
              <a:t>ot</a:t>
            </a:r>
            <a:r>
              <a:rPr lang="es-MX" sz="2500" i="1" dirty="0" smtClean="0">
                <a:solidFill>
                  <a:srgbClr val="0070C0"/>
                </a:solidFill>
              </a:rPr>
              <a:t> to </a:t>
            </a:r>
            <a:r>
              <a:rPr lang="es-MX" sz="2500" i="1" dirty="0" err="1" smtClean="0">
                <a:solidFill>
                  <a:srgbClr val="0070C0"/>
                </a:solidFill>
              </a:rPr>
              <a:t>make</a:t>
            </a:r>
            <a:endParaRPr lang="es-AR" sz="2500" i="1" dirty="0">
              <a:solidFill>
                <a:srgbClr val="0070C0"/>
              </a:solidFill>
            </a:endParaRPr>
          </a:p>
        </p:txBody>
      </p:sp>
      <p:sp>
        <p:nvSpPr>
          <p:cNvPr id="10" name="9 CuadroTexto"/>
          <p:cNvSpPr txBox="1"/>
          <p:nvPr/>
        </p:nvSpPr>
        <p:spPr>
          <a:xfrm>
            <a:off x="4391526" y="4596063"/>
            <a:ext cx="1900990" cy="477054"/>
          </a:xfrm>
          <a:prstGeom prst="rect">
            <a:avLst/>
          </a:prstGeom>
          <a:noFill/>
        </p:spPr>
        <p:txBody>
          <a:bodyPr wrap="square" rtlCol="0">
            <a:spAutoFit/>
          </a:bodyPr>
          <a:lstStyle/>
          <a:p>
            <a:r>
              <a:rPr lang="es-MX" sz="2500" i="1" dirty="0">
                <a:solidFill>
                  <a:srgbClr val="0070C0"/>
                </a:solidFill>
              </a:rPr>
              <a:t>t</a:t>
            </a:r>
            <a:r>
              <a:rPr lang="es-MX" sz="2500" i="1" dirty="0" smtClean="0">
                <a:solidFill>
                  <a:srgbClr val="0070C0"/>
                </a:solidFill>
              </a:rPr>
              <a:t>o </a:t>
            </a:r>
            <a:r>
              <a:rPr lang="es-MX" sz="2500" i="1" dirty="0" err="1" smtClean="0">
                <a:solidFill>
                  <a:srgbClr val="0070C0"/>
                </a:solidFill>
              </a:rPr>
              <a:t>learn</a:t>
            </a:r>
            <a:endParaRPr lang="es-AR" sz="2500" i="1" dirty="0">
              <a:solidFill>
                <a:srgbClr val="0070C0"/>
              </a:solidFill>
            </a:endParaRPr>
          </a:p>
        </p:txBody>
      </p:sp>
      <p:sp>
        <p:nvSpPr>
          <p:cNvPr id="11" name="10 CuadroTexto"/>
          <p:cNvSpPr txBox="1"/>
          <p:nvPr/>
        </p:nvSpPr>
        <p:spPr>
          <a:xfrm>
            <a:off x="4050632" y="5059889"/>
            <a:ext cx="1900990" cy="477054"/>
          </a:xfrm>
          <a:prstGeom prst="rect">
            <a:avLst/>
          </a:prstGeom>
          <a:noFill/>
        </p:spPr>
        <p:txBody>
          <a:bodyPr wrap="square" rtlCol="0">
            <a:spAutoFit/>
          </a:bodyPr>
          <a:lstStyle/>
          <a:p>
            <a:r>
              <a:rPr lang="es-MX" sz="2500" i="1" dirty="0" err="1">
                <a:solidFill>
                  <a:srgbClr val="0070C0"/>
                </a:solidFill>
              </a:rPr>
              <a:t>n</a:t>
            </a:r>
            <a:r>
              <a:rPr lang="es-MX" sz="2500" i="1" dirty="0" err="1" smtClean="0">
                <a:solidFill>
                  <a:srgbClr val="0070C0"/>
                </a:solidFill>
              </a:rPr>
              <a:t>ot</a:t>
            </a:r>
            <a:r>
              <a:rPr lang="es-MX" sz="2500" i="1" dirty="0" smtClean="0">
                <a:solidFill>
                  <a:srgbClr val="0070C0"/>
                </a:solidFill>
              </a:rPr>
              <a:t> to drive</a:t>
            </a:r>
            <a:endParaRPr lang="es-AR" sz="2500" i="1" dirty="0">
              <a:solidFill>
                <a:srgbClr val="0070C0"/>
              </a:solidFill>
            </a:endParaRPr>
          </a:p>
        </p:txBody>
      </p:sp>
      <p:sp>
        <p:nvSpPr>
          <p:cNvPr id="12" name="11 CuadroTexto"/>
          <p:cNvSpPr txBox="1"/>
          <p:nvPr/>
        </p:nvSpPr>
        <p:spPr>
          <a:xfrm>
            <a:off x="5903494" y="5402179"/>
            <a:ext cx="1900990" cy="477054"/>
          </a:xfrm>
          <a:prstGeom prst="rect">
            <a:avLst/>
          </a:prstGeom>
          <a:noFill/>
        </p:spPr>
        <p:txBody>
          <a:bodyPr wrap="square" rtlCol="0">
            <a:spAutoFit/>
          </a:bodyPr>
          <a:lstStyle/>
          <a:p>
            <a:r>
              <a:rPr lang="es-MX" sz="2500" i="1" dirty="0">
                <a:solidFill>
                  <a:srgbClr val="0070C0"/>
                </a:solidFill>
              </a:rPr>
              <a:t>t</a:t>
            </a:r>
            <a:r>
              <a:rPr lang="es-MX" sz="2500" i="1" dirty="0" smtClean="0">
                <a:solidFill>
                  <a:srgbClr val="0070C0"/>
                </a:solidFill>
              </a:rPr>
              <a:t>o look </a:t>
            </a:r>
            <a:r>
              <a:rPr lang="es-MX" sz="2500" i="1" dirty="0" err="1" smtClean="0">
                <a:solidFill>
                  <a:srgbClr val="0070C0"/>
                </a:solidFill>
              </a:rPr>
              <a:t>for</a:t>
            </a:r>
            <a:endParaRPr lang="es-AR" sz="2500" i="1" dirty="0">
              <a:solidFill>
                <a:srgbClr val="0070C0"/>
              </a:solidFill>
            </a:endParaRPr>
          </a:p>
        </p:txBody>
      </p:sp>
      <p:sp>
        <p:nvSpPr>
          <p:cNvPr id="13" name="12 CuadroTexto"/>
          <p:cNvSpPr txBox="1"/>
          <p:nvPr/>
        </p:nvSpPr>
        <p:spPr>
          <a:xfrm>
            <a:off x="7615989" y="5879233"/>
            <a:ext cx="1900990" cy="477054"/>
          </a:xfrm>
          <a:prstGeom prst="rect">
            <a:avLst/>
          </a:prstGeom>
          <a:noFill/>
        </p:spPr>
        <p:txBody>
          <a:bodyPr wrap="square" rtlCol="0">
            <a:spAutoFit/>
          </a:bodyPr>
          <a:lstStyle/>
          <a:p>
            <a:r>
              <a:rPr lang="es-MX" sz="2500" i="1" dirty="0">
                <a:solidFill>
                  <a:srgbClr val="0070C0"/>
                </a:solidFill>
              </a:rPr>
              <a:t>t</a:t>
            </a:r>
            <a:r>
              <a:rPr lang="es-MX" sz="2500" i="1" dirty="0" smtClean="0">
                <a:solidFill>
                  <a:srgbClr val="0070C0"/>
                </a:solidFill>
              </a:rPr>
              <a:t>o </a:t>
            </a:r>
            <a:r>
              <a:rPr lang="es-MX" sz="2500" i="1" dirty="0" err="1" smtClean="0">
                <a:solidFill>
                  <a:srgbClr val="0070C0"/>
                </a:solidFill>
              </a:rPr>
              <a:t>pay</a:t>
            </a:r>
            <a:endParaRPr lang="es-AR" sz="2500" i="1" dirty="0">
              <a:solidFill>
                <a:srgbClr val="0070C0"/>
              </a:solidFill>
            </a:endParaRPr>
          </a:p>
        </p:txBody>
      </p:sp>
    </p:spTree>
    <p:extLst>
      <p:ext uri="{BB962C8B-B14F-4D97-AF65-F5344CB8AC3E}">
        <p14:creationId xmlns:p14="http://schemas.microsoft.com/office/powerpoint/2010/main" val="320657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21233"/>
            <a:ext cx="6878062" cy="6372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EF4e_PreintSB_7.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8484" y="237275"/>
            <a:ext cx="609600" cy="609600"/>
          </a:xfrm>
          <a:prstGeom prst="rect">
            <a:avLst/>
          </a:prstGeom>
        </p:spPr>
      </p:pic>
      <p:sp>
        <p:nvSpPr>
          <p:cNvPr id="9" name="8 CuadroTexto"/>
          <p:cNvSpPr txBox="1"/>
          <p:nvPr/>
        </p:nvSpPr>
        <p:spPr>
          <a:xfrm>
            <a:off x="1957137" y="268234"/>
            <a:ext cx="2049379" cy="430887"/>
          </a:xfrm>
          <a:prstGeom prst="rect">
            <a:avLst/>
          </a:prstGeom>
          <a:noFill/>
        </p:spPr>
        <p:txBody>
          <a:bodyPr wrap="square" rtlCol="0">
            <a:spAutoFit/>
          </a:bodyPr>
          <a:lstStyle/>
          <a:p>
            <a:r>
              <a:rPr lang="es-MX" sz="2200" i="1" dirty="0" err="1">
                <a:solidFill>
                  <a:srgbClr val="FF0000"/>
                </a:solidFill>
              </a:rPr>
              <a:t>t</a:t>
            </a:r>
            <a:r>
              <a:rPr lang="es-MX" sz="2200" i="1" dirty="0" err="1" smtClean="0">
                <a:solidFill>
                  <a:srgbClr val="FF0000"/>
                </a:solidFill>
              </a:rPr>
              <a:t>ried</a:t>
            </a:r>
            <a:r>
              <a:rPr lang="es-MX" sz="2200" i="1" dirty="0" smtClean="0">
                <a:solidFill>
                  <a:srgbClr val="FF0000"/>
                </a:solidFill>
              </a:rPr>
              <a:t> to </a:t>
            </a:r>
            <a:r>
              <a:rPr lang="es-MX" sz="2200" i="1" dirty="0" err="1" smtClean="0">
                <a:solidFill>
                  <a:srgbClr val="FF0000"/>
                </a:solidFill>
              </a:rPr>
              <a:t>learn</a:t>
            </a:r>
            <a:endParaRPr lang="es-AR" sz="2200" i="1" dirty="0">
              <a:solidFill>
                <a:srgbClr val="FF0000"/>
              </a:solidFill>
            </a:endParaRPr>
          </a:p>
        </p:txBody>
      </p:sp>
      <p:sp>
        <p:nvSpPr>
          <p:cNvPr id="10" name="9 CuadroTexto"/>
          <p:cNvSpPr txBox="1"/>
          <p:nvPr/>
        </p:nvSpPr>
        <p:spPr>
          <a:xfrm>
            <a:off x="3449053" y="631431"/>
            <a:ext cx="2097505" cy="430887"/>
          </a:xfrm>
          <a:prstGeom prst="rect">
            <a:avLst/>
          </a:prstGeom>
          <a:noFill/>
        </p:spPr>
        <p:txBody>
          <a:bodyPr wrap="square" rtlCol="0">
            <a:spAutoFit/>
          </a:bodyPr>
          <a:lstStyle/>
          <a:p>
            <a:r>
              <a:rPr lang="es-MX" sz="2200" i="1" dirty="0" err="1">
                <a:solidFill>
                  <a:srgbClr val="FF0000"/>
                </a:solidFill>
              </a:rPr>
              <a:t>h</a:t>
            </a:r>
            <a:r>
              <a:rPr lang="es-MX" sz="2200" i="1" dirty="0" err="1" smtClean="0">
                <a:solidFill>
                  <a:srgbClr val="FF0000"/>
                </a:solidFill>
              </a:rPr>
              <a:t>ow</a:t>
            </a:r>
            <a:r>
              <a:rPr lang="es-MX" sz="2200" i="1" dirty="0" smtClean="0">
                <a:solidFill>
                  <a:srgbClr val="FF0000"/>
                </a:solidFill>
              </a:rPr>
              <a:t> to drive</a:t>
            </a:r>
            <a:endParaRPr lang="es-AR" sz="2200" i="1" dirty="0">
              <a:solidFill>
                <a:srgbClr val="FF0000"/>
              </a:solidFill>
            </a:endParaRPr>
          </a:p>
        </p:txBody>
      </p:sp>
      <p:sp>
        <p:nvSpPr>
          <p:cNvPr id="11" name="10 CuadroTexto"/>
          <p:cNvSpPr txBox="1"/>
          <p:nvPr/>
        </p:nvSpPr>
        <p:spPr>
          <a:xfrm>
            <a:off x="4525878" y="966064"/>
            <a:ext cx="3140242" cy="430887"/>
          </a:xfrm>
          <a:prstGeom prst="rect">
            <a:avLst/>
          </a:prstGeom>
          <a:noFill/>
        </p:spPr>
        <p:txBody>
          <a:bodyPr wrap="square" rtlCol="0">
            <a:spAutoFit/>
          </a:bodyPr>
          <a:lstStyle/>
          <a:p>
            <a:r>
              <a:rPr lang="es-MX" sz="2200" i="1" dirty="0" err="1">
                <a:solidFill>
                  <a:srgbClr val="FF0000"/>
                </a:solidFill>
              </a:rPr>
              <a:t>w</a:t>
            </a:r>
            <a:r>
              <a:rPr lang="es-MX" sz="2200" i="1" dirty="0" err="1" smtClean="0">
                <a:solidFill>
                  <a:srgbClr val="FF0000"/>
                </a:solidFill>
              </a:rPr>
              <a:t>hat</a:t>
            </a:r>
            <a:r>
              <a:rPr lang="es-MX" sz="2200" i="1" dirty="0" smtClean="0">
                <a:solidFill>
                  <a:srgbClr val="FF0000"/>
                </a:solidFill>
              </a:rPr>
              <a:t> to </a:t>
            </a:r>
            <a:r>
              <a:rPr lang="es-MX" sz="2200" i="1" dirty="0" err="1" smtClean="0">
                <a:solidFill>
                  <a:srgbClr val="FF0000"/>
                </a:solidFill>
              </a:rPr>
              <a:t>wear</a:t>
            </a:r>
            <a:r>
              <a:rPr lang="es-MX" sz="2200" i="1" dirty="0" smtClean="0">
                <a:solidFill>
                  <a:srgbClr val="FF0000"/>
                </a:solidFill>
              </a:rPr>
              <a:t> </a:t>
            </a:r>
            <a:endParaRPr lang="es-AR" sz="2200" i="1" dirty="0">
              <a:solidFill>
                <a:srgbClr val="FF0000"/>
              </a:solidFill>
            </a:endParaRPr>
          </a:p>
        </p:txBody>
      </p:sp>
      <p:sp>
        <p:nvSpPr>
          <p:cNvPr id="12" name="11 CuadroTexto"/>
          <p:cNvSpPr txBox="1"/>
          <p:nvPr/>
        </p:nvSpPr>
        <p:spPr>
          <a:xfrm>
            <a:off x="2154660" y="1578387"/>
            <a:ext cx="3140242" cy="430887"/>
          </a:xfrm>
          <a:prstGeom prst="rect">
            <a:avLst/>
          </a:prstGeom>
          <a:noFill/>
        </p:spPr>
        <p:txBody>
          <a:bodyPr wrap="square" rtlCol="0">
            <a:spAutoFit/>
          </a:bodyPr>
          <a:lstStyle/>
          <a:p>
            <a:r>
              <a:rPr lang="es-MX" sz="2200" i="1" dirty="0" err="1">
                <a:solidFill>
                  <a:srgbClr val="FF0000"/>
                </a:solidFill>
              </a:rPr>
              <a:t>f</a:t>
            </a:r>
            <a:r>
              <a:rPr lang="es-MX" sz="2200" i="1" dirty="0" err="1" smtClean="0">
                <a:solidFill>
                  <a:srgbClr val="FF0000"/>
                </a:solidFill>
              </a:rPr>
              <a:t>orgotten</a:t>
            </a:r>
            <a:r>
              <a:rPr lang="es-MX" sz="2200" i="1" dirty="0" smtClean="0">
                <a:solidFill>
                  <a:srgbClr val="FF0000"/>
                </a:solidFill>
              </a:rPr>
              <a:t> to </a:t>
            </a:r>
            <a:r>
              <a:rPr lang="es-MX" sz="2200" i="1" dirty="0" err="1" smtClean="0">
                <a:solidFill>
                  <a:srgbClr val="FF0000"/>
                </a:solidFill>
              </a:rPr>
              <a:t>turn</a:t>
            </a:r>
            <a:r>
              <a:rPr lang="es-MX" sz="2200" i="1" dirty="0" smtClean="0">
                <a:solidFill>
                  <a:srgbClr val="FF0000"/>
                </a:solidFill>
              </a:rPr>
              <a:t> off</a:t>
            </a:r>
            <a:endParaRPr lang="es-AR" sz="2200" i="1" dirty="0">
              <a:solidFill>
                <a:srgbClr val="FF0000"/>
              </a:solidFill>
            </a:endParaRPr>
          </a:p>
        </p:txBody>
      </p:sp>
      <p:sp>
        <p:nvSpPr>
          <p:cNvPr id="13" name="12 CuadroTexto"/>
          <p:cNvSpPr txBox="1"/>
          <p:nvPr/>
        </p:nvSpPr>
        <p:spPr>
          <a:xfrm>
            <a:off x="2154660" y="2224717"/>
            <a:ext cx="3140242" cy="430887"/>
          </a:xfrm>
          <a:prstGeom prst="rect">
            <a:avLst/>
          </a:prstGeom>
          <a:noFill/>
        </p:spPr>
        <p:txBody>
          <a:bodyPr wrap="square" rtlCol="0">
            <a:spAutoFit/>
          </a:bodyPr>
          <a:lstStyle/>
          <a:p>
            <a:r>
              <a:rPr lang="es-MX" sz="2200" i="1" dirty="0" err="1" smtClean="0">
                <a:solidFill>
                  <a:srgbClr val="FF0000"/>
                </a:solidFill>
              </a:rPr>
              <a:t>hoping</a:t>
            </a:r>
            <a:r>
              <a:rPr lang="es-MX" sz="2200" i="1" dirty="0" smtClean="0">
                <a:solidFill>
                  <a:srgbClr val="FF0000"/>
                </a:solidFill>
              </a:rPr>
              <a:t> to </a:t>
            </a:r>
            <a:r>
              <a:rPr lang="es-MX" sz="2200" i="1" dirty="0" err="1" smtClean="0">
                <a:solidFill>
                  <a:srgbClr val="FF0000"/>
                </a:solidFill>
              </a:rPr>
              <a:t>go</a:t>
            </a:r>
            <a:endParaRPr lang="es-AR" sz="2200" i="1" dirty="0">
              <a:solidFill>
                <a:srgbClr val="FF0000"/>
              </a:solidFill>
            </a:endParaRPr>
          </a:p>
        </p:txBody>
      </p:sp>
      <p:sp>
        <p:nvSpPr>
          <p:cNvPr id="14" name="13 CuadroTexto"/>
          <p:cNvSpPr txBox="1"/>
          <p:nvPr/>
        </p:nvSpPr>
        <p:spPr>
          <a:xfrm>
            <a:off x="1491915" y="2591660"/>
            <a:ext cx="3284621" cy="384721"/>
          </a:xfrm>
          <a:prstGeom prst="rect">
            <a:avLst/>
          </a:prstGeom>
          <a:noFill/>
        </p:spPr>
        <p:txBody>
          <a:bodyPr wrap="square" rtlCol="0">
            <a:spAutoFit/>
          </a:bodyPr>
          <a:lstStyle/>
          <a:p>
            <a:r>
              <a:rPr lang="es-MX" sz="1900" i="1" dirty="0" err="1" smtClean="0">
                <a:solidFill>
                  <a:srgbClr val="FF0000"/>
                </a:solidFill>
              </a:rPr>
              <a:t>planning</a:t>
            </a:r>
            <a:r>
              <a:rPr lang="es-MX" sz="1900" i="1" dirty="0" smtClean="0">
                <a:solidFill>
                  <a:srgbClr val="FF0000"/>
                </a:solidFill>
              </a:rPr>
              <a:t> to </a:t>
            </a:r>
            <a:r>
              <a:rPr lang="es-MX" sz="1900" i="1" dirty="0" err="1" smtClean="0">
                <a:solidFill>
                  <a:srgbClr val="FF0000"/>
                </a:solidFill>
              </a:rPr>
              <a:t>go</a:t>
            </a:r>
            <a:r>
              <a:rPr lang="es-MX" sz="1900" i="1" dirty="0" smtClean="0">
                <a:solidFill>
                  <a:srgbClr val="FF0000"/>
                </a:solidFill>
              </a:rPr>
              <a:t> </a:t>
            </a:r>
            <a:r>
              <a:rPr lang="es-MX" sz="1900" i="1" dirty="0" err="1" smtClean="0">
                <a:solidFill>
                  <a:srgbClr val="FF0000"/>
                </a:solidFill>
              </a:rPr>
              <a:t>anywhere</a:t>
            </a:r>
            <a:endParaRPr lang="es-AR" sz="1900" i="1" dirty="0">
              <a:solidFill>
                <a:srgbClr val="FF0000"/>
              </a:solidFill>
            </a:endParaRPr>
          </a:p>
        </p:txBody>
      </p:sp>
      <p:sp>
        <p:nvSpPr>
          <p:cNvPr id="15" name="14 CuadroTexto"/>
          <p:cNvSpPr txBox="1"/>
          <p:nvPr/>
        </p:nvSpPr>
        <p:spPr>
          <a:xfrm>
            <a:off x="2198776" y="2976381"/>
            <a:ext cx="3140242" cy="430887"/>
          </a:xfrm>
          <a:prstGeom prst="rect">
            <a:avLst/>
          </a:prstGeom>
          <a:noFill/>
        </p:spPr>
        <p:txBody>
          <a:bodyPr wrap="square" rtlCol="0">
            <a:spAutoFit/>
          </a:bodyPr>
          <a:lstStyle/>
          <a:p>
            <a:r>
              <a:rPr lang="es-MX" sz="2200" i="1" dirty="0">
                <a:solidFill>
                  <a:srgbClr val="FF0000"/>
                </a:solidFill>
              </a:rPr>
              <a:t>t</a:t>
            </a:r>
            <a:r>
              <a:rPr lang="es-MX" sz="2200" i="1" dirty="0" smtClean="0">
                <a:solidFill>
                  <a:srgbClr val="FF0000"/>
                </a:solidFill>
              </a:rPr>
              <a:t>o </a:t>
            </a:r>
            <a:r>
              <a:rPr lang="es-MX" sz="2200" i="1" dirty="0" err="1" smtClean="0">
                <a:solidFill>
                  <a:srgbClr val="FF0000"/>
                </a:solidFill>
              </a:rPr>
              <a:t>work</a:t>
            </a:r>
            <a:r>
              <a:rPr lang="es-MX" sz="2200" i="1" dirty="0" smtClean="0">
                <a:solidFill>
                  <a:srgbClr val="FF0000"/>
                </a:solidFill>
              </a:rPr>
              <a:t> </a:t>
            </a:r>
            <a:r>
              <a:rPr lang="es-MX" sz="2200" i="1" dirty="0" err="1" smtClean="0">
                <a:solidFill>
                  <a:srgbClr val="FF0000"/>
                </a:solidFill>
              </a:rPr>
              <a:t>or</a:t>
            </a:r>
            <a:r>
              <a:rPr lang="es-MX" sz="2200" i="1" dirty="0" smtClean="0">
                <a:solidFill>
                  <a:srgbClr val="FF0000"/>
                </a:solidFill>
              </a:rPr>
              <a:t> </a:t>
            </a:r>
            <a:r>
              <a:rPr lang="es-MX" sz="2200" i="1" dirty="0" err="1" smtClean="0">
                <a:solidFill>
                  <a:srgbClr val="FF0000"/>
                </a:solidFill>
              </a:rPr>
              <a:t>study</a:t>
            </a:r>
            <a:r>
              <a:rPr lang="es-MX" sz="2200" i="1" dirty="0" smtClean="0">
                <a:solidFill>
                  <a:srgbClr val="FF0000"/>
                </a:solidFill>
              </a:rPr>
              <a:t> </a:t>
            </a:r>
            <a:endParaRPr lang="es-AR" sz="2200" i="1" dirty="0">
              <a:solidFill>
                <a:srgbClr val="FF0000"/>
              </a:solidFill>
            </a:endParaRPr>
          </a:p>
        </p:txBody>
      </p:sp>
      <p:sp>
        <p:nvSpPr>
          <p:cNvPr id="16" name="15 CuadroTexto"/>
          <p:cNvSpPr txBox="1"/>
          <p:nvPr/>
        </p:nvSpPr>
        <p:spPr>
          <a:xfrm>
            <a:off x="2154660" y="3573379"/>
            <a:ext cx="3140242" cy="430887"/>
          </a:xfrm>
          <a:prstGeom prst="rect">
            <a:avLst/>
          </a:prstGeom>
          <a:noFill/>
        </p:spPr>
        <p:txBody>
          <a:bodyPr wrap="square" rtlCol="0">
            <a:spAutoFit/>
          </a:bodyPr>
          <a:lstStyle/>
          <a:p>
            <a:r>
              <a:rPr lang="es-MX" sz="2200" i="1" dirty="0">
                <a:solidFill>
                  <a:srgbClr val="FF0000"/>
                </a:solidFill>
              </a:rPr>
              <a:t>p</a:t>
            </a:r>
            <a:r>
              <a:rPr lang="es-MX" sz="2200" i="1" dirty="0" smtClean="0">
                <a:solidFill>
                  <a:srgbClr val="FF0000"/>
                </a:solidFill>
              </a:rPr>
              <a:t>retended  to be </a:t>
            </a:r>
            <a:r>
              <a:rPr lang="es-MX" sz="2200" i="1" dirty="0" err="1" smtClean="0">
                <a:solidFill>
                  <a:srgbClr val="FF0000"/>
                </a:solidFill>
              </a:rPr>
              <a:t>ill</a:t>
            </a:r>
            <a:endParaRPr lang="es-AR" sz="2200" i="1" dirty="0">
              <a:solidFill>
                <a:srgbClr val="FF0000"/>
              </a:solidFill>
            </a:endParaRPr>
          </a:p>
        </p:txBody>
      </p:sp>
      <p:sp>
        <p:nvSpPr>
          <p:cNvPr id="17" name="16 CuadroTexto"/>
          <p:cNvSpPr txBox="1"/>
          <p:nvPr/>
        </p:nvSpPr>
        <p:spPr>
          <a:xfrm>
            <a:off x="721895" y="4463716"/>
            <a:ext cx="3140242" cy="430887"/>
          </a:xfrm>
          <a:prstGeom prst="rect">
            <a:avLst/>
          </a:prstGeom>
          <a:noFill/>
        </p:spPr>
        <p:txBody>
          <a:bodyPr wrap="square" rtlCol="0">
            <a:spAutoFit/>
          </a:bodyPr>
          <a:lstStyle/>
          <a:p>
            <a:r>
              <a:rPr lang="es-MX" sz="2200" i="1" dirty="0">
                <a:solidFill>
                  <a:srgbClr val="FF0000"/>
                </a:solidFill>
              </a:rPr>
              <a:t>t</a:t>
            </a:r>
            <a:r>
              <a:rPr lang="es-MX" sz="2200" i="1" dirty="0" smtClean="0">
                <a:solidFill>
                  <a:srgbClr val="FF0000"/>
                </a:solidFill>
              </a:rPr>
              <a:t>o </a:t>
            </a:r>
            <a:r>
              <a:rPr lang="es-MX" sz="2200" i="1" dirty="0" err="1" smtClean="0">
                <a:solidFill>
                  <a:srgbClr val="FF0000"/>
                </a:solidFill>
              </a:rPr>
              <a:t>learn</a:t>
            </a:r>
            <a:r>
              <a:rPr lang="es-MX" sz="2200" i="1" dirty="0" smtClean="0">
                <a:solidFill>
                  <a:srgbClr val="FF0000"/>
                </a:solidFill>
              </a:rPr>
              <a:t> to </a:t>
            </a:r>
            <a:r>
              <a:rPr lang="es-MX" sz="2200" i="1" dirty="0" err="1" smtClean="0">
                <a:solidFill>
                  <a:srgbClr val="FF0000"/>
                </a:solidFill>
              </a:rPr>
              <a:t>cook</a:t>
            </a:r>
            <a:endParaRPr lang="es-AR" sz="2200" i="1" dirty="0">
              <a:solidFill>
                <a:srgbClr val="FF0000"/>
              </a:solidFill>
            </a:endParaRPr>
          </a:p>
        </p:txBody>
      </p:sp>
      <p:sp>
        <p:nvSpPr>
          <p:cNvPr id="18" name="17 CuadroTexto"/>
          <p:cNvSpPr txBox="1"/>
          <p:nvPr/>
        </p:nvSpPr>
        <p:spPr>
          <a:xfrm>
            <a:off x="762000" y="5354052"/>
            <a:ext cx="3140242" cy="430887"/>
          </a:xfrm>
          <a:prstGeom prst="rect">
            <a:avLst/>
          </a:prstGeom>
          <a:noFill/>
        </p:spPr>
        <p:txBody>
          <a:bodyPr wrap="square" rtlCol="0">
            <a:spAutoFit/>
          </a:bodyPr>
          <a:lstStyle/>
          <a:p>
            <a:r>
              <a:rPr lang="es-MX" sz="2200" i="1" dirty="0">
                <a:solidFill>
                  <a:srgbClr val="FF0000"/>
                </a:solidFill>
              </a:rPr>
              <a:t>t</a:t>
            </a:r>
            <a:r>
              <a:rPr lang="es-MX" sz="2200" i="1" dirty="0" smtClean="0">
                <a:solidFill>
                  <a:srgbClr val="FF0000"/>
                </a:solidFill>
              </a:rPr>
              <a:t>o </a:t>
            </a:r>
            <a:r>
              <a:rPr lang="es-MX" sz="2200" i="1" dirty="0" err="1" smtClean="0">
                <a:solidFill>
                  <a:srgbClr val="FF0000"/>
                </a:solidFill>
              </a:rPr>
              <a:t>stay</a:t>
            </a:r>
            <a:r>
              <a:rPr lang="es-MX" sz="2200" i="1" dirty="0" smtClean="0">
                <a:solidFill>
                  <a:srgbClr val="FF0000"/>
                </a:solidFill>
              </a:rPr>
              <a:t> </a:t>
            </a:r>
            <a:r>
              <a:rPr lang="es-MX" sz="2200" i="1" dirty="0" err="1" smtClean="0">
                <a:solidFill>
                  <a:srgbClr val="FF0000"/>
                </a:solidFill>
              </a:rPr>
              <a:t>friends</a:t>
            </a:r>
            <a:endParaRPr lang="es-AR" sz="2200" i="1" dirty="0">
              <a:solidFill>
                <a:srgbClr val="FF0000"/>
              </a:solidFill>
            </a:endParaRPr>
          </a:p>
        </p:txBody>
      </p:sp>
    </p:spTree>
    <p:extLst>
      <p:ext uri="{BB962C8B-B14F-4D97-AF65-F5344CB8AC3E}">
        <p14:creationId xmlns:p14="http://schemas.microsoft.com/office/powerpoint/2010/main" val="31028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72572" fill="hold"/>
                                        <p:tgtEl>
                                          <p:spTgt spid="4"/>
                                        </p:tgtEl>
                                      </p:cBhvr>
                                    </p:cmd>
                                  </p:childTnLst>
                                </p:cTn>
                              </p:par>
                            </p:childTnLst>
                          </p:cTn>
                        </p:par>
                      </p:childTnLst>
                    </p:cTn>
                  </p:par>
                </p:childTnLst>
              </p:cTn>
              <p:nextCondLst>
                <p:cond evt="onClick" delay="0">
                  <p:tgtEl>
                    <p:spTgt spid="4"/>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263" y="1492668"/>
            <a:ext cx="595471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0144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06" y="361449"/>
            <a:ext cx="585787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1876426"/>
            <a:ext cx="6591300"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680" y="2993753"/>
            <a:ext cx="7414962" cy="3016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p:cNvCxnSpPr/>
          <p:nvPr/>
        </p:nvCxnSpPr>
        <p:spPr>
          <a:xfrm>
            <a:off x="4367463" y="2171701"/>
            <a:ext cx="1421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4855495" y="2505077"/>
            <a:ext cx="2471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5847849" y="2171701"/>
            <a:ext cx="4291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7720765" y="2171701"/>
            <a:ext cx="4291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13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32" y="345907"/>
            <a:ext cx="72390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079" y="1677402"/>
            <a:ext cx="397192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26" y="2146633"/>
            <a:ext cx="7240588"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7278" y="3407693"/>
            <a:ext cx="38195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070" y="4468228"/>
            <a:ext cx="7231062"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1976" y="5020678"/>
            <a:ext cx="42481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11 Conector recto"/>
          <p:cNvCxnSpPr/>
          <p:nvPr/>
        </p:nvCxnSpPr>
        <p:spPr>
          <a:xfrm>
            <a:off x="2000001" y="1229979"/>
            <a:ext cx="33781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4049838" y="1482393"/>
            <a:ext cx="31089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V="1">
            <a:off x="3132576" y="1925052"/>
            <a:ext cx="1339162" cy="25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1089610" y="2543680"/>
            <a:ext cx="1472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1698458" y="2817898"/>
            <a:ext cx="34269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3450182" y="3106656"/>
            <a:ext cx="1819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985210" y="4875298"/>
            <a:ext cx="38274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4368444" y="6126582"/>
            <a:ext cx="2471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a:off x="2270420" y="3715000"/>
            <a:ext cx="2471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638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38" y="282994"/>
            <a:ext cx="72580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1026694"/>
            <a:ext cx="39147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56" y="1807996"/>
            <a:ext cx="7250112"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0694" y="2574758"/>
            <a:ext cx="39624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860" y="3429000"/>
            <a:ext cx="7599103" cy="164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740" y="4120940"/>
            <a:ext cx="421957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69" y="4913234"/>
            <a:ext cx="7130883" cy="167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3521" y="4555472"/>
            <a:ext cx="616333" cy="24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0694" y="5750088"/>
            <a:ext cx="52578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14 Conector recto"/>
          <p:cNvCxnSpPr/>
          <p:nvPr/>
        </p:nvCxnSpPr>
        <p:spPr>
          <a:xfrm>
            <a:off x="6095999" y="688309"/>
            <a:ext cx="689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2842543" y="1331494"/>
            <a:ext cx="2471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1426871" y="2144129"/>
            <a:ext cx="2471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4410578" y="2396793"/>
            <a:ext cx="2471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2662739" y="2898608"/>
            <a:ext cx="2471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3784684" y="3239004"/>
            <a:ext cx="2471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3082842" y="4799437"/>
            <a:ext cx="2471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949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21" y="0"/>
            <a:ext cx="5084811" cy="6736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8982" y="498684"/>
            <a:ext cx="5477599" cy="5541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EF4e_PreintSB_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88885" y="193884"/>
            <a:ext cx="609600" cy="609600"/>
          </a:xfrm>
          <a:prstGeom prst="rect">
            <a:avLst/>
          </a:prstGeom>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6987" y="2525127"/>
            <a:ext cx="20955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6987" y="3225466"/>
            <a:ext cx="20955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6037" y="4506078"/>
            <a:ext cx="1905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6987" y="1620754"/>
            <a:ext cx="2286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6987" y="2252913"/>
            <a:ext cx="2286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6987" y="3834565"/>
            <a:ext cx="2286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183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7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05326" y="485014"/>
            <a:ext cx="11008895" cy="5952912"/>
          </a:xfrm>
          <a:prstGeom prst="rect">
            <a:avLst/>
          </a:prstGeom>
        </p:spPr>
        <p:txBody>
          <a:bodyPr wrap="square">
            <a:spAutoFit/>
          </a:bodyPr>
          <a:lstStyle/>
          <a:p>
            <a:pPr>
              <a:lnSpc>
                <a:spcPts val="2700"/>
              </a:lnSpc>
            </a:pPr>
            <a:r>
              <a:rPr lang="en-GB" b="1" dirty="0"/>
              <a:t>Simon</a:t>
            </a:r>
            <a:endParaRPr lang="es-AR" dirty="0"/>
          </a:p>
          <a:p>
            <a:pPr>
              <a:lnSpc>
                <a:spcPts val="2700"/>
              </a:lnSpc>
            </a:pPr>
            <a:r>
              <a:rPr lang="en-GB" dirty="0"/>
              <a:t>When I was about 30, I got a job </a:t>
            </a:r>
            <a:r>
              <a:rPr lang="en-GB" b="1" dirty="0"/>
              <a:t>as an editor </a:t>
            </a:r>
            <a:r>
              <a:rPr lang="en-GB" u="sng" dirty="0"/>
              <a:t>in a publishing company</a:t>
            </a:r>
            <a:r>
              <a:rPr lang="en-GB" dirty="0"/>
              <a:t>. It was my first office job, and um </a:t>
            </a:r>
            <a:r>
              <a:rPr lang="en-GB" b="1" dirty="0"/>
              <a:t>I didn’t really </a:t>
            </a:r>
            <a:r>
              <a:rPr lang="en-GB" b="1" u="sng" dirty="0"/>
              <a:t>know what to wear</a:t>
            </a:r>
            <a:r>
              <a:rPr lang="en-GB" dirty="0"/>
              <a:t>, but, um, for the interview I </a:t>
            </a:r>
            <a:r>
              <a:rPr lang="en-GB" u="sng" dirty="0"/>
              <a:t>wore</a:t>
            </a:r>
            <a:r>
              <a:rPr lang="en-GB" dirty="0"/>
              <a:t> a suit, in fact I </a:t>
            </a:r>
            <a:r>
              <a:rPr lang="en-GB" u="sng" dirty="0"/>
              <a:t>bought</a:t>
            </a:r>
            <a:r>
              <a:rPr lang="en-GB" dirty="0"/>
              <a:t> the suit specially for the interview. I </a:t>
            </a:r>
            <a:r>
              <a:rPr lang="en-GB" u="sng" dirty="0"/>
              <a:t>got </a:t>
            </a:r>
            <a:r>
              <a:rPr lang="en-GB" dirty="0"/>
              <a:t>the job so I thought that must be OK, </a:t>
            </a:r>
            <a:r>
              <a:rPr lang="en-GB" dirty="0" smtClean="0"/>
              <a:t>so on </a:t>
            </a:r>
            <a:r>
              <a:rPr lang="en-GB" dirty="0"/>
              <a:t>the first day </a:t>
            </a:r>
            <a:r>
              <a:rPr lang="en-GB" u="sng" dirty="0"/>
              <a:t>I went to work wearing a suit and a tie</a:t>
            </a:r>
            <a:r>
              <a:rPr lang="en-GB" dirty="0"/>
              <a:t>. I </a:t>
            </a:r>
            <a:r>
              <a:rPr lang="en-GB" u="sng" dirty="0"/>
              <a:t>got</a:t>
            </a:r>
            <a:r>
              <a:rPr lang="en-GB" dirty="0"/>
              <a:t> to work early, um, I </a:t>
            </a:r>
            <a:r>
              <a:rPr lang="en-GB" b="1" dirty="0"/>
              <a:t>wanted to make </a:t>
            </a:r>
            <a:r>
              <a:rPr lang="en-GB" dirty="0"/>
              <a:t>a good impression, and I </a:t>
            </a:r>
            <a:r>
              <a:rPr lang="en-GB" u="sng" dirty="0"/>
              <a:t>was</a:t>
            </a:r>
            <a:r>
              <a:rPr lang="en-GB" dirty="0"/>
              <a:t> the first person in the office, so I </a:t>
            </a:r>
            <a:r>
              <a:rPr lang="en-GB" u="sng" dirty="0"/>
              <a:t>went in</a:t>
            </a:r>
            <a:r>
              <a:rPr lang="en-GB" dirty="0"/>
              <a:t>, I </a:t>
            </a:r>
            <a:r>
              <a:rPr lang="en-GB" u="sng" dirty="0"/>
              <a:t>found</a:t>
            </a:r>
            <a:r>
              <a:rPr lang="en-GB" dirty="0"/>
              <a:t> my desk, with my name on it, and I </a:t>
            </a:r>
            <a:r>
              <a:rPr lang="en-GB" u="sng" dirty="0"/>
              <a:t>sat down </a:t>
            </a:r>
            <a:r>
              <a:rPr lang="en-GB" dirty="0"/>
              <a:t>and </a:t>
            </a:r>
            <a:r>
              <a:rPr lang="en-GB" u="sng" dirty="0"/>
              <a:t>there were a few papers and documents </a:t>
            </a:r>
            <a:r>
              <a:rPr lang="en-GB" b="1" u="sng" dirty="0"/>
              <a:t>for me to read</a:t>
            </a:r>
            <a:r>
              <a:rPr lang="en-GB" dirty="0"/>
              <a:t>, so I </a:t>
            </a:r>
            <a:r>
              <a:rPr lang="en-GB" b="1" dirty="0"/>
              <a:t>started reading </a:t>
            </a:r>
            <a:r>
              <a:rPr lang="en-GB" dirty="0"/>
              <a:t>those. I </a:t>
            </a:r>
            <a:r>
              <a:rPr lang="en-GB" u="sng" dirty="0"/>
              <a:t>turned on </a:t>
            </a:r>
            <a:r>
              <a:rPr lang="en-GB" dirty="0"/>
              <a:t>my computer, and after about ten, fifteen minutes the other people in the office </a:t>
            </a:r>
            <a:r>
              <a:rPr lang="en-GB" b="1" dirty="0"/>
              <a:t>started to arrive </a:t>
            </a:r>
            <a:r>
              <a:rPr lang="en-GB" dirty="0"/>
              <a:t>and I </a:t>
            </a:r>
            <a:r>
              <a:rPr lang="en-GB" u="sng" dirty="0"/>
              <a:t>noticed</a:t>
            </a:r>
            <a:r>
              <a:rPr lang="en-GB" dirty="0"/>
              <a:t> that nobody else was wearing a suit, and I </a:t>
            </a:r>
            <a:r>
              <a:rPr lang="en-GB" u="sng" dirty="0"/>
              <a:t>thought</a:t>
            </a:r>
            <a:r>
              <a:rPr lang="en-GB" dirty="0"/>
              <a:t>, OK it’s not a big problem. So I </a:t>
            </a:r>
            <a:r>
              <a:rPr lang="en-GB" u="sng" dirty="0"/>
              <a:t>introduced myself </a:t>
            </a:r>
            <a:r>
              <a:rPr lang="en-GB" b="1" dirty="0"/>
              <a:t>to</a:t>
            </a:r>
            <a:r>
              <a:rPr lang="en-GB" dirty="0"/>
              <a:t> the other people, I said ‘Hello, how are you? Hello, pleased to meet you’ and the next 	thing someone said to me was ‘My computer’s really slow, do you think you know what the problem is?’ and I said ‘No, no, not really.’ So then I introduced myself to somebody else and said ‘Hello, nice to meet you’ and she replied ‘Hello, nice to meet you’ and then she said ‘Do you know how I can connect my computer to the printer?’ and I said ‘No, </a:t>
            </a:r>
            <a:r>
              <a:rPr lang="en-GB" u="sng" dirty="0"/>
              <a:t>I have no idea </a:t>
            </a:r>
            <a:r>
              <a:rPr lang="en-GB" b="1" u="sng" dirty="0"/>
              <a:t>how to do </a:t>
            </a:r>
            <a:r>
              <a:rPr lang="en-GB" u="sng" dirty="0"/>
              <a:t>that</a:t>
            </a:r>
            <a:r>
              <a:rPr lang="en-GB" dirty="0"/>
              <a:t>.’ Anyway I </a:t>
            </a:r>
            <a:r>
              <a:rPr lang="en-GB" u="sng" dirty="0"/>
              <a:t>went back </a:t>
            </a:r>
            <a:r>
              <a:rPr lang="en-GB" dirty="0"/>
              <a:t>to work and about half an hour later I </a:t>
            </a:r>
            <a:r>
              <a:rPr lang="en-GB" u="sng" dirty="0"/>
              <a:t>had</a:t>
            </a:r>
            <a:r>
              <a:rPr lang="en-GB" dirty="0"/>
              <a:t> a meeting with my boss, and she said ‘How’s it going?’ and I said ‘Yeah, it’s all good, everybody seems really nice. Just one thing, why does everybody think I can fix their computer?’ and she </a:t>
            </a:r>
            <a:r>
              <a:rPr lang="en-GB" u="sng" dirty="0"/>
              <a:t>looked</a:t>
            </a:r>
            <a:r>
              <a:rPr lang="en-GB" dirty="0"/>
              <a:t> at me and what I was wearing and she said ‘It’s your suit. Nobody in this office ever wears a suit, so they think you’re from the </a:t>
            </a:r>
            <a:r>
              <a:rPr lang="en-GB" u="sng" dirty="0"/>
              <a:t>IT department </a:t>
            </a:r>
            <a:r>
              <a:rPr lang="en-GB" dirty="0"/>
              <a:t>and </a:t>
            </a:r>
            <a:r>
              <a:rPr lang="en-GB" b="1" dirty="0"/>
              <a:t>you’ve come to help with a computer problem</a:t>
            </a:r>
            <a:r>
              <a:rPr lang="en-GB" dirty="0"/>
              <a:t>. They’re the only ones who wear suits!' So I never wore it again. To this day. </a:t>
            </a:r>
            <a:endParaRPr lang="es-AR" dirty="0"/>
          </a:p>
        </p:txBody>
      </p:sp>
      <p:pic>
        <p:nvPicPr>
          <p:cNvPr id="5" name="EF4e_PreintSB_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2510" y="207295"/>
            <a:ext cx="609600" cy="609600"/>
          </a:xfrm>
          <a:prstGeom prst="rect">
            <a:avLst/>
          </a:prstGeom>
        </p:spPr>
      </p:pic>
    </p:spTree>
    <p:extLst>
      <p:ext uri="{BB962C8B-B14F-4D97-AF65-F5344CB8AC3E}">
        <p14:creationId xmlns:p14="http://schemas.microsoft.com/office/powerpoint/2010/main" val="779836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7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792327" y="621995"/>
            <a:ext cx="673769" cy="369332"/>
          </a:xfrm>
          <a:prstGeom prst="rect">
            <a:avLst/>
          </a:prstGeom>
          <a:noFill/>
        </p:spPr>
        <p:txBody>
          <a:bodyPr wrap="square" rtlCol="0">
            <a:spAutoFit/>
          </a:bodyPr>
          <a:lstStyle/>
          <a:p>
            <a:r>
              <a:rPr lang="es-MX" dirty="0" smtClean="0"/>
              <a:t>2.51</a:t>
            </a:r>
            <a:endParaRPr lang="es-AR" dirty="0"/>
          </a:p>
        </p:txBody>
      </p:sp>
      <p:pic>
        <p:nvPicPr>
          <p:cNvPr id="5" name="EF4e_PreintSB_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55604" y="317195"/>
            <a:ext cx="609600" cy="609600"/>
          </a:xfrm>
          <a:prstGeom prst="rect">
            <a:avLst/>
          </a:prstGeom>
        </p:spPr>
      </p:pic>
      <p:sp>
        <p:nvSpPr>
          <p:cNvPr id="6" name="5 Rectángulo"/>
          <p:cNvSpPr/>
          <p:nvPr/>
        </p:nvSpPr>
        <p:spPr>
          <a:xfrm>
            <a:off x="733926" y="991327"/>
            <a:ext cx="10864516" cy="5456750"/>
          </a:xfrm>
          <a:prstGeom prst="rect">
            <a:avLst/>
          </a:prstGeom>
        </p:spPr>
        <p:txBody>
          <a:bodyPr wrap="square">
            <a:spAutoFit/>
          </a:bodyPr>
          <a:lstStyle/>
          <a:p>
            <a:pPr>
              <a:lnSpc>
                <a:spcPts val="3000"/>
              </a:lnSpc>
            </a:pPr>
            <a:r>
              <a:rPr lang="en-GB" sz="2200" b="1" dirty="0"/>
              <a:t>Claire</a:t>
            </a:r>
            <a:endParaRPr lang="es-AR" sz="2200" dirty="0"/>
          </a:p>
          <a:p>
            <a:pPr>
              <a:lnSpc>
                <a:spcPts val="3000"/>
              </a:lnSpc>
            </a:pPr>
            <a:r>
              <a:rPr lang="en-GB" sz="2200" dirty="0"/>
              <a:t>It was my first day at work </a:t>
            </a:r>
            <a:r>
              <a:rPr lang="en-GB" sz="2200" u="sng" dirty="0"/>
              <a:t>as a teacher at a language school</a:t>
            </a:r>
            <a:r>
              <a:rPr lang="en-GB" sz="2200" dirty="0"/>
              <a:t>, and they asked </a:t>
            </a:r>
            <a:r>
              <a:rPr lang="en-GB" sz="2200" dirty="0" smtClean="0"/>
              <a:t>me </a:t>
            </a:r>
            <a:r>
              <a:rPr lang="en-GB" sz="2200" dirty="0"/>
              <a:t>to come the first week of term to observe some teachers, to watch their lessons, and then </a:t>
            </a:r>
            <a:r>
              <a:rPr lang="en-GB" sz="2200" b="1" dirty="0"/>
              <a:t>I was going to start teaching </a:t>
            </a:r>
            <a:r>
              <a:rPr lang="en-GB" sz="2200" dirty="0"/>
              <a:t>the following week. But when I </a:t>
            </a:r>
            <a:r>
              <a:rPr lang="en-GB" sz="2200" u="sng" dirty="0"/>
              <a:t>arrived</a:t>
            </a:r>
            <a:r>
              <a:rPr lang="en-GB" sz="2200" dirty="0"/>
              <a:t> there, they </a:t>
            </a:r>
            <a:r>
              <a:rPr lang="en-GB" sz="2200" u="sng" dirty="0"/>
              <a:t>told</a:t>
            </a:r>
            <a:r>
              <a:rPr lang="en-GB" sz="2200" dirty="0"/>
              <a:t> me that one of the teachers was ill and they </a:t>
            </a:r>
            <a:r>
              <a:rPr lang="en-GB" sz="2200" b="1" dirty="0"/>
              <a:t>asked </a:t>
            </a:r>
            <a:r>
              <a:rPr lang="en-GB" sz="2200" b="1" dirty="0" smtClean="0"/>
              <a:t>me </a:t>
            </a:r>
            <a:r>
              <a:rPr lang="en-GB" sz="2200" b="1" dirty="0"/>
              <a:t>to take the class</a:t>
            </a:r>
            <a:r>
              <a:rPr lang="en-GB" sz="2200" dirty="0"/>
              <a:t>, and it was three-year-old kids! So I was in a class with about ten three-year-olds who </a:t>
            </a:r>
            <a:r>
              <a:rPr lang="en-GB" sz="2200" u="sng" dirty="0"/>
              <a:t>were running </a:t>
            </a:r>
            <a:r>
              <a:rPr lang="en-GB" sz="2200" dirty="0"/>
              <a:t>around – my boss </a:t>
            </a:r>
            <a:r>
              <a:rPr lang="en-GB" sz="2200" u="sng" dirty="0"/>
              <a:t>gave</a:t>
            </a:r>
            <a:r>
              <a:rPr lang="en-GB" sz="2200" dirty="0"/>
              <a:t> me a story book </a:t>
            </a:r>
            <a:r>
              <a:rPr lang="en-GB" sz="2200" b="1" dirty="0"/>
              <a:t>to read to them</a:t>
            </a:r>
            <a:r>
              <a:rPr lang="en-GB" sz="2200" dirty="0"/>
              <a:t>, but the kids </a:t>
            </a:r>
            <a:r>
              <a:rPr lang="en-GB" sz="2200" u="sng" dirty="0"/>
              <a:t>couldn’t speak </a:t>
            </a:r>
            <a:r>
              <a:rPr lang="en-GB" sz="2200" dirty="0"/>
              <a:t>any English. I’d never taught – never been trained to teach children that small. I </a:t>
            </a:r>
            <a:r>
              <a:rPr lang="en-GB" sz="2200" b="1" dirty="0"/>
              <a:t>tried to read the book </a:t>
            </a:r>
            <a:r>
              <a:rPr lang="en-GB" sz="2200" dirty="0"/>
              <a:t>to two of them, but the others </a:t>
            </a:r>
            <a:r>
              <a:rPr lang="en-GB" sz="2200" u="sng" dirty="0"/>
              <a:t>were running around shouting and hitting each other</a:t>
            </a:r>
            <a:r>
              <a:rPr lang="en-GB" sz="2200" dirty="0"/>
              <a:t>, and at the worst possible moment, just when all of them were being really noisy and not doing anything I was telling them to, my boss – the director of the school – </a:t>
            </a:r>
            <a:r>
              <a:rPr lang="en-GB" sz="2200" u="sng" dirty="0"/>
              <a:t>opened </a:t>
            </a:r>
            <a:r>
              <a:rPr lang="en-GB" sz="2200" dirty="0"/>
              <a:t>the door and just looked at me. I </a:t>
            </a:r>
            <a:r>
              <a:rPr lang="en-GB" sz="2200" u="sng" dirty="0"/>
              <a:t>felt</a:t>
            </a:r>
            <a:r>
              <a:rPr lang="en-GB" sz="2200" dirty="0"/>
              <a:t> terrible but then she </a:t>
            </a:r>
            <a:r>
              <a:rPr lang="en-GB" sz="2200" u="sng" dirty="0"/>
              <a:t>said</a:t>
            </a:r>
            <a:r>
              <a:rPr lang="en-GB" sz="2200" dirty="0"/>
              <a:t> ‘These children are </a:t>
            </a:r>
            <a:r>
              <a:rPr lang="en-GB" sz="2200" u="sng" dirty="0"/>
              <a:t>too young </a:t>
            </a:r>
            <a:r>
              <a:rPr lang="en-GB" sz="2200" dirty="0"/>
              <a:t>for you, aren’t they?’ and I said yes, I was nearly crying. Luckily after that she never </a:t>
            </a:r>
            <a:r>
              <a:rPr lang="en-GB" sz="2200" u="sng" dirty="0"/>
              <a:t>gave</a:t>
            </a:r>
            <a:r>
              <a:rPr lang="en-GB" sz="2200" dirty="0"/>
              <a:t> me any classes with really young children, but it was </a:t>
            </a:r>
            <a:r>
              <a:rPr lang="en-GB" sz="2200" u="sng" dirty="0"/>
              <a:t>the most stressful class </a:t>
            </a:r>
            <a:r>
              <a:rPr lang="en-GB" sz="2200" dirty="0"/>
              <a:t>I’ve ever </a:t>
            </a:r>
            <a:r>
              <a:rPr lang="en-GB" sz="2200" b="1" dirty="0"/>
              <a:t>tried to teach.</a:t>
            </a:r>
            <a:endParaRPr lang="es-AR" sz="2200" b="1" dirty="0"/>
          </a:p>
        </p:txBody>
      </p:sp>
    </p:spTree>
    <p:extLst>
      <p:ext uri="{BB962C8B-B14F-4D97-AF65-F5344CB8AC3E}">
        <p14:creationId xmlns:p14="http://schemas.microsoft.com/office/powerpoint/2010/main" val="429021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7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719797"/>
            <a:ext cx="6749466" cy="5286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368842" y="3266777"/>
            <a:ext cx="2911642" cy="446276"/>
          </a:xfrm>
          <a:prstGeom prst="rect">
            <a:avLst/>
          </a:prstGeom>
          <a:solidFill>
            <a:schemeClr val="bg1"/>
          </a:solidFill>
        </p:spPr>
        <p:txBody>
          <a:bodyPr wrap="square" rtlCol="0">
            <a:spAutoFit/>
          </a:bodyPr>
          <a:lstStyle/>
          <a:p>
            <a:r>
              <a:rPr lang="es-MX" sz="2300" b="1" dirty="0" smtClean="0"/>
              <a:t>Plan to </a:t>
            </a:r>
            <a:r>
              <a:rPr lang="es-MX" sz="2300" b="1" dirty="0" err="1" smtClean="0"/>
              <a:t>arrive</a:t>
            </a:r>
            <a:endParaRPr lang="es-AR" sz="2300" b="1" dirty="0"/>
          </a:p>
        </p:txBody>
      </p:sp>
      <p:sp>
        <p:nvSpPr>
          <p:cNvPr id="7" name="6 CuadroTexto"/>
          <p:cNvSpPr txBox="1"/>
          <p:nvPr/>
        </p:nvSpPr>
        <p:spPr>
          <a:xfrm>
            <a:off x="3368842" y="4031749"/>
            <a:ext cx="2911642" cy="446276"/>
          </a:xfrm>
          <a:prstGeom prst="rect">
            <a:avLst/>
          </a:prstGeom>
          <a:solidFill>
            <a:schemeClr val="bg1"/>
          </a:solidFill>
        </p:spPr>
        <p:txBody>
          <a:bodyPr wrap="square" rtlCol="0">
            <a:spAutoFit/>
          </a:bodyPr>
          <a:lstStyle/>
          <a:p>
            <a:r>
              <a:rPr lang="es-MX" sz="2300" b="1" dirty="0" err="1" smtClean="0"/>
              <a:t>Offer</a:t>
            </a:r>
            <a:r>
              <a:rPr lang="es-MX" sz="2300" b="1" dirty="0" smtClean="0"/>
              <a:t> to </a:t>
            </a:r>
            <a:r>
              <a:rPr lang="es-MX" sz="2300" b="1" dirty="0" err="1" smtClean="0"/>
              <a:t>make</a:t>
            </a:r>
            <a:endParaRPr lang="es-AR" sz="2300" b="1" dirty="0"/>
          </a:p>
        </p:txBody>
      </p:sp>
      <p:sp>
        <p:nvSpPr>
          <p:cNvPr id="8" name="7 CuadroTexto"/>
          <p:cNvSpPr txBox="1"/>
          <p:nvPr/>
        </p:nvSpPr>
        <p:spPr>
          <a:xfrm>
            <a:off x="3982453" y="4444076"/>
            <a:ext cx="3629526" cy="446276"/>
          </a:xfrm>
          <a:prstGeom prst="rect">
            <a:avLst/>
          </a:prstGeom>
          <a:solidFill>
            <a:schemeClr val="bg1"/>
          </a:solidFill>
        </p:spPr>
        <p:txBody>
          <a:bodyPr wrap="square" rtlCol="0">
            <a:spAutoFit/>
          </a:bodyPr>
          <a:lstStyle/>
          <a:p>
            <a:r>
              <a:rPr lang="es-MX" sz="2300" b="1" dirty="0" err="1"/>
              <a:t>d</a:t>
            </a:r>
            <a:r>
              <a:rPr lang="es-MX" sz="2300" b="1" dirty="0" err="1" smtClean="0"/>
              <a:t>on’t</a:t>
            </a:r>
            <a:r>
              <a:rPr lang="es-MX" sz="2300" b="1" dirty="0" smtClean="0"/>
              <a:t> </a:t>
            </a:r>
            <a:r>
              <a:rPr lang="es-MX" sz="2300" b="1" dirty="0" err="1" smtClean="0"/>
              <a:t>want</a:t>
            </a:r>
            <a:r>
              <a:rPr lang="es-MX" sz="2300" b="1" dirty="0" smtClean="0"/>
              <a:t> to </a:t>
            </a:r>
            <a:r>
              <a:rPr lang="es-MX" sz="2300" b="1" dirty="0" err="1" smtClean="0"/>
              <a:t>annoy</a:t>
            </a:r>
            <a:endParaRPr lang="es-AR" sz="2300" b="1" dirty="0"/>
          </a:p>
        </p:txBody>
      </p:sp>
      <p:sp>
        <p:nvSpPr>
          <p:cNvPr id="9" name="8 CuadroTexto"/>
          <p:cNvSpPr txBox="1"/>
          <p:nvPr/>
        </p:nvSpPr>
        <p:spPr>
          <a:xfrm>
            <a:off x="3368842" y="5149641"/>
            <a:ext cx="2827421" cy="446276"/>
          </a:xfrm>
          <a:prstGeom prst="rect">
            <a:avLst/>
          </a:prstGeom>
          <a:solidFill>
            <a:schemeClr val="bg1"/>
          </a:solidFill>
        </p:spPr>
        <p:txBody>
          <a:bodyPr wrap="square" rtlCol="0">
            <a:spAutoFit/>
          </a:bodyPr>
          <a:lstStyle/>
          <a:p>
            <a:r>
              <a:rPr lang="es-MX" sz="2300" b="1" dirty="0" smtClean="0"/>
              <a:t>Try to </a:t>
            </a:r>
            <a:r>
              <a:rPr lang="es-MX" sz="2300" b="1" dirty="0" err="1" smtClean="0"/>
              <a:t>solve</a:t>
            </a:r>
            <a:endParaRPr lang="es-AR" sz="2300" b="1" dirty="0"/>
          </a:p>
        </p:txBody>
      </p:sp>
    </p:spTree>
    <p:extLst>
      <p:ext uri="{BB962C8B-B14F-4D97-AF65-F5344CB8AC3E}">
        <p14:creationId xmlns:p14="http://schemas.microsoft.com/office/powerpoint/2010/main" val="5582360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1659" y="191252"/>
            <a:ext cx="33623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968" y="486527"/>
            <a:ext cx="35718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3047999" y="1064711"/>
            <a:ext cx="8466222" cy="5262979"/>
          </a:xfrm>
          <a:prstGeom prst="rect">
            <a:avLst/>
          </a:prstGeom>
        </p:spPr>
        <p:txBody>
          <a:bodyPr wrap="square">
            <a:spAutoFit/>
          </a:bodyPr>
          <a:lstStyle/>
          <a:p>
            <a:r>
              <a:rPr lang="en-GB" sz="2400" b="1" dirty="0"/>
              <a:t>1</a:t>
            </a:r>
            <a:r>
              <a:rPr lang="en-GB" sz="2400" dirty="0"/>
              <a:t>	We</a:t>
            </a:r>
            <a:r>
              <a:rPr lang="en-GB" sz="2400" u="sng" dirty="0"/>
              <a:t>’ve </a:t>
            </a:r>
            <a:r>
              <a:rPr lang="en-GB" sz="2400" b="1" u="sng" dirty="0"/>
              <a:t>decided to </a:t>
            </a:r>
            <a:r>
              <a:rPr lang="en-GB" sz="2400" u="sng" dirty="0"/>
              <a:t>go </a:t>
            </a:r>
            <a:r>
              <a:rPr lang="en-GB" sz="2400" dirty="0"/>
              <a:t>to France for our holiday. </a:t>
            </a:r>
            <a:endParaRPr lang="es-AR" sz="2400" dirty="0"/>
          </a:p>
          <a:p>
            <a:r>
              <a:rPr lang="en-GB" sz="2400" b="1" dirty="0"/>
              <a:t>2</a:t>
            </a:r>
            <a:r>
              <a:rPr lang="en-GB" sz="2400" dirty="0"/>
              <a:t>	</a:t>
            </a:r>
            <a:r>
              <a:rPr lang="en-GB" sz="2400" u="sng" dirty="0"/>
              <a:t>Don’t </a:t>
            </a:r>
            <a:r>
              <a:rPr lang="en-GB" sz="2400" b="1" u="sng" dirty="0"/>
              <a:t>forget to </a:t>
            </a:r>
            <a:r>
              <a:rPr lang="en-GB" sz="2400" u="sng" dirty="0"/>
              <a:t>turn off </a:t>
            </a:r>
            <a:r>
              <a:rPr lang="en-GB" sz="2400" dirty="0"/>
              <a:t>all the lights.</a:t>
            </a:r>
            <a:endParaRPr lang="es-AR" sz="2400" dirty="0"/>
          </a:p>
          <a:p>
            <a:r>
              <a:rPr lang="en-GB" sz="2400" b="1" dirty="0"/>
              <a:t>3</a:t>
            </a:r>
            <a:r>
              <a:rPr lang="en-GB" sz="2400" dirty="0"/>
              <a:t>	We</a:t>
            </a:r>
            <a:r>
              <a:rPr lang="en-GB" sz="2400" u="sng" dirty="0"/>
              <a:t> </a:t>
            </a:r>
            <a:r>
              <a:rPr lang="en-GB" sz="2400" b="1" u="sng" dirty="0"/>
              <a:t>hope to </a:t>
            </a:r>
            <a:r>
              <a:rPr lang="en-GB" sz="2400" u="sng" dirty="0"/>
              <a:t>see </a:t>
            </a:r>
            <a:r>
              <a:rPr lang="en-GB" sz="2400" dirty="0"/>
              <a:t>you again soon.</a:t>
            </a:r>
            <a:endParaRPr lang="es-AR" sz="2400" dirty="0"/>
          </a:p>
          <a:p>
            <a:r>
              <a:rPr lang="en-GB" sz="2400" b="1" dirty="0"/>
              <a:t>4</a:t>
            </a:r>
            <a:r>
              <a:rPr lang="en-GB" sz="2400" dirty="0"/>
              <a:t>	I</a:t>
            </a:r>
            <a:r>
              <a:rPr lang="en-GB" sz="2400" u="sng" dirty="0"/>
              <a:t>’m </a:t>
            </a:r>
            <a:r>
              <a:rPr lang="en-GB" sz="2400" b="1" u="sng" dirty="0"/>
              <a:t>learning to </a:t>
            </a:r>
            <a:r>
              <a:rPr lang="en-GB" sz="2400" u="sng" dirty="0"/>
              <a:t>drive</a:t>
            </a:r>
            <a:r>
              <a:rPr lang="en-GB" sz="2400" dirty="0"/>
              <a:t>. My test is next month.</a:t>
            </a:r>
            <a:endParaRPr lang="es-AR" sz="2400" dirty="0"/>
          </a:p>
          <a:p>
            <a:r>
              <a:rPr lang="en-GB" sz="2400" b="1" dirty="0"/>
              <a:t>5	</a:t>
            </a:r>
            <a:r>
              <a:rPr lang="en-GB" sz="2400" dirty="0"/>
              <a:t>I </a:t>
            </a:r>
            <a:r>
              <a:rPr lang="en-GB" sz="2400" b="1" u="sng" dirty="0"/>
              <a:t>need to </a:t>
            </a:r>
            <a:r>
              <a:rPr lang="en-GB" sz="2400" u="sng" dirty="0"/>
              <a:t>go </a:t>
            </a:r>
            <a:r>
              <a:rPr lang="en-GB" sz="2400" dirty="0"/>
              <a:t>to the supermarket. We don’t have any milk.</a:t>
            </a:r>
            <a:endParaRPr lang="es-AR" sz="2400" dirty="0"/>
          </a:p>
          <a:p>
            <a:r>
              <a:rPr lang="en-GB" sz="2400" b="1" dirty="0"/>
              <a:t>6</a:t>
            </a:r>
            <a:r>
              <a:rPr lang="en-GB" sz="2400" dirty="0"/>
              <a:t>	He</a:t>
            </a:r>
            <a:r>
              <a:rPr lang="en-GB" sz="2400" u="sng" dirty="0"/>
              <a:t> </a:t>
            </a:r>
            <a:r>
              <a:rPr lang="en-GB" sz="2400" b="1" u="sng" dirty="0"/>
              <a:t>offered to </a:t>
            </a:r>
            <a:r>
              <a:rPr lang="en-GB" sz="2400" u="sng" dirty="0"/>
              <a:t>help </a:t>
            </a:r>
            <a:r>
              <a:rPr lang="en-GB" sz="2400" dirty="0"/>
              <a:t>me with my case.</a:t>
            </a:r>
            <a:endParaRPr lang="es-AR" sz="2400" dirty="0"/>
          </a:p>
          <a:p>
            <a:r>
              <a:rPr lang="en-GB" sz="2400" b="1" dirty="0"/>
              <a:t>7</a:t>
            </a:r>
            <a:r>
              <a:rPr lang="en-GB" sz="2400" dirty="0"/>
              <a:t>	They</a:t>
            </a:r>
            <a:r>
              <a:rPr lang="en-GB" sz="2400" u="sng" dirty="0"/>
              <a:t>’re </a:t>
            </a:r>
            <a:r>
              <a:rPr lang="en-GB" sz="2400" b="1" u="sng" dirty="0"/>
              <a:t>planning to </a:t>
            </a:r>
            <a:r>
              <a:rPr lang="en-GB" sz="2400" u="sng" dirty="0"/>
              <a:t>get married </a:t>
            </a:r>
            <a:r>
              <a:rPr lang="en-GB" sz="2400" dirty="0"/>
              <a:t>soon.</a:t>
            </a:r>
            <a:endParaRPr lang="es-AR" sz="2400" dirty="0"/>
          </a:p>
          <a:p>
            <a:r>
              <a:rPr lang="en-GB" sz="2400" b="1" dirty="0"/>
              <a:t>8</a:t>
            </a:r>
            <a:r>
              <a:rPr lang="en-GB" sz="2400" dirty="0"/>
              <a:t>	He </a:t>
            </a:r>
            <a:r>
              <a:rPr lang="en-GB" sz="2400" b="1" u="sng" dirty="0"/>
              <a:t>pretended to </a:t>
            </a:r>
            <a:r>
              <a:rPr lang="en-GB" sz="2400" u="sng" dirty="0"/>
              <a:t>be</a:t>
            </a:r>
            <a:r>
              <a:rPr lang="en-GB" sz="2400" dirty="0"/>
              <a:t> ill, but he wasn’t really.</a:t>
            </a:r>
            <a:endParaRPr lang="es-AR" sz="2400" dirty="0"/>
          </a:p>
          <a:p>
            <a:r>
              <a:rPr lang="en-GB" sz="2400" b="1" dirty="0"/>
              <a:t>9</a:t>
            </a:r>
            <a:r>
              <a:rPr lang="en-GB" sz="2400" dirty="0"/>
              <a:t>	He’</a:t>
            </a:r>
            <a:r>
              <a:rPr lang="en-GB" sz="2400" u="sng" dirty="0"/>
              <a:t>s </a:t>
            </a:r>
            <a:r>
              <a:rPr lang="en-GB" sz="2400" b="1" u="sng" dirty="0"/>
              <a:t>promised to </a:t>
            </a:r>
            <a:r>
              <a:rPr lang="en-GB" sz="2400" u="sng" dirty="0"/>
              <a:t>pay </a:t>
            </a:r>
            <a:r>
              <a:rPr lang="en-GB" sz="2400" dirty="0"/>
              <a:t>me back when he gets a job.</a:t>
            </a:r>
            <a:endParaRPr lang="es-AR" sz="2400" dirty="0"/>
          </a:p>
          <a:p>
            <a:r>
              <a:rPr lang="en-GB" sz="2400" b="1" dirty="0"/>
              <a:t>10 </a:t>
            </a:r>
            <a:r>
              <a:rPr lang="en-GB" sz="2400" b="1" dirty="0" smtClean="0"/>
              <a:t>	</a:t>
            </a:r>
            <a:r>
              <a:rPr lang="en-GB" sz="2400" b="1" u="sng" dirty="0" smtClean="0"/>
              <a:t>Remember </a:t>
            </a:r>
            <a:r>
              <a:rPr lang="en-GB" sz="2400" b="1" u="sng" dirty="0"/>
              <a:t>to </a:t>
            </a:r>
            <a:r>
              <a:rPr lang="en-GB" sz="2400" u="sng" dirty="0"/>
              <a:t>bring </a:t>
            </a:r>
            <a:r>
              <a:rPr lang="en-GB" sz="2400" dirty="0"/>
              <a:t>your dictionaries to class tomorrow.</a:t>
            </a:r>
            <a:endParaRPr lang="es-AR" sz="2400" dirty="0"/>
          </a:p>
          <a:p>
            <a:r>
              <a:rPr lang="en-GB" sz="2400" b="1" dirty="0"/>
              <a:t>11 </a:t>
            </a:r>
            <a:r>
              <a:rPr lang="en-GB" sz="2400" b="1" dirty="0" smtClean="0"/>
              <a:t>	</a:t>
            </a:r>
            <a:r>
              <a:rPr lang="en-GB" sz="2400" dirty="0" smtClean="0"/>
              <a:t>It </a:t>
            </a:r>
            <a:r>
              <a:rPr lang="en-GB" sz="2400" dirty="0"/>
              <a:t>was very cloudy and it </a:t>
            </a:r>
            <a:r>
              <a:rPr lang="en-GB" sz="2400" b="1" u="sng" dirty="0"/>
              <a:t>started to </a:t>
            </a:r>
            <a:r>
              <a:rPr lang="en-GB" sz="2400" u="sng" dirty="0"/>
              <a:t>rain</a:t>
            </a:r>
            <a:r>
              <a:rPr lang="en-GB" sz="2400" dirty="0"/>
              <a:t>.</a:t>
            </a:r>
            <a:endParaRPr lang="es-AR" sz="2400" dirty="0"/>
          </a:p>
          <a:p>
            <a:r>
              <a:rPr lang="en-GB" sz="2400" b="1" dirty="0"/>
              <a:t>12 </a:t>
            </a:r>
            <a:r>
              <a:rPr lang="en-GB" sz="2400" b="1" dirty="0" smtClean="0"/>
              <a:t>	</a:t>
            </a:r>
            <a:r>
              <a:rPr lang="en-GB" sz="2400" dirty="0" smtClean="0"/>
              <a:t>I’</a:t>
            </a:r>
            <a:r>
              <a:rPr lang="en-GB" sz="2400" u="sng" dirty="0" smtClean="0"/>
              <a:t>m </a:t>
            </a:r>
            <a:r>
              <a:rPr lang="en-GB" sz="2400" b="1" u="sng" dirty="0"/>
              <a:t>trying to </a:t>
            </a:r>
            <a:r>
              <a:rPr lang="en-GB" sz="2400" u="sng" dirty="0"/>
              <a:t>find </a:t>
            </a:r>
            <a:r>
              <a:rPr lang="en-GB" sz="2400" dirty="0"/>
              <a:t>a job, but it’s very hard.</a:t>
            </a:r>
            <a:endParaRPr lang="es-AR" sz="2400" dirty="0"/>
          </a:p>
          <a:p>
            <a:r>
              <a:rPr lang="en-GB" sz="2400" b="1" dirty="0" smtClean="0"/>
              <a:t>13	 </a:t>
            </a:r>
            <a:r>
              <a:rPr lang="en-GB" sz="2400" dirty="0"/>
              <a:t>I </a:t>
            </a:r>
            <a:r>
              <a:rPr lang="en-GB" sz="2400" b="1" u="sng" dirty="0"/>
              <a:t>want to </a:t>
            </a:r>
            <a:r>
              <a:rPr lang="en-GB" sz="2400" u="sng" dirty="0"/>
              <a:t>catch </a:t>
            </a:r>
            <a:r>
              <a:rPr lang="en-GB" sz="2400" dirty="0"/>
              <a:t>the six o’clock train.</a:t>
            </a:r>
            <a:endParaRPr lang="es-AR" sz="2400" dirty="0"/>
          </a:p>
          <a:p>
            <a:r>
              <a:rPr lang="en-GB" sz="2400" b="1" dirty="0"/>
              <a:t>14 </a:t>
            </a:r>
            <a:r>
              <a:rPr lang="en-GB" sz="2400" b="1" dirty="0" smtClean="0"/>
              <a:t>	</a:t>
            </a:r>
            <a:r>
              <a:rPr lang="en-GB" sz="2400" dirty="0" smtClean="0"/>
              <a:t>I</a:t>
            </a:r>
            <a:r>
              <a:rPr lang="en-GB" sz="2400" b="1" dirty="0" smtClean="0"/>
              <a:t>’</a:t>
            </a:r>
            <a:r>
              <a:rPr lang="en-GB" sz="2400" b="1" u="sng" dirty="0" smtClean="0"/>
              <a:t>d </a:t>
            </a:r>
            <a:r>
              <a:rPr lang="en-GB" sz="2400" b="1" u="sng" dirty="0"/>
              <a:t>like to </a:t>
            </a:r>
            <a:r>
              <a:rPr lang="en-GB" sz="2400" u="sng" dirty="0"/>
              <a:t>buy </a:t>
            </a:r>
            <a:r>
              <a:rPr lang="en-GB" sz="2400" dirty="0"/>
              <a:t>a new car next month.</a:t>
            </a:r>
            <a:endParaRPr lang="es-AR" sz="2400" dirty="0"/>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80" y="1208170"/>
            <a:ext cx="1739756" cy="501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EF4e_PreintSB_7.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2115" y="5446294"/>
            <a:ext cx="609600" cy="609600"/>
          </a:xfrm>
          <a:prstGeom prst="rect">
            <a:avLst/>
          </a:prstGeom>
        </p:spPr>
      </p:pic>
      <p:sp>
        <p:nvSpPr>
          <p:cNvPr id="6" name="5 Rectángulo"/>
          <p:cNvSpPr/>
          <p:nvPr/>
        </p:nvSpPr>
        <p:spPr>
          <a:xfrm>
            <a:off x="10441460" y="529389"/>
            <a:ext cx="1580448" cy="1938992"/>
          </a:xfrm>
          <a:prstGeom prst="rect">
            <a:avLst/>
          </a:prstGeom>
          <a:noFill/>
        </p:spPr>
        <p:txBody>
          <a:bodyPr wrap="square" lIns="91440" tIns="45720" rIns="91440" bIns="45720">
            <a:spAutoFit/>
          </a:bodyPr>
          <a:lstStyle/>
          <a:p>
            <a:pPr algn="ct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Look at </a:t>
            </a:r>
            <a:r>
              <a:rPr lang="es-E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a:t>
            </a: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s-E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verbs</a:t>
            </a: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and </a:t>
            </a:r>
            <a:r>
              <a:rPr lang="es-E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say</a:t>
            </a: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s-E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a:t>
            </a:r>
            <a:r>
              <a:rPr lang="es-E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s-E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sentences</a:t>
            </a:r>
            <a:endParaRPr lang="es-E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4236944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4879</TotalTime>
  <Words>595</Words>
  <Application>Microsoft Office PowerPoint</Application>
  <PresentationFormat>Personalizado</PresentationFormat>
  <Paragraphs>47</Paragraphs>
  <Slides>14</Slides>
  <Notes>0</Notes>
  <HiddenSlides>0</HiddenSlides>
  <MMClips>6</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Gladys</dc:creator>
  <cp:lastModifiedBy>gladysmaba@outlook.com</cp:lastModifiedBy>
  <cp:revision>211</cp:revision>
  <dcterms:created xsi:type="dcterms:W3CDTF">2020-06-13T00:44:49Z</dcterms:created>
  <dcterms:modified xsi:type="dcterms:W3CDTF">2025-05-23T00:04:50Z</dcterms:modified>
</cp:coreProperties>
</file>