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717" r:id="rId3"/>
    <p:sldId id="754" r:id="rId4"/>
    <p:sldId id="755" r:id="rId5"/>
    <p:sldId id="756" r:id="rId6"/>
    <p:sldId id="757" r:id="rId7"/>
    <p:sldId id="758" r:id="rId8"/>
    <p:sldId id="759" r:id="rId9"/>
    <p:sldId id="760" r:id="rId10"/>
    <p:sldId id="783" r:id="rId11"/>
    <p:sldId id="761" r:id="rId12"/>
    <p:sldId id="768" r:id="rId13"/>
    <p:sldId id="769" r:id="rId14"/>
    <p:sldId id="772" r:id="rId15"/>
    <p:sldId id="770" r:id="rId16"/>
    <p:sldId id="773" r:id="rId17"/>
    <p:sldId id="774" r:id="rId18"/>
    <p:sldId id="775" r:id="rId19"/>
    <p:sldId id="776" r:id="rId20"/>
    <p:sldId id="777" r:id="rId21"/>
    <p:sldId id="778" r:id="rId22"/>
    <p:sldId id="779" r:id="rId23"/>
    <p:sldId id="780" r:id="rId24"/>
    <p:sldId id="781" r:id="rId25"/>
    <p:sldId id="782" r:id="rId26"/>
  </p:sldIdLst>
  <p:sldSz cx="12192000" cy="6858000"/>
  <p:notesSz cx="6858000" cy="9144000"/>
  <p:defaultTextStyle>
    <a:defPPr>
      <a:defRPr lang="es-A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9" d="100"/>
          <a:sy n="79" d="100"/>
        </p:scale>
        <p:origin x="-384" y="-9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viewProps" Target="view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A46EA7CD-BFAB-4D1D-AAE8-D7CA2FD9AA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E8B3345E-E969-431E-AE64-014BA9B730C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92F519AE-2357-4285-B33A-A50FD442AB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24/4/2025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61A81531-DABB-4FF7-BDA6-23533D2450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4D4E2DF-0B61-486E-8477-3327138472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7316676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795CE5AB-C4ED-4F14-AD94-D47EC75C3E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EAEC0177-2C4C-4B91-8814-093B65C97D0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41D293D-79F1-4623-94A1-AA8DD63839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24/4/2025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24E566F-F4F5-45B6-9505-269C2831F2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6F3E56BD-88B4-4ECC-95DB-C9393CD7E4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35909622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11C2E1CE-B69D-4113-9141-310EF3FD85D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D9BE9841-371C-432E-A107-35B40760236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2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AE3D0D78-DE6A-4930-B672-47315E4486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24/4/2025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AA4C4D4D-F76B-4AFA-B621-9AA287B82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86E82A2-5921-4017-998E-8B78C51BD9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824570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2078743-AAE7-45D9-9900-D279FBFD485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Subtítulo 2">
            <a:extLst>
              <a:ext uri="{FF2B5EF4-FFF2-40B4-BE49-F238E27FC236}">
                <a16:creationId xmlns="" xmlns:a16="http://schemas.microsoft.com/office/drawing/2014/main" id="{94346D96-9187-4ECD-B638-81347E6C62C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3EA07E47-BE08-498D-AFDA-1B1319AA36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23413C30-4341-4F74-8CB2-2224867955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1DB8058F-29F9-433E-BE6D-0000253C40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154716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D4F1F07-9D3C-441C-826A-961B8271C9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19068D7-0031-40B8-A7B3-A9047B18DD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445AB2E6-B988-47C4-A0B8-CBC8A0F70C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7D628EA0-597D-40C9-936B-DEDD4D9E0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3EA8E675-D583-4AF4-AC33-17E0EE0D1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4665604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48C1D492-B7DD-43B7-92C5-74B8291D7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8C17EE1F-03C2-40F4-B217-BA9104EE4B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CA31C9CD-536B-4A34-BB0B-9601CB4515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668AF3F-88B6-4F3F-BD08-A3B4A4AD8C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23D582D8-EA4D-40AC-B2E3-5D0517E51E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77318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2059154-8348-4B50-8F40-8CBBF64F38E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27C989D-18B4-42B8-9AA9-61345266E6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AC9BEFCB-5D2C-4F6E-A6E9-25B8E6894E2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DAEA50C-619C-44D8-B3E1-09D0CE5CB1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B9AF06ED-A497-4B7B-A533-0D247CF0CD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D89B473-7530-45D9-885B-003AD0567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3914790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31CA874-6975-45D8-B7CD-C7714CB516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E30F7A9D-F207-458A-BE77-6A183973146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05881004-BF1C-4147-B656-B49A6877AFA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FD8BA439-D23A-44AB-BBB6-E3713390BB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34BAA2AC-5FE3-4ECD-8685-08FC6B18AE7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B1BBE81F-F2AF-4E92-8047-1494FC3A73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5E9E5A31-05AB-45F1-B857-643BB97777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DF84E47C-CC74-4320-A597-00E2AAC29E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637099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FEE98AFE-6747-4A7D-A9F3-3FA3B80D5B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1B70B510-AE81-48AC-A0E1-233AC8873B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70ED93F9-D3AC-4173-9F3F-EE60814E22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651C6686-3A5F-46B5-849F-7EC4B4497D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83472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03348D6C-859E-4F31-86D2-7C5FDE611B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C991E7A2-46D2-4CDD-8064-E0D1735923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8DAB3F8E-2D25-423B-B153-A8E2510755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309542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FF1B3AD-8035-4A38-A826-7BD397B16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8BAFB149-BF82-4155-A008-28E9E3A85B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889DB046-5315-4A0B-AE2C-83208AA15C1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BCCD4796-6CC2-4619-B79E-52BEBD37A72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5528D73-24AC-460A-A01E-11B1A62CF3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6F0DA4F1-1D0E-451A-A35E-12582E413E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62717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0EF87A40-BDE8-4315-8BC2-42B172802F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38715FFB-87BA-4E3E-835E-7CB2EFB6D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57D8F0D9-63EE-477A-A8D7-0EAD21716CB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24/4/2025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4B141ADC-678E-482B-B8D0-BB479A36C5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F32494E-A35C-44C9-8A54-C2FB84D4C0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0608829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AF84EC2-391D-46E1-918E-39EE0C036DD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48642697-649F-413D-8B21-FC8FEA1D4A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1BD97186-A2DC-4ACC-875F-30F409BF1F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3A943902-A758-4EE8-A6EA-2CACEE427D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76DDEFC4-E6E0-458A-A2C8-A81C8D8670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934DAC2-C470-4C66-80ED-FF5FD44D17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08460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E6D2116-1B82-4770-BFF1-FFE6E37843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25E83A1A-A988-4DA7-9A04-AF376070D7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818E946-076A-4ABD-AC81-85D9E711E8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3CDC8013-844A-4534-B1A5-02B6E5CB83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81821790-D8D6-483D-9BB5-DB6045B2B0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303675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="" xmlns:a16="http://schemas.microsoft.com/office/drawing/2014/main" id="{E2966648-9AEF-486E-80B7-1B073B5300D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vertical 2">
            <a:extLst>
              <a:ext uri="{FF2B5EF4-FFF2-40B4-BE49-F238E27FC236}">
                <a16:creationId xmlns="" xmlns:a16="http://schemas.microsoft.com/office/drawing/2014/main" id="{7BA48E6F-0445-45D0-904B-FF95615E242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64A78A73-4B7A-4BBC-8871-42AD8D9A31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E2F357A-7D96-44FE-A2CE-16694819B5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98B6E535-B281-44E4-906A-CFD3433FE6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86159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389BE5D9-EA0F-460E-9BD0-0D48511628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2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52339EED-106B-4283-9EB1-B60ED47D14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7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B3943F9F-3744-45CD-89CB-DBE8E9CC6A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24/4/2025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58F0BEB1-3D97-47A3-B62F-B658AE82B4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7AB8CFA7-1C6D-4EC3-85C9-6C168AA38D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9276087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E12525F2-9EA5-4809-8BF9-8F07C0DCC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C1F19A7D-44E4-48FE-AC49-867A0307C82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51DB41DB-4681-4FE1-9C9C-4B0C7549CF9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68B11021-B6CD-4E39-B7F2-E719D8568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24/4/2025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97D981B8-C8F9-4CA6-BE51-0DC70436A2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8CA2EEDD-9159-49A5-BB23-7A92DA2724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2483566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6E4DFA88-7D61-4B04-AC5B-149238F44A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9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FEAC91D3-9F4C-4122-851F-B068E5E2988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="" xmlns:a16="http://schemas.microsoft.com/office/drawing/2014/main" id="{4600F3A6-A77B-4F0C-9C45-50751D8C5FE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5" name="Marcador de texto 4">
            <a:extLst>
              <a:ext uri="{FF2B5EF4-FFF2-40B4-BE49-F238E27FC236}">
                <a16:creationId xmlns="" xmlns:a16="http://schemas.microsoft.com/office/drawing/2014/main" id="{CD90B664-9E59-4A8C-BF4D-DA47E02CB29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="" xmlns:a16="http://schemas.microsoft.com/office/drawing/2014/main" id="{DE833550-A2BE-4C1B-87FB-D86739B8AFC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7" name="Marcador de fecha 6">
            <a:extLst>
              <a:ext uri="{FF2B5EF4-FFF2-40B4-BE49-F238E27FC236}">
                <a16:creationId xmlns="" xmlns:a16="http://schemas.microsoft.com/office/drawing/2014/main" id="{61D47751-977E-4ABA-85C4-A680EE267A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24/4/2025</a:t>
            </a:fld>
            <a:endParaRPr lang="es-AR"/>
          </a:p>
        </p:txBody>
      </p:sp>
      <p:sp>
        <p:nvSpPr>
          <p:cNvPr id="8" name="Marcador de pie de página 7">
            <a:extLst>
              <a:ext uri="{FF2B5EF4-FFF2-40B4-BE49-F238E27FC236}">
                <a16:creationId xmlns="" xmlns:a16="http://schemas.microsoft.com/office/drawing/2014/main" id="{CA922137-F7F3-4A81-BDC9-3B1EA4911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="" xmlns:a16="http://schemas.microsoft.com/office/drawing/2014/main" id="{16B4A516-08E5-4E40-ABE7-483723CDC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902589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8F672BA8-C4AF-4F89-BCC5-115C4A42C8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fecha 2">
            <a:extLst>
              <a:ext uri="{FF2B5EF4-FFF2-40B4-BE49-F238E27FC236}">
                <a16:creationId xmlns="" xmlns:a16="http://schemas.microsoft.com/office/drawing/2014/main" id="{062FAF6C-6E1C-4830-B1D3-6B768526C91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24/4/2025</a:t>
            </a:fld>
            <a:endParaRPr lang="es-AR"/>
          </a:p>
        </p:txBody>
      </p:sp>
      <p:sp>
        <p:nvSpPr>
          <p:cNvPr id="4" name="Marcador de pie de página 3">
            <a:extLst>
              <a:ext uri="{FF2B5EF4-FFF2-40B4-BE49-F238E27FC236}">
                <a16:creationId xmlns="" xmlns:a16="http://schemas.microsoft.com/office/drawing/2014/main" id="{F0639D46-C038-4091-9794-A716789A0EA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="" xmlns:a16="http://schemas.microsoft.com/office/drawing/2014/main" id="{9DBB8542-B82E-443F-B191-832E2F4EFF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858105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="" xmlns:a16="http://schemas.microsoft.com/office/drawing/2014/main" id="{3610610D-55E7-4056-85FE-4C7E59076F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24/4/2025</a:t>
            </a:fld>
            <a:endParaRPr lang="es-AR"/>
          </a:p>
        </p:txBody>
      </p:sp>
      <p:sp>
        <p:nvSpPr>
          <p:cNvPr id="3" name="Marcador de pie de página 2">
            <a:extLst>
              <a:ext uri="{FF2B5EF4-FFF2-40B4-BE49-F238E27FC236}">
                <a16:creationId xmlns="" xmlns:a16="http://schemas.microsoft.com/office/drawing/2014/main" id="{9848330D-49C4-44CE-A377-15563D8A87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="" xmlns:a16="http://schemas.microsoft.com/office/drawing/2014/main" id="{7D578E54-5B55-4A5B-B743-FAB5DE6D59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4006413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CE6828C6-F180-430C-B513-B9EEA9CA44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contenido 2">
            <a:extLst>
              <a:ext uri="{FF2B5EF4-FFF2-40B4-BE49-F238E27FC236}">
                <a16:creationId xmlns="" xmlns:a16="http://schemas.microsoft.com/office/drawing/2014/main" id="{B254F4E8-AFAD-4E43-9951-AD27EE88ED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FA6FEC73-37BB-4DFA-B9ED-4F0F0F11379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1B3D7563-7BD0-44B7-A62F-34798489C4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24/4/2025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C758BFEF-55A3-4B69-AB4C-3D40582DCB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4A86F8EF-709E-40F6-A296-83B89C7A57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5549848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="" xmlns:a16="http://schemas.microsoft.com/office/drawing/2014/main" id="{15534A49-CDA6-4569-AC4F-27B51ABE6F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="" xmlns:a16="http://schemas.microsoft.com/office/drawing/2014/main" id="{1656E11D-01D2-415D-B7D1-D730D0513412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9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AR"/>
          </a:p>
        </p:txBody>
      </p:sp>
      <p:sp>
        <p:nvSpPr>
          <p:cNvPr id="4" name="Marcador de texto 3">
            <a:extLst>
              <a:ext uri="{FF2B5EF4-FFF2-40B4-BE49-F238E27FC236}">
                <a16:creationId xmlns="" xmlns:a16="http://schemas.microsoft.com/office/drawing/2014/main" id="{5A9A84DD-3B56-40E3-AF9A-66F94E887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="" xmlns:a16="http://schemas.microsoft.com/office/drawing/2014/main" id="{F527D257-0445-4104-9C0B-9073B2876E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207A22-558F-456C-BBCC-AF301DEA31C8}" type="datetimeFigureOut">
              <a:rPr lang="es-AR" smtClean="0"/>
              <a:t>24/4/2025</a:t>
            </a:fld>
            <a:endParaRPr lang="es-AR"/>
          </a:p>
        </p:txBody>
      </p:sp>
      <p:sp>
        <p:nvSpPr>
          <p:cNvPr id="6" name="Marcador de pie de página 5">
            <a:extLst>
              <a:ext uri="{FF2B5EF4-FFF2-40B4-BE49-F238E27FC236}">
                <a16:creationId xmlns="" xmlns:a16="http://schemas.microsoft.com/office/drawing/2014/main" id="{A6AB6A1D-F4C6-49B7-BEA8-4997C7BBFF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A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="" xmlns:a16="http://schemas.microsoft.com/office/drawing/2014/main" id="{E3E7A46A-FEB6-45BF-B001-6A3162F2A9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17975273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44FF5EFD-7FDE-425F-BDAE-A7CC63BC63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9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ACA9042E-2195-43B6-8922-FF5992EBD3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8A069077-2840-4ED9-8864-AF0E78CF65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207A22-558F-456C-BBCC-AF301DEA31C8}" type="datetimeFigureOut">
              <a:rPr lang="es-AR" smtClean="0"/>
              <a:t>24/4/2025</a:t>
            </a:fld>
            <a:endParaRPr lang="es-AR"/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FE64BECF-7CB5-4F42-90FC-9EA1D9E2F9A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424B2959-A8DB-4229-87B1-066E5E907CE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4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84D8D-AD87-4017-B11E-5319812386C1}" type="slidenum">
              <a:rPr lang="es-AR" smtClean="0"/>
              <a:t>‹Nº›</a:t>
            </a:fld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6685047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="" xmlns:a16="http://schemas.microsoft.com/office/drawing/2014/main" id="{8F3BB691-9FCD-4DFA-B7F8-13E8F15FA9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AR"/>
          </a:p>
        </p:txBody>
      </p:sp>
      <p:sp>
        <p:nvSpPr>
          <p:cNvPr id="3" name="Marcador de texto 2">
            <a:extLst>
              <a:ext uri="{FF2B5EF4-FFF2-40B4-BE49-F238E27FC236}">
                <a16:creationId xmlns="" xmlns:a16="http://schemas.microsoft.com/office/drawing/2014/main" id="{16653FD3-8977-4BE7-98E6-66F4821C0F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AR"/>
          </a:p>
        </p:txBody>
      </p:sp>
      <p:sp>
        <p:nvSpPr>
          <p:cNvPr id="4" name="Marcador de fecha 3">
            <a:extLst>
              <a:ext uri="{FF2B5EF4-FFF2-40B4-BE49-F238E27FC236}">
                <a16:creationId xmlns="" xmlns:a16="http://schemas.microsoft.com/office/drawing/2014/main" id="{2440B916-9FE3-4177-B325-CD5160C9550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7C2CBE2-1AF6-4604-B0E4-5E1CAE2B3D79}" type="datetimeFigureOut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24/4/2025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Marcador de pie de página 4">
            <a:extLst>
              <a:ext uri="{FF2B5EF4-FFF2-40B4-BE49-F238E27FC236}">
                <a16:creationId xmlns="" xmlns:a16="http://schemas.microsoft.com/office/drawing/2014/main" id="{85D7075E-E86B-4DBC-AD58-BE94840D078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="" xmlns:a16="http://schemas.microsoft.com/office/drawing/2014/main" id="{A7CD0BAC-6D86-48F1-BD44-D87DC5F159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EF2889-3440-49A4-8E3C-029AB7C352D5}" type="slidenum">
              <a:rPr lang="es-A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es-A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4352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A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58.png"/><Relationship Id="rId4" Type="http://schemas.openxmlformats.org/officeDocument/2006/relationships/image" Target="../media/image5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12" Type="http://schemas.openxmlformats.org/officeDocument/2006/relationships/image" Target="../media/image16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11" Type="http://schemas.openxmlformats.org/officeDocument/2006/relationships/image" Target="../media/image15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10" Type="http://schemas.openxmlformats.org/officeDocument/2006/relationships/image" Target="../media/image25.png"/><Relationship Id="rId4" Type="http://schemas.openxmlformats.org/officeDocument/2006/relationships/image" Target="../media/image19.png"/><Relationship Id="rId9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1.png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30.png"/><Relationship Id="rId11" Type="http://schemas.openxmlformats.org/officeDocument/2006/relationships/image" Target="../media/image27.png"/><Relationship Id="rId5" Type="http://schemas.openxmlformats.org/officeDocument/2006/relationships/image" Target="../media/image2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png"/><Relationship Id="rId13" Type="http://schemas.openxmlformats.org/officeDocument/2006/relationships/image" Target="../media/image44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38.png"/><Relationship Id="rId12" Type="http://schemas.openxmlformats.org/officeDocument/2006/relationships/image" Target="../media/image43.png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37.png"/><Relationship Id="rId11" Type="http://schemas.openxmlformats.org/officeDocument/2006/relationships/image" Target="../media/image42.png"/><Relationship Id="rId5" Type="http://schemas.openxmlformats.org/officeDocument/2006/relationships/image" Target="../media/image36.png"/><Relationship Id="rId10" Type="http://schemas.openxmlformats.org/officeDocument/2006/relationships/image" Target="../media/image41.png"/><Relationship Id="rId4" Type="http://schemas.openxmlformats.org/officeDocument/2006/relationships/image" Target="../media/image35.png"/><Relationship Id="rId9" Type="http://schemas.openxmlformats.org/officeDocument/2006/relationships/image" Target="../media/image40.png"/><Relationship Id="rId14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microsoft.com/office/2007/relationships/media" Target="../media/media5.mp3"/><Relationship Id="rId7" Type="http://schemas.openxmlformats.org/officeDocument/2006/relationships/image" Target="../media/image47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4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p3"/><Relationship Id="rId9" Type="http://schemas.openxmlformats.org/officeDocument/2006/relationships/image" Target="../media/image4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51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27.png"/><Relationship Id="rId11" Type="http://schemas.openxmlformats.org/officeDocument/2006/relationships/image" Target="../media/image55.png"/><Relationship Id="rId5" Type="http://schemas.openxmlformats.org/officeDocument/2006/relationships/image" Target="../media/image50.png"/><Relationship Id="rId10" Type="http://schemas.openxmlformats.org/officeDocument/2006/relationships/image" Target="../media/image54.png"/><Relationship Id="rId4" Type="http://schemas.openxmlformats.org/officeDocument/2006/relationships/image" Target="../media/image49.png"/><Relationship Id="rId9" Type="http://schemas.openxmlformats.org/officeDocument/2006/relationships/image" Target="../media/image5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08246" y="691314"/>
            <a:ext cx="8286750" cy="196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42120" y="3098856"/>
            <a:ext cx="4508585" cy="27925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94593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38211" y="262189"/>
            <a:ext cx="590551" cy="438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7507" y="589552"/>
            <a:ext cx="9433501" cy="567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4.19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0938209" y="1247274"/>
            <a:ext cx="609600" cy="609600"/>
          </a:xfrm>
          <a:prstGeom prst="rect">
            <a:avLst/>
          </a:prstGeom>
        </p:spPr>
      </p:pic>
      <p:cxnSp>
        <p:nvCxnSpPr>
          <p:cNvPr id="5" name="4 Conector recto"/>
          <p:cNvCxnSpPr/>
          <p:nvPr/>
        </p:nvCxnSpPr>
        <p:spPr>
          <a:xfrm>
            <a:off x="8722583" y="4714455"/>
            <a:ext cx="1381125" cy="483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1451499" y="5119518"/>
            <a:ext cx="18692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>
            <a:off x="5987404" y="5119518"/>
            <a:ext cx="220610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Conector recto"/>
          <p:cNvCxnSpPr/>
          <p:nvPr/>
        </p:nvCxnSpPr>
        <p:spPr>
          <a:xfrm>
            <a:off x="1355246" y="5540624"/>
            <a:ext cx="3120501" cy="4833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11 Conector recto"/>
          <p:cNvCxnSpPr/>
          <p:nvPr/>
        </p:nvCxnSpPr>
        <p:spPr>
          <a:xfrm>
            <a:off x="4158604" y="5961729"/>
            <a:ext cx="3385196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10 Elipse"/>
          <p:cNvSpPr/>
          <p:nvPr/>
        </p:nvSpPr>
        <p:spPr>
          <a:xfrm>
            <a:off x="3092115" y="5545457"/>
            <a:ext cx="721895" cy="4331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Elipse"/>
          <p:cNvSpPr/>
          <p:nvPr/>
        </p:nvSpPr>
        <p:spPr>
          <a:xfrm>
            <a:off x="8361635" y="5545457"/>
            <a:ext cx="1051510" cy="433137"/>
          </a:xfrm>
          <a:prstGeom prst="ellipse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210777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08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1" y="539961"/>
            <a:ext cx="9200147" cy="58523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EF4e_PreintSB_4.20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012905" y="539961"/>
            <a:ext cx="609600" cy="609600"/>
          </a:xfrm>
          <a:prstGeom prst="rect">
            <a:avLst/>
          </a:prstGeom>
        </p:spPr>
      </p:pic>
      <p:cxnSp>
        <p:nvCxnSpPr>
          <p:cNvPr id="4" name="3 Conector recto"/>
          <p:cNvCxnSpPr/>
          <p:nvPr/>
        </p:nvCxnSpPr>
        <p:spPr>
          <a:xfrm>
            <a:off x="4579710" y="3254623"/>
            <a:ext cx="18692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5 Conector recto"/>
          <p:cNvCxnSpPr/>
          <p:nvPr/>
        </p:nvCxnSpPr>
        <p:spPr>
          <a:xfrm>
            <a:off x="6757425" y="3254623"/>
            <a:ext cx="18692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>
            <a:off x="5514318" y="3611560"/>
            <a:ext cx="2402461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7 Conector recto"/>
          <p:cNvCxnSpPr/>
          <p:nvPr/>
        </p:nvCxnSpPr>
        <p:spPr>
          <a:xfrm>
            <a:off x="8052825" y="3625678"/>
            <a:ext cx="186921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615177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1567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51736" y="223841"/>
            <a:ext cx="6268203" cy="6410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3822033" y="1586716"/>
            <a:ext cx="121519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Have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4291265" y="1845951"/>
            <a:ext cx="121519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bought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990475" y="2185737"/>
            <a:ext cx="121519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‘ve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6745707" y="2143837"/>
            <a:ext cx="121519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wanted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3860134" y="2763254"/>
            <a:ext cx="180072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aven’t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read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4291265" y="3010454"/>
            <a:ext cx="174457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aven’t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been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3822033" y="3633537"/>
            <a:ext cx="121519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Has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4152901" y="3864352"/>
            <a:ext cx="121519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lived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445670" y="4199023"/>
            <a:ext cx="121519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‘ve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been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401554" y="4506382"/>
            <a:ext cx="1975185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asn’t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flown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598068" y="4825770"/>
            <a:ext cx="2147637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>
                <a:solidFill>
                  <a:schemeClr val="accent5">
                    <a:lumMod val="75000"/>
                  </a:schemeClr>
                </a:solidFill>
              </a:rPr>
              <a:t>h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asn’t</a:t>
            </a:r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met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3822033" y="5366084"/>
            <a:ext cx="121519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Have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8" name="17 CuadroTexto"/>
          <p:cNvSpPr txBox="1"/>
          <p:nvPr/>
        </p:nvSpPr>
        <p:spPr>
          <a:xfrm>
            <a:off x="6745707" y="5360622"/>
            <a:ext cx="121519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eaten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9" name="18 CuadroTexto"/>
          <p:cNvSpPr txBox="1"/>
          <p:nvPr/>
        </p:nvSpPr>
        <p:spPr>
          <a:xfrm>
            <a:off x="4555959" y="5967663"/>
            <a:ext cx="121519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smtClean="0">
                <a:solidFill>
                  <a:schemeClr val="accent5">
                    <a:lumMod val="75000"/>
                  </a:schemeClr>
                </a:solidFill>
              </a:rPr>
              <a:t>has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20" name="19 CuadroTexto"/>
          <p:cNvSpPr txBox="1"/>
          <p:nvPr/>
        </p:nvSpPr>
        <p:spPr>
          <a:xfrm>
            <a:off x="6990349" y="5967663"/>
            <a:ext cx="1215191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i="1" dirty="0" err="1" smtClean="0">
                <a:solidFill>
                  <a:schemeClr val="accent5">
                    <a:lumMod val="75000"/>
                  </a:schemeClr>
                </a:solidFill>
              </a:rPr>
              <a:t>told</a:t>
            </a:r>
            <a:endParaRPr lang="es-AR" sz="2300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29821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1" y="228600"/>
            <a:ext cx="7048500" cy="6400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CuadroTexto"/>
          <p:cNvSpPr txBox="1"/>
          <p:nvPr/>
        </p:nvSpPr>
        <p:spPr>
          <a:xfrm>
            <a:off x="4014537" y="1125836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went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7383381" y="1125836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was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3473117" y="1764634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Did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5061285" y="1734309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buy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3497180" y="1996755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>
                <a:solidFill>
                  <a:schemeClr val="accent5">
                    <a:lumMod val="75000"/>
                  </a:schemeClr>
                </a:solidFill>
              </a:rPr>
              <a:t> </a:t>
            </a:r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got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3497180" y="2310067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were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4423612" y="2646951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Have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6035841" y="2657857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bought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698957" y="3213560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gave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3" name="12 CuadroTexto"/>
          <p:cNvSpPr txBox="1"/>
          <p:nvPr/>
        </p:nvSpPr>
        <p:spPr>
          <a:xfrm>
            <a:off x="6569245" y="4559972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gone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4" name="13 CuadroTexto"/>
          <p:cNvSpPr txBox="1"/>
          <p:nvPr/>
        </p:nvSpPr>
        <p:spPr>
          <a:xfrm>
            <a:off x="4772525" y="4896856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been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5" name="14 CuadroTexto"/>
          <p:cNvSpPr txBox="1"/>
          <p:nvPr/>
        </p:nvSpPr>
        <p:spPr>
          <a:xfrm>
            <a:off x="4271212" y="5221709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been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6" name="15 CuadroTexto"/>
          <p:cNvSpPr txBox="1"/>
          <p:nvPr/>
        </p:nvSpPr>
        <p:spPr>
          <a:xfrm>
            <a:off x="4748465" y="5534530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gone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7" name="16 CuadroTexto"/>
          <p:cNvSpPr txBox="1"/>
          <p:nvPr/>
        </p:nvSpPr>
        <p:spPr>
          <a:xfrm>
            <a:off x="5061285" y="6063920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i="1" dirty="0" err="1" smtClean="0">
                <a:solidFill>
                  <a:schemeClr val="accent5">
                    <a:lumMod val="75000"/>
                  </a:schemeClr>
                </a:solidFill>
              </a:rPr>
              <a:t>been</a:t>
            </a:r>
            <a:endParaRPr lang="es-AR" sz="2200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8" name="17 Rectángulo"/>
          <p:cNvSpPr/>
          <p:nvPr/>
        </p:nvSpPr>
        <p:spPr>
          <a:xfrm>
            <a:off x="3322480" y="1192811"/>
            <a:ext cx="5989962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9" name="18 Conector recto"/>
          <p:cNvCxnSpPr/>
          <p:nvPr/>
        </p:nvCxnSpPr>
        <p:spPr>
          <a:xfrm>
            <a:off x="5787189" y="1556723"/>
            <a:ext cx="1187115" cy="48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19 Rectángulo"/>
          <p:cNvSpPr/>
          <p:nvPr/>
        </p:nvSpPr>
        <p:spPr>
          <a:xfrm>
            <a:off x="4411582" y="3032119"/>
            <a:ext cx="4527881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1" name="20 Rectángulo"/>
          <p:cNvSpPr/>
          <p:nvPr/>
        </p:nvSpPr>
        <p:spPr>
          <a:xfrm>
            <a:off x="3218205" y="3266181"/>
            <a:ext cx="1434005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" name="2 Rectángulo"/>
          <p:cNvSpPr/>
          <p:nvPr/>
        </p:nvSpPr>
        <p:spPr>
          <a:xfrm>
            <a:off x="9817767" y="4267584"/>
            <a:ext cx="2229187" cy="156966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s-ES" sz="3200" b="1" spc="100" dirty="0" err="1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>
                    <a:alpha val="5700"/>
                  </a:srgb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b</a:t>
            </a:r>
            <a:r>
              <a:rPr lang="es-ES" sz="32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>
                    <a:alpha val="5700"/>
                  </a:srgb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een</a:t>
            </a:r>
            <a:r>
              <a:rPr lang="es-ES" sz="32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>
                    <a:alpha val="5700"/>
                  </a:srgb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</a:t>
            </a:r>
            <a:r>
              <a:rPr lang="es-ES" sz="32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>
                    <a:alpha val="5700"/>
                  </a:srgb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or</a:t>
            </a:r>
            <a:r>
              <a:rPr lang="es-ES" sz="3200" b="1" spc="100" dirty="0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>
                    <a:alpha val="5700"/>
                  </a:srgb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 </a:t>
            </a:r>
            <a:r>
              <a:rPr lang="es-ES" sz="3200" b="1" spc="100" dirty="0" err="1" smtClean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>
                    <a:alpha val="5700"/>
                  </a:srgb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gone</a:t>
            </a:r>
            <a:endParaRPr lang="es-ES" sz="3200" b="1" spc="100" dirty="0" smtClean="0">
              <a:ln w="18000">
                <a:solidFill>
                  <a:schemeClr val="accent1">
                    <a:satMod val="200000"/>
                    <a:tint val="72000"/>
                  </a:schemeClr>
                </a:solidFill>
                <a:prstDash val="solid"/>
              </a:ln>
              <a:solidFill>
                <a:srgbClr val="FF0000">
                  <a:alpha val="5700"/>
                </a:srgbClr>
              </a:solidFill>
              <a:effectLst>
                <a:outerShdw blurRad="25000" dist="20000" dir="16020000" algn="tl">
                  <a:schemeClr val="accent1">
                    <a:satMod val="200000"/>
                    <a:shade val="1000"/>
                    <a:alpha val="60000"/>
                  </a:schemeClr>
                </a:outerShdw>
              </a:effectLst>
            </a:endParaRPr>
          </a:p>
          <a:p>
            <a:pPr algn="ctr"/>
            <a:r>
              <a:rPr lang="es-ES" sz="3200" b="1" spc="100" dirty="0">
                <a:ln w="18000">
                  <a:solidFill>
                    <a:schemeClr val="accent1">
                      <a:satMod val="200000"/>
                      <a:tint val="72000"/>
                    </a:schemeClr>
                  </a:solidFill>
                  <a:prstDash val="solid"/>
                </a:ln>
                <a:solidFill>
                  <a:srgbClr val="FF0000">
                    <a:alpha val="5700"/>
                  </a:srgbClr>
                </a:solidFill>
                <a:effectLst>
                  <a:outerShdw blurRad="25000" dist="20000" dir="16020000" algn="tl">
                    <a:schemeClr val="accent1">
                      <a:satMod val="200000"/>
                      <a:shade val="1000"/>
                      <a:alpha val="60000"/>
                    </a:schemeClr>
                  </a:outerShdw>
                </a:effectLst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35480472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22887" y="309231"/>
            <a:ext cx="6630655" cy="63006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5 CuadroTexto"/>
          <p:cNvSpPr txBox="1"/>
          <p:nvPr/>
        </p:nvSpPr>
        <p:spPr>
          <a:xfrm>
            <a:off x="5177592" y="1671263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bought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7" name="6 CuadroTexto"/>
          <p:cNvSpPr txBox="1"/>
          <p:nvPr/>
        </p:nvSpPr>
        <p:spPr>
          <a:xfrm>
            <a:off x="7415465" y="1667883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sold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7 CuadroTexto"/>
          <p:cNvSpPr txBox="1"/>
          <p:nvPr/>
        </p:nvSpPr>
        <p:spPr>
          <a:xfrm>
            <a:off x="5177592" y="2572509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bought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5300540" y="3459541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got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0" name="9 CuadroTexto"/>
          <p:cNvSpPr txBox="1"/>
          <p:nvPr/>
        </p:nvSpPr>
        <p:spPr>
          <a:xfrm>
            <a:off x="5257801" y="4341151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lost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1" name="10 CuadroTexto"/>
          <p:cNvSpPr txBox="1"/>
          <p:nvPr/>
        </p:nvSpPr>
        <p:spPr>
          <a:xfrm>
            <a:off x="5257801" y="4930699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tried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12" name="11 CuadroTexto"/>
          <p:cNvSpPr txBox="1"/>
          <p:nvPr/>
        </p:nvSpPr>
        <p:spPr>
          <a:xfrm>
            <a:off x="5257801" y="5796972"/>
            <a:ext cx="1275347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200" b="1" dirty="0" err="1" smtClean="0">
                <a:solidFill>
                  <a:schemeClr val="accent5">
                    <a:lumMod val="75000"/>
                  </a:schemeClr>
                </a:solidFill>
              </a:rPr>
              <a:t>had</a:t>
            </a:r>
            <a:endParaRPr lang="es-AR" sz="22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53311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="" xmlns:a16="http://schemas.microsoft.com/office/drawing/2014/main" id="{F609ABDF-BFA9-471E-8F07-4D9C22D830B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50170098"/>
              </p:ext>
            </p:extLst>
          </p:nvPr>
        </p:nvGraphicFramePr>
        <p:xfrm>
          <a:off x="838202" y="1825625"/>
          <a:ext cx="10515597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="" xmlns:a16="http://schemas.microsoft.com/office/drawing/2014/main" val="4154639063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632049557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425087302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4802081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cost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cost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cost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9825343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put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put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put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581054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6573182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read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read</a:t>
                      </a:r>
                      <a:r>
                        <a:rPr lang="es-AR" dirty="0"/>
                        <a:t>  /red/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read</a:t>
                      </a:r>
                      <a:r>
                        <a:rPr lang="es-AR" dirty="0"/>
                        <a:t>  /red/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811499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0033872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5397965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8809041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0970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="" xmlns:a16="http://schemas.microsoft.com/office/drawing/2014/main" id="{CCCEB6B6-32CD-4450-9EDD-FAE53770CE5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6903806"/>
              </p:ext>
            </p:extLst>
          </p:nvPr>
        </p:nvGraphicFramePr>
        <p:xfrm>
          <a:off x="838202" y="1825625"/>
          <a:ext cx="10515597" cy="29667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505199">
                  <a:extLst>
                    <a:ext uri="{9D8B030D-6E8A-4147-A177-3AD203B41FA5}">
                      <a16:colId xmlns="" xmlns:a16="http://schemas.microsoft.com/office/drawing/2014/main" val="435745200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3652830397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261577459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658840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do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did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done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629854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go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went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gone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076914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43446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6655762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4708064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1315554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4056807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30471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="" xmlns:a16="http://schemas.microsoft.com/office/drawing/2014/main" id="{946BF696-10DE-4B03-A378-7530FE70D1A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691110562"/>
              </p:ext>
            </p:extLst>
          </p:nvPr>
        </p:nvGraphicFramePr>
        <p:xfrm>
          <a:off x="838202" y="1825625"/>
          <a:ext cx="10515597" cy="2966720"/>
        </p:xfrm>
        <a:graphic>
          <a:graphicData uri="http://schemas.openxmlformats.org/drawingml/2006/table">
            <a:tbl>
              <a:tblPr firstRow="1" bandRow="1">
                <a:tableStyleId>{F5AB1C69-6EDB-4FF4-983F-18BD219EF322}</a:tableStyleId>
              </a:tblPr>
              <a:tblGrid>
                <a:gridCol w="3505199">
                  <a:extLst>
                    <a:ext uri="{9D8B030D-6E8A-4147-A177-3AD203B41FA5}">
                      <a16:colId xmlns="" xmlns:a16="http://schemas.microsoft.com/office/drawing/2014/main" val="3996809796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3402815020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321121076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1357069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become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became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become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238503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come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came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come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5374811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run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ran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run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2989001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401112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965499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2021126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2746557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516054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="" xmlns:a16="http://schemas.microsoft.com/office/drawing/2014/main" id="{1A63F717-67E9-4187-BC12-0E59C0023092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4894672"/>
              </p:ext>
            </p:extLst>
          </p:nvPr>
        </p:nvGraphicFramePr>
        <p:xfrm>
          <a:off x="838202" y="1825625"/>
          <a:ext cx="10515597" cy="296672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05199">
                  <a:extLst>
                    <a:ext uri="{9D8B030D-6E8A-4147-A177-3AD203B41FA5}">
                      <a16:colId xmlns="" xmlns:a16="http://schemas.microsoft.com/office/drawing/2014/main" val="3547455820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412121261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18736952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5483474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begin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Began</a:t>
                      </a:r>
                      <a:r>
                        <a:rPr lang="es-AR" dirty="0"/>
                        <a:t>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begun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6104180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drink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drank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drunk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4865779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sing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sang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sung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6825706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swim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swam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swum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203859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55272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24083908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8690667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82103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="" xmlns:a16="http://schemas.microsoft.com/office/drawing/2014/main" id="{CBB34276-C348-451D-AE27-E4C5A6E42AEB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70554454"/>
              </p:ext>
            </p:extLst>
          </p:nvPr>
        </p:nvGraphicFramePr>
        <p:xfrm>
          <a:off x="998842" y="589949"/>
          <a:ext cx="10515597" cy="296672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05199">
                  <a:extLst>
                    <a:ext uri="{9D8B030D-6E8A-4147-A177-3AD203B41FA5}">
                      <a16:colId xmlns="" xmlns:a16="http://schemas.microsoft.com/office/drawing/2014/main" val="3035227593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2700076580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162177162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6479049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break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broke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broken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523258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drive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drove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driven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292564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eat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ate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eaten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146621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fall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fell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fa</a:t>
                      </a:r>
                      <a:r>
                        <a:rPr lang="es-AR" u="sng" dirty="0"/>
                        <a:t>ll</a:t>
                      </a:r>
                      <a:r>
                        <a:rPr lang="es-AR" dirty="0"/>
                        <a:t>en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8555414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forget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forgot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forgo</a:t>
                      </a:r>
                      <a:r>
                        <a:rPr lang="es-AR" u="sng" dirty="0" err="1"/>
                        <a:t>tt</a:t>
                      </a:r>
                      <a:r>
                        <a:rPr lang="es-AR" dirty="0" err="1"/>
                        <a:t>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0238880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got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got</a:t>
                      </a:r>
                      <a:r>
                        <a:rPr lang="es-AR" dirty="0"/>
                        <a:t>    (</a:t>
                      </a:r>
                      <a:r>
                        <a:rPr lang="es-AR" dirty="0" err="1"/>
                        <a:t>gotten</a:t>
                      </a:r>
                      <a:r>
                        <a:rPr lang="es-AR" dirty="0"/>
                        <a:t>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6805977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give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gave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given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17156047"/>
                  </a:ext>
                </a:extLst>
              </a:tr>
            </a:tbl>
          </a:graphicData>
        </a:graphic>
      </p:graphicFrame>
      <p:graphicFrame>
        <p:nvGraphicFramePr>
          <p:cNvPr id="5" name="Tabla 5">
            <a:extLst>
              <a:ext uri="{FF2B5EF4-FFF2-40B4-BE49-F238E27FC236}">
                <a16:creationId xmlns="" xmlns:a16="http://schemas.microsoft.com/office/drawing/2014/main" id="{E5DB9B21-20B5-4A9F-92A9-D472283DB50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6420126"/>
              </p:ext>
            </p:extLst>
          </p:nvPr>
        </p:nvGraphicFramePr>
        <p:xfrm>
          <a:off x="998839" y="3556669"/>
          <a:ext cx="10515597" cy="161308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05199">
                  <a:extLst>
                    <a:ext uri="{9D8B030D-6E8A-4147-A177-3AD203B41FA5}">
                      <a16:colId xmlns="" xmlns:a16="http://schemas.microsoft.com/office/drawing/2014/main" val="3767828769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4281268739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489611320"/>
                    </a:ext>
                  </a:extLst>
                </a:gridCol>
              </a:tblGrid>
              <a:tr h="40327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00870227"/>
                  </a:ext>
                </a:extLst>
              </a:tr>
              <a:tr h="403270">
                <a:tc>
                  <a:txBody>
                    <a:bodyPr/>
                    <a:lstStyle/>
                    <a:p>
                      <a:r>
                        <a:rPr lang="es-AR" dirty="0" err="1"/>
                        <a:t>see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saw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seen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381041351"/>
                  </a:ext>
                </a:extLst>
              </a:tr>
              <a:tr h="403270">
                <a:tc>
                  <a:txBody>
                    <a:bodyPr/>
                    <a:lstStyle/>
                    <a:p>
                      <a:r>
                        <a:rPr lang="es-AR" dirty="0" err="1"/>
                        <a:t>speak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spoke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spoken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71130167"/>
                  </a:ext>
                </a:extLst>
              </a:tr>
              <a:tr h="403270">
                <a:tc>
                  <a:txBody>
                    <a:bodyPr/>
                    <a:lstStyle/>
                    <a:p>
                      <a:r>
                        <a:rPr lang="es-AR" dirty="0" err="1"/>
                        <a:t>take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took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taken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99271503"/>
                  </a:ext>
                </a:extLst>
              </a:tr>
            </a:tbl>
          </a:graphicData>
        </a:graphic>
      </p:graphicFrame>
      <p:graphicFrame>
        <p:nvGraphicFramePr>
          <p:cNvPr id="6" name="Tabla 6">
            <a:extLst>
              <a:ext uri="{FF2B5EF4-FFF2-40B4-BE49-F238E27FC236}">
                <a16:creationId xmlns="" xmlns:a16="http://schemas.microsoft.com/office/drawing/2014/main" id="{EE20293B-CA89-4A58-AD36-B26945F36C7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97833293"/>
              </p:ext>
            </p:extLst>
          </p:nvPr>
        </p:nvGraphicFramePr>
        <p:xfrm>
          <a:off x="998839" y="5169755"/>
          <a:ext cx="10515597" cy="1140207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3505199">
                  <a:extLst>
                    <a:ext uri="{9D8B030D-6E8A-4147-A177-3AD203B41FA5}">
                      <a16:colId xmlns="" xmlns:a16="http://schemas.microsoft.com/office/drawing/2014/main" val="2579696136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517664589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3730690902"/>
                    </a:ext>
                  </a:extLst>
                </a:gridCol>
              </a:tblGrid>
              <a:tr h="380069">
                <a:tc>
                  <a:txBody>
                    <a:bodyPr/>
                    <a:lstStyle/>
                    <a:p>
                      <a:r>
                        <a:rPr lang="es-AR" dirty="0" err="1"/>
                        <a:t>write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wrote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wri</a:t>
                      </a:r>
                      <a:r>
                        <a:rPr lang="es-AR" u="sng" dirty="0" err="1"/>
                        <a:t>tt</a:t>
                      </a:r>
                      <a:r>
                        <a:rPr lang="es-AR" dirty="0" err="1"/>
                        <a:t>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67059967"/>
                  </a:ext>
                </a:extLst>
              </a:tr>
              <a:tr h="380069">
                <a:tc>
                  <a:txBody>
                    <a:bodyPr/>
                    <a:lstStyle/>
                    <a:p>
                      <a:r>
                        <a:rPr lang="es-AR" dirty="0" err="1"/>
                        <a:t>wake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woke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woken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87005509"/>
                  </a:ext>
                </a:extLst>
              </a:tr>
              <a:tr h="380069">
                <a:tc>
                  <a:txBody>
                    <a:bodyPr/>
                    <a:lstStyle/>
                    <a:p>
                      <a:r>
                        <a:rPr lang="es-AR" dirty="0" err="1"/>
                        <a:t>wear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wore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worn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4831465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09252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452" y="465540"/>
            <a:ext cx="11837773" cy="38666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36303" y="4476572"/>
            <a:ext cx="4868447" cy="21218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0350" y="4476572"/>
            <a:ext cx="13906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90416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="" xmlns:a16="http://schemas.microsoft.com/office/drawing/2014/main" id="{DAE8ECC4-7D95-490D-A6DB-4171193E98F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181254555"/>
              </p:ext>
            </p:extLst>
          </p:nvPr>
        </p:nvGraphicFramePr>
        <p:xfrm>
          <a:off x="838202" y="1825625"/>
          <a:ext cx="10515597" cy="296672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505199">
                  <a:extLst>
                    <a:ext uri="{9D8B030D-6E8A-4147-A177-3AD203B41FA5}">
                      <a16:colId xmlns="" xmlns:a16="http://schemas.microsoft.com/office/drawing/2014/main" val="2523011108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1700380294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2036693626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14896381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bring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brought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brought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492012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buy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bought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bought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60890987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catch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caught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caught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172610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teach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taught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taught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0591494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think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thought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thought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04478773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32211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139739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64688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="" xmlns:a16="http://schemas.microsoft.com/office/drawing/2014/main" id="{54E49DFD-90C0-43D9-8652-92D262F57B9F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633350770"/>
              </p:ext>
            </p:extLst>
          </p:nvPr>
        </p:nvGraphicFramePr>
        <p:xfrm>
          <a:off x="838199" y="1556951"/>
          <a:ext cx="10515597" cy="293186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05199">
                  <a:extLst>
                    <a:ext uri="{9D8B030D-6E8A-4147-A177-3AD203B41FA5}">
                      <a16:colId xmlns="" xmlns:a16="http://schemas.microsoft.com/office/drawing/2014/main" val="2834953013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3268979526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1622380115"/>
                    </a:ext>
                  </a:extLst>
                </a:gridCol>
              </a:tblGrid>
              <a:tr h="366483">
                <a:tc>
                  <a:txBody>
                    <a:bodyPr/>
                    <a:lstStyle/>
                    <a:p>
                      <a:r>
                        <a:rPr lang="es-AR" dirty="0" err="1"/>
                        <a:t>tell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told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told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86033265"/>
                  </a:ext>
                </a:extLst>
              </a:tr>
              <a:tr h="366483">
                <a:tc>
                  <a:txBody>
                    <a:bodyPr/>
                    <a:lstStyle/>
                    <a:p>
                      <a:r>
                        <a:rPr lang="es-AR" dirty="0" err="1"/>
                        <a:t>build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built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built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36672899"/>
                  </a:ext>
                </a:extLst>
              </a:tr>
              <a:tr h="366483">
                <a:tc>
                  <a:txBody>
                    <a:bodyPr/>
                    <a:lstStyle/>
                    <a:p>
                      <a:r>
                        <a:rPr lang="es-AR" dirty="0" err="1"/>
                        <a:t>feel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felt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felt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64677248"/>
                  </a:ext>
                </a:extLst>
              </a:tr>
              <a:tr h="366483">
                <a:tc>
                  <a:txBody>
                    <a:bodyPr/>
                    <a:lstStyle/>
                    <a:p>
                      <a:r>
                        <a:rPr lang="es-AR" dirty="0" err="1"/>
                        <a:t>find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found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found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63291367"/>
                  </a:ext>
                </a:extLst>
              </a:tr>
              <a:tr h="366483">
                <a:tc>
                  <a:txBody>
                    <a:bodyPr/>
                    <a:lstStyle/>
                    <a:p>
                      <a:r>
                        <a:rPr lang="es-AR" dirty="0"/>
                        <a:t>get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got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got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31408128"/>
                  </a:ext>
                </a:extLst>
              </a:tr>
              <a:tr h="366483">
                <a:tc>
                  <a:txBody>
                    <a:bodyPr/>
                    <a:lstStyle/>
                    <a:p>
                      <a:r>
                        <a:rPr lang="es-AR" dirty="0" err="1"/>
                        <a:t>have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had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had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57148744"/>
                  </a:ext>
                </a:extLst>
              </a:tr>
              <a:tr h="366483">
                <a:tc>
                  <a:txBody>
                    <a:bodyPr/>
                    <a:lstStyle/>
                    <a:p>
                      <a:r>
                        <a:rPr lang="es-AR" dirty="0" err="1"/>
                        <a:t>hear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heard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heard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13734261"/>
                  </a:ext>
                </a:extLst>
              </a:tr>
              <a:tr h="366483">
                <a:tc>
                  <a:txBody>
                    <a:bodyPr/>
                    <a:lstStyle/>
                    <a:p>
                      <a:r>
                        <a:rPr lang="es-AR" dirty="0" err="1"/>
                        <a:t>leave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left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left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190701360"/>
                  </a:ext>
                </a:extLst>
              </a:tr>
            </a:tbl>
          </a:graphicData>
        </a:graphic>
      </p:graphicFrame>
      <p:graphicFrame>
        <p:nvGraphicFramePr>
          <p:cNvPr id="7" name="Tabla 7">
            <a:extLst>
              <a:ext uri="{FF2B5EF4-FFF2-40B4-BE49-F238E27FC236}">
                <a16:creationId xmlns="" xmlns:a16="http://schemas.microsoft.com/office/drawing/2014/main" id="{0257EBD6-5611-48E0-BB77-2ABECFE1868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849604"/>
              </p:ext>
            </p:extLst>
          </p:nvPr>
        </p:nvGraphicFramePr>
        <p:xfrm>
          <a:off x="838210" y="4488815"/>
          <a:ext cx="10515597" cy="1563918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05199">
                  <a:extLst>
                    <a:ext uri="{9D8B030D-6E8A-4147-A177-3AD203B41FA5}">
                      <a16:colId xmlns="" xmlns:a16="http://schemas.microsoft.com/office/drawing/2014/main" val="2893325361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1846092259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340131943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es-AR" dirty="0"/>
                        <a:t>stand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stood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stood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65117595"/>
                  </a:ext>
                </a:extLst>
              </a:tr>
              <a:tr h="399386">
                <a:tc>
                  <a:txBody>
                    <a:bodyPr/>
                    <a:lstStyle/>
                    <a:p>
                      <a:r>
                        <a:rPr lang="es-AR" dirty="0"/>
                        <a:t>lose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lost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lost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856824989"/>
                  </a:ext>
                </a:extLst>
              </a:tr>
              <a:tr h="399386">
                <a:tc>
                  <a:txBody>
                    <a:bodyPr/>
                    <a:lstStyle/>
                    <a:p>
                      <a:r>
                        <a:rPr lang="es-AR" dirty="0" err="1"/>
                        <a:t>make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made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made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71660911"/>
                  </a:ext>
                </a:extLst>
              </a:tr>
              <a:tr h="399386">
                <a:tc>
                  <a:txBody>
                    <a:bodyPr/>
                    <a:lstStyle/>
                    <a:p>
                      <a:r>
                        <a:rPr lang="es-AR" dirty="0" err="1"/>
                        <a:t>meet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met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met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59930656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87490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8">
            <a:extLst>
              <a:ext uri="{FF2B5EF4-FFF2-40B4-BE49-F238E27FC236}">
                <a16:creationId xmlns="" xmlns:a16="http://schemas.microsoft.com/office/drawing/2014/main" id="{BCD08807-C21E-4700-9C0B-67DA3574531D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82463446"/>
              </p:ext>
            </p:extLst>
          </p:nvPr>
        </p:nvGraphicFramePr>
        <p:xfrm>
          <a:off x="838202" y="1825631"/>
          <a:ext cx="10515597" cy="2482675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05199">
                  <a:extLst>
                    <a:ext uri="{9D8B030D-6E8A-4147-A177-3AD203B41FA5}">
                      <a16:colId xmlns="" xmlns:a16="http://schemas.microsoft.com/office/drawing/2014/main" val="2357250477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2507629522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916108119"/>
                    </a:ext>
                  </a:extLst>
                </a:gridCol>
              </a:tblGrid>
              <a:tr h="393312">
                <a:tc>
                  <a:txBody>
                    <a:bodyPr/>
                    <a:lstStyle/>
                    <a:p>
                      <a:r>
                        <a:rPr lang="es-AR" dirty="0" err="1"/>
                        <a:t>spend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spent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spent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88556133"/>
                  </a:ext>
                </a:extLst>
              </a:tr>
              <a:tr h="393312">
                <a:tc>
                  <a:txBody>
                    <a:bodyPr/>
                    <a:lstStyle/>
                    <a:p>
                      <a:r>
                        <a:rPr lang="es-AR" dirty="0" err="1"/>
                        <a:t>pay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paid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paid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786036868"/>
                  </a:ext>
                </a:extLst>
              </a:tr>
              <a:tr h="393312">
                <a:tc>
                  <a:txBody>
                    <a:bodyPr/>
                    <a:lstStyle/>
                    <a:p>
                      <a:r>
                        <a:rPr lang="es-AR" dirty="0" err="1"/>
                        <a:t>say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said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said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737157787"/>
                  </a:ext>
                </a:extLst>
              </a:tr>
              <a:tr h="516115">
                <a:tc>
                  <a:txBody>
                    <a:bodyPr/>
                    <a:lstStyle/>
                    <a:p>
                      <a:r>
                        <a:rPr lang="es-AR" dirty="0" err="1"/>
                        <a:t>send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sent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sent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841503743"/>
                  </a:ext>
                </a:extLst>
              </a:tr>
              <a:tr h="393312">
                <a:tc>
                  <a:txBody>
                    <a:bodyPr/>
                    <a:lstStyle/>
                    <a:p>
                      <a:r>
                        <a:rPr lang="es-AR" dirty="0" err="1"/>
                        <a:t>sit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sat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sat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25348335"/>
                  </a:ext>
                </a:extLst>
              </a:tr>
              <a:tr h="393312">
                <a:tc>
                  <a:txBody>
                    <a:bodyPr/>
                    <a:lstStyle/>
                    <a:p>
                      <a:r>
                        <a:rPr lang="es-AR" dirty="0" err="1"/>
                        <a:t>sleep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slept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slept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72682312"/>
                  </a:ext>
                </a:extLst>
              </a:tr>
            </a:tbl>
          </a:graphicData>
        </a:graphic>
      </p:graphicFrame>
      <p:graphicFrame>
        <p:nvGraphicFramePr>
          <p:cNvPr id="5" name="Tabla 5">
            <a:extLst>
              <a:ext uri="{FF2B5EF4-FFF2-40B4-BE49-F238E27FC236}">
                <a16:creationId xmlns="" xmlns:a16="http://schemas.microsoft.com/office/drawing/2014/main" id="{6ADA38F3-29D4-4DDC-B2DB-6216831C5BD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607123"/>
              </p:ext>
            </p:extLst>
          </p:nvPr>
        </p:nvGraphicFramePr>
        <p:xfrm>
          <a:off x="838202" y="4308300"/>
          <a:ext cx="10515597" cy="1733472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505199">
                  <a:extLst>
                    <a:ext uri="{9D8B030D-6E8A-4147-A177-3AD203B41FA5}">
                      <a16:colId xmlns="" xmlns:a16="http://schemas.microsoft.com/office/drawing/2014/main" val="3645629036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3061171985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2895227343"/>
                    </a:ext>
                  </a:extLst>
                </a:gridCol>
              </a:tblGrid>
              <a:tr h="433368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28717662"/>
                  </a:ext>
                </a:extLst>
              </a:tr>
              <a:tr h="433368">
                <a:tc>
                  <a:txBody>
                    <a:bodyPr/>
                    <a:lstStyle/>
                    <a:p>
                      <a:r>
                        <a:rPr lang="es-AR" dirty="0" err="1"/>
                        <a:t>understand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understood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understood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31241890"/>
                  </a:ext>
                </a:extLst>
              </a:tr>
              <a:tr h="433368">
                <a:tc>
                  <a:txBody>
                    <a:bodyPr/>
                    <a:lstStyle/>
                    <a:p>
                      <a:r>
                        <a:rPr lang="es-AR" dirty="0" err="1">
                          <a:solidFill>
                            <a:srgbClr val="FF0000"/>
                          </a:solidFill>
                        </a:rPr>
                        <a:t>win</a:t>
                      </a:r>
                      <a:endParaRPr lang="es-AR" dirty="0">
                        <a:solidFill>
                          <a:srgbClr val="FF000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>
                          <a:solidFill>
                            <a:srgbClr val="FF0000"/>
                          </a:solidFill>
                        </a:rPr>
                        <a:t>won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>
                          <a:solidFill>
                            <a:srgbClr val="FF0000"/>
                          </a:solidFill>
                        </a:rPr>
                        <a:t>won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66549853"/>
                  </a:ext>
                </a:extLst>
              </a:tr>
              <a:tr h="433368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1533682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4449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="" xmlns:a16="http://schemas.microsoft.com/office/drawing/2014/main" id="{4EF4B6E6-4684-42FF-A48C-6E379558BC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3665906"/>
              </p:ext>
            </p:extLst>
          </p:nvPr>
        </p:nvGraphicFramePr>
        <p:xfrm>
          <a:off x="838202" y="1825625"/>
          <a:ext cx="10515597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="" xmlns:a16="http://schemas.microsoft.com/office/drawing/2014/main" val="2513096286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3801976721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111543359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28420195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fly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flew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flown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43994094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know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knew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known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2257459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 err="1"/>
                        <a:t>draw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drew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drawn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8708288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836057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07045953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99766038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69867046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158285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la 4">
            <a:extLst>
              <a:ext uri="{FF2B5EF4-FFF2-40B4-BE49-F238E27FC236}">
                <a16:creationId xmlns="" xmlns:a16="http://schemas.microsoft.com/office/drawing/2014/main" id="{F85EA572-9D3B-4EFD-B1B2-11603E84FA86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33360254"/>
              </p:ext>
            </p:extLst>
          </p:nvPr>
        </p:nvGraphicFramePr>
        <p:xfrm>
          <a:off x="838202" y="1825625"/>
          <a:ext cx="10515597" cy="29667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199">
                  <a:extLst>
                    <a:ext uri="{9D8B030D-6E8A-4147-A177-3AD203B41FA5}">
                      <a16:colId xmlns="" xmlns:a16="http://schemas.microsoft.com/office/drawing/2014/main" val="1213224467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2889816505"/>
                    </a:ext>
                  </a:extLst>
                </a:gridCol>
                <a:gridCol w="3505199">
                  <a:extLst>
                    <a:ext uri="{9D8B030D-6E8A-4147-A177-3AD203B41FA5}">
                      <a16:colId xmlns="" xmlns:a16="http://schemas.microsoft.com/office/drawing/2014/main" val="164014105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896024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BE  am – </a:t>
                      </a:r>
                      <a:r>
                        <a:rPr lang="es-AR" dirty="0" err="1"/>
                        <a:t>is</a:t>
                      </a:r>
                      <a:r>
                        <a:rPr lang="es-AR" dirty="0"/>
                        <a:t> - are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/>
                        <a:t>BE  </a:t>
                      </a:r>
                      <a:r>
                        <a:rPr lang="es-AR" dirty="0" err="1"/>
                        <a:t>was</a:t>
                      </a:r>
                      <a:r>
                        <a:rPr lang="es-AR" dirty="0"/>
                        <a:t> </a:t>
                      </a:r>
                      <a:r>
                        <a:rPr lang="es-AR" dirty="0" err="1"/>
                        <a:t>were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been</a:t>
                      </a:r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19581462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s-AR" dirty="0"/>
                        <a:t>can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s-AR" dirty="0" err="1"/>
                        <a:t>could</a:t>
                      </a:r>
                      <a:endParaRPr lang="es-A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0854528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204986365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98351061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5291635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411377554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s-AR" dirty="0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77894335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333349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28" y="158671"/>
            <a:ext cx="2990851" cy="885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430" y="1044492"/>
            <a:ext cx="8524623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276" y="3403941"/>
            <a:ext cx="1019175" cy="333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7316" y="3456574"/>
            <a:ext cx="1724025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3510" y="3456574"/>
            <a:ext cx="111442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451" y="3881449"/>
            <a:ext cx="265321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62187" y="6222853"/>
            <a:ext cx="1581151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1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47935" y="3827805"/>
            <a:ext cx="2602079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2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1297" y="6180981"/>
            <a:ext cx="4476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3" name="Picture 1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9053" y="1370355"/>
            <a:ext cx="2409825" cy="4848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84" name="Picture 12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52097" y="6180981"/>
            <a:ext cx="1085851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51325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81" y="638426"/>
            <a:ext cx="2428875" cy="2428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36047" y="3067301"/>
            <a:ext cx="1628775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83481" y="667001"/>
            <a:ext cx="2381251" cy="2371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9149" y="3029201"/>
            <a:ext cx="1466851" cy="323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2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33" y="667001"/>
            <a:ext cx="2428875" cy="239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6934" y="3053268"/>
            <a:ext cx="3095625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4" name="Picture 8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83809" y="3855620"/>
            <a:ext cx="5690937" cy="2419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5" name="Picture 9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15" y="5647322"/>
            <a:ext cx="2495551" cy="400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6" name="Picture 10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153" y="5326735"/>
            <a:ext cx="971551" cy="2952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6890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61150" y="860399"/>
            <a:ext cx="4819148" cy="53950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4.1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749589" y="98257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975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675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3691" y="864022"/>
            <a:ext cx="6690023" cy="2673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789" y="863908"/>
            <a:ext cx="4281739" cy="4395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790" y="1303424"/>
            <a:ext cx="2018047" cy="3783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7791" y="1681810"/>
            <a:ext cx="5099885" cy="51884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059" y="2200654"/>
            <a:ext cx="2432636" cy="357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059" y="2606181"/>
            <a:ext cx="4032836" cy="4120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53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76061" y="3058464"/>
            <a:ext cx="2440907" cy="3655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4.13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5911516" y="4002506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5914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26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7759" y="637678"/>
            <a:ext cx="9512748" cy="55367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31705" y="1397167"/>
            <a:ext cx="1828800" cy="285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006" y="2111797"/>
            <a:ext cx="1343025" cy="276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4469" y="2489790"/>
            <a:ext cx="1733551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4" name="Picture 6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7725" y="4767199"/>
            <a:ext cx="1850859" cy="2484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5" name="Picture 7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31683" y="3282240"/>
            <a:ext cx="1866900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6" name="Picture 8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02029" y="3627308"/>
            <a:ext cx="1835067" cy="212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7" name="Picture 9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004" y="4306557"/>
            <a:ext cx="1371600" cy="314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4.14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11024937" y="332874"/>
            <a:ext cx="609600" cy="609600"/>
          </a:xfrm>
          <a:prstGeom prst="rect">
            <a:avLst/>
          </a:prstGeom>
        </p:spPr>
      </p:pic>
      <p:pic>
        <p:nvPicPr>
          <p:cNvPr id="7178" name="Picture 10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713" y="2849139"/>
            <a:ext cx="1908219" cy="2598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9" name="Picture 11"/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7197" y="5788883"/>
            <a:ext cx="1619251" cy="24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603862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8291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8640" y="784815"/>
            <a:ext cx="4733925" cy="326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7441" y="861201"/>
            <a:ext cx="6003507" cy="5515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EF4e_PreintSB_4.1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616243" y="5025189"/>
            <a:ext cx="609600" cy="609600"/>
          </a:xfrm>
          <a:prstGeom prst="rect">
            <a:avLst/>
          </a:prstGeom>
        </p:spPr>
      </p:pic>
      <p:pic>
        <p:nvPicPr>
          <p:cNvPr id="5" name="EF4e_PreintSB_4.18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482641" y="175211"/>
            <a:ext cx="609600" cy="609600"/>
          </a:xfrm>
          <a:prstGeom prst="rect">
            <a:avLst/>
          </a:prstGeom>
        </p:spPr>
      </p:pic>
      <p:sp>
        <p:nvSpPr>
          <p:cNvPr id="7" name="6 CuadroTexto"/>
          <p:cNvSpPr txBox="1"/>
          <p:nvPr/>
        </p:nvSpPr>
        <p:spPr>
          <a:xfrm>
            <a:off x="7002379" y="2273968"/>
            <a:ext cx="113096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i="1" dirty="0" err="1" smtClean="0"/>
              <a:t>Have</a:t>
            </a:r>
            <a:endParaRPr lang="es-AR" sz="2300" b="1" i="1" dirty="0"/>
          </a:p>
        </p:txBody>
      </p:sp>
      <p:sp>
        <p:nvSpPr>
          <p:cNvPr id="10" name="9 CuadroTexto"/>
          <p:cNvSpPr txBox="1"/>
          <p:nvPr/>
        </p:nvSpPr>
        <p:spPr>
          <a:xfrm>
            <a:off x="8899359" y="2273968"/>
            <a:ext cx="113096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i="1" dirty="0" err="1" smtClean="0"/>
              <a:t>been</a:t>
            </a:r>
            <a:endParaRPr lang="es-AR" sz="2300" b="1" i="1" dirty="0"/>
          </a:p>
        </p:txBody>
      </p:sp>
      <p:sp>
        <p:nvSpPr>
          <p:cNvPr id="11" name="10 CuadroTexto"/>
          <p:cNvSpPr txBox="1"/>
          <p:nvPr/>
        </p:nvSpPr>
        <p:spPr>
          <a:xfrm>
            <a:off x="7658227" y="2958680"/>
            <a:ext cx="113096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i="1" dirty="0" err="1"/>
              <a:t>h</a:t>
            </a:r>
            <a:r>
              <a:rPr lang="es-MX" sz="2300" b="1" i="1" dirty="0" err="1" smtClean="0"/>
              <a:t>ave</a:t>
            </a:r>
            <a:endParaRPr lang="es-AR" sz="2300" b="1" i="1" dirty="0"/>
          </a:p>
        </p:txBody>
      </p:sp>
      <p:sp>
        <p:nvSpPr>
          <p:cNvPr id="12" name="11 CuadroTexto"/>
          <p:cNvSpPr txBox="1"/>
          <p:nvPr/>
        </p:nvSpPr>
        <p:spPr>
          <a:xfrm>
            <a:off x="6821905" y="3978097"/>
            <a:ext cx="113096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i="1" dirty="0" err="1" smtClean="0"/>
              <a:t>buy</a:t>
            </a:r>
            <a:endParaRPr lang="es-AR" sz="2300" b="1" i="1" dirty="0"/>
          </a:p>
        </p:txBody>
      </p:sp>
      <p:sp>
        <p:nvSpPr>
          <p:cNvPr id="13" name="12 CuadroTexto"/>
          <p:cNvSpPr txBox="1"/>
          <p:nvPr/>
        </p:nvSpPr>
        <p:spPr>
          <a:xfrm>
            <a:off x="9464843" y="2991871"/>
            <a:ext cx="113096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i="1" dirty="0" err="1" smtClean="0"/>
              <a:t>went</a:t>
            </a:r>
            <a:endParaRPr lang="es-AR" sz="2300" b="1" i="1" dirty="0"/>
          </a:p>
        </p:txBody>
      </p:sp>
      <p:sp>
        <p:nvSpPr>
          <p:cNvPr id="14" name="13 CuadroTexto"/>
          <p:cNvSpPr txBox="1"/>
          <p:nvPr/>
        </p:nvSpPr>
        <p:spPr>
          <a:xfrm>
            <a:off x="8285747" y="3721768"/>
            <a:ext cx="113096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i="1" dirty="0" err="1" smtClean="0"/>
              <a:t>did</a:t>
            </a:r>
            <a:endParaRPr lang="es-AR" sz="2300" b="1" i="1" dirty="0"/>
          </a:p>
        </p:txBody>
      </p:sp>
      <p:sp>
        <p:nvSpPr>
          <p:cNvPr id="15" name="14 CuadroTexto"/>
          <p:cNvSpPr txBox="1"/>
          <p:nvPr/>
        </p:nvSpPr>
        <p:spPr>
          <a:xfrm>
            <a:off x="7154779" y="4409440"/>
            <a:ext cx="1130968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2300" b="1" i="1" dirty="0" err="1" smtClean="0"/>
              <a:t>bought</a:t>
            </a:r>
            <a:endParaRPr lang="es-AR" sz="2300" b="1" i="1" dirty="0"/>
          </a:p>
        </p:txBody>
      </p:sp>
      <p:sp>
        <p:nvSpPr>
          <p:cNvPr id="16" name="15 Rectángulo"/>
          <p:cNvSpPr/>
          <p:nvPr/>
        </p:nvSpPr>
        <p:spPr>
          <a:xfrm>
            <a:off x="1778168" y="2542825"/>
            <a:ext cx="1410200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17" name="16 Conector recto"/>
          <p:cNvCxnSpPr/>
          <p:nvPr/>
        </p:nvCxnSpPr>
        <p:spPr>
          <a:xfrm>
            <a:off x="7595184" y="3728727"/>
            <a:ext cx="1969921" cy="48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17 Rectángulo"/>
          <p:cNvSpPr/>
          <p:nvPr/>
        </p:nvSpPr>
        <p:spPr>
          <a:xfrm>
            <a:off x="2540669" y="3382096"/>
            <a:ext cx="2404310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Rectángulo"/>
          <p:cNvSpPr/>
          <p:nvPr/>
        </p:nvSpPr>
        <p:spPr>
          <a:xfrm>
            <a:off x="1616243" y="3687841"/>
            <a:ext cx="1848852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</p:spTree>
    <p:extLst>
      <p:ext uri="{BB962C8B-B14F-4D97-AF65-F5344CB8AC3E}">
        <p14:creationId xmlns:p14="http://schemas.microsoft.com/office/powerpoint/2010/main" val="256029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110206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1" dur="1586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7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791" y="293303"/>
            <a:ext cx="6202043" cy="195276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8429" y="3022744"/>
            <a:ext cx="6944740" cy="34195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EF4e_PreintSB_4.17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988593" y="3664359"/>
            <a:ext cx="609600" cy="609600"/>
          </a:xfrm>
          <a:prstGeom prst="rect">
            <a:avLst/>
          </a:prstGeom>
        </p:spPr>
      </p:pic>
      <p:sp>
        <p:nvSpPr>
          <p:cNvPr id="4" name="3 Rectángulo"/>
          <p:cNvSpPr/>
          <p:nvPr/>
        </p:nvSpPr>
        <p:spPr>
          <a:xfrm>
            <a:off x="473425" y="585739"/>
            <a:ext cx="3462337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4" name="13 Rectángulo"/>
          <p:cNvSpPr/>
          <p:nvPr/>
        </p:nvSpPr>
        <p:spPr>
          <a:xfrm>
            <a:off x="473425" y="1355009"/>
            <a:ext cx="81915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5" name="14 Rectángulo"/>
          <p:cNvSpPr/>
          <p:nvPr/>
        </p:nvSpPr>
        <p:spPr>
          <a:xfrm>
            <a:off x="629531" y="4408575"/>
            <a:ext cx="4352043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6" name="5 CuadroTexto"/>
          <p:cNvSpPr txBox="1"/>
          <p:nvPr/>
        </p:nvSpPr>
        <p:spPr>
          <a:xfrm>
            <a:off x="1095376" y="216979"/>
            <a:ext cx="857250" cy="184666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s-AR" dirty="0"/>
          </a:p>
        </p:txBody>
      </p:sp>
      <p:sp>
        <p:nvSpPr>
          <p:cNvPr id="18" name="17 Rectángulo"/>
          <p:cNvSpPr/>
          <p:nvPr/>
        </p:nvSpPr>
        <p:spPr>
          <a:xfrm>
            <a:off x="473425" y="833078"/>
            <a:ext cx="895350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19" name="18 Rectángulo"/>
          <p:cNvSpPr/>
          <p:nvPr/>
        </p:nvSpPr>
        <p:spPr>
          <a:xfrm>
            <a:off x="603341" y="3534477"/>
            <a:ext cx="4522112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20" name="19 Rectángulo"/>
          <p:cNvSpPr/>
          <p:nvPr/>
        </p:nvSpPr>
        <p:spPr>
          <a:xfrm>
            <a:off x="473425" y="1076585"/>
            <a:ext cx="1944922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cxnSp>
        <p:nvCxnSpPr>
          <p:cNvPr id="9" name="8 Conector recto"/>
          <p:cNvCxnSpPr/>
          <p:nvPr/>
        </p:nvCxnSpPr>
        <p:spPr>
          <a:xfrm>
            <a:off x="2851172" y="876381"/>
            <a:ext cx="1381125" cy="4833"/>
          </a:xfrm>
          <a:prstGeom prst="lin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0320" y="5095480"/>
            <a:ext cx="112395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340" y="309312"/>
            <a:ext cx="5800105" cy="2787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8" name="27 Rectángulo"/>
          <p:cNvSpPr/>
          <p:nvPr/>
        </p:nvSpPr>
        <p:spPr>
          <a:xfrm>
            <a:off x="6767668" y="732525"/>
            <a:ext cx="3793204" cy="45719"/>
          </a:xfrm>
          <a:prstGeom prst="rect">
            <a:avLst/>
          </a:prstGeom>
          <a:solidFill>
            <a:srgbClr val="FFFF00"/>
          </a:solidFill>
          <a:ln>
            <a:solidFill>
              <a:schemeClr val="accent4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0" name="29 Rectángulo"/>
          <p:cNvSpPr/>
          <p:nvPr/>
        </p:nvSpPr>
        <p:spPr>
          <a:xfrm>
            <a:off x="6831694" y="1532504"/>
            <a:ext cx="74295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1" name="30 Rectángulo"/>
          <p:cNvSpPr/>
          <p:nvPr/>
        </p:nvSpPr>
        <p:spPr>
          <a:xfrm>
            <a:off x="6711522" y="2027174"/>
            <a:ext cx="1971676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2" name="31 Rectángulo"/>
          <p:cNvSpPr/>
          <p:nvPr/>
        </p:nvSpPr>
        <p:spPr>
          <a:xfrm>
            <a:off x="6692594" y="1269440"/>
            <a:ext cx="1971676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3" name="32 Rectángulo"/>
          <p:cNvSpPr/>
          <p:nvPr/>
        </p:nvSpPr>
        <p:spPr>
          <a:xfrm>
            <a:off x="6692594" y="2285673"/>
            <a:ext cx="74295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4" name="33 Rectángulo"/>
          <p:cNvSpPr/>
          <p:nvPr/>
        </p:nvSpPr>
        <p:spPr>
          <a:xfrm>
            <a:off x="7540320" y="3073677"/>
            <a:ext cx="74295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0253" y="1727740"/>
            <a:ext cx="1809750" cy="257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9602" y="3215482"/>
            <a:ext cx="1220871" cy="12489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7" name="36 Rectángulo"/>
          <p:cNvSpPr/>
          <p:nvPr/>
        </p:nvSpPr>
        <p:spPr>
          <a:xfrm>
            <a:off x="3192812" y="4663964"/>
            <a:ext cx="742950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sp>
        <p:nvSpPr>
          <p:cNvPr id="38" name="37 Rectángulo"/>
          <p:cNvSpPr/>
          <p:nvPr/>
        </p:nvSpPr>
        <p:spPr>
          <a:xfrm>
            <a:off x="688375" y="5258807"/>
            <a:ext cx="2504437" cy="45719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AR"/>
          </a:p>
        </p:txBody>
      </p:sp>
      <p:pic>
        <p:nvPicPr>
          <p:cNvPr id="1034" name="Picture 1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6119" y="309312"/>
            <a:ext cx="1768144" cy="11612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18110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020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1383</TotalTime>
  <Words>235</Words>
  <Application>Microsoft Office PowerPoint</Application>
  <PresentationFormat>Personalizado</PresentationFormat>
  <Paragraphs>209</Paragraphs>
  <Slides>24</Slides>
  <Notes>0</Notes>
  <HiddenSlides>0</HiddenSlides>
  <MMClips>8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diapositiva</vt:lpstr>
      </vt:variant>
      <vt:variant>
        <vt:i4>24</vt:i4>
      </vt:variant>
    </vt:vector>
  </HeadingPairs>
  <TitlesOfParts>
    <vt:vector size="26" baseType="lpstr">
      <vt:lpstr>Tema de Office</vt:lpstr>
      <vt:lpstr>1_Tema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Gladys</dc:creator>
  <cp:lastModifiedBy>gladysmaba@outlook.com</cp:lastModifiedBy>
  <cp:revision>94</cp:revision>
  <dcterms:created xsi:type="dcterms:W3CDTF">2020-06-13T00:44:49Z</dcterms:created>
  <dcterms:modified xsi:type="dcterms:W3CDTF">2025-04-25T00:37:45Z</dcterms:modified>
</cp:coreProperties>
</file>