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81" r:id="rId8"/>
    <p:sldId id="261" r:id="rId9"/>
    <p:sldId id="283" r:id="rId10"/>
    <p:sldId id="262" r:id="rId11"/>
    <p:sldId id="263" r:id="rId12"/>
    <p:sldId id="264" r:id="rId13"/>
    <p:sldId id="265" r:id="rId14"/>
    <p:sldId id="266" r:id="rId15"/>
    <p:sldId id="267" r:id="rId16"/>
    <p:sldId id="276" r:id="rId17"/>
    <p:sldId id="268" r:id="rId18"/>
    <p:sldId id="277" r:id="rId19"/>
    <p:sldId id="278" r:id="rId20"/>
    <p:sldId id="279" r:id="rId21"/>
    <p:sldId id="273" r:id="rId22"/>
    <p:sldId id="284" r:id="rId23"/>
    <p:sldId id="297" r:id="rId24"/>
    <p:sldId id="285" r:id="rId25"/>
    <p:sldId id="287" r:id="rId26"/>
    <p:sldId id="288" r:id="rId27"/>
    <p:sldId id="289" r:id="rId28"/>
    <p:sldId id="290" r:id="rId29"/>
    <p:sldId id="291" r:id="rId30"/>
    <p:sldId id="292" r:id="rId31"/>
    <p:sldId id="293" r:id="rId32"/>
    <p:sldId id="294" r:id="rId33"/>
    <p:sldId id="295" r:id="rId34"/>
    <p:sldId id="296" r:id="rId35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-38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9EF4DDC-E897-4A29-920E-50BE9EB695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CB27FA04-C4BC-4696-AB28-DC6DC65954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ABF6BD83-5421-4E46-A93C-D3008A816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20C81-5EB0-41D7-A447-F59E5A8D3F4B}" type="datetimeFigureOut">
              <a:rPr lang="es-AR" smtClean="0"/>
              <a:t>31/8/2023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E1CD5182-8344-4F77-B81F-BD1C0347F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1A538EA2-1962-4C2A-8196-87A03584D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BC18-273C-45AA-BBDF-1CB9374448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20267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C651C0D-5CBC-4E4B-A513-25B3BECE1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63807F85-55A3-478F-9FB8-5909B43DD3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CEE67BD3-BB77-4C51-979F-AAC4FE241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20C81-5EB0-41D7-A447-F59E5A8D3F4B}" type="datetimeFigureOut">
              <a:rPr lang="es-AR" smtClean="0"/>
              <a:t>31/8/2023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54F5CEA-C574-4AA2-A390-6221B5141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1A352961-4E2E-4B7A-AF7C-2820B4F30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BC18-273C-45AA-BBDF-1CB9374448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92254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D43B84DA-DB45-4FD2-A270-018DEDF40B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14178701-BB4F-4D82-80D5-77B0AF9958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8A8AB475-ADAE-44A1-A31B-CD7C17526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20C81-5EB0-41D7-A447-F59E5A8D3F4B}" type="datetimeFigureOut">
              <a:rPr lang="es-AR" smtClean="0"/>
              <a:t>31/8/2023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D6C13D7-CD40-4DCA-A5F4-5CBE6F69D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D6E1517A-0641-48AE-9864-F9A9716C2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BC18-273C-45AA-BBDF-1CB9374448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161116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5EA2932-EFA7-4AAA-B53C-268C2224F3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D804D82E-C623-4ABA-8D43-D4834467A0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9A242687-1E8B-4477-93C2-37A97219D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31/8/2023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CE2C138D-974B-4924-AE65-9358E0F1B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29CBD001-A79F-4388-9CAD-6EDD0B976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6448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BD5D6E2-FA86-4AB7-A2D6-F9659748C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29D9673D-321B-478E-A3E4-C65BADB672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0C4ABD08-7B58-48C5-8D4F-88B2657E8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31/8/2023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5FC8E6DF-DB1C-48F3-B578-8033A69C6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7A3BD4CF-EEA3-4364-ACEE-B03E48C24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3213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55D242D-5989-4FDD-B18B-59D7CEA72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9FDE4696-F90B-44A4-82B5-7F371D6320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D4B8A297-EBD2-4CCE-AA38-A554D432E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31/8/2023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21799933-E717-4737-82D5-0D0938738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CEF53875-6D6F-443F-AAC7-D377237D1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0360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C606B74-9ACA-4140-8BFE-FC030C4CB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78D23004-D379-4A63-A735-3730838115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4990138B-0EB5-4D31-A211-F8C2D5AED7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0B087435-5D9D-4F4E-A2E7-290FF8512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31/8/2023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364A7599-8196-4EAC-9714-9E45DBFBE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40028075-3777-465C-BD42-70127F10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27203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6EBE993-BC5A-4946-B0F3-C98F441C3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F1B5C84B-7A3C-4512-B4EE-7DDC749963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026D4215-A9C5-4422-A348-07780D2A4F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43EBC34B-3DE2-40EC-9A5D-F17B29DC98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52C990E8-E333-40FD-A4E3-FBAB7821A5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51AB47C6-5805-4A88-9AF3-E0AC48B00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31/8/2023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3F7E7033-BFCD-4433-9298-A575956AC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7F626640-4176-48C0-8E37-9EB7114C6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46649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FD2E7D4-B59F-4987-9510-5614C5C61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9F01A35B-AF89-413E-887A-3DA3661B4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31/8/2023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7F75FED3-3B2A-4380-8530-391238696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16D9A11A-975E-44E0-AE16-9B9268FBF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5705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73DD02FE-0DC1-4A50-B440-973BFC1BB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31/8/2023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D2E68D2D-6C81-46EC-8E99-3FAD2D7EE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431DCED9-884A-4715-B701-8F27A989D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7120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41A07D1-F0A9-486B-BA92-0F28DD7F0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81DB9A9F-44E8-4423-A5DC-642FCD5CD4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8DD02BA7-58E0-413E-BEB2-84C97D11EF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E182F90E-542C-49B6-AE46-F82EDF9A6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31/8/2023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AECFA7F7-190C-4EBE-8A5E-9BC09CE8A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013E481B-8A0A-46DA-9B48-AF8459B64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937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15A691F-DA73-455C-9E5D-D76B242CC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B98DB5F6-705A-48E4-B8C4-8B9257D2F4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612EEC3F-2921-4375-A2C5-A1AA88B58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20C81-5EB0-41D7-A447-F59E5A8D3F4B}" type="datetimeFigureOut">
              <a:rPr lang="es-AR" smtClean="0"/>
              <a:t>31/8/2023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8DBB903-5CD5-4049-9E6B-F87609A78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EA002B91-EB7D-4BDA-9AE3-21E07F197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BC18-273C-45AA-BBDF-1CB9374448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862762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E23B662-1520-46AE-A7D3-8060B2E97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B18E600D-C1D2-403F-8F82-20B9476F41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B11BCDF6-4EFC-459A-9B39-53744BD270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FE912A84-9F34-4072-B872-8D69A236F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31/8/2023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7CB3F0A7-D72B-429A-A355-9D4F1D5BA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B3D006E2-D3EE-47C6-8BE7-B36AFD0F5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5022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F648D42-8E6F-4C5B-A8DF-8245FEA8FA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0190F623-01DD-4787-9B1C-8BF301C571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2C0DC891-3450-4C73-8BCD-E8B051991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31/8/2023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A28C32E0-ACC8-449B-A707-EFF2C4070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21CB203C-DC95-433A-AD68-9C802830F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15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C8FB7D84-85FF-4C7D-9934-D3F534B567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A71ADE79-22C9-4C5F-9AF2-2E4FF67AD2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96075B5E-451A-4FF9-96DA-5CE91F9F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31/8/2023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3EA720B9-42C1-4E50-9B05-D2799D120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6F16E898-10AF-4B61-8F89-6B36E53A8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9837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FF425F1-261E-4EA8-8E88-B83BC1BC0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93CB6D5A-9DC8-4AE4-8C41-E16DB13197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85249C3E-09D4-46F3-9747-42570C7BC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20C81-5EB0-41D7-A447-F59E5A8D3F4B}" type="datetimeFigureOut">
              <a:rPr lang="es-AR" smtClean="0"/>
              <a:t>31/8/2023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EE274A75-04CA-4FA0-B7D0-99B2FA7F7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EC4CD42-4784-423E-A3FE-CA121E7C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BC18-273C-45AA-BBDF-1CB9374448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47269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E247A87-9C85-494A-8F79-121EC126F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EF0102D0-BF86-48E4-823F-379BFDBE9E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9FB3F7FE-E8C6-4D02-9331-9A94B55D92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1E25E4F8-33F1-4CA1-808E-73963F780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20C81-5EB0-41D7-A447-F59E5A8D3F4B}" type="datetimeFigureOut">
              <a:rPr lang="es-AR" smtClean="0"/>
              <a:t>31/8/2023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74AD47AC-4323-4008-B4D0-81C9CE7EF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331E632F-0E48-40C3-B071-9AE7B76F4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BC18-273C-45AA-BBDF-1CB9374448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98427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7EAB530-1942-4959-99F1-B0A71D639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B6EB762C-1B63-40F6-A9CB-C0E7C07863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385266B7-34CF-4D1A-9003-71D2393198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F709DEEC-1F74-4B5D-B5CA-FAA8FF2F43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BF5ED295-2548-44CC-B569-3B05B0D858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859AF071-5B73-4039-BD50-2ECD14B6D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20C81-5EB0-41D7-A447-F59E5A8D3F4B}" type="datetimeFigureOut">
              <a:rPr lang="es-AR" smtClean="0"/>
              <a:t>31/8/2023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5D2005CB-08C2-4982-8E8E-58DB72127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55619900-A998-4FE9-B2AB-6FC2A4B54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BC18-273C-45AA-BBDF-1CB9374448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5934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9420286-9C57-446F-AD6E-BF34DD91C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7C64A16A-5EC9-4385-A99F-A397FD9E3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20C81-5EB0-41D7-A447-F59E5A8D3F4B}" type="datetimeFigureOut">
              <a:rPr lang="es-AR" smtClean="0"/>
              <a:t>31/8/2023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0099BA28-F37A-4FE0-A0C2-AD53A11EE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67E2A43D-BB2D-4AF3-A089-8EB11268B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BC18-273C-45AA-BBDF-1CB9374448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45206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52145F33-C12E-477E-B31B-9F7DA53DE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20C81-5EB0-41D7-A447-F59E5A8D3F4B}" type="datetimeFigureOut">
              <a:rPr lang="es-AR" smtClean="0"/>
              <a:t>31/8/2023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F7695A8B-7815-4D9C-BCAC-099E39A23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698AF2E5-EEDE-4F81-B8E3-004D6599A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BC18-273C-45AA-BBDF-1CB9374448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93897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7B17171-8C8E-4581-A491-2A2DE682D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ACBB1E8D-D61F-4121-ABBF-757B5249A6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48F3743C-A73E-4CB7-9ECF-219C15F460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94C530A9-A0EB-4B88-9FDC-648DFAE9F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20C81-5EB0-41D7-A447-F59E5A8D3F4B}" type="datetimeFigureOut">
              <a:rPr lang="es-AR" smtClean="0"/>
              <a:t>31/8/2023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AA124D1A-4893-48BE-9314-B2EA14885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891EDCE4-901A-4D71-8041-AB0C1BEE7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BC18-273C-45AA-BBDF-1CB9374448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09716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D1A66EC-943E-4B34-9D67-FFC0982C1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0D0D449C-FD66-43BE-80F1-A8F42F102B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A3FD45DE-7036-45F4-B8E7-B134D3B72B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46EB7257-709F-4C0E-82A9-3F9B1F67F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20C81-5EB0-41D7-A447-F59E5A8D3F4B}" type="datetimeFigureOut">
              <a:rPr lang="es-AR" smtClean="0"/>
              <a:t>31/8/2023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87681A7F-9E3B-4E02-8BCA-25F1A1B7E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B74C5889-AB40-4CF6-9D6F-F654DB371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BC18-273C-45AA-BBDF-1CB9374448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58656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FBC61226-723F-45EA-8E09-013824C0D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91950CF1-B0F9-40C4-897C-68B41AF5D8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BDBA34C8-23D1-4D1E-B39A-33EB47818F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320C81-5EB0-41D7-A447-F59E5A8D3F4B}" type="datetimeFigureOut">
              <a:rPr lang="es-AR" smtClean="0"/>
              <a:t>31/8/2023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9CDA0B7E-3ADD-4A5C-9A42-6EBAF7AE18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72016381-1562-408B-970F-867844F56E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6DBC18-273C-45AA-BBDF-1CB9374448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57861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D28C43FC-7C1F-4283-8B93-0DEE87A4F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B962A8BF-2423-45A1-AF69-B80827BB1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67A1A1D0-ADE6-43C2-A333-078F2AF605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AA118-E99A-4B95-950B-F5DB93412EB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31/8/2023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B0786B43-1B65-40CC-AC3C-3FB5F4F30B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FBF362B3-50FD-428C-A5BE-B26D1F78DA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BC76A9-6B58-47ED-9ACB-B63EAE8ABD47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720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7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47.png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hyperlink" Target="https://elt.oup.com/student/englishfile/intermediate3/grammar/file02/?cc=global&amp;selLanguage=en" TargetMode="Externa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elt.oup.com/student/englishfile/intermediate3/vocabulary/money?cc=global&amp;selLanguage=en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2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5.png"/><Relationship Id="rId5" Type="http://schemas.openxmlformats.org/officeDocument/2006/relationships/image" Target="../media/image3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66FA0A7-A2E5-412B-A652-3D96B0C920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b="1" dirty="0"/>
              <a:t>3</a:t>
            </a:r>
            <a:r>
              <a:rPr lang="es-AR" b="1" dirty="0" smtClean="0"/>
              <a:t> </a:t>
            </a:r>
            <a:r>
              <a:rPr lang="es-AR" b="1" dirty="0"/>
              <a:t>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7EF2B575-13C8-4282-A82A-C7F0FDD2B39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 dirty="0"/>
          </a:p>
          <a:p>
            <a:r>
              <a:rPr lang="es-AR" sz="5400" dirty="0" smtClean="0"/>
              <a:t>RACE ACROSS LONDON (2)</a:t>
            </a:r>
            <a:endParaRPr lang="es-AR" sz="5400" dirty="0"/>
          </a:p>
        </p:txBody>
      </p:sp>
    </p:spTree>
    <p:extLst>
      <p:ext uri="{BB962C8B-B14F-4D97-AF65-F5344CB8AC3E}">
        <p14:creationId xmlns:p14="http://schemas.microsoft.com/office/powerpoint/2010/main" val="1776330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505" y="173365"/>
            <a:ext cx="9998241" cy="6530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3308684" y="3951312"/>
            <a:ext cx="7700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most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4255168" y="4820653"/>
            <a:ext cx="7700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more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7463589" y="3038621"/>
            <a:ext cx="7700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ever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0118557" y="3477894"/>
            <a:ext cx="7700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him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7218947" y="4327358"/>
            <a:ext cx="7700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as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3204410" y="2065422"/>
            <a:ext cx="7700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the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5739062" y="5707922"/>
            <a:ext cx="7700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as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6124073" y="2638511"/>
            <a:ext cx="7700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than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7078578" y="1665312"/>
            <a:ext cx="7700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as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8530389" y="3068053"/>
            <a:ext cx="7700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7303167" y="6108032"/>
            <a:ext cx="7700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in</a:t>
            </a:r>
            <a:endParaRPr lang="es-A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4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072" y="464719"/>
            <a:ext cx="6240462" cy="280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125" y="3481638"/>
            <a:ext cx="9437080" cy="2773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3A 2.14 Pronunciatio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293895" y="277227"/>
            <a:ext cx="609600" cy="6096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8481" y="277227"/>
            <a:ext cx="2628900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7534" y="6057900"/>
            <a:ext cx="4867275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4850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80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7694" y="316250"/>
            <a:ext cx="9059780" cy="6126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10467474" y="615024"/>
            <a:ext cx="1503948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b="1" dirty="0" smtClean="0"/>
              <a:t>Use </a:t>
            </a:r>
            <a:r>
              <a:rPr lang="es-MX" b="1" dirty="0" err="1" smtClean="0"/>
              <a:t>intensifiers</a:t>
            </a:r>
            <a:r>
              <a:rPr lang="es-MX" b="1" dirty="0" smtClean="0"/>
              <a:t> </a:t>
            </a:r>
            <a:r>
              <a:rPr lang="es-MX" b="1" dirty="0" err="1" smtClean="0"/>
              <a:t>or</a:t>
            </a:r>
            <a:r>
              <a:rPr lang="es-MX" b="1" dirty="0" smtClean="0"/>
              <a:t> </a:t>
            </a:r>
            <a:r>
              <a:rPr lang="es-MX" b="1" dirty="0" err="1" smtClean="0"/>
              <a:t>mitigators</a:t>
            </a:r>
            <a:r>
              <a:rPr lang="es-MX" b="1" dirty="0" smtClean="0"/>
              <a:t> </a:t>
            </a:r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324882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2565" y="246063"/>
            <a:ext cx="5524500" cy="6364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3A 2.15 Listenin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88642" y="50131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150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59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505326" y="215257"/>
            <a:ext cx="11177337" cy="651973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ts val="2700"/>
              </a:lnSpc>
            </a:pPr>
            <a:r>
              <a:rPr lang="en-US" sz="2400" i="1" dirty="0" smtClean="0">
                <a:solidFill>
                  <a:srgbClr val="FF0000"/>
                </a:solidFill>
              </a:rPr>
              <a:t>TV HOST  </a:t>
            </a:r>
            <a:r>
              <a:rPr lang="en-US" sz="2400" dirty="0">
                <a:solidFill>
                  <a:prstClr val="black"/>
                </a:solidFill>
              </a:rPr>
              <a:t>And on </a:t>
            </a:r>
            <a:r>
              <a:rPr lang="en-US" sz="2400" dirty="0" smtClean="0">
                <a:solidFill>
                  <a:prstClr val="black"/>
                </a:solidFill>
              </a:rPr>
              <a:t>tonight's </a:t>
            </a:r>
            <a:r>
              <a:rPr lang="en-US" sz="2400" dirty="0" err="1">
                <a:solidFill>
                  <a:prstClr val="black"/>
                </a:solidFill>
              </a:rPr>
              <a:t>programme</a:t>
            </a:r>
            <a:r>
              <a:rPr lang="en-US" sz="2400" dirty="0">
                <a:solidFill>
                  <a:prstClr val="black"/>
                </a:solidFill>
              </a:rPr>
              <a:t> we talk to Tom Dixon, who </a:t>
            </a:r>
            <a:r>
              <a:rPr lang="en-US" sz="2400" dirty="0" smtClean="0">
                <a:solidFill>
                  <a:prstClr val="black"/>
                </a:solidFill>
              </a:rPr>
              <a:t>is an </a:t>
            </a:r>
            <a:r>
              <a:rPr lang="en-US" sz="2400" dirty="0">
                <a:solidFill>
                  <a:prstClr val="black"/>
                </a:solidFill>
              </a:rPr>
              <a:t>expert on road safety. Tom, new technology like </a:t>
            </a:r>
            <a:r>
              <a:rPr lang="en-US" sz="2400" dirty="0" smtClean="0">
                <a:solidFill>
                  <a:prstClr val="black"/>
                </a:solidFill>
              </a:rPr>
              <a:t>satnav has </a:t>
            </a:r>
            <a:r>
              <a:rPr lang="en-US" sz="2400" dirty="0">
                <a:solidFill>
                  <a:prstClr val="black"/>
                </a:solidFill>
              </a:rPr>
              <a:t>meant new </a:t>
            </a:r>
            <a:r>
              <a:rPr lang="en-US" sz="2400" b="1" dirty="0">
                <a:solidFill>
                  <a:srgbClr val="FF0000"/>
                </a:solidFill>
              </a:rPr>
              <a:t>distractions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b="1" dirty="0">
                <a:solidFill>
                  <a:prstClr val="black"/>
                </a:solidFill>
              </a:rPr>
              <a:t>for</a:t>
            </a:r>
            <a:r>
              <a:rPr lang="en-US" sz="2400" dirty="0">
                <a:solidFill>
                  <a:prstClr val="black"/>
                </a:solidFill>
              </a:rPr>
              <a:t> drivers, hasn't it</a:t>
            </a:r>
            <a:r>
              <a:rPr lang="en-US" sz="2400" dirty="0" smtClean="0">
                <a:solidFill>
                  <a:prstClr val="black"/>
                </a:solidFill>
              </a:rPr>
              <a:t>?</a:t>
            </a:r>
          </a:p>
          <a:p>
            <a:pPr>
              <a:lnSpc>
                <a:spcPts val="700"/>
              </a:lnSpc>
            </a:pPr>
            <a:endParaRPr lang="en-US" sz="2400" dirty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</a:pPr>
            <a:r>
              <a:rPr lang="en-US" sz="2400" i="1" dirty="0" smtClean="0">
                <a:solidFill>
                  <a:srgbClr val="FF0000"/>
                </a:solidFill>
              </a:rPr>
              <a:t>EXPERT</a:t>
            </a:r>
            <a:r>
              <a:rPr lang="en-US" sz="2400" dirty="0" smtClean="0">
                <a:solidFill>
                  <a:prstClr val="black"/>
                </a:solidFill>
              </a:rPr>
              <a:t> </a:t>
            </a:r>
            <a:r>
              <a:rPr lang="en-US" sz="2400" dirty="0">
                <a:solidFill>
                  <a:prstClr val="black"/>
                </a:solidFill>
              </a:rPr>
              <a:t>That's right, Nicky, but it isn't just technology </a:t>
            </a:r>
            <a:r>
              <a:rPr lang="en-US" sz="2400" dirty="0" smtClean="0">
                <a:solidFill>
                  <a:prstClr val="black"/>
                </a:solidFill>
              </a:rPr>
              <a:t>that 's the </a:t>
            </a:r>
            <a:r>
              <a:rPr lang="en-US" sz="2400" dirty="0">
                <a:solidFill>
                  <a:prstClr val="black"/>
                </a:solidFill>
              </a:rPr>
              <a:t>problem. Car drivers do a lot of other </a:t>
            </a:r>
            <a:r>
              <a:rPr lang="en-US" sz="2400" dirty="0" smtClean="0">
                <a:solidFill>
                  <a:prstClr val="black"/>
                </a:solidFill>
              </a:rPr>
              <a:t>things while they're </a:t>
            </a:r>
            <a:r>
              <a:rPr lang="en-US" sz="2400" dirty="0">
                <a:solidFill>
                  <a:prstClr val="black"/>
                </a:solidFill>
              </a:rPr>
              <a:t>driving which are dangerous and which can </a:t>
            </a:r>
            <a:r>
              <a:rPr lang="en-US" sz="2400" dirty="0" smtClean="0">
                <a:solidFill>
                  <a:prstClr val="black"/>
                </a:solidFill>
              </a:rPr>
              <a:t>cause accidents</a:t>
            </a:r>
            <a:r>
              <a:rPr lang="en-US" sz="2400" dirty="0">
                <a:solidFill>
                  <a:prstClr val="black"/>
                </a:solidFill>
              </a:rPr>
              <a:t>. Remember, </a:t>
            </a:r>
            <a:r>
              <a:rPr lang="en-US" sz="2400" b="1" dirty="0">
                <a:solidFill>
                  <a:srgbClr val="FF0000"/>
                </a:solidFill>
              </a:rPr>
              <a:t>driver </a:t>
            </a:r>
            <a:r>
              <a:rPr lang="en-US" sz="2400" b="1" dirty="0" smtClean="0">
                <a:solidFill>
                  <a:srgbClr val="FF0000"/>
                </a:solidFill>
              </a:rPr>
              <a:t>distraction </a:t>
            </a:r>
            <a:r>
              <a:rPr lang="en-US" sz="2400" dirty="0">
                <a:solidFill>
                  <a:prstClr val="black"/>
                </a:solidFill>
              </a:rPr>
              <a:t>is </a:t>
            </a:r>
            <a:r>
              <a:rPr lang="en-US" sz="2400" b="1" dirty="0">
                <a:solidFill>
                  <a:srgbClr val="FF0000"/>
                </a:solidFill>
              </a:rPr>
              <a:t>the number </a:t>
            </a:r>
            <a:r>
              <a:rPr lang="en-US" sz="2400" b="1" dirty="0" smtClean="0">
                <a:solidFill>
                  <a:srgbClr val="FF0000"/>
                </a:solidFill>
              </a:rPr>
              <a:t>one </a:t>
            </a:r>
            <a:r>
              <a:rPr lang="es-AR" sz="2400" b="1" dirty="0" smtClean="0">
                <a:solidFill>
                  <a:srgbClr val="FF0000"/>
                </a:solidFill>
              </a:rPr>
              <a:t>cause </a:t>
            </a:r>
            <a:r>
              <a:rPr lang="es-AR" sz="2400" b="1" dirty="0">
                <a:solidFill>
                  <a:prstClr val="black"/>
                </a:solidFill>
              </a:rPr>
              <a:t>of</a:t>
            </a:r>
            <a:r>
              <a:rPr lang="es-AR" sz="2400" dirty="0">
                <a:solidFill>
                  <a:prstClr val="black"/>
                </a:solidFill>
              </a:rPr>
              <a:t> </a:t>
            </a:r>
            <a:r>
              <a:rPr lang="es-AR" sz="2400" dirty="0" err="1" smtClean="0">
                <a:solidFill>
                  <a:prstClr val="black"/>
                </a:solidFill>
              </a:rPr>
              <a:t>road</a:t>
            </a:r>
            <a:r>
              <a:rPr lang="es-AR" sz="2400" dirty="0" smtClean="0">
                <a:solidFill>
                  <a:prstClr val="black"/>
                </a:solidFill>
              </a:rPr>
              <a:t> </a:t>
            </a:r>
            <a:r>
              <a:rPr lang="es-AR" sz="2400" dirty="0" err="1" smtClean="0">
                <a:solidFill>
                  <a:prstClr val="black"/>
                </a:solidFill>
              </a:rPr>
              <a:t>accidents</a:t>
            </a:r>
            <a:r>
              <a:rPr lang="es-AR" sz="2400" dirty="0" smtClean="0">
                <a:solidFill>
                  <a:prstClr val="black"/>
                </a:solidFill>
              </a:rPr>
              <a:t>.</a:t>
            </a:r>
          </a:p>
          <a:p>
            <a:pPr>
              <a:lnSpc>
                <a:spcPts val="700"/>
              </a:lnSpc>
            </a:pPr>
            <a:endParaRPr lang="es-AR" sz="2400" dirty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</a:pPr>
            <a:r>
              <a:rPr lang="en-US" sz="2400" i="1" dirty="0" smtClean="0">
                <a:solidFill>
                  <a:srgbClr val="FF0000"/>
                </a:solidFill>
              </a:rPr>
              <a:t>TV HOST </a:t>
            </a:r>
            <a:r>
              <a:rPr lang="en-US" sz="2400" dirty="0">
                <a:solidFill>
                  <a:prstClr val="black"/>
                </a:solidFill>
              </a:rPr>
              <a:t>Now I know you've been doing a lot of </a:t>
            </a:r>
            <a:r>
              <a:rPr lang="en-US" sz="2400" dirty="0" smtClean="0">
                <a:solidFill>
                  <a:prstClr val="black"/>
                </a:solidFill>
              </a:rPr>
              <a:t>tests with </a:t>
            </a:r>
            <a:r>
              <a:rPr lang="en-US" sz="2400" b="1" dirty="0" smtClean="0">
                <a:solidFill>
                  <a:srgbClr val="0070C0"/>
                </a:solidFill>
              </a:rPr>
              <a:t>simulators</a:t>
            </a:r>
            <a:r>
              <a:rPr lang="en-US" sz="2400" dirty="0">
                <a:solidFill>
                  <a:prstClr val="black"/>
                </a:solidFill>
              </a:rPr>
              <a:t>. According to your </a:t>
            </a:r>
            <a:r>
              <a:rPr lang="en-US" sz="2400" dirty="0" smtClean="0">
                <a:solidFill>
                  <a:prstClr val="black"/>
                </a:solidFill>
              </a:rPr>
              <a:t>tests</a:t>
            </a:r>
            <a:r>
              <a:rPr lang="en-US" sz="2400" dirty="0">
                <a:solidFill>
                  <a:prstClr val="black"/>
                </a:solidFill>
              </a:rPr>
              <a:t>, what 's the </a:t>
            </a:r>
            <a:r>
              <a:rPr lang="en-US" sz="2400" dirty="0" smtClean="0">
                <a:solidFill>
                  <a:prstClr val="black"/>
                </a:solidFill>
              </a:rPr>
              <a:t>most dangerous </a:t>
            </a:r>
            <a:r>
              <a:rPr lang="en-US" sz="2400" dirty="0">
                <a:solidFill>
                  <a:prstClr val="black"/>
                </a:solidFill>
              </a:rPr>
              <a:t>thing to do when you're driving</a:t>
            </a:r>
            <a:r>
              <a:rPr lang="en-US" sz="2400" dirty="0" smtClean="0">
                <a:solidFill>
                  <a:prstClr val="black"/>
                </a:solidFill>
              </a:rPr>
              <a:t>?</a:t>
            </a:r>
          </a:p>
          <a:p>
            <a:pPr>
              <a:lnSpc>
                <a:spcPts val="700"/>
              </a:lnSpc>
            </a:pPr>
            <a:endParaRPr lang="en-US" sz="2400" dirty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</a:pPr>
            <a:r>
              <a:rPr lang="en-US" sz="2400" i="1" dirty="0" smtClean="0">
                <a:solidFill>
                  <a:srgbClr val="FF0000"/>
                </a:solidFill>
              </a:rPr>
              <a:t>EXPERT</a:t>
            </a:r>
            <a:r>
              <a:rPr lang="en-US" sz="2400" dirty="0" smtClean="0">
                <a:solidFill>
                  <a:prstClr val="black"/>
                </a:solidFill>
              </a:rPr>
              <a:t> </a:t>
            </a:r>
            <a:r>
              <a:rPr lang="en-US" sz="2400" b="1" dirty="0">
                <a:solidFill>
                  <a:srgbClr val="0070C0"/>
                </a:solidFill>
              </a:rPr>
              <a:t>The </a:t>
            </a:r>
            <a:r>
              <a:rPr lang="en-US" sz="2400" b="1" dirty="0" smtClean="0">
                <a:solidFill>
                  <a:srgbClr val="0070C0"/>
                </a:solidFill>
              </a:rPr>
              <a:t>tests </a:t>
            </a:r>
            <a:r>
              <a:rPr lang="en-US" sz="2400" b="1" dirty="0">
                <a:solidFill>
                  <a:srgbClr val="0070C0"/>
                </a:solidFill>
              </a:rPr>
              <a:t>we did</a:t>
            </a:r>
            <a:r>
              <a:rPr lang="en-US" sz="2400" dirty="0">
                <a:solidFill>
                  <a:prstClr val="black"/>
                </a:solidFill>
              </a:rPr>
              <a:t> in a simulator showed that the </a:t>
            </a:r>
            <a:r>
              <a:rPr lang="en-US" sz="2400" dirty="0" smtClean="0">
                <a:solidFill>
                  <a:prstClr val="black"/>
                </a:solidFill>
              </a:rPr>
              <a:t>most dangerous </a:t>
            </a:r>
            <a:r>
              <a:rPr lang="en-US" sz="2400" dirty="0">
                <a:solidFill>
                  <a:prstClr val="black"/>
                </a:solidFill>
              </a:rPr>
              <a:t>thing </a:t>
            </a:r>
            <a:r>
              <a:rPr lang="en-US" sz="2400" dirty="0" smtClean="0">
                <a:solidFill>
                  <a:prstClr val="black"/>
                </a:solidFill>
              </a:rPr>
              <a:t>to </a:t>
            </a:r>
            <a:r>
              <a:rPr lang="en-US" sz="2400" dirty="0">
                <a:solidFill>
                  <a:prstClr val="black"/>
                </a:solidFill>
              </a:rPr>
              <a:t>do while you're driving is to send </a:t>
            </a:r>
            <a:r>
              <a:rPr lang="en-US" sz="2400" dirty="0" smtClean="0">
                <a:solidFill>
                  <a:prstClr val="black"/>
                </a:solidFill>
              </a:rPr>
              <a:t>or receive </a:t>
            </a:r>
            <a:r>
              <a:rPr lang="en-US" sz="2400" dirty="0">
                <a:solidFill>
                  <a:prstClr val="black"/>
                </a:solidFill>
              </a:rPr>
              <a:t>a text message. This is incredibly dangerous and it </a:t>
            </a:r>
            <a:r>
              <a:rPr lang="en-US" sz="2400" dirty="0" smtClean="0">
                <a:solidFill>
                  <a:prstClr val="black"/>
                </a:solidFill>
              </a:rPr>
              <a:t>is of </a:t>
            </a:r>
            <a:r>
              <a:rPr lang="en-US" sz="2400" dirty="0">
                <a:solidFill>
                  <a:prstClr val="black"/>
                </a:solidFill>
              </a:rPr>
              <a:t>course </a:t>
            </a:r>
            <a:r>
              <a:rPr lang="en-US" sz="2400" b="1" dirty="0">
                <a:solidFill>
                  <a:srgbClr val="0070C0"/>
                </a:solidFill>
              </a:rPr>
              <a:t>illegal</a:t>
            </a:r>
            <a:r>
              <a:rPr lang="en-US" sz="2400" dirty="0">
                <a:solidFill>
                  <a:prstClr val="black"/>
                </a:solidFill>
              </a:rPr>
              <a:t>. In fact, </a:t>
            </a:r>
            <a:r>
              <a:rPr lang="en-US" sz="2400" b="1" dirty="0">
                <a:solidFill>
                  <a:srgbClr val="0070C0"/>
                </a:solidFill>
              </a:rPr>
              <a:t>research done </a:t>
            </a:r>
            <a:r>
              <a:rPr lang="en-US" sz="2400" dirty="0">
                <a:solidFill>
                  <a:prstClr val="black"/>
                </a:solidFill>
              </a:rPr>
              <a:t>by the police </a:t>
            </a:r>
            <a:r>
              <a:rPr lang="en-US" sz="2400" dirty="0" smtClean="0">
                <a:solidFill>
                  <a:prstClr val="black"/>
                </a:solidFill>
              </a:rPr>
              <a:t>shows that </a:t>
            </a:r>
            <a:r>
              <a:rPr lang="en-US" sz="2400" dirty="0">
                <a:solidFill>
                  <a:prstClr val="black"/>
                </a:solidFill>
              </a:rPr>
              <a:t>this is </a:t>
            </a:r>
            <a:r>
              <a:rPr lang="en-US" sz="2400" dirty="0" smtClean="0">
                <a:solidFill>
                  <a:prstClr val="black"/>
                </a:solidFill>
              </a:rPr>
              <a:t>more dangerous </a:t>
            </a:r>
            <a:r>
              <a:rPr lang="en-US" sz="2400" dirty="0">
                <a:solidFill>
                  <a:prstClr val="black"/>
                </a:solidFill>
              </a:rPr>
              <a:t>than </a:t>
            </a:r>
            <a:r>
              <a:rPr lang="en-US" sz="2400" b="1" dirty="0">
                <a:solidFill>
                  <a:srgbClr val="0070C0"/>
                </a:solidFill>
              </a:rPr>
              <a:t>drinking and driving</a:t>
            </a:r>
            <a:r>
              <a:rPr lang="en-US" sz="2400" b="1" dirty="0" smtClean="0">
                <a:solidFill>
                  <a:srgbClr val="0070C0"/>
                </a:solidFill>
              </a:rPr>
              <a:t>.</a:t>
            </a:r>
          </a:p>
          <a:p>
            <a:pPr>
              <a:lnSpc>
                <a:spcPts val="700"/>
              </a:lnSpc>
            </a:pPr>
            <a:endParaRPr lang="en-US" sz="2400" b="1" dirty="0">
              <a:solidFill>
                <a:srgbClr val="0070C0"/>
              </a:solidFill>
            </a:endParaRPr>
          </a:p>
          <a:p>
            <a:r>
              <a:rPr lang="es-AR" sz="2400" i="1" dirty="0" smtClean="0">
                <a:solidFill>
                  <a:srgbClr val="FF0000"/>
                </a:solidFill>
              </a:rPr>
              <a:t>TV HOST </a:t>
            </a:r>
            <a:r>
              <a:rPr lang="es-AR" sz="2400" dirty="0" err="1">
                <a:solidFill>
                  <a:prstClr val="black"/>
                </a:solidFill>
              </a:rPr>
              <a:t>Why</a:t>
            </a:r>
            <a:r>
              <a:rPr lang="es-AR" sz="2400" dirty="0">
                <a:solidFill>
                  <a:prstClr val="black"/>
                </a:solidFill>
              </a:rPr>
              <a:t> </a:t>
            </a:r>
            <a:r>
              <a:rPr lang="es-AR" sz="2400" dirty="0" err="1">
                <a:solidFill>
                  <a:prstClr val="black"/>
                </a:solidFill>
              </a:rPr>
              <a:t>is</a:t>
            </a:r>
            <a:r>
              <a:rPr lang="es-AR" sz="2400" dirty="0">
                <a:solidFill>
                  <a:prstClr val="black"/>
                </a:solidFill>
              </a:rPr>
              <a:t> </a:t>
            </a:r>
            <a:r>
              <a:rPr lang="es-AR" sz="2400" dirty="0" err="1">
                <a:solidFill>
                  <a:prstClr val="black"/>
                </a:solidFill>
              </a:rPr>
              <a:t>that</a:t>
            </a:r>
            <a:r>
              <a:rPr lang="es-AR" sz="2400" dirty="0" smtClean="0">
                <a:solidFill>
                  <a:prstClr val="black"/>
                </a:solidFill>
              </a:rPr>
              <a:t>?</a:t>
            </a:r>
          </a:p>
          <a:p>
            <a:pPr>
              <a:lnSpc>
                <a:spcPts val="700"/>
              </a:lnSpc>
            </a:pPr>
            <a:endParaRPr lang="es-AR" sz="2400" dirty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</a:pPr>
            <a:r>
              <a:rPr lang="en-US" sz="2400" i="1" dirty="0" smtClean="0">
                <a:solidFill>
                  <a:srgbClr val="FF0000"/>
                </a:solidFill>
              </a:rPr>
              <a:t>EXPERT</a:t>
            </a:r>
            <a:r>
              <a:rPr lang="en-US" sz="2400" dirty="0" smtClean="0">
                <a:solidFill>
                  <a:prstClr val="black"/>
                </a:solidFill>
              </a:rPr>
              <a:t>  Well</a:t>
            </a:r>
            <a:r>
              <a:rPr lang="en-US" sz="2400" dirty="0">
                <a:solidFill>
                  <a:prstClr val="black"/>
                </a:solidFill>
              </a:rPr>
              <a:t>, the reason is obvious - many people use two </a:t>
            </a:r>
            <a:r>
              <a:rPr lang="en-US" sz="2400" dirty="0" smtClean="0">
                <a:solidFill>
                  <a:prstClr val="black"/>
                </a:solidFill>
              </a:rPr>
              <a:t>hands to </a:t>
            </a:r>
            <a:r>
              <a:rPr lang="en-US" sz="2400" dirty="0">
                <a:solidFill>
                  <a:prstClr val="black"/>
                </a:solidFill>
              </a:rPr>
              <a:t>text, one to hold </a:t>
            </a:r>
            <a:r>
              <a:rPr lang="en-US" sz="2400" dirty="0" smtClean="0">
                <a:solidFill>
                  <a:prstClr val="black"/>
                </a:solidFill>
              </a:rPr>
              <a:t>the </a:t>
            </a:r>
            <a:r>
              <a:rPr lang="en-US" sz="2400" dirty="0">
                <a:solidFill>
                  <a:prstClr val="black"/>
                </a:solidFill>
              </a:rPr>
              <a:t>phone and the </a:t>
            </a:r>
            <a:r>
              <a:rPr lang="en-US" sz="2400" dirty="0" smtClean="0">
                <a:solidFill>
                  <a:prstClr val="black"/>
                </a:solidFill>
              </a:rPr>
              <a:t>other </a:t>
            </a:r>
            <a:r>
              <a:rPr lang="en-US" sz="2400" dirty="0">
                <a:solidFill>
                  <a:prstClr val="black"/>
                </a:solidFill>
              </a:rPr>
              <a:t>to </a:t>
            </a:r>
            <a:r>
              <a:rPr lang="en-US" sz="2400" dirty="0" smtClean="0">
                <a:solidFill>
                  <a:prstClr val="black"/>
                </a:solidFill>
              </a:rPr>
              <a:t>type</a:t>
            </a:r>
            <a:r>
              <a:rPr lang="en-US" sz="2400" dirty="0">
                <a:solidFill>
                  <a:prstClr val="black"/>
                </a:solidFill>
              </a:rPr>
              <a:t>. </a:t>
            </a:r>
            <a:r>
              <a:rPr lang="en-US" sz="2400" dirty="0" smtClean="0">
                <a:solidFill>
                  <a:prstClr val="black"/>
                </a:solidFill>
              </a:rPr>
              <a:t>Which means that </a:t>
            </a:r>
            <a:r>
              <a:rPr lang="en-US" sz="2400" dirty="0">
                <a:solidFill>
                  <a:prstClr val="black"/>
                </a:solidFill>
              </a:rPr>
              <a:t>they don't have their hands on </a:t>
            </a:r>
            <a:r>
              <a:rPr lang="en-US" sz="2400" dirty="0" smtClean="0">
                <a:solidFill>
                  <a:prstClr val="black"/>
                </a:solidFill>
              </a:rPr>
              <a:t>the </a:t>
            </a:r>
            <a:r>
              <a:rPr lang="en-US" sz="2400" b="1" dirty="0" smtClean="0">
                <a:solidFill>
                  <a:srgbClr val="00B050"/>
                </a:solidFill>
              </a:rPr>
              <a:t>wheel</a:t>
            </a:r>
            <a:r>
              <a:rPr lang="en-US" sz="2400" dirty="0">
                <a:solidFill>
                  <a:prstClr val="black"/>
                </a:solidFill>
              </a:rPr>
              <a:t>, </a:t>
            </a:r>
            <a:r>
              <a:rPr lang="en-US" sz="2400" dirty="0" smtClean="0">
                <a:solidFill>
                  <a:prstClr val="black"/>
                </a:solidFill>
              </a:rPr>
              <a:t>and they </a:t>
            </a:r>
            <a:r>
              <a:rPr lang="en-US" sz="2400" dirty="0">
                <a:solidFill>
                  <a:prstClr val="black"/>
                </a:solidFill>
              </a:rPr>
              <a:t>are </a:t>
            </a:r>
            <a:r>
              <a:rPr lang="en-US" sz="2400" b="1" dirty="0">
                <a:solidFill>
                  <a:srgbClr val="00B050"/>
                </a:solidFill>
              </a:rPr>
              <a:t>looking at the phone</a:t>
            </a:r>
            <a:r>
              <a:rPr lang="en-US" sz="2400" dirty="0">
                <a:solidFill>
                  <a:prstClr val="black"/>
                </a:solidFill>
              </a:rPr>
              <a:t>, not </a:t>
            </a:r>
            <a:r>
              <a:rPr lang="en-US" sz="2400" b="1" dirty="0">
                <a:solidFill>
                  <a:srgbClr val="00B050"/>
                </a:solidFill>
              </a:rPr>
              <a:t>at the road</a:t>
            </a:r>
            <a:r>
              <a:rPr lang="en-US" sz="2400" dirty="0">
                <a:solidFill>
                  <a:prstClr val="black"/>
                </a:solidFill>
              </a:rPr>
              <a:t>. Even </a:t>
            </a:r>
            <a:r>
              <a:rPr lang="en-US" sz="2400" dirty="0" smtClean="0">
                <a:solidFill>
                  <a:prstClr val="black"/>
                </a:solidFill>
              </a:rPr>
              <a:t>for people </a:t>
            </a:r>
            <a:r>
              <a:rPr lang="en-US" sz="2400" dirty="0">
                <a:solidFill>
                  <a:prstClr val="black"/>
                </a:solidFill>
              </a:rPr>
              <a:t>who can </a:t>
            </a:r>
            <a:r>
              <a:rPr lang="en-US" sz="2400" dirty="0" smtClean="0">
                <a:solidFill>
                  <a:prstClr val="black"/>
                </a:solidFill>
              </a:rPr>
              <a:t>text with </a:t>
            </a:r>
            <a:r>
              <a:rPr lang="en-US" sz="2400" dirty="0">
                <a:solidFill>
                  <a:prstClr val="black"/>
                </a:solidFill>
              </a:rPr>
              <a:t>one hand, it is </a:t>
            </a:r>
            <a:r>
              <a:rPr lang="en-US" sz="2400" dirty="0" smtClean="0">
                <a:solidFill>
                  <a:prstClr val="black"/>
                </a:solidFill>
              </a:rPr>
              <a:t>still extremely dangerous</a:t>
            </a:r>
            <a:r>
              <a:rPr lang="en-US" sz="2400" dirty="0">
                <a:solidFill>
                  <a:prstClr val="black"/>
                </a:solidFill>
              </a:rPr>
              <a:t>. In the </a:t>
            </a:r>
            <a:r>
              <a:rPr lang="en-US" sz="2400" b="1" dirty="0">
                <a:solidFill>
                  <a:srgbClr val="00B050"/>
                </a:solidFill>
              </a:rPr>
              <a:t>tests we did </a:t>
            </a:r>
            <a:r>
              <a:rPr lang="en-US" sz="2400" dirty="0">
                <a:solidFill>
                  <a:prstClr val="black"/>
                </a:solidFill>
              </a:rPr>
              <a:t>in the simulator two of </a:t>
            </a:r>
            <a:r>
              <a:rPr lang="en-US" sz="2400" dirty="0" smtClean="0">
                <a:solidFill>
                  <a:prstClr val="black"/>
                </a:solidFill>
              </a:rPr>
              <a:t>the drivers </a:t>
            </a:r>
            <a:r>
              <a:rPr lang="en-US" sz="2400" dirty="0">
                <a:solidFill>
                  <a:prstClr val="black"/>
                </a:solidFill>
              </a:rPr>
              <a:t>crashed w</a:t>
            </a:r>
            <a:r>
              <a:rPr lang="en-US" sz="2400" dirty="0" smtClean="0">
                <a:solidFill>
                  <a:prstClr val="black"/>
                </a:solidFill>
              </a:rPr>
              <a:t>hile texting</a:t>
            </a:r>
            <a:r>
              <a:rPr lang="en-US" sz="2400" dirty="0">
                <a:solidFill>
                  <a:prstClr val="black"/>
                </a:solidFill>
              </a:rPr>
              <a:t>.</a:t>
            </a:r>
            <a:endParaRPr lang="es-AR" sz="2400" dirty="0">
              <a:solidFill>
                <a:prstClr val="black"/>
              </a:solidFill>
            </a:endParaRPr>
          </a:p>
        </p:txBody>
      </p:sp>
      <p:pic>
        <p:nvPicPr>
          <p:cNvPr id="3" name="3A 2.15 Listenin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93442" y="4038599"/>
            <a:ext cx="609600" cy="609600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7162" y="3884247"/>
            <a:ext cx="1472280" cy="918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3371249" y="3475124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4 Rectángulo"/>
          <p:cNvSpPr/>
          <p:nvPr/>
        </p:nvSpPr>
        <p:spPr>
          <a:xfrm>
            <a:off x="3371249" y="3520843"/>
            <a:ext cx="4062053" cy="8863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0000"/>
              </a:solidFill>
            </a:endParaRPr>
          </a:p>
        </p:txBody>
      </p:sp>
      <p:cxnSp>
        <p:nvCxnSpPr>
          <p:cNvPr id="7" name="6 Conector recto"/>
          <p:cNvCxnSpPr/>
          <p:nvPr/>
        </p:nvCxnSpPr>
        <p:spPr>
          <a:xfrm>
            <a:off x="8458200" y="3565158"/>
            <a:ext cx="255069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Rectángulo"/>
          <p:cNvSpPr/>
          <p:nvPr/>
        </p:nvSpPr>
        <p:spPr>
          <a:xfrm>
            <a:off x="10913244" y="3724869"/>
            <a:ext cx="9292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1</a:t>
            </a:r>
            <a:r>
              <a:rPr lang="es-ES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st</a:t>
            </a:r>
            <a:endParaRPr lang="es-ES" sz="32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cxnSp>
        <p:nvCxnSpPr>
          <p:cNvPr id="10" name="9 Conector recto"/>
          <p:cNvCxnSpPr/>
          <p:nvPr/>
        </p:nvCxnSpPr>
        <p:spPr>
          <a:xfrm>
            <a:off x="9998242" y="5486400"/>
            <a:ext cx="433137" cy="0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847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594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757989" y="770021"/>
            <a:ext cx="10130590" cy="39780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700"/>
              </a:lnSpc>
            </a:pPr>
            <a:r>
              <a:rPr lang="en-US" sz="2400" i="1" dirty="0" smtClean="0">
                <a:solidFill>
                  <a:srgbClr val="FF0000"/>
                </a:solidFill>
              </a:rPr>
              <a:t>TV HOST  </a:t>
            </a:r>
            <a:r>
              <a:rPr lang="en-US" sz="2400" dirty="0"/>
              <a:t>And which is the next most dangerous</a:t>
            </a:r>
            <a:r>
              <a:rPr lang="en-US" sz="2400" dirty="0" smtClean="0"/>
              <a:t>?</a:t>
            </a:r>
          </a:p>
          <a:p>
            <a:pPr>
              <a:lnSpc>
                <a:spcPts val="1100"/>
              </a:lnSpc>
            </a:pPr>
            <a:endParaRPr lang="en-US" sz="2400" dirty="0"/>
          </a:p>
          <a:p>
            <a:pPr>
              <a:lnSpc>
                <a:spcPts val="2700"/>
              </a:lnSpc>
            </a:pPr>
            <a:r>
              <a:rPr lang="en-US" sz="2400" i="1" dirty="0" smtClean="0">
                <a:solidFill>
                  <a:srgbClr val="FF0000"/>
                </a:solidFill>
              </a:rPr>
              <a:t>EXPERT</a:t>
            </a:r>
            <a:r>
              <a:rPr lang="en-US" sz="2400" dirty="0" smtClean="0"/>
              <a:t>  </a:t>
            </a:r>
            <a:r>
              <a:rPr lang="en-US" sz="2400" dirty="0"/>
              <a:t>The next most dangerous thing is </a:t>
            </a:r>
            <a:r>
              <a:rPr lang="en-US" sz="2400" b="1" dirty="0">
                <a:solidFill>
                  <a:srgbClr val="7030A0"/>
                </a:solidFill>
              </a:rPr>
              <a:t>to set or adjust </a:t>
            </a:r>
            <a:r>
              <a:rPr lang="en-US" sz="2400" b="1" dirty="0" smtClean="0">
                <a:solidFill>
                  <a:srgbClr val="7030A0"/>
                </a:solidFill>
              </a:rPr>
              <a:t>your satnav</a:t>
            </a:r>
            <a:r>
              <a:rPr lang="en-US" sz="2400" dirty="0"/>
              <a:t>. This is extremely </a:t>
            </a:r>
            <a:r>
              <a:rPr lang="en-US" sz="2400" b="1" dirty="0">
                <a:solidFill>
                  <a:srgbClr val="7030A0"/>
                </a:solidFill>
              </a:rPr>
              <a:t>hazardous</a:t>
            </a:r>
            <a:r>
              <a:rPr lang="en-US" sz="2400" dirty="0"/>
              <a:t> </a:t>
            </a:r>
            <a:r>
              <a:rPr lang="en-US" sz="2400" dirty="0" smtClean="0"/>
              <a:t>too </a:t>
            </a:r>
            <a:r>
              <a:rPr lang="en-US" sz="2400" dirty="0"/>
              <a:t>because </a:t>
            </a:r>
            <a:r>
              <a:rPr lang="en-US" sz="2400" dirty="0" smtClean="0"/>
              <a:t>although you </a:t>
            </a:r>
            <a:r>
              <a:rPr lang="en-US" sz="2400" dirty="0"/>
              <a:t>can do it with one hand, you still have to take </a:t>
            </a:r>
            <a:r>
              <a:rPr lang="en-US" sz="2400" dirty="0" smtClean="0"/>
              <a:t>your eyes </a:t>
            </a:r>
            <a:r>
              <a:rPr lang="en-US" sz="2400" dirty="0"/>
              <a:t>off the road for a few seconds</a:t>
            </a:r>
            <a:r>
              <a:rPr lang="en-US" sz="2400" dirty="0" smtClean="0"/>
              <a:t>.</a:t>
            </a:r>
          </a:p>
          <a:p>
            <a:pPr>
              <a:lnSpc>
                <a:spcPts val="1100"/>
              </a:lnSpc>
            </a:pPr>
            <a:endParaRPr lang="en-US" sz="2400" dirty="0"/>
          </a:p>
          <a:p>
            <a:pPr>
              <a:lnSpc>
                <a:spcPts val="2700"/>
              </a:lnSpc>
            </a:pPr>
            <a:r>
              <a:rPr lang="es-AR" sz="2400" i="1" dirty="0" smtClean="0">
                <a:solidFill>
                  <a:srgbClr val="FF0000"/>
                </a:solidFill>
              </a:rPr>
              <a:t>TV HOST </a:t>
            </a:r>
            <a:r>
              <a:rPr lang="es-AR" sz="2400" dirty="0"/>
              <a:t>And </a:t>
            </a:r>
            <a:r>
              <a:rPr lang="es-AR" sz="2400" dirty="0" err="1"/>
              <a:t>number</a:t>
            </a:r>
            <a:r>
              <a:rPr lang="es-AR" sz="2400" dirty="0"/>
              <a:t> </a:t>
            </a:r>
            <a:r>
              <a:rPr lang="es-AR" sz="2400" dirty="0" err="1"/>
              <a:t>three</a:t>
            </a:r>
            <a:r>
              <a:rPr lang="es-AR" sz="2400" dirty="0" smtClean="0"/>
              <a:t>?</a:t>
            </a:r>
          </a:p>
          <a:p>
            <a:pPr>
              <a:lnSpc>
                <a:spcPts val="1100"/>
              </a:lnSpc>
            </a:pPr>
            <a:endParaRPr lang="es-AR" sz="2400" dirty="0"/>
          </a:p>
          <a:p>
            <a:pPr>
              <a:lnSpc>
                <a:spcPts val="2700"/>
              </a:lnSpc>
            </a:pPr>
            <a:r>
              <a:rPr lang="en-US" sz="2400" i="1" dirty="0" smtClean="0">
                <a:solidFill>
                  <a:srgbClr val="FF0000"/>
                </a:solidFill>
              </a:rPr>
              <a:t>EXPERT</a:t>
            </a:r>
            <a:r>
              <a:rPr lang="en-US" sz="2400" dirty="0" smtClean="0"/>
              <a:t>  </a:t>
            </a:r>
            <a:r>
              <a:rPr lang="en-US" sz="2400" dirty="0"/>
              <a:t>Number three was </a:t>
            </a:r>
            <a:r>
              <a:rPr lang="en-US" sz="2400" b="1" dirty="0">
                <a:solidFill>
                  <a:srgbClr val="7030A0"/>
                </a:solidFill>
              </a:rPr>
              <a:t>putting on make-up </a:t>
            </a:r>
            <a:r>
              <a:rPr lang="en-US" sz="2400" dirty="0"/>
              <a:t>or </a:t>
            </a:r>
            <a:r>
              <a:rPr lang="en-US" sz="2400" b="1" dirty="0">
                <a:solidFill>
                  <a:srgbClr val="7030A0"/>
                </a:solidFill>
              </a:rPr>
              <a:t>doing your </a:t>
            </a:r>
            <a:r>
              <a:rPr lang="en-US" sz="2400" b="1" dirty="0" smtClean="0">
                <a:solidFill>
                  <a:srgbClr val="7030A0"/>
                </a:solidFill>
              </a:rPr>
              <a:t>hair. </a:t>
            </a:r>
            <a:r>
              <a:rPr lang="en-US" sz="2400" dirty="0" smtClean="0"/>
              <a:t>In </a:t>
            </a:r>
            <a:r>
              <a:rPr lang="en-US" sz="2400" dirty="0"/>
              <a:t>fact, this is something that people </a:t>
            </a:r>
            <a:r>
              <a:rPr lang="en-US" sz="2400" dirty="0" smtClean="0"/>
              <a:t>often </a:t>
            </a:r>
            <a:r>
              <a:rPr lang="en-US" sz="2400" dirty="0"/>
              <a:t>do, </a:t>
            </a:r>
            <a:r>
              <a:rPr lang="en-US" sz="2400" dirty="0" smtClean="0"/>
              <a:t>especially women </a:t>
            </a:r>
            <a:r>
              <a:rPr lang="en-US" sz="2400" dirty="0"/>
              <a:t>of course, when they stop at </a:t>
            </a:r>
            <a:r>
              <a:rPr lang="en-US" sz="2400" dirty="0" smtClean="0"/>
              <a:t>traffic lights</a:t>
            </a:r>
            <a:r>
              <a:rPr lang="en-US" sz="2400" dirty="0"/>
              <a:t>, but </a:t>
            </a:r>
            <a:r>
              <a:rPr lang="en-US" sz="2400" dirty="0" smtClean="0"/>
              <a:t>if they </a:t>
            </a:r>
            <a:r>
              <a:rPr lang="en-US" sz="2400" dirty="0"/>
              <a:t>haven't finished when the lights change, </a:t>
            </a:r>
            <a:r>
              <a:rPr lang="en-US" sz="2400" dirty="0" smtClean="0"/>
              <a:t>they </a:t>
            </a:r>
            <a:r>
              <a:rPr lang="en-US" sz="2400" dirty="0"/>
              <a:t>often</a:t>
            </a:r>
          </a:p>
          <a:p>
            <a:pPr>
              <a:lnSpc>
                <a:spcPts val="2700"/>
              </a:lnSpc>
            </a:pPr>
            <a:r>
              <a:rPr lang="en-US" sz="2400" b="1" dirty="0">
                <a:solidFill>
                  <a:srgbClr val="7030A0"/>
                </a:solidFill>
              </a:rPr>
              <a:t>carry on </a:t>
            </a:r>
            <a:r>
              <a:rPr lang="en-US" sz="2400" dirty="0"/>
              <a:t>when they start driving again. It's that </a:t>
            </a:r>
            <a:r>
              <a:rPr lang="en-US" sz="2400" dirty="0" smtClean="0"/>
              <a:t>fatal combination </a:t>
            </a:r>
            <a:r>
              <a:rPr lang="en-US" sz="2400" dirty="0"/>
              <a:t>of just having one hand </a:t>
            </a:r>
            <a:r>
              <a:rPr lang="en-US" sz="2400" b="1" dirty="0">
                <a:solidFill>
                  <a:srgbClr val="7030A0"/>
                </a:solidFill>
              </a:rPr>
              <a:t>on the steering </a:t>
            </a:r>
            <a:r>
              <a:rPr lang="en-US" sz="2400" b="1" dirty="0" smtClean="0">
                <a:solidFill>
                  <a:srgbClr val="7030A0"/>
                </a:solidFill>
              </a:rPr>
              <a:t>wheel, </a:t>
            </a:r>
            <a:r>
              <a:rPr lang="en-US" sz="2400" dirty="0" smtClean="0"/>
              <a:t>and </a:t>
            </a:r>
            <a:r>
              <a:rPr lang="en-US" sz="2400" dirty="0"/>
              <a:t>looking in the mirror, not at the road</a:t>
            </a:r>
            <a:r>
              <a:rPr lang="en-US" sz="2400" dirty="0" smtClean="0"/>
              <a:t>.</a:t>
            </a:r>
          </a:p>
        </p:txBody>
      </p:sp>
      <p:pic>
        <p:nvPicPr>
          <p:cNvPr id="5" name="3A 2.15 Listenin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388642" y="5412456"/>
            <a:ext cx="609600" cy="609600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8602579" y="5029200"/>
            <a:ext cx="786063" cy="38325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s-MX" dirty="0" smtClean="0"/>
              <a:t>1.44</a:t>
            </a:r>
            <a:endParaRPr lang="es-AR" dirty="0"/>
          </a:p>
        </p:txBody>
      </p:sp>
      <p:sp>
        <p:nvSpPr>
          <p:cNvPr id="7" name="6 Rectángulo"/>
          <p:cNvSpPr/>
          <p:nvPr/>
        </p:nvSpPr>
        <p:spPr>
          <a:xfrm>
            <a:off x="7267915" y="187584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dirty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</a:t>
            </a:r>
            <a:endParaRPr lang="es-ES" sz="5400" b="1" cap="none" spc="0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10888579" y="2036437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</a:t>
            </a:r>
            <a:endParaRPr lang="es-ES" sz="5400" b="1" cap="none" spc="0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8860" y="4788407"/>
            <a:ext cx="2658394" cy="1900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338" y="5029200"/>
            <a:ext cx="3362325" cy="149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2 Conector recto"/>
          <p:cNvCxnSpPr/>
          <p:nvPr/>
        </p:nvCxnSpPr>
        <p:spPr>
          <a:xfrm flipV="1">
            <a:off x="6087979" y="1612232"/>
            <a:ext cx="3429000" cy="24063"/>
          </a:xfrm>
          <a:prstGeom prst="line">
            <a:avLst/>
          </a:prstGeom>
          <a:ln w="38100"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"/>
          <p:cNvCxnSpPr/>
          <p:nvPr/>
        </p:nvCxnSpPr>
        <p:spPr>
          <a:xfrm flipV="1">
            <a:off x="4356592" y="3268579"/>
            <a:ext cx="4751313" cy="24064"/>
          </a:xfrm>
          <a:prstGeom prst="line">
            <a:avLst/>
          </a:prstGeom>
          <a:ln w="38100"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3136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594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3A 2.15 Listenin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58074" y="220578"/>
            <a:ext cx="609600" cy="609600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10545680" y="525378"/>
            <a:ext cx="733926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dirty="0" smtClean="0"/>
              <a:t>2.37</a:t>
            </a:r>
            <a:endParaRPr lang="es-AR" dirty="0"/>
          </a:p>
        </p:txBody>
      </p:sp>
      <p:sp>
        <p:nvSpPr>
          <p:cNvPr id="5" name="4 Rectángulo"/>
          <p:cNvSpPr/>
          <p:nvPr/>
        </p:nvSpPr>
        <p:spPr>
          <a:xfrm>
            <a:off x="661737" y="344904"/>
            <a:ext cx="10796337" cy="48731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700"/>
              </a:lnSpc>
            </a:pPr>
            <a:r>
              <a:rPr lang="es-AR" sz="2400" i="1" dirty="0">
                <a:solidFill>
                  <a:srgbClr val="FF0000"/>
                </a:solidFill>
              </a:rPr>
              <a:t>TV HOST </a:t>
            </a:r>
            <a:r>
              <a:rPr lang="es-AR" sz="2400" dirty="0"/>
              <a:t>And </a:t>
            </a:r>
            <a:r>
              <a:rPr lang="es-AR" sz="2400" dirty="0" err="1"/>
              <a:t>number</a:t>
            </a:r>
            <a:r>
              <a:rPr lang="es-AR" sz="2400" dirty="0"/>
              <a:t> </a:t>
            </a:r>
            <a:r>
              <a:rPr lang="es-AR" sz="2400" dirty="0" err="1"/>
              <a:t>four</a:t>
            </a:r>
            <a:r>
              <a:rPr lang="es-AR" sz="2400" dirty="0" smtClean="0"/>
              <a:t>?</a:t>
            </a:r>
          </a:p>
          <a:p>
            <a:pPr>
              <a:lnSpc>
                <a:spcPts val="2700"/>
              </a:lnSpc>
            </a:pPr>
            <a:endParaRPr lang="es-AR" sz="2400" dirty="0"/>
          </a:p>
          <a:p>
            <a:pPr>
              <a:lnSpc>
                <a:spcPts val="2900"/>
              </a:lnSpc>
            </a:pPr>
            <a:r>
              <a:rPr lang="en-US" sz="2400" i="1" dirty="0" smtClean="0">
                <a:solidFill>
                  <a:srgbClr val="FF0000"/>
                </a:solidFill>
              </a:rPr>
              <a:t>EXPERT</a:t>
            </a:r>
            <a:r>
              <a:rPr lang="en-US" sz="2400" dirty="0" smtClean="0"/>
              <a:t> </a:t>
            </a:r>
            <a:r>
              <a:rPr lang="en-US" sz="2400" dirty="0"/>
              <a:t>In </a:t>
            </a:r>
            <a:r>
              <a:rPr lang="en-US" sz="2400" dirty="0" smtClean="0"/>
              <a:t>fourth </a:t>
            </a:r>
            <a:r>
              <a:rPr lang="en-US" sz="2400" dirty="0"/>
              <a:t>place, there are two </a:t>
            </a:r>
            <a:r>
              <a:rPr lang="en-US" sz="2400" dirty="0" smtClean="0"/>
              <a:t>activities </a:t>
            </a:r>
            <a:r>
              <a:rPr lang="en-US" sz="2400" dirty="0"/>
              <a:t>which are </a:t>
            </a:r>
            <a:r>
              <a:rPr lang="en-US" sz="2400" dirty="0" smtClean="0"/>
              <a:t>equally dangerous</a:t>
            </a:r>
            <a:r>
              <a:rPr lang="en-US" sz="2400" dirty="0"/>
              <a:t>. One of them is </a:t>
            </a:r>
            <a:r>
              <a:rPr lang="en-US" sz="2400" b="1" dirty="0">
                <a:solidFill>
                  <a:srgbClr val="FF3399"/>
                </a:solidFill>
              </a:rPr>
              <a:t>making a phone call on a </a:t>
            </a:r>
            <a:r>
              <a:rPr lang="en-US" sz="2400" b="1" dirty="0" smtClean="0">
                <a:solidFill>
                  <a:srgbClr val="FF3399"/>
                </a:solidFill>
              </a:rPr>
              <a:t>mobile</a:t>
            </a:r>
            <a:r>
              <a:rPr lang="en-US" sz="2400" dirty="0" smtClean="0"/>
              <a:t>. Our </a:t>
            </a:r>
            <a:r>
              <a:rPr lang="en-US" sz="2400" dirty="0"/>
              <a:t>research showed that when people </a:t>
            </a:r>
            <a:r>
              <a:rPr lang="en-US" sz="2400" b="1" dirty="0" smtClean="0">
                <a:solidFill>
                  <a:srgbClr val="FF3399"/>
                </a:solidFill>
              </a:rPr>
              <a:t>talk </a:t>
            </a:r>
            <a:r>
              <a:rPr lang="en-US" sz="2400" b="1" dirty="0">
                <a:solidFill>
                  <a:srgbClr val="FF3399"/>
                </a:solidFill>
              </a:rPr>
              <a:t>on the </a:t>
            </a:r>
            <a:r>
              <a:rPr lang="en-US" sz="2400" b="1" dirty="0" smtClean="0">
                <a:solidFill>
                  <a:srgbClr val="FF3399"/>
                </a:solidFill>
              </a:rPr>
              <a:t>phone </a:t>
            </a:r>
            <a:r>
              <a:rPr lang="en-US" sz="2400" dirty="0" smtClean="0"/>
              <a:t>they </a:t>
            </a:r>
            <a:r>
              <a:rPr lang="en-US" sz="2400" dirty="0"/>
              <a:t>drive more slowly (which can be just as </a:t>
            </a:r>
            <a:r>
              <a:rPr lang="en-US" sz="2400" dirty="0" smtClean="0"/>
              <a:t>dangerous as </a:t>
            </a:r>
            <a:r>
              <a:rPr lang="en-US" sz="2400" dirty="0"/>
              <a:t>driving fast), but their </a:t>
            </a:r>
            <a:r>
              <a:rPr lang="en-US" sz="2400" dirty="0" smtClean="0"/>
              <a:t>control </a:t>
            </a:r>
            <a:r>
              <a:rPr lang="en-US" sz="2400" dirty="0"/>
              <a:t>of the car gets </a:t>
            </a:r>
            <a:r>
              <a:rPr lang="en-US" sz="2400" dirty="0" smtClean="0"/>
              <a:t>worse, because </a:t>
            </a:r>
            <a:r>
              <a:rPr lang="en-US" sz="2400" dirty="0"/>
              <a:t>they are concentrating on the phone call and </a:t>
            </a:r>
            <a:r>
              <a:rPr lang="en-US" sz="2400" dirty="0" smtClean="0"/>
              <a:t>not on </a:t>
            </a:r>
            <a:r>
              <a:rPr lang="en-US" sz="2400" dirty="0"/>
              <a:t>what's happening </a:t>
            </a:r>
            <a:r>
              <a:rPr lang="en-US" sz="2400" b="1" dirty="0">
                <a:solidFill>
                  <a:srgbClr val="FF3399"/>
                </a:solidFill>
              </a:rPr>
              <a:t>on the road</a:t>
            </a:r>
            <a:r>
              <a:rPr lang="en-US" sz="2400" dirty="0"/>
              <a:t>. But the other thing, </a:t>
            </a:r>
            <a:r>
              <a:rPr lang="en-US" sz="2400" dirty="0" smtClean="0"/>
              <a:t>which</a:t>
            </a:r>
            <a:r>
              <a:rPr lang="en-US" sz="2400" dirty="0"/>
              <a:t> </a:t>
            </a:r>
            <a:r>
              <a:rPr lang="en-US" sz="2400" dirty="0" smtClean="0"/>
              <a:t>is </a:t>
            </a:r>
            <a:r>
              <a:rPr lang="en-US" sz="2400" b="1" dirty="0">
                <a:solidFill>
                  <a:srgbClr val="FF3399"/>
                </a:solidFill>
              </a:rPr>
              <a:t>just as dangerous as </a:t>
            </a:r>
            <a:r>
              <a:rPr lang="en-US" sz="2400" dirty="0"/>
              <a:t>talking on your mobile, is </a:t>
            </a:r>
            <a:r>
              <a:rPr lang="en-US" sz="2400" b="1" dirty="0">
                <a:solidFill>
                  <a:srgbClr val="FF3399"/>
                </a:solidFill>
              </a:rPr>
              <a:t>eating </a:t>
            </a:r>
            <a:r>
              <a:rPr lang="en-US" sz="2400" b="1" dirty="0" smtClean="0">
                <a:solidFill>
                  <a:srgbClr val="FF3399"/>
                </a:solidFill>
              </a:rPr>
              <a:t>and drinking</a:t>
            </a:r>
            <a:r>
              <a:rPr lang="en-US" sz="2400" dirty="0"/>
              <a:t>. In fact, if you do </a:t>
            </a:r>
            <a:r>
              <a:rPr lang="en-US" sz="2400" dirty="0" smtClean="0"/>
              <a:t>this</a:t>
            </a:r>
            <a:r>
              <a:rPr lang="en-US" sz="2400" dirty="0"/>
              <a:t>, you </a:t>
            </a:r>
            <a:r>
              <a:rPr lang="en-US" sz="2400" b="1" dirty="0">
                <a:solidFill>
                  <a:srgbClr val="FF3399"/>
                </a:solidFill>
              </a:rPr>
              <a:t>double your chance </a:t>
            </a:r>
            <a:r>
              <a:rPr lang="en-US" sz="2400" b="1" dirty="0" smtClean="0">
                <a:solidFill>
                  <a:srgbClr val="FF3399"/>
                </a:solidFill>
              </a:rPr>
              <a:t>of </a:t>
            </a:r>
            <a:r>
              <a:rPr lang="en-US" sz="2400" dirty="0" smtClean="0"/>
              <a:t>having </a:t>
            </a:r>
            <a:r>
              <a:rPr lang="en-US" sz="2400" dirty="0"/>
              <a:t>an accident, because eating and drinking </a:t>
            </a:r>
            <a:r>
              <a:rPr lang="en-US" sz="2400" dirty="0" smtClean="0"/>
              <a:t>always involves </a:t>
            </a:r>
            <a:r>
              <a:rPr lang="en-US" sz="2400" b="1" dirty="0">
                <a:solidFill>
                  <a:srgbClr val="FF3399"/>
                </a:solidFill>
              </a:rPr>
              <a:t>taking </a:t>
            </a:r>
            <a:r>
              <a:rPr lang="en-US" sz="2400" dirty="0"/>
              <a:t>at least </a:t>
            </a:r>
            <a:r>
              <a:rPr lang="en-US" sz="2400" b="1" dirty="0">
                <a:solidFill>
                  <a:srgbClr val="FF3399"/>
                </a:solidFill>
              </a:rPr>
              <a:t>one hand off </a:t>
            </a:r>
            <a:r>
              <a:rPr lang="en-US" sz="2400" dirty="0"/>
              <a:t>the </a:t>
            </a:r>
            <a:r>
              <a:rPr lang="en-US" sz="2400" b="1" dirty="0">
                <a:solidFill>
                  <a:srgbClr val="FF3399"/>
                </a:solidFill>
              </a:rPr>
              <a:t>steering </a:t>
            </a:r>
            <a:r>
              <a:rPr lang="en-US" sz="2400" b="1" dirty="0" smtClean="0">
                <a:solidFill>
                  <a:srgbClr val="FF3399"/>
                </a:solidFill>
              </a:rPr>
              <a:t>wheel. </a:t>
            </a:r>
            <a:r>
              <a:rPr lang="en-US" sz="2400" dirty="0" smtClean="0"/>
              <a:t>And </a:t>
            </a:r>
            <a:r>
              <a:rPr lang="en-US" sz="2400" dirty="0"/>
              <a:t>the worrying thing here is that people don't think of </a:t>
            </a:r>
            <a:r>
              <a:rPr lang="en-US" sz="2400" dirty="0" smtClean="0"/>
              <a:t>this as </a:t>
            </a:r>
            <a:r>
              <a:rPr lang="en-US" sz="2400" dirty="0"/>
              <a:t>a dangerous activity at all and it isn't even illegal.</a:t>
            </a:r>
          </a:p>
          <a:p>
            <a:endParaRPr lang="es-AR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6136" y="4716379"/>
            <a:ext cx="2671761" cy="1874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907" y="4477124"/>
            <a:ext cx="1949030" cy="2122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5074039" y="63713"/>
            <a:ext cx="25218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cap="none" spc="0" dirty="0" smtClean="0">
                <a:ln w="11430"/>
                <a:solidFill>
                  <a:srgbClr val="FF33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  And 5</a:t>
            </a:r>
            <a:endParaRPr lang="es-ES" sz="5400" b="1" cap="none" spc="0" dirty="0">
              <a:ln w="11430"/>
              <a:solidFill>
                <a:srgbClr val="FF33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cxnSp>
        <p:nvCxnSpPr>
          <p:cNvPr id="8" name="7 Conector recto"/>
          <p:cNvCxnSpPr/>
          <p:nvPr/>
        </p:nvCxnSpPr>
        <p:spPr>
          <a:xfrm flipV="1">
            <a:off x="1738897" y="1780674"/>
            <a:ext cx="4084387" cy="24064"/>
          </a:xfrm>
          <a:prstGeom prst="line">
            <a:avLst/>
          </a:prstGeom>
          <a:ln w="38100"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V="1">
            <a:off x="6103968" y="3248526"/>
            <a:ext cx="3429000" cy="24063"/>
          </a:xfrm>
          <a:prstGeom prst="line">
            <a:avLst/>
          </a:prstGeom>
          <a:ln w="38100"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0625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59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276726" y="224477"/>
            <a:ext cx="11598441" cy="54732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 smtClean="0">
                <a:solidFill>
                  <a:srgbClr val="FF0000"/>
                </a:solidFill>
              </a:rPr>
              <a:t>TV HOST  </a:t>
            </a:r>
            <a:r>
              <a:rPr lang="en-US" sz="2400" dirty="0"/>
              <a:t>And in </a:t>
            </a:r>
            <a:r>
              <a:rPr lang="en-US" sz="2400" b="1" dirty="0" smtClean="0">
                <a:solidFill>
                  <a:srgbClr val="C00000"/>
                </a:solidFill>
              </a:rPr>
              <a:t>fifth</a:t>
            </a:r>
            <a:r>
              <a:rPr lang="en-US" sz="2400" dirty="0"/>
              <a:t>, well actually </a:t>
            </a:r>
            <a:r>
              <a:rPr lang="en-US" sz="2400" b="1" dirty="0">
                <a:solidFill>
                  <a:srgbClr val="C00000"/>
                </a:solidFill>
              </a:rPr>
              <a:t>sixth </a:t>
            </a:r>
            <a:r>
              <a:rPr lang="en-US" sz="2400" dirty="0"/>
              <a:t>place, it must be </a:t>
            </a:r>
            <a:r>
              <a:rPr lang="en-US" sz="2400" dirty="0" smtClean="0"/>
              <a:t>listening to </a:t>
            </a:r>
            <a:r>
              <a:rPr lang="en-US" sz="2400" dirty="0"/>
              <a:t>music, but which one</a:t>
            </a:r>
            <a:r>
              <a:rPr lang="en-US" sz="2400" dirty="0" smtClean="0"/>
              <a:t>?</a:t>
            </a:r>
          </a:p>
          <a:p>
            <a:pPr>
              <a:lnSpc>
                <a:spcPts val="1100"/>
              </a:lnSpc>
            </a:pPr>
            <a:endParaRPr lang="en-US" sz="2400" dirty="0"/>
          </a:p>
          <a:p>
            <a:r>
              <a:rPr lang="en-US" sz="2400" i="1" dirty="0" smtClean="0">
                <a:solidFill>
                  <a:srgbClr val="FF0000"/>
                </a:solidFill>
              </a:rPr>
              <a:t>EXPERT</a:t>
            </a:r>
            <a:r>
              <a:rPr lang="en-US" sz="2400" dirty="0" smtClean="0"/>
              <a:t>  </a:t>
            </a:r>
            <a:r>
              <a:rPr lang="en-US" sz="2400" dirty="0"/>
              <a:t>Well, it's </a:t>
            </a:r>
            <a:r>
              <a:rPr lang="en-US" sz="2400" b="1" dirty="0">
                <a:solidFill>
                  <a:srgbClr val="FF0000"/>
                </a:solidFill>
              </a:rPr>
              <a:t>listening to music you know</a:t>
            </a:r>
            <a:r>
              <a:rPr lang="en-US" sz="2400" dirty="0" smtClean="0"/>
              <a:t>.     </a:t>
            </a:r>
          </a:p>
          <a:p>
            <a:pPr>
              <a:lnSpc>
                <a:spcPts val="1100"/>
              </a:lnSpc>
            </a:pPr>
            <a:endParaRPr lang="en-US" sz="2400" dirty="0"/>
          </a:p>
          <a:p>
            <a:r>
              <a:rPr lang="en-US" sz="2400" i="1" dirty="0" smtClean="0">
                <a:solidFill>
                  <a:srgbClr val="FF0000"/>
                </a:solidFill>
              </a:rPr>
              <a:t>TV HOST </a:t>
            </a:r>
            <a:r>
              <a:rPr lang="en-US" sz="2400" dirty="0"/>
              <a:t>Oh, that's </a:t>
            </a:r>
            <a:r>
              <a:rPr lang="en-US" sz="2400" dirty="0" smtClean="0"/>
              <a:t>interesting.</a:t>
            </a:r>
          </a:p>
          <a:p>
            <a:pPr>
              <a:lnSpc>
                <a:spcPts val="1100"/>
              </a:lnSpc>
            </a:pPr>
            <a:endParaRPr lang="en-US" sz="2400" dirty="0"/>
          </a:p>
          <a:p>
            <a:r>
              <a:rPr lang="en-US" sz="2400" i="1" dirty="0" smtClean="0">
                <a:solidFill>
                  <a:srgbClr val="FF0000"/>
                </a:solidFill>
              </a:rPr>
              <a:t>EXPERT</a:t>
            </a:r>
            <a:r>
              <a:rPr lang="en-US" sz="2400" dirty="0" smtClean="0"/>
              <a:t>  </a:t>
            </a:r>
            <a:r>
              <a:rPr lang="en-US" sz="2400" dirty="0"/>
              <a:t>We found in our tests that when drivers were </a:t>
            </a:r>
            <a:r>
              <a:rPr lang="en-US" sz="2400" dirty="0" smtClean="0"/>
              <a:t>listening to </a:t>
            </a:r>
            <a:r>
              <a:rPr lang="en-US" sz="2400" dirty="0"/>
              <a:t>music they </a:t>
            </a:r>
            <a:r>
              <a:rPr lang="en-US" sz="2400" dirty="0" smtClean="0"/>
              <a:t>kne</a:t>
            </a:r>
            <a:r>
              <a:rPr lang="en-US" sz="2400" dirty="0"/>
              <a:t>w</a:t>
            </a:r>
            <a:r>
              <a:rPr lang="en-US" sz="2400" dirty="0" smtClean="0"/>
              <a:t> </a:t>
            </a:r>
            <a:r>
              <a:rPr lang="en-US" sz="2400" dirty="0"/>
              <a:t>and liked, they drove either faster </a:t>
            </a:r>
            <a:r>
              <a:rPr lang="en-US" sz="2400" dirty="0" smtClean="0"/>
              <a:t>or slower </a:t>
            </a:r>
            <a:r>
              <a:rPr lang="en-US" sz="2400" dirty="0"/>
              <a:t>depending on </a:t>
            </a:r>
            <a:r>
              <a:rPr lang="en-US" sz="2400" dirty="0" smtClean="0"/>
              <a:t>whether </a:t>
            </a:r>
            <a:r>
              <a:rPr lang="en-US" sz="2400" dirty="0"/>
              <a:t>the music was fast or slow</a:t>
            </a:r>
            <a:r>
              <a:rPr lang="en-US" sz="2400" dirty="0" smtClean="0"/>
              <a:t>.</a:t>
            </a:r>
          </a:p>
          <a:p>
            <a:pPr>
              <a:lnSpc>
                <a:spcPts val="1100"/>
              </a:lnSpc>
            </a:pPr>
            <a:endParaRPr lang="en-US" sz="2400" dirty="0" smtClean="0"/>
          </a:p>
          <a:p>
            <a:r>
              <a:rPr lang="es-AR" sz="2400" i="1" dirty="0" smtClean="0">
                <a:solidFill>
                  <a:srgbClr val="FF0000"/>
                </a:solidFill>
              </a:rPr>
              <a:t>TV HOST </a:t>
            </a:r>
            <a:r>
              <a:rPr lang="es-AR" sz="2400" dirty="0" smtClean="0"/>
              <a:t>So, </a:t>
            </a:r>
            <a:r>
              <a:rPr lang="es-AR" sz="2400" dirty="0" err="1"/>
              <a:t>fast</a:t>
            </a:r>
            <a:r>
              <a:rPr lang="es-AR" sz="2400" dirty="0"/>
              <a:t> </a:t>
            </a:r>
            <a:r>
              <a:rPr lang="es-AR" sz="2400" dirty="0" err="1"/>
              <a:t>music</a:t>
            </a:r>
            <a:r>
              <a:rPr lang="es-AR" sz="2400" dirty="0"/>
              <a:t> </a:t>
            </a:r>
            <a:r>
              <a:rPr lang="es-AR" sz="2400" dirty="0" err="1"/>
              <a:t>made</a:t>
            </a:r>
            <a:r>
              <a:rPr lang="es-AR" sz="2400" dirty="0"/>
              <a:t> drivers drive </a:t>
            </a:r>
            <a:r>
              <a:rPr lang="es-AR" sz="2400" dirty="0" err="1" smtClean="0"/>
              <a:t>faster</a:t>
            </a:r>
            <a:r>
              <a:rPr lang="es-AR" sz="2400" dirty="0" smtClean="0"/>
              <a:t>?</a:t>
            </a:r>
          </a:p>
          <a:p>
            <a:pPr>
              <a:lnSpc>
                <a:spcPts val="1000"/>
              </a:lnSpc>
            </a:pPr>
            <a:endParaRPr lang="es-AR" sz="2400" dirty="0"/>
          </a:p>
          <a:p>
            <a:r>
              <a:rPr lang="en-US" sz="2400" i="1" dirty="0" smtClean="0">
                <a:solidFill>
                  <a:srgbClr val="FF0000"/>
                </a:solidFill>
              </a:rPr>
              <a:t>EXPERT</a:t>
            </a:r>
            <a:r>
              <a:rPr lang="en-US" sz="2400" dirty="0" smtClean="0"/>
              <a:t> Exactly</a:t>
            </a:r>
            <a:r>
              <a:rPr lang="en-US" sz="2400" dirty="0"/>
              <a:t>. And a study in Canada also found </a:t>
            </a:r>
            <a:r>
              <a:rPr lang="en-US" sz="2400" dirty="0" smtClean="0"/>
              <a:t>that </a:t>
            </a:r>
            <a:r>
              <a:rPr lang="en-US" sz="2400" dirty="0"/>
              <a:t>if the </a:t>
            </a:r>
            <a:r>
              <a:rPr lang="en-US" sz="2400" dirty="0" smtClean="0"/>
              <a:t>music was </a:t>
            </a:r>
            <a:r>
              <a:rPr lang="en-US" sz="2400" dirty="0"/>
              <a:t>very loud, </a:t>
            </a:r>
            <a:r>
              <a:rPr lang="en-US" sz="2400" dirty="0" smtClean="0"/>
              <a:t>then </a:t>
            </a:r>
            <a:r>
              <a:rPr lang="en-US" sz="2400" dirty="0"/>
              <a:t>drivers' reaction </a:t>
            </a:r>
            <a:r>
              <a:rPr lang="en-US" sz="2400" dirty="0" smtClean="0"/>
              <a:t>time </a:t>
            </a:r>
            <a:r>
              <a:rPr lang="en-US" sz="2400" dirty="0"/>
              <a:t>was </a:t>
            </a:r>
            <a:r>
              <a:rPr lang="en-US" sz="2400" dirty="0" smtClean="0"/>
              <a:t>20 </a:t>
            </a:r>
            <a:r>
              <a:rPr lang="en-US" sz="2400" dirty="0"/>
              <a:t>%</a:t>
            </a:r>
            <a:r>
              <a:rPr lang="en-US" sz="2400" dirty="0" smtClean="0"/>
              <a:t> slower. If </a:t>
            </a:r>
            <a:r>
              <a:rPr lang="en-US" sz="2400" dirty="0"/>
              <a:t>you are listening to very loud music, you're </a:t>
            </a:r>
            <a:r>
              <a:rPr lang="en-US" sz="2400" b="1" dirty="0">
                <a:solidFill>
                  <a:srgbClr val="C00000"/>
                </a:solidFill>
              </a:rPr>
              <a:t>twice as </a:t>
            </a:r>
            <a:r>
              <a:rPr lang="en-US" sz="2400" b="1" dirty="0" smtClean="0">
                <a:solidFill>
                  <a:srgbClr val="C00000"/>
                </a:solidFill>
              </a:rPr>
              <a:t>likely to </a:t>
            </a:r>
            <a:r>
              <a:rPr lang="en-US" sz="2400" b="1" dirty="0">
                <a:solidFill>
                  <a:srgbClr val="C00000"/>
                </a:solidFill>
              </a:rPr>
              <a:t>go </a:t>
            </a:r>
            <a:r>
              <a:rPr lang="en-US" sz="2400" b="1" dirty="0" smtClean="0">
                <a:solidFill>
                  <a:srgbClr val="C00000"/>
                </a:solidFill>
              </a:rPr>
              <a:t>through </a:t>
            </a:r>
            <a:r>
              <a:rPr lang="en-US" sz="2400" b="1" dirty="0">
                <a:solidFill>
                  <a:srgbClr val="C00000"/>
                </a:solidFill>
              </a:rPr>
              <a:t>a red light</a:t>
            </a:r>
            <a:r>
              <a:rPr lang="en-US" sz="2400" b="1" dirty="0" smtClean="0">
                <a:solidFill>
                  <a:srgbClr val="C00000"/>
                </a:solidFill>
              </a:rPr>
              <a:t>.</a:t>
            </a:r>
          </a:p>
          <a:p>
            <a:pPr>
              <a:lnSpc>
                <a:spcPts val="1000"/>
              </a:lnSpc>
            </a:pPr>
            <a:endParaRPr lang="en-US" sz="2400" b="1" dirty="0">
              <a:solidFill>
                <a:srgbClr val="C00000"/>
              </a:solidFill>
            </a:endParaRPr>
          </a:p>
          <a:p>
            <a:r>
              <a:rPr lang="en-US" sz="2400" i="1" dirty="0" smtClean="0">
                <a:solidFill>
                  <a:srgbClr val="FF0000"/>
                </a:solidFill>
              </a:rPr>
              <a:t>TV HOST </a:t>
            </a:r>
            <a:r>
              <a:rPr lang="en-US" sz="2400" dirty="0"/>
              <a:t>So </a:t>
            </a:r>
            <a:r>
              <a:rPr lang="en-US" sz="2400" dirty="0" smtClean="0"/>
              <a:t>the </a:t>
            </a:r>
            <a:r>
              <a:rPr lang="en-US" sz="2400" dirty="0"/>
              <a:t>safest of all of the things in the list is to listen </a:t>
            </a:r>
            <a:r>
              <a:rPr lang="en-US" sz="2400" dirty="0" smtClean="0"/>
              <a:t>to </a:t>
            </a:r>
            <a:r>
              <a:rPr lang="es-AR" sz="2400" dirty="0" err="1" smtClean="0"/>
              <a:t>music</a:t>
            </a:r>
            <a:r>
              <a:rPr lang="es-AR" sz="2400" dirty="0" smtClean="0"/>
              <a:t> </a:t>
            </a:r>
            <a:r>
              <a:rPr lang="es-AR" sz="2400" dirty="0" err="1"/>
              <a:t>we</a:t>
            </a:r>
            <a:r>
              <a:rPr lang="es-AR" sz="2400" dirty="0"/>
              <a:t> </a:t>
            </a:r>
            <a:r>
              <a:rPr lang="es-AR" sz="2400" dirty="0" err="1"/>
              <a:t>don't</a:t>
            </a:r>
            <a:r>
              <a:rPr lang="es-AR" sz="2400" dirty="0"/>
              <a:t> </a:t>
            </a:r>
            <a:r>
              <a:rPr lang="es-AR" sz="2400" dirty="0" err="1"/>
              <a:t>know</a:t>
            </a:r>
            <a:r>
              <a:rPr lang="es-AR" sz="2400" dirty="0" smtClean="0"/>
              <a:t>.</a:t>
            </a:r>
          </a:p>
          <a:p>
            <a:pPr>
              <a:lnSpc>
                <a:spcPts val="1000"/>
              </a:lnSpc>
            </a:pPr>
            <a:endParaRPr lang="es-AR" sz="2400" dirty="0"/>
          </a:p>
          <a:p>
            <a:r>
              <a:rPr lang="en-US" sz="2400" i="1" dirty="0" smtClean="0">
                <a:solidFill>
                  <a:srgbClr val="FF0000"/>
                </a:solidFill>
              </a:rPr>
              <a:t>EXPERT</a:t>
            </a:r>
            <a:r>
              <a:rPr lang="en-US" sz="2400" dirty="0" smtClean="0"/>
              <a:t>  </a:t>
            </a:r>
            <a:r>
              <a:rPr lang="en-US" sz="2400" dirty="0"/>
              <a:t>Exactly. If we don't know the music, </a:t>
            </a:r>
            <a:r>
              <a:rPr lang="en-US" sz="2400" dirty="0" smtClean="0"/>
              <a:t>then </a:t>
            </a:r>
            <a:r>
              <a:rPr lang="en-US" sz="2400" b="1" dirty="0">
                <a:solidFill>
                  <a:srgbClr val="C00000"/>
                </a:solidFill>
              </a:rPr>
              <a:t>it doesn't </a:t>
            </a:r>
            <a:r>
              <a:rPr lang="en-US" sz="2400" b="1" dirty="0" smtClean="0">
                <a:solidFill>
                  <a:srgbClr val="C00000"/>
                </a:solidFill>
              </a:rPr>
              <a:t>distract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</a:rPr>
              <a:t>us</a:t>
            </a:r>
            <a:r>
              <a:rPr lang="en-US" sz="2400" dirty="0"/>
              <a:t>. In this part of the tests all drivers </a:t>
            </a:r>
            <a:r>
              <a:rPr lang="en-US" sz="2400" b="1" dirty="0">
                <a:solidFill>
                  <a:srgbClr val="C00000"/>
                </a:solidFill>
              </a:rPr>
              <a:t>drove safely</a:t>
            </a:r>
            <a:r>
              <a:rPr lang="en-US" sz="2400" dirty="0"/>
              <a:t>.</a:t>
            </a:r>
            <a:endParaRPr lang="es-AR" sz="2400" dirty="0"/>
          </a:p>
        </p:txBody>
      </p:sp>
      <p:pic>
        <p:nvPicPr>
          <p:cNvPr id="5" name="3A 2.15 Listenin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85685" y="1122946"/>
            <a:ext cx="609600" cy="609600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8193505" y="1227221"/>
            <a:ext cx="1022684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dirty="0" smtClean="0"/>
              <a:t>3.22</a:t>
            </a:r>
            <a:endParaRPr lang="es-A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663" y="5237616"/>
            <a:ext cx="2149642" cy="1524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7 Rectángulo"/>
          <p:cNvSpPr/>
          <p:nvPr/>
        </p:nvSpPr>
        <p:spPr>
          <a:xfrm>
            <a:off x="5969525" y="709771"/>
            <a:ext cx="11480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6th</a:t>
            </a:r>
            <a:endParaRPr lang="es-ES" sz="54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cxnSp>
        <p:nvCxnSpPr>
          <p:cNvPr id="7" name="6 Conector recto"/>
          <p:cNvCxnSpPr/>
          <p:nvPr/>
        </p:nvCxnSpPr>
        <p:spPr>
          <a:xfrm>
            <a:off x="7117596" y="685707"/>
            <a:ext cx="2592805" cy="1"/>
          </a:xfrm>
          <a:prstGeom prst="line">
            <a:avLst/>
          </a:prstGeom>
          <a:ln w="38100"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 flipV="1">
            <a:off x="2540525" y="1110914"/>
            <a:ext cx="3429000" cy="24063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2024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594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31669" y="2382251"/>
            <a:ext cx="11715689" cy="4059405"/>
          </a:xfrm>
        </p:spPr>
        <p:txBody>
          <a:bodyPr>
            <a:normAutofit/>
          </a:bodyPr>
          <a:lstStyle/>
          <a:p>
            <a:pPr marL="514350" indent="-514350">
              <a:lnSpc>
                <a:spcPts val="2900"/>
              </a:lnSpc>
              <a:buFont typeface="+mj-lt"/>
              <a:buAutoNum type="arabicPeriod"/>
            </a:pPr>
            <a:r>
              <a:rPr lang="en-US" sz="2500" b="1" dirty="0"/>
              <a:t>Slow drivers cause more accidents </a:t>
            </a:r>
            <a:r>
              <a:rPr lang="en-US" sz="2500" b="1" dirty="0" smtClean="0"/>
              <a:t>than </a:t>
            </a:r>
            <a:r>
              <a:rPr lang="es-AR" sz="2500" b="1" dirty="0" err="1" smtClean="0"/>
              <a:t>fast</a:t>
            </a:r>
            <a:r>
              <a:rPr lang="es-AR" sz="2500" b="1" dirty="0" smtClean="0"/>
              <a:t> </a:t>
            </a:r>
            <a:r>
              <a:rPr lang="es-AR" sz="2500" b="1" dirty="0"/>
              <a:t>drivers.</a:t>
            </a:r>
          </a:p>
          <a:p>
            <a:pPr marL="514350" indent="-514350">
              <a:lnSpc>
                <a:spcPts val="2900"/>
              </a:lnSpc>
              <a:buFont typeface="+mj-lt"/>
              <a:buAutoNum type="arabicPeriod"/>
            </a:pPr>
            <a:r>
              <a:rPr lang="en-US" sz="2500" b="1" dirty="0"/>
              <a:t>People who drink and drive should </a:t>
            </a:r>
            <a:r>
              <a:rPr lang="en-US" sz="2500" b="1" dirty="0" smtClean="0"/>
              <a:t>lose their </a:t>
            </a:r>
            <a:r>
              <a:rPr lang="en-US" sz="2500" b="1" dirty="0"/>
              <a:t>driving </a:t>
            </a:r>
            <a:r>
              <a:rPr lang="en-US" sz="2500" b="1" dirty="0" err="1"/>
              <a:t>licence</a:t>
            </a:r>
            <a:r>
              <a:rPr lang="en-US" sz="2500" b="1" dirty="0"/>
              <a:t> for life.</a:t>
            </a:r>
          </a:p>
          <a:p>
            <a:pPr marL="514350" indent="-514350">
              <a:lnSpc>
                <a:spcPts val="2900"/>
              </a:lnSpc>
              <a:buFont typeface="+mj-lt"/>
              <a:buAutoNum type="arabicPeriod"/>
            </a:pPr>
            <a:r>
              <a:rPr lang="en-US" sz="2500" b="1" dirty="0"/>
              <a:t>Speed cameras do not stop accidents.</a:t>
            </a:r>
          </a:p>
          <a:p>
            <a:pPr marL="514350" indent="-514350">
              <a:lnSpc>
                <a:spcPts val="2900"/>
              </a:lnSpc>
              <a:buFont typeface="+mj-lt"/>
              <a:buAutoNum type="arabicPeriod"/>
            </a:pPr>
            <a:r>
              <a:rPr lang="en-US" sz="2500" b="1" dirty="0"/>
              <a:t>Drivers who are over 70 are as dangerous </a:t>
            </a:r>
            <a:r>
              <a:rPr lang="en-US" sz="2500" b="1" dirty="0" smtClean="0"/>
              <a:t>as </a:t>
            </a:r>
            <a:r>
              <a:rPr lang="es-AR" sz="2500" b="1" dirty="0" err="1" smtClean="0"/>
              <a:t>young</a:t>
            </a:r>
            <a:r>
              <a:rPr lang="es-AR" sz="2500" b="1" dirty="0" smtClean="0"/>
              <a:t> </a:t>
            </a:r>
            <a:r>
              <a:rPr lang="es-AR" sz="2500" b="1" dirty="0"/>
              <a:t>drivers.</a:t>
            </a:r>
          </a:p>
          <a:p>
            <a:pPr marL="514350" indent="-514350">
              <a:lnSpc>
                <a:spcPts val="2900"/>
              </a:lnSpc>
              <a:buFont typeface="+mj-lt"/>
              <a:buAutoNum type="arabicPeriod"/>
            </a:pPr>
            <a:r>
              <a:rPr lang="en-US" sz="2500" b="1" dirty="0"/>
              <a:t>Cyclists should have to wear helmets.</a:t>
            </a:r>
          </a:p>
          <a:p>
            <a:pPr marL="514350" indent="-514350">
              <a:lnSpc>
                <a:spcPts val="2900"/>
              </a:lnSpc>
              <a:buFont typeface="+mj-lt"/>
              <a:buAutoNum type="arabicPeriod"/>
            </a:pPr>
            <a:r>
              <a:rPr lang="en-US" sz="2500" b="1" dirty="0"/>
              <a:t>The minimum age for riding a motorbike </a:t>
            </a:r>
            <a:r>
              <a:rPr lang="en-US" sz="2500" b="1" dirty="0" smtClean="0"/>
              <a:t>should </a:t>
            </a:r>
            <a:r>
              <a:rPr lang="es-AR" sz="2500" b="1" dirty="0" smtClean="0"/>
              <a:t>be </a:t>
            </a:r>
            <a:r>
              <a:rPr lang="es-AR" sz="2500" b="1" dirty="0"/>
              <a:t>25.</a:t>
            </a:r>
          </a:p>
          <a:p>
            <a:pPr marL="514350" indent="-514350">
              <a:lnSpc>
                <a:spcPts val="2900"/>
              </a:lnSpc>
              <a:buFont typeface="+mj-lt"/>
              <a:buAutoNum type="arabicPeriod"/>
            </a:pPr>
            <a:r>
              <a:rPr lang="en-US" sz="2500" b="1" dirty="0"/>
              <a:t>The speed limit on motorways should be lower.</a:t>
            </a:r>
            <a:endParaRPr lang="es-AR" sz="2500" b="1" dirty="0"/>
          </a:p>
        </p:txBody>
      </p:sp>
      <p:sp>
        <p:nvSpPr>
          <p:cNvPr id="4" name="3 Rectángulo"/>
          <p:cNvSpPr/>
          <p:nvPr/>
        </p:nvSpPr>
        <p:spPr>
          <a:xfrm>
            <a:off x="231669" y="210065"/>
            <a:ext cx="11569035" cy="175432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MX" sz="5400" b="1" cap="all" spc="0" dirty="0" smtClean="0">
                <a:ln w="9000" cmpd="sng">
                  <a:solidFill>
                    <a:schemeClr val="accent4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3399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Do </a:t>
            </a:r>
            <a:r>
              <a:rPr lang="es-MX" sz="5400" b="1" cap="all" spc="0" dirty="0" err="1" smtClean="0">
                <a:ln w="9000" cmpd="sng">
                  <a:solidFill>
                    <a:schemeClr val="accent4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3399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you</a:t>
            </a:r>
            <a:r>
              <a:rPr lang="es-MX" sz="5400" b="1" cap="all" spc="0" dirty="0" smtClean="0">
                <a:ln w="9000" cmpd="sng">
                  <a:solidFill>
                    <a:schemeClr val="accent4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3399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MX" sz="5400" b="1" cap="all" spc="0" dirty="0" err="1" smtClean="0">
                <a:ln w="9000" cmpd="sng">
                  <a:solidFill>
                    <a:schemeClr val="accent4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3399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agree</a:t>
            </a:r>
            <a:r>
              <a:rPr lang="es-MX" sz="5400" b="1" cap="all" spc="0" dirty="0" smtClean="0">
                <a:ln w="9000" cmpd="sng">
                  <a:solidFill>
                    <a:schemeClr val="accent4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3399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MX" sz="5400" b="1" cap="all" spc="0" dirty="0" err="1" smtClean="0">
                <a:ln w="9000" cmpd="sng">
                  <a:solidFill>
                    <a:schemeClr val="accent4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3399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or</a:t>
            </a:r>
            <a:r>
              <a:rPr lang="es-MX" sz="5400" b="1" cap="all" spc="0" dirty="0" smtClean="0">
                <a:ln w="9000" cmpd="sng">
                  <a:solidFill>
                    <a:schemeClr val="accent4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3399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MX" sz="5400" b="1" cap="all" spc="0" dirty="0" err="1" smtClean="0">
                <a:ln w="9000" cmpd="sng">
                  <a:solidFill>
                    <a:schemeClr val="accent4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3399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disagree</a:t>
            </a:r>
            <a:r>
              <a:rPr lang="es-MX" sz="5400" b="1" cap="all" spc="0" dirty="0" smtClean="0">
                <a:ln w="9000" cmpd="sng">
                  <a:solidFill>
                    <a:schemeClr val="accent4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3399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MX" sz="5400" b="1" cap="all" spc="0" dirty="0" err="1" smtClean="0">
                <a:ln w="9000" cmpd="sng">
                  <a:solidFill>
                    <a:schemeClr val="accent4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3399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with</a:t>
            </a:r>
            <a:r>
              <a:rPr lang="es-MX" sz="5400" b="1" cap="all" spc="0" dirty="0" smtClean="0">
                <a:ln w="9000" cmpd="sng">
                  <a:solidFill>
                    <a:schemeClr val="accent4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3399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MX" sz="5400" b="1" cap="all" spc="0" dirty="0" err="1" smtClean="0">
                <a:ln w="9000" cmpd="sng">
                  <a:solidFill>
                    <a:schemeClr val="accent4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3399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the</a:t>
            </a:r>
            <a:r>
              <a:rPr lang="es-MX" sz="5400" b="1" cap="all" spc="0" dirty="0" smtClean="0">
                <a:ln w="9000" cmpd="sng">
                  <a:solidFill>
                    <a:schemeClr val="accent4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3399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MX" sz="5400" b="1" cap="all" spc="0" dirty="0" err="1" smtClean="0">
                <a:ln w="9000" cmpd="sng">
                  <a:solidFill>
                    <a:schemeClr val="accent4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3399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following</a:t>
            </a:r>
            <a:r>
              <a:rPr lang="es-MX" sz="5400" b="1" cap="all" spc="0" dirty="0" smtClean="0">
                <a:ln w="9000" cmpd="sng">
                  <a:solidFill>
                    <a:schemeClr val="accent4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3399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MX" sz="5400" b="1" cap="all" spc="0" dirty="0" err="1" smtClean="0">
                <a:ln w="9000" cmpd="sng">
                  <a:solidFill>
                    <a:schemeClr val="accent4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3399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statements</a:t>
            </a:r>
            <a:r>
              <a:rPr lang="es-MX" sz="5400" b="1" cap="all" spc="0" dirty="0" smtClean="0">
                <a:ln w="9000" cmpd="sng">
                  <a:solidFill>
                    <a:schemeClr val="accent4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3399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?</a:t>
            </a:r>
            <a:endParaRPr lang="es-AR" sz="5400" b="1" cap="all" spc="0" dirty="0">
              <a:ln w="9000" cmpd="sng">
                <a:solidFill>
                  <a:schemeClr val="accent4">
                    <a:lumMod val="40000"/>
                    <a:lumOff val="60000"/>
                  </a:schemeClr>
                </a:solidFill>
                <a:prstDash val="solid"/>
              </a:ln>
              <a:solidFill>
                <a:srgbClr val="FF3399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8073190" y="4535905"/>
            <a:ext cx="3727514" cy="185884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s-MX" b="1" i="1" dirty="0" err="1" smtClean="0"/>
              <a:t>Agreeing</a:t>
            </a:r>
            <a:r>
              <a:rPr lang="es-MX" b="1" i="1" dirty="0" smtClean="0"/>
              <a:t> and </a:t>
            </a:r>
            <a:r>
              <a:rPr lang="es-MX" b="1" i="1" dirty="0" err="1" smtClean="0"/>
              <a:t>disagreeing</a:t>
            </a:r>
            <a:endParaRPr lang="es-MX" b="1" i="1" dirty="0" smtClean="0"/>
          </a:p>
          <a:p>
            <a:pPr>
              <a:lnSpc>
                <a:spcPts val="2800"/>
              </a:lnSpc>
            </a:pPr>
            <a:r>
              <a:rPr lang="es-MX" i="1" dirty="0" smtClean="0"/>
              <a:t>I </a:t>
            </a:r>
            <a:r>
              <a:rPr lang="es-MX" i="1" dirty="0" err="1" smtClean="0"/>
              <a:t>agree</a:t>
            </a:r>
            <a:r>
              <a:rPr lang="es-MX" i="1" dirty="0" smtClean="0"/>
              <a:t>/</a:t>
            </a:r>
            <a:r>
              <a:rPr lang="es-MX" i="1" dirty="0" err="1" smtClean="0"/>
              <a:t>don’t</a:t>
            </a:r>
            <a:r>
              <a:rPr lang="es-MX" i="1" dirty="0" smtClean="0"/>
              <a:t> </a:t>
            </a:r>
            <a:r>
              <a:rPr lang="es-MX" i="1" dirty="0" err="1" smtClean="0"/>
              <a:t>agree</a:t>
            </a:r>
            <a:r>
              <a:rPr lang="es-MX" i="1" dirty="0" smtClean="0"/>
              <a:t> </a:t>
            </a:r>
            <a:r>
              <a:rPr lang="es-MX" i="1" dirty="0" err="1" smtClean="0"/>
              <a:t>with</a:t>
            </a:r>
            <a:r>
              <a:rPr lang="es-MX" i="1" dirty="0" smtClean="0"/>
              <a:t> …</a:t>
            </a:r>
          </a:p>
          <a:p>
            <a:pPr>
              <a:lnSpc>
                <a:spcPts val="2800"/>
              </a:lnSpc>
            </a:pPr>
            <a:r>
              <a:rPr lang="es-MX" i="1" dirty="0" smtClean="0"/>
              <a:t>I </a:t>
            </a:r>
            <a:r>
              <a:rPr lang="es-MX" i="1" dirty="0" err="1" smtClean="0"/>
              <a:t>think</a:t>
            </a:r>
            <a:r>
              <a:rPr lang="es-MX" i="1" dirty="0" smtClean="0"/>
              <a:t>/</a:t>
            </a:r>
            <a:r>
              <a:rPr lang="es-MX" i="1" dirty="0" err="1" smtClean="0"/>
              <a:t>don’t</a:t>
            </a:r>
            <a:r>
              <a:rPr lang="es-MX" i="1" dirty="0" smtClean="0"/>
              <a:t> </a:t>
            </a:r>
            <a:r>
              <a:rPr lang="es-MX" i="1" dirty="0" err="1" smtClean="0"/>
              <a:t>think</a:t>
            </a:r>
            <a:r>
              <a:rPr lang="es-MX" i="1" dirty="0" smtClean="0"/>
              <a:t> </a:t>
            </a:r>
            <a:r>
              <a:rPr lang="es-MX" i="1" dirty="0" err="1" smtClean="0"/>
              <a:t>you’re</a:t>
            </a:r>
            <a:r>
              <a:rPr lang="es-MX" i="1" dirty="0" smtClean="0"/>
              <a:t> </a:t>
            </a:r>
            <a:r>
              <a:rPr lang="es-MX" i="1" dirty="0" err="1" smtClean="0"/>
              <a:t>right</a:t>
            </a:r>
            <a:r>
              <a:rPr lang="es-MX" i="1" dirty="0" smtClean="0"/>
              <a:t>/ </a:t>
            </a:r>
            <a:r>
              <a:rPr lang="es-MX" i="1" dirty="0" err="1" smtClean="0"/>
              <a:t>that’s</a:t>
            </a:r>
            <a:r>
              <a:rPr lang="es-MX" i="1" dirty="0" smtClean="0"/>
              <a:t> </a:t>
            </a:r>
            <a:r>
              <a:rPr lang="es-MX" i="1" dirty="0" err="1" smtClean="0"/>
              <a:t>right</a:t>
            </a:r>
            <a:endParaRPr lang="es-MX" i="1" dirty="0" smtClean="0"/>
          </a:p>
          <a:p>
            <a:pPr>
              <a:lnSpc>
                <a:spcPts val="2800"/>
              </a:lnSpc>
            </a:pPr>
            <a:r>
              <a:rPr lang="es-MX" i="1" dirty="0" smtClean="0"/>
              <a:t>I </a:t>
            </a:r>
            <a:r>
              <a:rPr lang="es-MX" i="1" dirty="0" err="1" smtClean="0"/>
              <a:t>completely</a:t>
            </a:r>
            <a:r>
              <a:rPr lang="es-MX" i="1" dirty="0" smtClean="0"/>
              <a:t>/</a:t>
            </a:r>
            <a:r>
              <a:rPr lang="es-MX" i="1" dirty="0" err="1" smtClean="0"/>
              <a:t>totally</a:t>
            </a:r>
            <a:r>
              <a:rPr lang="es-MX" i="1" dirty="0" smtClean="0"/>
              <a:t> </a:t>
            </a:r>
            <a:r>
              <a:rPr lang="es-MX" i="1" dirty="0" err="1" smtClean="0"/>
              <a:t>agree</a:t>
            </a:r>
            <a:r>
              <a:rPr lang="es-MX" i="1" dirty="0" smtClean="0"/>
              <a:t>/</a:t>
            </a:r>
            <a:r>
              <a:rPr lang="es-MX" i="1" dirty="0" err="1" smtClean="0"/>
              <a:t>disagree</a:t>
            </a:r>
            <a:endParaRPr lang="es-AR" i="1" dirty="0"/>
          </a:p>
        </p:txBody>
      </p:sp>
    </p:spTree>
    <p:extLst>
      <p:ext uri="{BB962C8B-B14F-4D97-AF65-F5344CB8AC3E}">
        <p14:creationId xmlns:p14="http://schemas.microsoft.com/office/powerpoint/2010/main" val="1495693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02105" y="1179095"/>
            <a:ext cx="10515600" cy="526983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s-AR" b="1" i="1" dirty="0" err="1">
                <a:solidFill>
                  <a:srgbClr val="00B0F0"/>
                </a:solidFill>
              </a:rPr>
              <a:t>Write</a:t>
            </a:r>
            <a:r>
              <a:rPr lang="es-AR" b="1" i="1" dirty="0">
                <a:solidFill>
                  <a:srgbClr val="00B0F0"/>
                </a:solidFill>
              </a:rPr>
              <a:t> a magazine </a:t>
            </a:r>
            <a:r>
              <a:rPr lang="es-AR" b="1" i="1" dirty="0" err="1" smtClean="0">
                <a:solidFill>
                  <a:srgbClr val="00B0F0"/>
                </a:solidFill>
              </a:rPr>
              <a:t>article</a:t>
            </a:r>
            <a:r>
              <a:rPr lang="es-AR" b="1" i="1" dirty="0" smtClean="0">
                <a:solidFill>
                  <a:srgbClr val="00B0F0"/>
                </a:solidFill>
              </a:rPr>
              <a:t> (2 </a:t>
            </a:r>
            <a:r>
              <a:rPr lang="es-AR" b="1" i="1" dirty="0" err="1" smtClean="0">
                <a:solidFill>
                  <a:srgbClr val="00B0F0"/>
                </a:solidFill>
              </a:rPr>
              <a:t>or</a:t>
            </a:r>
            <a:r>
              <a:rPr lang="es-AR" b="1" i="1" dirty="0" smtClean="0">
                <a:solidFill>
                  <a:srgbClr val="00B0F0"/>
                </a:solidFill>
              </a:rPr>
              <a:t> 3 </a:t>
            </a:r>
            <a:r>
              <a:rPr lang="es-AR" b="1" i="1" dirty="0" err="1" smtClean="0">
                <a:solidFill>
                  <a:srgbClr val="00B0F0"/>
                </a:solidFill>
              </a:rPr>
              <a:t>paragraphs</a:t>
            </a:r>
            <a:r>
              <a:rPr lang="es-AR" b="1" i="1" dirty="0" smtClean="0">
                <a:solidFill>
                  <a:srgbClr val="00B0F0"/>
                </a:solidFill>
              </a:rPr>
              <a:t>) </a:t>
            </a:r>
            <a:r>
              <a:rPr lang="es-AR" b="1" i="1" dirty="0" err="1">
                <a:solidFill>
                  <a:srgbClr val="00B0F0"/>
                </a:solidFill>
              </a:rPr>
              <a:t>about</a:t>
            </a:r>
            <a:r>
              <a:rPr lang="es-AR" b="1" i="1" dirty="0">
                <a:solidFill>
                  <a:srgbClr val="00B0F0"/>
                </a:solidFill>
              </a:rPr>
              <a:t> </a:t>
            </a:r>
            <a:r>
              <a:rPr lang="es-AR" b="1" i="1" dirty="0" err="1">
                <a:solidFill>
                  <a:srgbClr val="00B0F0"/>
                </a:solidFill>
              </a:rPr>
              <a:t>transport</a:t>
            </a:r>
            <a:r>
              <a:rPr lang="es-AR" b="1" i="1" dirty="0">
                <a:solidFill>
                  <a:srgbClr val="00B0F0"/>
                </a:solidFill>
              </a:rPr>
              <a:t> </a:t>
            </a:r>
            <a:r>
              <a:rPr lang="es-AR" b="1" i="1" dirty="0" smtClean="0">
                <a:solidFill>
                  <a:srgbClr val="00B0F0"/>
                </a:solidFill>
              </a:rPr>
              <a:t>in </a:t>
            </a:r>
            <a:r>
              <a:rPr lang="es-AR" b="1" i="1" dirty="0" err="1" smtClean="0">
                <a:solidFill>
                  <a:srgbClr val="00B0F0"/>
                </a:solidFill>
              </a:rPr>
              <a:t>your</a:t>
            </a:r>
            <a:r>
              <a:rPr lang="es-AR" b="1" i="1" dirty="0" smtClean="0">
                <a:solidFill>
                  <a:srgbClr val="00B0F0"/>
                </a:solidFill>
              </a:rPr>
              <a:t> </a:t>
            </a:r>
            <a:r>
              <a:rPr lang="es-AR" b="1" i="1" dirty="0" err="1" smtClean="0">
                <a:solidFill>
                  <a:srgbClr val="00B0F0"/>
                </a:solidFill>
              </a:rPr>
              <a:t>town</a:t>
            </a:r>
            <a:r>
              <a:rPr lang="es-AR" b="1" i="1" dirty="0" smtClean="0">
                <a:solidFill>
                  <a:srgbClr val="00B0F0"/>
                </a:solidFill>
              </a:rPr>
              <a:t> </a:t>
            </a:r>
            <a:r>
              <a:rPr lang="es-AR" b="1" i="1" dirty="0" err="1">
                <a:solidFill>
                  <a:srgbClr val="00B0F0"/>
                </a:solidFill>
              </a:rPr>
              <a:t>or</a:t>
            </a:r>
            <a:r>
              <a:rPr lang="es-AR" b="1" i="1" dirty="0">
                <a:solidFill>
                  <a:srgbClr val="00B0F0"/>
                </a:solidFill>
              </a:rPr>
              <a:t> </a:t>
            </a:r>
            <a:r>
              <a:rPr lang="es-AR" b="1" i="1" dirty="0" err="1">
                <a:solidFill>
                  <a:srgbClr val="00B0F0"/>
                </a:solidFill>
              </a:rPr>
              <a:t>city</a:t>
            </a:r>
            <a:r>
              <a:rPr lang="es-AR" b="1" i="1" dirty="0" smtClean="0">
                <a:solidFill>
                  <a:srgbClr val="00B0F0"/>
                </a:solidFill>
              </a:rPr>
              <a:t>. </a:t>
            </a:r>
            <a:r>
              <a:rPr lang="es-AR" b="1" i="1" dirty="0" err="1" smtClean="0">
                <a:solidFill>
                  <a:srgbClr val="00B0F0"/>
                </a:solidFill>
              </a:rPr>
              <a:t>Have</a:t>
            </a:r>
            <a:r>
              <a:rPr lang="es-AR" b="1" i="1" dirty="0" smtClean="0">
                <a:solidFill>
                  <a:srgbClr val="00B0F0"/>
                </a:solidFill>
              </a:rPr>
              <a:t> a look at </a:t>
            </a:r>
            <a:r>
              <a:rPr lang="es-AR" b="1" i="1" dirty="0" err="1" smtClean="0">
                <a:solidFill>
                  <a:srgbClr val="00B0F0"/>
                </a:solidFill>
              </a:rPr>
              <a:t>the</a:t>
            </a:r>
            <a:r>
              <a:rPr lang="es-AR" b="1" i="1" dirty="0" smtClean="0">
                <a:solidFill>
                  <a:srgbClr val="00B0F0"/>
                </a:solidFill>
              </a:rPr>
              <a:t> </a:t>
            </a:r>
            <a:r>
              <a:rPr lang="es-AR" b="1" i="1" dirty="0" err="1" smtClean="0">
                <a:solidFill>
                  <a:srgbClr val="00B0F0"/>
                </a:solidFill>
              </a:rPr>
              <a:t>article</a:t>
            </a:r>
            <a:r>
              <a:rPr lang="es-AR" b="1" i="1" dirty="0" smtClean="0">
                <a:solidFill>
                  <a:srgbClr val="00B0F0"/>
                </a:solidFill>
              </a:rPr>
              <a:t> TRANSPORT IN LONDON at page 115</a:t>
            </a:r>
            <a:r>
              <a:rPr lang="es-AR" b="1" i="1" dirty="0">
                <a:solidFill>
                  <a:srgbClr val="00B0F0"/>
                </a:solidFill>
              </a:rPr>
              <a:t>. Use </a:t>
            </a:r>
            <a:r>
              <a:rPr lang="es-AR" b="1" i="1" dirty="0" err="1">
                <a:solidFill>
                  <a:srgbClr val="00B0F0"/>
                </a:solidFill>
              </a:rPr>
              <a:t>the</a:t>
            </a:r>
            <a:r>
              <a:rPr lang="es-AR" b="1" i="1" dirty="0">
                <a:solidFill>
                  <a:srgbClr val="00B0F0"/>
                </a:solidFill>
              </a:rPr>
              <a:t> </a:t>
            </a:r>
            <a:r>
              <a:rPr lang="es-AR" b="1" i="1" dirty="0" err="1">
                <a:solidFill>
                  <a:srgbClr val="00B0F0"/>
                </a:solidFill>
              </a:rPr>
              <a:t>following</a:t>
            </a:r>
            <a:r>
              <a:rPr lang="es-AR" b="1" i="1" dirty="0">
                <a:solidFill>
                  <a:srgbClr val="00B0F0"/>
                </a:solidFill>
              </a:rPr>
              <a:t> </a:t>
            </a:r>
            <a:r>
              <a:rPr lang="es-AR" b="1" i="1" dirty="0" err="1">
                <a:solidFill>
                  <a:srgbClr val="00B0F0"/>
                </a:solidFill>
              </a:rPr>
              <a:t>questions</a:t>
            </a:r>
            <a:r>
              <a:rPr lang="es-AR" b="1" i="1" dirty="0">
                <a:solidFill>
                  <a:srgbClr val="00B0F0"/>
                </a:solidFill>
              </a:rPr>
              <a:t> as a </a:t>
            </a:r>
            <a:r>
              <a:rPr lang="es-AR" b="1" i="1" dirty="0" err="1">
                <a:solidFill>
                  <a:srgbClr val="00B0F0"/>
                </a:solidFill>
              </a:rPr>
              <a:t>guide</a:t>
            </a:r>
            <a:r>
              <a:rPr lang="es-AR" b="1" i="1" dirty="0">
                <a:solidFill>
                  <a:srgbClr val="00B0F0"/>
                </a:solidFill>
              </a:rPr>
              <a:t>. </a:t>
            </a:r>
            <a:endParaRPr lang="es-AR" b="1" i="1" dirty="0" smtClean="0">
              <a:solidFill>
                <a:srgbClr val="00B0F0"/>
              </a:solidFill>
            </a:endParaRPr>
          </a:p>
          <a:p>
            <a:r>
              <a:rPr lang="es-MX" i="1" dirty="0" err="1"/>
              <a:t>What</a:t>
            </a:r>
            <a:r>
              <a:rPr lang="es-MX" i="1" dirty="0"/>
              <a:t> </a:t>
            </a:r>
            <a:r>
              <a:rPr lang="es-MX" i="1" dirty="0" err="1"/>
              <a:t>is</a:t>
            </a:r>
            <a:r>
              <a:rPr lang="es-MX" i="1" dirty="0"/>
              <a:t> </a:t>
            </a:r>
            <a:r>
              <a:rPr lang="es-MX" i="1" dirty="0" err="1"/>
              <a:t>there</a:t>
            </a:r>
            <a:r>
              <a:rPr lang="es-MX" i="1" dirty="0"/>
              <a:t> to </a:t>
            </a:r>
            <a:r>
              <a:rPr lang="es-MX" i="1" dirty="0" err="1" smtClean="0"/>
              <a:t>see</a:t>
            </a:r>
            <a:r>
              <a:rPr lang="es-MX" i="1" dirty="0" smtClean="0"/>
              <a:t> in Mendoza?</a:t>
            </a:r>
          </a:p>
          <a:p>
            <a:r>
              <a:rPr lang="es-MX" i="1" dirty="0" err="1" smtClean="0"/>
              <a:t>What</a:t>
            </a:r>
            <a:r>
              <a:rPr lang="es-MX" i="1" dirty="0" smtClean="0"/>
              <a:t> </a:t>
            </a:r>
            <a:r>
              <a:rPr lang="es-MX" i="1" dirty="0" err="1" smtClean="0"/>
              <a:t>is</a:t>
            </a:r>
            <a:r>
              <a:rPr lang="es-MX" i="1" dirty="0" smtClean="0"/>
              <a:t> </a:t>
            </a:r>
            <a:r>
              <a:rPr lang="es-MX" i="1" dirty="0" err="1" smtClean="0"/>
              <a:t>the</a:t>
            </a:r>
            <a:r>
              <a:rPr lang="es-MX" i="1" dirty="0" smtClean="0"/>
              <a:t> </a:t>
            </a:r>
            <a:r>
              <a:rPr lang="es-MX" i="1" dirty="0" err="1" smtClean="0"/>
              <a:t>transport</a:t>
            </a:r>
            <a:r>
              <a:rPr lang="es-MX" i="1" dirty="0" smtClean="0"/>
              <a:t> </a:t>
            </a:r>
            <a:r>
              <a:rPr lang="es-MX" i="1" dirty="0" err="1" smtClean="0"/>
              <a:t>system</a:t>
            </a:r>
            <a:r>
              <a:rPr lang="es-MX" i="1" dirty="0" smtClean="0"/>
              <a:t> </a:t>
            </a:r>
            <a:r>
              <a:rPr lang="es-MX" i="1" dirty="0" err="1" smtClean="0"/>
              <a:t>like</a:t>
            </a:r>
            <a:r>
              <a:rPr lang="es-MX" i="1" dirty="0" smtClean="0"/>
              <a:t> in Mendoza?</a:t>
            </a:r>
          </a:p>
          <a:p>
            <a:r>
              <a:rPr lang="es-MX" i="1" dirty="0" err="1" smtClean="0"/>
              <a:t>Which</a:t>
            </a:r>
            <a:r>
              <a:rPr lang="es-MX" i="1" dirty="0" smtClean="0"/>
              <a:t> </a:t>
            </a:r>
            <a:r>
              <a:rPr lang="es-MX" i="1" dirty="0" err="1"/>
              <a:t>is</a:t>
            </a:r>
            <a:r>
              <a:rPr lang="es-MX" i="1" dirty="0"/>
              <a:t> </a:t>
            </a:r>
            <a:r>
              <a:rPr lang="es-MX" i="1" dirty="0" err="1"/>
              <a:t>the</a:t>
            </a:r>
            <a:r>
              <a:rPr lang="es-MX" i="1" dirty="0"/>
              <a:t> </a:t>
            </a:r>
            <a:r>
              <a:rPr lang="es-MX" i="1" dirty="0" err="1"/>
              <a:t>best</a:t>
            </a:r>
            <a:r>
              <a:rPr lang="es-MX" i="1" dirty="0"/>
              <a:t> </a:t>
            </a:r>
            <a:r>
              <a:rPr lang="es-MX" i="1" dirty="0" err="1"/>
              <a:t>means</a:t>
            </a:r>
            <a:r>
              <a:rPr lang="es-MX" i="1" dirty="0"/>
              <a:t> of </a:t>
            </a:r>
            <a:r>
              <a:rPr lang="es-MX" i="1" dirty="0" err="1"/>
              <a:t>transport</a:t>
            </a:r>
            <a:r>
              <a:rPr lang="es-MX" i="1" dirty="0"/>
              <a:t> </a:t>
            </a:r>
            <a:r>
              <a:rPr lang="es-MX" i="1" dirty="0" err="1"/>
              <a:t>if</a:t>
            </a:r>
            <a:r>
              <a:rPr lang="es-MX" i="1" dirty="0"/>
              <a:t> </a:t>
            </a:r>
            <a:r>
              <a:rPr lang="es-MX" i="1" dirty="0" err="1"/>
              <a:t>you</a:t>
            </a:r>
            <a:r>
              <a:rPr lang="es-MX" i="1" dirty="0"/>
              <a:t> </a:t>
            </a:r>
            <a:r>
              <a:rPr lang="es-MX" i="1" dirty="0" err="1"/>
              <a:t>want</a:t>
            </a:r>
            <a:r>
              <a:rPr lang="es-MX" i="1" dirty="0"/>
              <a:t> to </a:t>
            </a:r>
            <a:r>
              <a:rPr lang="es-MX" i="1" dirty="0" err="1"/>
              <a:t>see</a:t>
            </a:r>
            <a:r>
              <a:rPr lang="es-MX" i="1" dirty="0"/>
              <a:t> </a:t>
            </a:r>
            <a:r>
              <a:rPr lang="es-MX" i="1" dirty="0" err="1"/>
              <a:t>the</a:t>
            </a:r>
            <a:r>
              <a:rPr lang="es-MX" i="1" dirty="0"/>
              <a:t> </a:t>
            </a:r>
            <a:r>
              <a:rPr lang="es-MX" i="1" dirty="0" err="1"/>
              <a:t>sights</a:t>
            </a:r>
            <a:r>
              <a:rPr lang="es-MX" i="1" dirty="0"/>
              <a:t> of Mendoza? </a:t>
            </a:r>
            <a:r>
              <a:rPr lang="es-MX" i="1" dirty="0" err="1" smtClean="0"/>
              <a:t>Which</a:t>
            </a:r>
            <a:r>
              <a:rPr lang="es-MX" i="1" dirty="0" smtClean="0"/>
              <a:t> </a:t>
            </a:r>
            <a:r>
              <a:rPr lang="es-MX" i="1" dirty="0" err="1" smtClean="0"/>
              <a:t>is</a:t>
            </a:r>
            <a:r>
              <a:rPr lang="es-MX" i="1" dirty="0" smtClean="0"/>
              <a:t> </a:t>
            </a:r>
            <a:r>
              <a:rPr lang="es-MX" i="1" dirty="0" err="1" smtClean="0"/>
              <a:t>the</a:t>
            </a:r>
            <a:r>
              <a:rPr lang="es-MX" i="1" dirty="0" smtClean="0"/>
              <a:t> </a:t>
            </a:r>
            <a:r>
              <a:rPr lang="es-MX" i="1" dirty="0" err="1" smtClean="0"/>
              <a:t>easiest</a:t>
            </a:r>
            <a:r>
              <a:rPr lang="es-MX" i="1" dirty="0" smtClean="0"/>
              <a:t> </a:t>
            </a:r>
            <a:r>
              <a:rPr lang="es-MX" i="1" dirty="0" err="1" smtClean="0"/>
              <a:t>way</a:t>
            </a:r>
            <a:r>
              <a:rPr lang="es-MX" i="1" dirty="0" smtClean="0"/>
              <a:t> to </a:t>
            </a:r>
            <a:r>
              <a:rPr lang="es-MX" i="1" dirty="0" err="1" smtClean="0"/>
              <a:t>get</a:t>
            </a:r>
            <a:r>
              <a:rPr lang="es-MX" i="1" dirty="0" smtClean="0"/>
              <a:t> </a:t>
            </a:r>
            <a:r>
              <a:rPr lang="es-MX" i="1" dirty="0" err="1" smtClean="0"/>
              <a:t>around</a:t>
            </a:r>
            <a:r>
              <a:rPr lang="es-MX" i="1" dirty="0" smtClean="0"/>
              <a:t> </a:t>
            </a:r>
            <a:r>
              <a:rPr lang="es-MX" i="1" dirty="0" err="1" smtClean="0"/>
              <a:t>your</a:t>
            </a:r>
            <a:r>
              <a:rPr lang="es-MX" i="1" dirty="0" smtClean="0"/>
              <a:t> </a:t>
            </a:r>
            <a:r>
              <a:rPr lang="es-MX" i="1" dirty="0" err="1" smtClean="0"/>
              <a:t>city</a:t>
            </a:r>
            <a:r>
              <a:rPr lang="es-MX" i="1" dirty="0" smtClean="0"/>
              <a:t>? </a:t>
            </a:r>
          </a:p>
          <a:p>
            <a:r>
              <a:rPr lang="es-MX" i="1" dirty="0" err="1" smtClean="0"/>
              <a:t>Which</a:t>
            </a:r>
            <a:r>
              <a:rPr lang="es-MX" i="1" dirty="0" smtClean="0"/>
              <a:t> </a:t>
            </a:r>
            <a:r>
              <a:rPr lang="es-MX" i="1" dirty="0" err="1" smtClean="0"/>
              <a:t>is</a:t>
            </a:r>
            <a:r>
              <a:rPr lang="es-MX" i="1" dirty="0" smtClean="0"/>
              <a:t> </a:t>
            </a:r>
            <a:r>
              <a:rPr lang="es-MX" i="1" dirty="0" err="1" smtClean="0"/>
              <a:t>the</a:t>
            </a:r>
            <a:r>
              <a:rPr lang="es-MX" i="1" dirty="0" smtClean="0"/>
              <a:t> </a:t>
            </a:r>
            <a:r>
              <a:rPr lang="es-MX" i="1" dirty="0" err="1" smtClean="0"/>
              <a:t>quickest</a:t>
            </a:r>
            <a:r>
              <a:rPr lang="es-MX" i="1" dirty="0" smtClean="0"/>
              <a:t> </a:t>
            </a:r>
            <a:r>
              <a:rPr lang="es-MX" i="1" dirty="0" err="1" smtClean="0"/>
              <a:t>way</a:t>
            </a:r>
            <a:r>
              <a:rPr lang="es-MX" i="1" dirty="0" smtClean="0"/>
              <a:t>? And </a:t>
            </a:r>
            <a:r>
              <a:rPr lang="es-MX" i="1" dirty="0" err="1" smtClean="0"/>
              <a:t>the</a:t>
            </a:r>
            <a:r>
              <a:rPr lang="es-MX" i="1" dirty="0" smtClean="0"/>
              <a:t> </a:t>
            </a:r>
            <a:r>
              <a:rPr lang="es-MX" i="1" dirty="0" err="1" smtClean="0"/>
              <a:t>healthiest</a:t>
            </a:r>
            <a:r>
              <a:rPr lang="es-MX" i="1" dirty="0" smtClean="0"/>
              <a:t> </a:t>
            </a:r>
            <a:r>
              <a:rPr lang="es-MX" i="1" dirty="0" err="1" smtClean="0"/>
              <a:t>way</a:t>
            </a:r>
            <a:r>
              <a:rPr lang="es-MX" i="1" dirty="0" smtClean="0"/>
              <a:t>?</a:t>
            </a:r>
          </a:p>
          <a:p>
            <a:r>
              <a:rPr lang="es-MX" i="1" dirty="0" err="1" smtClean="0"/>
              <a:t>Is</a:t>
            </a:r>
            <a:r>
              <a:rPr lang="es-MX" i="1" dirty="0" smtClean="0"/>
              <a:t> </a:t>
            </a:r>
            <a:r>
              <a:rPr lang="es-MX" i="1" dirty="0" err="1" smtClean="0"/>
              <a:t>this</a:t>
            </a:r>
            <a:r>
              <a:rPr lang="es-MX" i="1" dirty="0" smtClean="0"/>
              <a:t> a </a:t>
            </a:r>
            <a:r>
              <a:rPr lang="es-MX" i="1" dirty="0" err="1" smtClean="0"/>
              <a:t>dangerous</a:t>
            </a:r>
            <a:r>
              <a:rPr lang="es-MX" i="1" dirty="0" smtClean="0"/>
              <a:t> </a:t>
            </a:r>
            <a:r>
              <a:rPr lang="es-MX" i="1" dirty="0" err="1" smtClean="0"/>
              <a:t>city</a:t>
            </a:r>
            <a:r>
              <a:rPr lang="es-MX" i="1" dirty="0" smtClean="0"/>
              <a:t>? </a:t>
            </a:r>
            <a:r>
              <a:rPr lang="es-MX" i="1" dirty="0" err="1" smtClean="0"/>
              <a:t>Which</a:t>
            </a:r>
            <a:r>
              <a:rPr lang="es-MX" i="1" dirty="0" smtClean="0"/>
              <a:t> </a:t>
            </a:r>
            <a:r>
              <a:rPr lang="es-MX" i="1" dirty="0" err="1" smtClean="0"/>
              <a:t>is</a:t>
            </a:r>
            <a:r>
              <a:rPr lang="es-MX" i="1" dirty="0" smtClean="0"/>
              <a:t> </a:t>
            </a:r>
            <a:r>
              <a:rPr lang="es-MX" i="1" dirty="0" err="1" smtClean="0"/>
              <a:t>the</a:t>
            </a:r>
            <a:r>
              <a:rPr lang="es-MX" i="1" dirty="0" smtClean="0"/>
              <a:t> </a:t>
            </a:r>
            <a:r>
              <a:rPr lang="es-MX" i="1" dirty="0" err="1" smtClean="0"/>
              <a:t>safest</a:t>
            </a:r>
            <a:r>
              <a:rPr lang="es-MX" i="1" dirty="0" smtClean="0"/>
              <a:t> </a:t>
            </a:r>
            <a:r>
              <a:rPr lang="es-MX" i="1" dirty="0" err="1" smtClean="0"/>
              <a:t>means</a:t>
            </a:r>
            <a:r>
              <a:rPr lang="es-MX" i="1" dirty="0" smtClean="0"/>
              <a:t> of </a:t>
            </a:r>
            <a:r>
              <a:rPr lang="es-MX" i="1" dirty="0" err="1" smtClean="0"/>
              <a:t>transport</a:t>
            </a:r>
            <a:r>
              <a:rPr lang="es-MX" i="1" dirty="0" smtClean="0"/>
              <a:t> to use late at </a:t>
            </a:r>
            <a:r>
              <a:rPr lang="es-MX" i="1" dirty="0" err="1" smtClean="0"/>
              <a:t>night</a:t>
            </a:r>
            <a:r>
              <a:rPr lang="es-MX" i="1" dirty="0" smtClean="0"/>
              <a:t>?</a:t>
            </a:r>
          </a:p>
          <a:p>
            <a:r>
              <a:rPr lang="es-MX" i="1" dirty="0" smtClean="0"/>
              <a:t>Are </a:t>
            </a:r>
            <a:r>
              <a:rPr lang="es-MX" i="1" dirty="0" err="1" smtClean="0"/>
              <a:t>there</a:t>
            </a:r>
            <a:r>
              <a:rPr lang="es-MX" i="1" dirty="0"/>
              <a:t> </a:t>
            </a:r>
            <a:r>
              <a:rPr lang="es-MX" i="1" dirty="0" err="1" smtClean="0"/>
              <a:t>enough</a:t>
            </a:r>
            <a:r>
              <a:rPr lang="es-MX" i="1" dirty="0" smtClean="0"/>
              <a:t>  bus </a:t>
            </a:r>
            <a:r>
              <a:rPr lang="es-MX" i="1" dirty="0" err="1" smtClean="0"/>
              <a:t>lines</a:t>
            </a:r>
            <a:r>
              <a:rPr lang="es-MX" i="1" dirty="0" smtClean="0"/>
              <a:t>/bus </a:t>
            </a:r>
            <a:r>
              <a:rPr lang="es-MX" i="1" dirty="0" err="1" smtClean="0"/>
              <a:t>stops</a:t>
            </a:r>
            <a:r>
              <a:rPr lang="es-MX" i="1" dirty="0" smtClean="0"/>
              <a:t>/ in </a:t>
            </a:r>
            <a:r>
              <a:rPr lang="es-MX" i="1" dirty="0" err="1" smtClean="0"/>
              <a:t>the</a:t>
            </a:r>
            <a:r>
              <a:rPr lang="es-MX" i="1" dirty="0" smtClean="0"/>
              <a:t> </a:t>
            </a:r>
            <a:r>
              <a:rPr lang="es-MX" i="1" dirty="0" err="1" smtClean="0"/>
              <a:t>city</a:t>
            </a:r>
            <a:r>
              <a:rPr lang="es-MX" i="1" dirty="0" smtClean="0"/>
              <a:t> center? Do buses run </a:t>
            </a:r>
            <a:r>
              <a:rPr lang="es-MX" i="1" dirty="0" err="1" smtClean="0"/>
              <a:t>on</a:t>
            </a:r>
            <a:r>
              <a:rPr lang="es-MX" i="1" dirty="0" smtClean="0"/>
              <a:t> time? Are </a:t>
            </a:r>
            <a:r>
              <a:rPr lang="es-MX" i="1" dirty="0" err="1" smtClean="0"/>
              <a:t>they</a:t>
            </a:r>
            <a:r>
              <a:rPr lang="es-MX" i="1" dirty="0" smtClean="0"/>
              <a:t> </a:t>
            </a:r>
            <a:r>
              <a:rPr lang="es-MX" i="1" dirty="0" err="1" smtClean="0"/>
              <a:t>well</a:t>
            </a:r>
            <a:r>
              <a:rPr lang="es-MX" i="1" dirty="0" smtClean="0"/>
              <a:t> </a:t>
            </a:r>
            <a:r>
              <a:rPr lang="es-MX" i="1" dirty="0" err="1" smtClean="0"/>
              <a:t>kept</a:t>
            </a:r>
            <a:r>
              <a:rPr lang="es-MX" i="1" dirty="0" smtClean="0"/>
              <a:t>?</a:t>
            </a:r>
          </a:p>
          <a:p>
            <a:r>
              <a:rPr lang="es-MX" i="1" dirty="0" smtClean="0"/>
              <a:t>Can a </a:t>
            </a:r>
            <a:r>
              <a:rPr lang="es-MX" i="1" dirty="0" err="1" smtClean="0"/>
              <a:t>tourist</a:t>
            </a:r>
            <a:r>
              <a:rPr lang="es-MX" i="1" dirty="0" smtClean="0"/>
              <a:t> </a:t>
            </a:r>
            <a:r>
              <a:rPr lang="es-MX" i="1" dirty="0" err="1" smtClean="0"/>
              <a:t>rent</a:t>
            </a:r>
            <a:r>
              <a:rPr lang="es-MX" i="1" dirty="0" smtClean="0"/>
              <a:t> a </a:t>
            </a:r>
            <a:r>
              <a:rPr lang="es-MX" i="1" dirty="0" err="1" smtClean="0"/>
              <a:t>bike</a:t>
            </a:r>
            <a:r>
              <a:rPr lang="es-MX" i="1" dirty="0" smtClean="0"/>
              <a:t>/a car/a scooter? </a:t>
            </a:r>
            <a:r>
              <a:rPr lang="es-MX" i="1" dirty="0" err="1" smtClean="0"/>
              <a:t>Is</a:t>
            </a:r>
            <a:r>
              <a:rPr lang="es-MX" i="1" dirty="0" smtClean="0"/>
              <a:t> </a:t>
            </a:r>
            <a:r>
              <a:rPr lang="es-MX" i="1" dirty="0" err="1" smtClean="0"/>
              <a:t>it</a:t>
            </a:r>
            <a:r>
              <a:rPr lang="es-MX" i="1" dirty="0" smtClean="0"/>
              <a:t> </a:t>
            </a:r>
            <a:r>
              <a:rPr lang="es-MX" i="1" dirty="0" err="1" smtClean="0"/>
              <a:t>expensive</a:t>
            </a:r>
            <a:r>
              <a:rPr lang="es-MX" i="1" dirty="0" smtClean="0"/>
              <a:t>?</a:t>
            </a:r>
          </a:p>
          <a:p>
            <a:endParaRPr lang="es-AR" dirty="0"/>
          </a:p>
        </p:txBody>
      </p:sp>
      <p:sp>
        <p:nvSpPr>
          <p:cNvPr id="4" name="3 Rectángulo"/>
          <p:cNvSpPr/>
          <p:nvPr/>
        </p:nvSpPr>
        <p:spPr>
          <a:xfrm>
            <a:off x="4365155" y="392577"/>
            <a:ext cx="28119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WRITING</a:t>
            </a:r>
            <a:endParaRPr lang="es-ES" sz="5400" b="1" cap="none" spc="0" dirty="0">
              <a:ln w="1905"/>
              <a:solidFill>
                <a:srgbClr val="00B0F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21564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00" y="602378"/>
            <a:ext cx="91440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1462551" y="223483"/>
            <a:ext cx="10468892" cy="923330"/>
          </a:xfrm>
          <a:prstGeom prst="rect">
            <a:avLst/>
          </a:prstGeom>
          <a:solidFill>
            <a:srgbClr val="FFFF00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dirty="0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COMPARATIVES AND SUPERLATIVES</a:t>
            </a:r>
            <a:endParaRPr lang="es-ES" sz="5400" b="1" dirty="0">
              <a:ln w="11430"/>
              <a:gradFill>
                <a:gsLst>
                  <a:gs pos="0">
                    <a:srgbClr val="ED7D31">
                      <a:tint val="70000"/>
                      <a:satMod val="245000"/>
                    </a:srgbClr>
                  </a:gs>
                  <a:gs pos="75000">
                    <a:srgbClr val="ED7D31">
                      <a:tint val="90000"/>
                      <a:shade val="60000"/>
                      <a:satMod val="240000"/>
                    </a:srgbClr>
                  </a:gs>
                  <a:gs pos="100000">
                    <a:srgbClr val="ED7D31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037" y="1930614"/>
            <a:ext cx="6805127" cy="330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3A 2.11 Grammar Ban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698083" y="5523469"/>
            <a:ext cx="609600" cy="609600"/>
          </a:xfrm>
          <a:prstGeom prst="rect">
            <a:avLst/>
          </a:prstGeom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1502" y="1930614"/>
            <a:ext cx="5223968" cy="3592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Elipse"/>
          <p:cNvSpPr/>
          <p:nvPr/>
        </p:nvSpPr>
        <p:spPr>
          <a:xfrm>
            <a:off x="5618746" y="4092972"/>
            <a:ext cx="950495" cy="36094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Elipse"/>
          <p:cNvSpPr/>
          <p:nvPr/>
        </p:nvSpPr>
        <p:spPr>
          <a:xfrm>
            <a:off x="4768516" y="3735062"/>
            <a:ext cx="826168" cy="36094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Elipse"/>
          <p:cNvSpPr/>
          <p:nvPr/>
        </p:nvSpPr>
        <p:spPr>
          <a:xfrm>
            <a:off x="819579" y="3765413"/>
            <a:ext cx="1285945" cy="36094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v</a:t>
            </a:r>
            <a:endParaRPr lang="es-AR" dirty="0"/>
          </a:p>
        </p:txBody>
      </p:sp>
      <p:sp>
        <p:nvSpPr>
          <p:cNvPr id="10" name="9 Elipse"/>
          <p:cNvSpPr/>
          <p:nvPr/>
        </p:nvSpPr>
        <p:spPr>
          <a:xfrm>
            <a:off x="4700337" y="3404466"/>
            <a:ext cx="1568115" cy="36094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Elipse"/>
          <p:cNvSpPr/>
          <p:nvPr/>
        </p:nvSpPr>
        <p:spPr>
          <a:xfrm>
            <a:off x="797808" y="3404466"/>
            <a:ext cx="1307717" cy="36094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Elipse"/>
          <p:cNvSpPr/>
          <p:nvPr/>
        </p:nvSpPr>
        <p:spPr>
          <a:xfrm>
            <a:off x="5041232" y="3015916"/>
            <a:ext cx="1528010" cy="36094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Elipse"/>
          <p:cNvSpPr/>
          <p:nvPr/>
        </p:nvSpPr>
        <p:spPr>
          <a:xfrm>
            <a:off x="813564" y="3035969"/>
            <a:ext cx="1135552" cy="36094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13 Elipse"/>
          <p:cNvSpPr/>
          <p:nvPr/>
        </p:nvSpPr>
        <p:spPr>
          <a:xfrm>
            <a:off x="4379496" y="2695075"/>
            <a:ext cx="661736" cy="36094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14 Elipse"/>
          <p:cNvSpPr/>
          <p:nvPr/>
        </p:nvSpPr>
        <p:spPr>
          <a:xfrm>
            <a:off x="813564" y="2662990"/>
            <a:ext cx="1291962" cy="36094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15 Elipse"/>
          <p:cNvSpPr/>
          <p:nvPr/>
        </p:nvSpPr>
        <p:spPr>
          <a:xfrm>
            <a:off x="819579" y="4092973"/>
            <a:ext cx="1779242" cy="36094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7" name="16 Elipse"/>
          <p:cNvSpPr/>
          <p:nvPr/>
        </p:nvSpPr>
        <p:spPr>
          <a:xfrm>
            <a:off x="3513220" y="4750523"/>
            <a:ext cx="866275" cy="36094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2 Rectángulo"/>
          <p:cNvSpPr/>
          <p:nvPr/>
        </p:nvSpPr>
        <p:spPr>
          <a:xfrm>
            <a:off x="2698083" y="5111470"/>
            <a:ext cx="1681412" cy="127794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" name="3 Rectángulo"/>
          <p:cNvSpPr/>
          <p:nvPr/>
        </p:nvSpPr>
        <p:spPr>
          <a:xfrm>
            <a:off x="5041232" y="1011814"/>
            <a:ext cx="3555012" cy="923330"/>
          </a:xfrm>
          <a:prstGeom prst="rect">
            <a:avLst/>
          </a:prstGeom>
          <a:solidFill>
            <a:srgbClr val="FF000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ADJECTIVES</a:t>
            </a:r>
            <a:endParaRPr lang="es-E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0" name="19 Rectángulo"/>
          <p:cNvSpPr/>
          <p:nvPr/>
        </p:nvSpPr>
        <p:spPr>
          <a:xfrm>
            <a:off x="4727871" y="5671404"/>
            <a:ext cx="3682739" cy="923330"/>
          </a:xfrm>
          <a:prstGeom prst="rect">
            <a:avLst/>
          </a:prstGeom>
          <a:solidFill>
            <a:srgbClr val="FF000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QUANTITIES</a:t>
            </a:r>
            <a:endParaRPr lang="es-E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89928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3461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013" y="3922546"/>
            <a:ext cx="4343400" cy="77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4410" y="5402681"/>
            <a:ext cx="4419600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013" y="4665496"/>
            <a:ext cx="40576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068" y="3058777"/>
            <a:ext cx="56007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685" y="1275347"/>
            <a:ext cx="5314950" cy="140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9635" y="3922546"/>
            <a:ext cx="5524500" cy="74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685" y="5169319"/>
            <a:ext cx="5935662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685" y="2873040"/>
            <a:ext cx="4362450" cy="89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968957" y="255764"/>
            <a:ext cx="2168863" cy="9233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route</a:t>
            </a:r>
            <a:endParaRPr lang="es-E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7090136" y="255764"/>
            <a:ext cx="1882054" cy="9233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roAD</a:t>
            </a:r>
            <a:endParaRPr lang="es-E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512" y="1294397"/>
            <a:ext cx="6211888" cy="138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665" y="6481512"/>
            <a:ext cx="4600575" cy="35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068" y="3582651"/>
            <a:ext cx="2241300" cy="30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0347" y="6188494"/>
            <a:ext cx="5667804" cy="469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0165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1521793" y="1030250"/>
            <a:ext cx="966932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bit</a:t>
            </a:r>
            <a:endParaRPr lang="es-E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521793" y="3509574"/>
            <a:ext cx="1464696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byte</a:t>
            </a:r>
            <a:endParaRPr lang="es-E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3585410" y="1335505"/>
            <a:ext cx="73512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 smtClean="0"/>
              <a:t>Bit </a:t>
            </a:r>
            <a:r>
              <a:rPr lang="es-MX" sz="3200" dirty="0" err="1" smtClean="0"/>
              <a:t>is</a:t>
            </a:r>
            <a:r>
              <a:rPr lang="es-MX" sz="3200" dirty="0" smtClean="0"/>
              <a:t> </a:t>
            </a:r>
            <a:r>
              <a:rPr lang="es-MX" sz="3200" dirty="0" err="1" smtClean="0"/>
              <a:t>the</a:t>
            </a:r>
            <a:r>
              <a:rPr lang="es-MX" sz="3200" dirty="0" smtClean="0"/>
              <a:t> short </a:t>
            </a:r>
            <a:r>
              <a:rPr lang="es-MX" sz="3200" dirty="0" err="1" smtClean="0"/>
              <a:t>for</a:t>
            </a:r>
            <a:r>
              <a:rPr lang="es-MX" sz="3200" dirty="0" smtClean="0"/>
              <a:t>   </a:t>
            </a:r>
            <a:r>
              <a:rPr lang="es-E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binary</a:t>
            </a:r>
            <a:r>
              <a:rPr lang="es-E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s-E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digit</a:t>
            </a:r>
            <a:r>
              <a:rPr lang="es-E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</a:t>
            </a:r>
            <a:endParaRPr lang="es-ES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r>
              <a:rPr lang="es-MX" sz="3200" dirty="0" smtClean="0"/>
              <a:t> </a:t>
            </a:r>
            <a:endParaRPr lang="es-AR" sz="3200" dirty="0"/>
          </a:p>
        </p:txBody>
      </p:sp>
      <p:sp>
        <p:nvSpPr>
          <p:cNvPr id="9" name="8 CuadroTexto"/>
          <p:cNvSpPr txBox="1"/>
          <p:nvPr/>
        </p:nvSpPr>
        <p:spPr>
          <a:xfrm>
            <a:off x="3585410" y="2862391"/>
            <a:ext cx="735129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 smtClean="0"/>
              <a:t>A byte </a:t>
            </a:r>
            <a:r>
              <a:rPr lang="es-MX" sz="3200" dirty="0" err="1" smtClean="0"/>
              <a:t>is</a:t>
            </a:r>
            <a:r>
              <a:rPr lang="es-MX" sz="3200" dirty="0" smtClean="0"/>
              <a:t> a </a:t>
            </a:r>
            <a:r>
              <a:rPr lang="es-MX" sz="3200" dirty="0" err="1" smtClean="0"/>
              <a:t>group</a:t>
            </a:r>
            <a:r>
              <a:rPr lang="es-MX" sz="3200" dirty="0" smtClean="0"/>
              <a:t> of </a:t>
            </a:r>
            <a:r>
              <a:rPr lang="es-MX" sz="3200" dirty="0" err="1" smtClean="0"/>
              <a:t>binary</a:t>
            </a:r>
            <a:r>
              <a:rPr lang="es-MX" sz="3200" dirty="0" smtClean="0"/>
              <a:t> </a:t>
            </a:r>
            <a:r>
              <a:rPr lang="es-MX" sz="3200" dirty="0" err="1" smtClean="0"/>
              <a:t>digits</a:t>
            </a:r>
            <a:r>
              <a:rPr lang="es-MX" sz="3200" dirty="0" smtClean="0"/>
              <a:t> </a:t>
            </a:r>
            <a:r>
              <a:rPr lang="es-MX" sz="3200" dirty="0" err="1" smtClean="0"/>
              <a:t>operated</a:t>
            </a:r>
            <a:r>
              <a:rPr lang="es-MX" sz="3200" dirty="0" smtClean="0"/>
              <a:t> as a </a:t>
            </a:r>
            <a:r>
              <a:rPr lang="es-MX" sz="3200" dirty="0" err="1" smtClean="0"/>
              <a:t>unit</a:t>
            </a:r>
            <a:r>
              <a:rPr lang="es-MX" sz="3200" dirty="0" smtClean="0"/>
              <a:t>. </a:t>
            </a:r>
            <a:r>
              <a:rPr lang="en-US" sz="3200" dirty="0"/>
              <a:t>A</a:t>
            </a:r>
            <a:r>
              <a:rPr lang="en-US" sz="3200" dirty="0" smtClean="0"/>
              <a:t> </a:t>
            </a:r>
            <a:r>
              <a:rPr lang="en-US" sz="3200" dirty="0"/>
              <a:t>byte is how much a computer likes to "bite" at once.</a:t>
            </a:r>
            <a:r>
              <a:rPr lang="es-E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s-E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The</a:t>
            </a:r>
            <a:r>
              <a:rPr lang="es-E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s-E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spelling</a:t>
            </a:r>
            <a:r>
              <a:rPr lang="es-E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of byte (</a:t>
            </a:r>
            <a:r>
              <a:rPr lang="es-E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with</a:t>
            </a:r>
            <a:r>
              <a:rPr lang="es-E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a y)</a:t>
            </a:r>
            <a:r>
              <a:rPr lang="es-MX" sz="3200" dirty="0"/>
              <a:t> </a:t>
            </a:r>
            <a:r>
              <a:rPr lang="es-MX" sz="3200" dirty="0" err="1" smtClean="0"/>
              <a:t>was</a:t>
            </a:r>
            <a:r>
              <a:rPr lang="es-MX" sz="3200" dirty="0" smtClean="0"/>
              <a:t> </a:t>
            </a:r>
            <a:r>
              <a:rPr lang="es-MX" sz="3200" dirty="0" err="1" smtClean="0"/>
              <a:t>coined</a:t>
            </a:r>
            <a:r>
              <a:rPr lang="es-MX" sz="3200" dirty="0" smtClean="0"/>
              <a:t> </a:t>
            </a:r>
            <a:r>
              <a:rPr lang="es-MX" sz="3200" dirty="0" err="1" smtClean="0"/>
              <a:t>by</a:t>
            </a:r>
            <a:r>
              <a:rPr lang="es-MX" sz="3200" dirty="0" smtClean="0"/>
              <a:t> IBM </a:t>
            </a:r>
            <a:r>
              <a:rPr lang="es-MX" sz="3200" dirty="0" err="1" smtClean="0"/>
              <a:t>engineers</a:t>
            </a:r>
            <a:r>
              <a:rPr lang="es-MX" sz="3200" dirty="0" smtClean="0"/>
              <a:t>.  </a:t>
            </a:r>
            <a:r>
              <a:rPr lang="en-US" sz="3200" dirty="0"/>
              <a:t>It is a deliberate respelling of </a:t>
            </a:r>
            <a:r>
              <a:rPr lang="en-US" sz="3200" i="1" dirty="0"/>
              <a:t>bite</a:t>
            </a:r>
            <a:r>
              <a:rPr lang="en-US" sz="3200" dirty="0"/>
              <a:t> to avoid accidental mutation to </a:t>
            </a:r>
            <a:r>
              <a:rPr lang="en-US" sz="3200" i="1" dirty="0"/>
              <a:t>bit</a:t>
            </a:r>
            <a:r>
              <a:rPr lang="en-US" sz="3200" dirty="0"/>
              <a:t>.</a:t>
            </a:r>
            <a:r>
              <a:rPr lang="es-MX" sz="3200" dirty="0" smtClean="0"/>
              <a:t> </a:t>
            </a:r>
            <a:endParaRPr lang="es-ES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r>
              <a:rPr lang="es-MX" sz="3200" dirty="0" smtClean="0"/>
              <a:t> </a:t>
            </a:r>
            <a:endParaRPr lang="es-AR" sz="3200" dirty="0"/>
          </a:p>
        </p:txBody>
      </p:sp>
    </p:spTree>
    <p:extLst>
      <p:ext uri="{BB962C8B-B14F-4D97-AF65-F5344CB8AC3E}">
        <p14:creationId xmlns:p14="http://schemas.microsoft.com/office/powerpoint/2010/main" val="285991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592179" y="325021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AR" dirty="0">
                <a:hlinkClick r:id="rId2"/>
              </a:rPr>
              <a:t>https://elt.oup.com/student/englishfile/intermediate3/grammar/</a:t>
            </a:r>
            <a:r>
              <a:rPr lang="es-AR" b="1" dirty="0">
                <a:solidFill>
                  <a:srgbClr val="FF0000"/>
                </a:solidFill>
                <a:hlinkClick r:id="rId2"/>
              </a:rPr>
              <a:t>file02</a:t>
            </a:r>
            <a:r>
              <a:rPr lang="es-AR" dirty="0">
                <a:hlinkClick r:id="rId2"/>
              </a:rPr>
              <a:t>/?cc=global&amp;selLanguage=en</a:t>
            </a:r>
            <a:endParaRPr lang="es-A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179" y="1020679"/>
            <a:ext cx="5381625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1592179" y="438118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AR" dirty="0">
                <a:hlinkClick r:id="rId4"/>
              </a:rPr>
              <a:t>https://elt.oup.com/student/englishfile/intermediate3/vocabulary/money?cc=global&amp;selLanguage=en</a:t>
            </a:r>
            <a:endParaRPr lang="es-AR" dirty="0"/>
          </a:p>
        </p:txBody>
      </p:sp>
      <p:sp>
        <p:nvSpPr>
          <p:cNvPr id="6" name="5 CuadroTexto"/>
          <p:cNvSpPr txBox="1"/>
          <p:nvPr/>
        </p:nvSpPr>
        <p:spPr>
          <a:xfrm>
            <a:off x="1592178" y="2771455"/>
            <a:ext cx="10030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PRESENT PERFECT – PRESENT PERFECT CONTINUOUS – FOR – SINCE – EVER – NEVER – ALREADY – JUST </a:t>
            </a:r>
            <a:endParaRPr lang="es-AR" dirty="0"/>
          </a:p>
        </p:txBody>
      </p:sp>
      <p:sp>
        <p:nvSpPr>
          <p:cNvPr id="7" name="6 CuadroTexto"/>
          <p:cNvSpPr txBox="1"/>
          <p:nvPr/>
        </p:nvSpPr>
        <p:spPr>
          <a:xfrm>
            <a:off x="1700463" y="4090737"/>
            <a:ext cx="1768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MONEY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093333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376" y="3971926"/>
            <a:ext cx="7240588" cy="211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376" y="426119"/>
            <a:ext cx="7726362" cy="278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7622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219" y="481264"/>
            <a:ext cx="7794276" cy="2490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742" y="3188369"/>
            <a:ext cx="7316788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7268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173" y="336133"/>
            <a:ext cx="7707312" cy="305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9251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801" y="3549315"/>
            <a:ext cx="7793038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289" y="289510"/>
            <a:ext cx="7612062" cy="294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1080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515" y="143377"/>
            <a:ext cx="6935788" cy="255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515" y="2478757"/>
            <a:ext cx="7488238" cy="233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8073" y="4812382"/>
            <a:ext cx="6917490" cy="1814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4472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792" y="540669"/>
            <a:ext cx="7516812" cy="122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189" y="1943100"/>
            <a:ext cx="7478712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016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734" y="645946"/>
            <a:ext cx="7373938" cy="202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734" y="3429000"/>
            <a:ext cx="7002462" cy="61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789" y="4434138"/>
            <a:ext cx="4276725" cy="196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4930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91" y="920574"/>
            <a:ext cx="6344319" cy="4681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8241633" y="4235116"/>
            <a:ext cx="107081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>
                <a:solidFill>
                  <a:prstClr val="black"/>
                </a:solidFill>
              </a:rPr>
              <a:t>m</a:t>
            </a:r>
            <a:r>
              <a:rPr lang="es-MX" sz="2400" dirty="0" smtClean="0">
                <a:solidFill>
                  <a:prstClr val="black"/>
                </a:solidFill>
              </a:rPr>
              <a:t>ine</a:t>
            </a:r>
          </a:p>
          <a:p>
            <a:r>
              <a:rPr lang="es-MX" sz="2400" dirty="0" err="1">
                <a:solidFill>
                  <a:prstClr val="black"/>
                </a:solidFill>
              </a:rPr>
              <a:t>y</a:t>
            </a:r>
            <a:r>
              <a:rPr lang="es-MX" sz="2400" dirty="0" err="1" smtClean="0">
                <a:solidFill>
                  <a:prstClr val="black"/>
                </a:solidFill>
              </a:rPr>
              <a:t>ours</a:t>
            </a:r>
            <a:endParaRPr lang="es-MX" sz="2400" dirty="0" smtClean="0">
              <a:solidFill>
                <a:prstClr val="black"/>
              </a:solidFill>
            </a:endParaRPr>
          </a:p>
          <a:p>
            <a:r>
              <a:rPr lang="es-MX" sz="2400" dirty="0" err="1">
                <a:solidFill>
                  <a:prstClr val="black"/>
                </a:solidFill>
              </a:rPr>
              <a:t>h</a:t>
            </a:r>
            <a:r>
              <a:rPr lang="es-MX" sz="2400" dirty="0" err="1" smtClean="0">
                <a:solidFill>
                  <a:prstClr val="black"/>
                </a:solidFill>
              </a:rPr>
              <a:t>is</a:t>
            </a:r>
            <a:endParaRPr lang="es-MX" sz="2400" dirty="0" smtClean="0">
              <a:solidFill>
                <a:prstClr val="black"/>
              </a:solidFill>
            </a:endParaRPr>
          </a:p>
          <a:p>
            <a:r>
              <a:rPr lang="es-MX" sz="2400" dirty="0" err="1">
                <a:solidFill>
                  <a:prstClr val="black"/>
                </a:solidFill>
              </a:rPr>
              <a:t>h</a:t>
            </a:r>
            <a:r>
              <a:rPr lang="es-MX" sz="2400" dirty="0" err="1" smtClean="0">
                <a:solidFill>
                  <a:prstClr val="black"/>
                </a:solidFill>
              </a:rPr>
              <a:t>ers</a:t>
            </a:r>
            <a:endParaRPr lang="es-MX" sz="2400" dirty="0" smtClean="0">
              <a:solidFill>
                <a:prstClr val="black"/>
              </a:solidFill>
            </a:endParaRPr>
          </a:p>
          <a:p>
            <a:r>
              <a:rPr lang="es-MX" sz="2400" dirty="0" err="1">
                <a:solidFill>
                  <a:prstClr val="black"/>
                </a:solidFill>
              </a:rPr>
              <a:t>o</a:t>
            </a:r>
            <a:r>
              <a:rPr lang="es-MX" sz="2400" dirty="0" err="1" smtClean="0">
                <a:solidFill>
                  <a:prstClr val="black"/>
                </a:solidFill>
              </a:rPr>
              <a:t>urs</a:t>
            </a:r>
            <a:endParaRPr lang="es-MX" sz="2400" dirty="0" smtClean="0">
              <a:solidFill>
                <a:prstClr val="black"/>
              </a:solidFill>
            </a:endParaRPr>
          </a:p>
          <a:p>
            <a:r>
              <a:rPr lang="es-MX" sz="2400" dirty="0" err="1" smtClean="0">
                <a:solidFill>
                  <a:prstClr val="black"/>
                </a:solidFill>
              </a:rPr>
              <a:t>theirs</a:t>
            </a:r>
            <a:endParaRPr lang="es-AR" sz="2400" dirty="0">
              <a:solidFill>
                <a:prstClr val="black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8241633" y="1506112"/>
            <a:ext cx="107081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>
                <a:solidFill>
                  <a:prstClr val="black"/>
                </a:solidFill>
              </a:rPr>
              <a:t>I</a:t>
            </a:r>
            <a:endParaRPr lang="es-MX" sz="2400" dirty="0" smtClean="0">
              <a:solidFill>
                <a:prstClr val="black"/>
              </a:solidFill>
            </a:endParaRPr>
          </a:p>
          <a:p>
            <a:r>
              <a:rPr lang="es-MX" sz="2400" dirty="0" err="1">
                <a:solidFill>
                  <a:prstClr val="black"/>
                </a:solidFill>
              </a:rPr>
              <a:t>y</a:t>
            </a:r>
            <a:r>
              <a:rPr lang="es-MX" sz="2400" dirty="0" err="1" smtClean="0">
                <a:solidFill>
                  <a:prstClr val="black"/>
                </a:solidFill>
              </a:rPr>
              <a:t>ou</a:t>
            </a:r>
            <a:endParaRPr lang="es-MX" sz="2400" dirty="0" smtClean="0">
              <a:solidFill>
                <a:prstClr val="black"/>
              </a:solidFill>
            </a:endParaRPr>
          </a:p>
          <a:p>
            <a:r>
              <a:rPr lang="es-MX" sz="2400" dirty="0" smtClean="0">
                <a:solidFill>
                  <a:prstClr val="black"/>
                </a:solidFill>
              </a:rPr>
              <a:t>he</a:t>
            </a:r>
          </a:p>
          <a:p>
            <a:r>
              <a:rPr lang="es-MX" sz="2400" dirty="0" err="1" smtClean="0">
                <a:solidFill>
                  <a:prstClr val="black"/>
                </a:solidFill>
              </a:rPr>
              <a:t>she</a:t>
            </a:r>
            <a:endParaRPr lang="es-MX" sz="2400" dirty="0" smtClean="0">
              <a:solidFill>
                <a:prstClr val="black"/>
              </a:solidFill>
            </a:endParaRPr>
          </a:p>
          <a:p>
            <a:r>
              <a:rPr lang="es-MX" sz="2400" dirty="0" err="1" smtClean="0">
                <a:solidFill>
                  <a:prstClr val="black"/>
                </a:solidFill>
              </a:rPr>
              <a:t>we</a:t>
            </a:r>
            <a:endParaRPr lang="es-MX" sz="2400" dirty="0" smtClean="0">
              <a:solidFill>
                <a:prstClr val="black"/>
              </a:solidFill>
            </a:endParaRPr>
          </a:p>
          <a:p>
            <a:r>
              <a:rPr lang="es-MX" sz="2400" dirty="0" err="1" smtClean="0">
                <a:solidFill>
                  <a:prstClr val="black"/>
                </a:solidFill>
              </a:rPr>
              <a:t>they</a:t>
            </a:r>
            <a:endParaRPr lang="es-AR" sz="2400" dirty="0">
              <a:solidFill>
                <a:prstClr val="black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0559717" y="1506112"/>
            <a:ext cx="107081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>
                <a:solidFill>
                  <a:prstClr val="black"/>
                </a:solidFill>
              </a:rPr>
              <a:t>m</a:t>
            </a:r>
            <a:r>
              <a:rPr lang="es-MX" sz="2400" dirty="0" smtClean="0">
                <a:solidFill>
                  <a:prstClr val="black"/>
                </a:solidFill>
              </a:rPr>
              <a:t>e</a:t>
            </a:r>
          </a:p>
          <a:p>
            <a:r>
              <a:rPr lang="es-MX" sz="2400" dirty="0" err="1">
                <a:solidFill>
                  <a:prstClr val="black"/>
                </a:solidFill>
              </a:rPr>
              <a:t>y</a:t>
            </a:r>
            <a:r>
              <a:rPr lang="es-MX" sz="2400" dirty="0" err="1" smtClean="0">
                <a:solidFill>
                  <a:prstClr val="black"/>
                </a:solidFill>
              </a:rPr>
              <a:t>ou</a:t>
            </a:r>
            <a:endParaRPr lang="es-MX" sz="2400" dirty="0" smtClean="0">
              <a:solidFill>
                <a:prstClr val="black"/>
              </a:solidFill>
            </a:endParaRPr>
          </a:p>
          <a:p>
            <a:r>
              <a:rPr lang="es-MX" sz="2400" dirty="0" err="1">
                <a:solidFill>
                  <a:prstClr val="black"/>
                </a:solidFill>
              </a:rPr>
              <a:t>h</a:t>
            </a:r>
            <a:r>
              <a:rPr lang="es-MX" sz="2400" dirty="0" err="1" smtClean="0">
                <a:solidFill>
                  <a:prstClr val="black"/>
                </a:solidFill>
              </a:rPr>
              <a:t>im</a:t>
            </a:r>
            <a:endParaRPr lang="es-MX" sz="2400" dirty="0" smtClean="0">
              <a:solidFill>
                <a:prstClr val="black"/>
              </a:solidFill>
            </a:endParaRPr>
          </a:p>
          <a:p>
            <a:r>
              <a:rPr lang="es-MX" sz="2400" dirty="0" err="1">
                <a:solidFill>
                  <a:prstClr val="black"/>
                </a:solidFill>
              </a:rPr>
              <a:t>h</a:t>
            </a:r>
            <a:r>
              <a:rPr lang="es-MX" sz="2400" dirty="0" err="1" smtClean="0">
                <a:solidFill>
                  <a:prstClr val="black"/>
                </a:solidFill>
              </a:rPr>
              <a:t>er</a:t>
            </a:r>
            <a:endParaRPr lang="es-MX" sz="2400" dirty="0" smtClean="0">
              <a:solidFill>
                <a:prstClr val="black"/>
              </a:solidFill>
            </a:endParaRPr>
          </a:p>
          <a:p>
            <a:r>
              <a:rPr lang="es-MX" sz="2400" dirty="0" err="1" smtClean="0">
                <a:solidFill>
                  <a:prstClr val="black"/>
                </a:solidFill>
              </a:rPr>
              <a:t>us</a:t>
            </a:r>
            <a:endParaRPr lang="es-MX" sz="2400" dirty="0" smtClean="0">
              <a:solidFill>
                <a:prstClr val="black"/>
              </a:solidFill>
            </a:endParaRPr>
          </a:p>
          <a:p>
            <a:r>
              <a:rPr lang="es-MX" sz="2400" dirty="0" err="1" smtClean="0">
                <a:solidFill>
                  <a:prstClr val="black"/>
                </a:solidFill>
              </a:rPr>
              <a:t>them</a:t>
            </a:r>
            <a:endParaRPr lang="es-AR" sz="2400" dirty="0">
              <a:solidFill>
                <a:prstClr val="black"/>
              </a:solidFill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3429000" y="2073095"/>
            <a:ext cx="386516" cy="5424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Rectángulo"/>
          <p:cNvSpPr/>
          <p:nvPr/>
        </p:nvSpPr>
        <p:spPr>
          <a:xfrm flipV="1">
            <a:off x="2514600" y="2073094"/>
            <a:ext cx="695326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Rectángulo"/>
          <p:cNvSpPr/>
          <p:nvPr/>
        </p:nvSpPr>
        <p:spPr>
          <a:xfrm>
            <a:off x="5537535" y="2080768"/>
            <a:ext cx="1765633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Rectángulo"/>
          <p:cNvSpPr/>
          <p:nvPr/>
        </p:nvSpPr>
        <p:spPr>
          <a:xfrm>
            <a:off x="4299450" y="2389578"/>
            <a:ext cx="2120901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13 Rectángulo"/>
          <p:cNvSpPr/>
          <p:nvPr/>
        </p:nvSpPr>
        <p:spPr>
          <a:xfrm>
            <a:off x="3865560" y="2983484"/>
            <a:ext cx="386516" cy="5424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14 Rectángulo"/>
          <p:cNvSpPr/>
          <p:nvPr/>
        </p:nvSpPr>
        <p:spPr>
          <a:xfrm flipV="1">
            <a:off x="6607842" y="3021086"/>
            <a:ext cx="695326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15 Rectángulo"/>
          <p:cNvSpPr/>
          <p:nvPr/>
        </p:nvSpPr>
        <p:spPr>
          <a:xfrm>
            <a:off x="4404476" y="3629179"/>
            <a:ext cx="386516" cy="5424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7" name="16 Rectángulo"/>
          <p:cNvSpPr/>
          <p:nvPr/>
        </p:nvSpPr>
        <p:spPr>
          <a:xfrm flipV="1">
            <a:off x="2862263" y="3919444"/>
            <a:ext cx="695326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8" name="17 Rectángulo"/>
          <p:cNvSpPr/>
          <p:nvPr/>
        </p:nvSpPr>
        <p:spPr>
          <a:xfrm>
            <a:off x="4597734" y="5048557"/>
            <a:ext cx="1045077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35514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72" y="714375"/>
            <a:ext cx="7612062" cy="180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122" y="2875799"/>
            <a:ext cx="7269162" cy="233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1730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406" y="644943"/>
            <a:ext cx="7097712" cy="2295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238" y="4283493"/>
            <a:ext cx="6507162" cy="141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074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043" y="680285"/>
            <a:ext cx="7278688" cy="169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743" y="3030454"/>
            <a:ext cx="7392988" cy="291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6305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200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80" y="1177155"/>
            <a:ext cx="9314092" cy="5293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3A 2.12 Grammar Ban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55705" y="886327"/>
            <a:ext cx="609600" cy="609600"/>
          </a:xfrm>
          <a:prstGeom prst="rect">
            <a:avLst/>
          </a:prstGeom>
        </p:spPr>
      </p:pic>
      <p:sp>
        <p:nvSpPr>
          <p:cNvPr id="5" name="4 Rectángulo"/>
          <p:cNvSpPr/>
          <p:nvPr/>
        </p:nvSpPr>
        <p:spPr>
          <a:xfrm>
            <a:off x="6453293" y="1032579"/>
            <a:ext cx="2882007" cy="923330"/>
          </a:xfrm>
          <a:prstGeom prst="rect">
            <a:avLst/>
          </a:prstGeom>
          <a:solidFill>
            <a:srgbClr val="00FF00"/>
          </a:solidFill>
          <a:ln>
            <a:solidFill>
              <a:srgbClr val="FFC00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ADverbs</a:t>
            </a:r>
            <a:endParaRPr lang="es-E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391613" y="127231"/>
            <a:ext cx="10468892" cy="923330"/>
          </a:xfrm>
          <a:prstGeom prst="rect">
            <a:avLst/>
          </a:prstGeom>
          <a:solidFill>
            <a:srgbClr val="FFFF00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dirty="0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COMPARATIVES AND SUPERLATIVES</a:t>
            </a:r>
            <a:endParaRPr lang="es-ES" sz="5400" b="1" dirty="0">
              <a:ln w="11430"/>
              <a:gradFill>
                <a:gsLst>
                  <a:gs pos="0">
                    <a:srgbClr val="ED7D31">
                      <a:tint val="70000"/>
                      <a:satMod val="245000"/>
                    </a:srgbClr>
                  </a:gs>
                  <a:gs pos="75000">
                    <a:srgbClr val="ED7D31">
                      <a:tint val="90000"/>
                      <a:shade val="60000"/>
                      <a:satMod val="240000"/>
                    </a:srgbClr>
                  </a:gs>
                  <a:gs pos="100000">
                    <a:srgbClr val="ED7D31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7735823" y="2773147"/>
            <a:ext cx="3198953" cy="923330"/>
          </a:xfrm>
          <a:prstGeom prst="rect">
            <a:avLst/>
          </a:prstGeom>
          <a:solidFill>
            <a:srgbClr val="00FF00"/>
          </a:solidFill>
          <a:ln>
            <a:solidFill>
              <a:srgbClr val="FFC00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QUANTITY</a:t>
            </a:r>
            <a:endParaRPr lang="es-E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63752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484" y="2385857"/>
            <a:ext cx="2609850" cy="389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976880"/>
            <a:ext cx="2790825" cy="540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6907" y="4792329"/>
            <a:ext cx="367665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2736" y="946848"/>
            <a:ext cx="2647950" cy="346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229053" y="1900400"/>
            <a:ext cx="3284168" cy="461665"/>
          </a:xfrm>
          <a:prstGeom prst="rect">
            <a:avLst/>
          </a:prstGeom>
          <a:solidFill>
            <a:srgbClr val="00FF0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ONE SYLLABLE ADVERBS</a:t>
            </a:r>
            <a:endParaRPr lang="es-AR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6967538" y="4333720"/>
            <a:ext cx="4120552" cy="461665"/>
          </a:xfrm>
          <a:prstGeom prst="rect">
            <a:avLst/>
          </a:prstGeom>
          <a:solidFill>
            <a:srgbClr val="00FF0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ADVERBS WITH MORE OR LESS</a:t>
            </a:r>
            <a:endParaRPr lang="es-AR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8609902" y="515215"/>
            <a:ext cx="2913618" cy="461665"/>
          </a:xfrm>
          <a:prstGeom prst="rect">
            <a:avLst/>
          </a:prstGeom>
          <a:solidFill>
            <a:srgbClr val="00FF0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IRREGULAR</a:t>
            </a:r>
            <a:r>
              <a:rPr lang="es-MX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ADVERBS</a:t>
            </a:r>
            <a:endParaRPr lang="es-AR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5" name="14 Rectángulo"/>
          <p:cNvSpPr/>
          <p:nvPr/>
        </p:nvSpPr>
        <p:spPr>
          <a:xfrm>
            <a:off x="2997098" y="537227"/>
            <a:ext cx="5150064" cy="461665"/>
          </a:xfrm>
          <a:prstGeom prst="rect">
            <a:avLst/>
          </a:prstGeom>
          <a:solidFill>
            <a:srgbClr val="00FF0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MORE THAN ONE </a:t>
            </a:r>
            <a:r>
              <a:rPr lang="es-MX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SYLLABLES ADVERBS</a:t>
            </a:r>
            <a:endParaRPr lang="es-AR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89398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789" y="2055895"/>
            <a:ext cx="4348156" cy="1168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283" y="1358817"/>
            <a:ext cx="5953118" cy="469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0947" y="1382881"/>
            <a:ext cx="2725901" cy="505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7542" y="2213997"/>
            <a:ext cx="4721812" cy="852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603" y="3803919"/>
            <a:ext cx="1035429" cy="395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283" y="3803920"/>
            <a:ext cx="728451" cy="395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758" y="3823874"/>
            <a:ext cx="643516" cy="35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8615" y="3633537"/>
            <a:ext cx="5263701" cy="49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13 Rectángulo"/>
          <p:cNvSpPr/>
          <p:nvPr/>
        </p:nvSpPr>
        <p:spPr>
          <a:xfrm>
            <a:off x="1096554" y="3794075"/>
            <a:ext cx="1890454" cy="461665"/>
          </a:xfrm>
          <a:prstGeom prst="rect">
            <a:avLst/>
          </a:prstGeom>
          <a:solidFill>
            <a:srgbClr val="FFC00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INTENSIFIERS</a:t>
            </a:r>
            <a:endParaRPr lang="es-AR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5" name="14 Rectángulo"/>
          <p:cNvSpPr/>
          <p:nvPr/>
        </p:nvSpPr>
        <p:spPr>
          <a:xfrm>
            <a:off x="1096554" y="5041232"/>
            <a:ext cx="1890454" cy="461665"/>
          </a:xfrm>
          <a:prstGeom prst="rect">
            <a:avLst/>
          </a:prstGeom>
          <a:solidFill>
            <a:srgbClr val="00FF0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MX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MITIGATORS</a:t>
            </a:r>
            <a:endParaRPr lang="es-AR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6" name="15 Rectángulo"/>
          <p:cNvSpPr/>
          <p:nvPr/>
        </p:nvSpPr>
        <p:spPr>
          <a:xfrm>
            <a:off x="1076064" y="267898"/>
            <a:ext cx="7985199" cy="923330"/>
          </a:xfrm>
          <a:prstGeom prst="rect">
            <a:avLst/>
          </a:prstGeom>
          <a:solidFill>
            <a:srgbClr val="00FF00"/>
          </a:solidFill>
          <a:ln>
            <a:solidFill>
              <a:srgbClr val="FFC00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Comparison</a:t>
            </a:r>
            <a:r>
              <a:rPr lang="es-E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of </a:t>
            </a:r>
            <a:r>
              <a:rPr lang="es-E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adverbs</a:t>
            </a:r>
            <a:endParaRPr lang="es-E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4867" y="5041232"/>
            <a:ext cx="802651" cy="387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8538" y="5041232"/>
            <a:ext cx="1094568" cy="387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5903" y="5075433"/>
            <a:ext cx="870761" cy="353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664" y="5069987"/>
            <a:ext cx="1013841" cy="32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505" y="4920560"/>
            <a:ext cx="4891863" cy="584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1161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786" y="1006642"/>
            <a:ext cx="6357069" cy="2807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3A 2.13 Grammar Ban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3453" y="2983830"/>
            <a:ext cx="609600" cy="609600"/>
          </a:xfrm>
          <a:prstGeom prst="rect">
            <a:avLst/>
          </a:prstGeom>
        </p:spPr>
      </p:pic>
      <p:sp>
        <p:nvSpPr>
          <p:cNvPr id="6" name="5 Elipse"/>
          <p:cNvSpPr/>
          <p:nvPr/>
        </p:nvSpPr>
        <p:spPr>
          <a:xfrm>
            <a:off x="3739478" y="1778220"/>
            <a:ext cx="385011" cy="43313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7" name="6 Elipse"/>
          <p:cNvSpPr/>
          <p:nvPr/>
        </p:nvSpPr>
        <p:spPr>
          <a:xfrm>
            <a:off x="5288952" y="2079956"/>
            <a:ext cx="385011" cy="43313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8" name="7 Elipse"/>
          <p:cNvSpPr/>
          <p:nvPr/>
        </p:nvSpPr>
        <p:spPr>
          <a:xfrm>
            <a:off x="3546972" y="2739188"/>
            <a:ext cx="385011" cy="43313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0855" y="2231605"/>
            <a:ext cx="5280724" cy="562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894472"/>
            <a:ext cx="7924800" cy="2560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413786" y="106179"/>
            <a:ext cx="11435438" cy="830997"/>
          </a:xfrm>
          <a:prstGeom prst="rect">
            <a:avLst/>
          </a:prstGeom>
          <a:solidFill>
            <a:srgbClr val="FFFF00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4800" b="1" dirty="0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SUPERLATIVES of ADJECTIVES and ADVERBS </a:t>
            </a:r>
            <a:endParaRPr lang="es-ES" sz="4800" b="1" dirty="0">
              <a:ln w="11430"/>
              <a:gradFill>
                <a:gsLst>
                  <a:gs pos="0">
                    <a:srgbClr val="ED7D31">
                      <a:tint val="70000"/>
                      <a:satMod val="245000"/>
                    </a:srgbClr>
                  </a:gs>
                  <a:gs pos="75000">
                    <a:srgbClr val="ED7D31">
                      <a:tint val="90000"/>
                      <a:shade val="60000"/>
                      <a:satMod val="240000"/>
                    </a:srgbClr>
                  </a:gs>
                  <a:gs pos="100000">
                    <a:srgbClr val="ED7D31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8699109" y="1169427"/>
            <a:ext cx="8258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IN</a:t>
            </a:r>
            <a:endParaRPr lang="es-E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6770855" y="4868562"/>
            <a:ext cx="3584107" cy="49427"/>
          </a:xfrm>
          <a:prstGeom prst="rect">
            <a:avLst/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Rectángulo"/>
          <p:cNvSpPr/>
          <p:nvPr/>
        </p:nvSpPr>
        <p:spPr>
          <a:xfrm>
            <a:off x="2207093" y="5191339"/>
            <a:ext cx="3584107" cy="49427"/>
          </a:xfrm>
          <a:prstGeom prst="rect">
            <a:avLst/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Flecha izquierda"/>
          <p:cNvSpPr/>
          <p:nvPr/>
        </p:nvSpPr>
        <p:spPr>
          <a:xfrm>
            <a:off x="10256108" y="5609968"/>
            <a:ext cx="1795471" cy="845286"/>
          </a:xfrm>
          <a:prstGeom prst="leftArrow">
            <a:avLst/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55824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15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53" y="481765"/>
            <a:ext cx="8829538" cy="511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212" y="1034463"/>
            <a:ext cx="4215310" cy="520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44" y="1013909"/>
            <a:ext cx="5130965" cy="535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53" y="1717258"/>
            <a:ext cx="7517256" cy="436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53" y="2287503"/>
            <a:ext cx="8187356" cy="455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9409" y="3294898"/>
            <a:ext cx="5057775" cy="332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9 Rectángulo"/>
          <p:cNvSpPr/>
          <p:nvPr/>
        </p:nvSpPr>
        <p:spPr>
          <a:xfrm>
            <a:off x="6199423" y="2833233"/>
            <a:ext cx="3284168" cy="461665"/>
          </a:xfrm>
          <a:prstGeom prst="rect">
            <a:avLst/>
          </a:prstGeom>
          <a:solidFill>
            <a:srgbClr val="00FF0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ONE SYLLABLE ADVERBS</a:t>
            </a:r>
            <a:endParaRPr lang="es-AR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15501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80616"/>
            <a:ext cx="9649326" cy="6071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1945105" y="3609110"/>
            <a:ext cx="1299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The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worst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945105" y="3978442"/>
            <a:ext cx="1568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The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furthest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3244515" y="3239778"/>
            <a:ext cx="1957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FF0000"/>
                </a:solidFill>
              </a:rPr>
              <a:t>m</a:t>
            </a:r>
            <a:r>
              <a:rPr lang="es-MX" b="1" dirty="0" smtClean="0">
                <a:solidFill>
                  <a:srgbClr val="FF0000"/>
                </a:solidFill>
              </a:rPr>
              <a:t>ore </a:t>
            </a:r>
            <a:r>
              <a:rPr lang="es-MX" b="1" dirty="0" err="1" smtClean="0">
                <a:solidFill>
                  <a:srgbClr val="FF0000"/>
                </a:solidFill>
              </a:rPr>
              <a:t>slowly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than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6501063" y="4716379"/>
            <a:ext cx="1299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>
                <a:solidFill>
                  <a:srgbClr val="FF0000"/>
                </a:solidFill>
              </a:rPr>
              <a:t>o</a:t>
            </a:r>
            <a:r>
              <a:rPr lang="es-MX" b="1" dirty="0" err="1" smtClean="0">
                <a:solidFill>
                  <a:srgbClr val="FF0000"/>
                </a:solidFill>
              </a:rPr>
              <a:t>lder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than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4397542" y="1608221"/>
            <a:ext cx="1299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>
                <a:solidFill>
                  <a:srgbClr val="FF0000"/>
                </a:solidFill>
              </a:rPr>
              <a:t>e</a:t>
            </a:r>
            <a:r>
              <a:rPr lang="es-MX" b="1" dirty="0" err="1" smtClean="0">
                <a:solidFill>
                  <a:srgbClr val="FF0000"/>
                </a:solidFill>
              </a:rPr>
              <a:t>asier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than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6719635" y="2405481"/>
            <a:ext cx="18167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b="1" dirty="0" err="1">
                <a:solidFill>
                  <a:srgbClr val="FF0000"/>
                </a:solidFill>
              </a:rPr>
              <a:t>t</a:t>
            </a:r>
            <a:r>
              <a:rPr lang="es-MX" sz="1600" b="1" dirty="0" err="1" smtClean="0">
                <a:solidFill>
                  <a:srgbClr val="FF0000"/>
                </a:solidFill>
              </a:rPr>
              <a:t>he</a:t>
            </a:r>
            <a:r>
              <a:rPr lang="es-MX" sz="1600" b="1" dirty="0" smtClean="0">
                <a:solidFill>
                  <a:srgbClr val="FF0000"/>
                </a:solidFill>
              </a:rPr>
              <a:t> </a:t>
            </a:r>
            <a:r>
              <a:rPr lang="es-MX" sz="1600" b="1" dirty="0" err="1" smtClean="0">
                <a:solidFill>
                  <a:srgbClr val="FF0000"/>
                </a:solidFill>
              </a:rPr>
              <a:t>most</a:t>
            </a:r>
            <a:r>
              <a:rPr lang="es-MX" sz="1600" b="1" dirty="0" smtClean="0">
                <a:solidFill>
                  <a:srgbClr val="FF0000"/>
                </a:solidFill>
              </a:rPr>
              <a:t> </a:t>
            </a:r>
            <a:r>
              <a:rPr lang="es-MX" sz="1600" b="1" dirty="0" err="1" smtClean="0">
                <a:solidFill>
                  <a:srgbClr val="FF0000"/>
                </a:solidFill>
              </a:rPr>
              <a:t>relaxing</a:t>
            </a:r>
            <a:endParaRPr lang="es-AR" sz="1600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4078705" y="2120552"/>
            <a:ext cx="19370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b="1" dirty="0">
                <a:solidFill>
                  <a:srgbClr val="FF0000"/>
                </a:solidFill>
              </a:rPr>
              <a:t>m</a:t>
            </a:r>
            <a:r>
              <a:rPr lang="es-MX" sz="1600" b="1" dirty="0" smtClean="0">
                <a:solidFill>
                  <a:srgbClr val="FF0000"/>
                </a:solidFill>
              </a:rPr>
              <a:t>ore </a:t>
            </a:r>
            <a:r>
              <a:rPr lang="es-MX" sz="1600" b="1" dirty="0" err="1" smtClean="0">
                <a:solidFill>
                  <a:srgbClr val="FF0000"/>
                </a:solidFill>
              </a:rPr>
              <a:t>powerful</a:t>
            </a:r>
            <a:r>
              <a:rPr lang="es-MX" sz="1600" b="1" dirty="0" smtClean="0">
                <a:solidFill>
                  <a:srgbClr val="FF0000"/>
                </a:solidFill>
              </a:rPr>
              <a:t> </a:t>
            </a:r>
            <a:r>
              <a:rPr lang="es-MX" sz="1600" b="1" dirty="0" err="1" smtClean="0">
                <a:solidFill>
                  <a:srgbClr val="FF0000"/>
                </a:solidFill>
              </a:rPr>
              <a:t>than</a:t>
            </a:r>
            <a:endParaRPr lang="es-AR" sz="1600" b="1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3140243" y="5518121"/>
            <a:ext cx="1299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>
                <a:solidFill>
                  <a:srgbClr val="FF0000"/>
                </a:solidFill>
              </a:rPr>
              <a:t>t</a:t>
            </a:r>
            <a:r>
              <a:rPr lang="es-MX" b="1" dirty="0" err="1" smtClean="0">
                <a:solidFill>
                  <a:srgbClr val="FF0000"/>
                </a:solidFill>
              </a:rPr>
              <a:t>he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hottest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6328610" y="5887453"/>
            <a:ext cx="1299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>
                <a:solidFill>
                  <a:srgbClr val="FF0000"/>
                </a:solidFill>
              </a:rPr>
              <a:t>t</a:t>
            </a:r>
            <a:r>
              <a:rPr lang="es-MX" b="1" dirty="0" err="1" smtClean="0">
                <a:solidFill>
                  <a:srgbClr val="FF0000"/>
                </a:solidFill>
              </a:rPr>
              <a:t>he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best</a:t>
            </a:r>
            <a:endParaRPr lang="es-A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6682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889</TotalTime>
  <Words>1204</Words>
  <Application>Microsoft Office PowerPoint</Application>
  <PresentationFormat>Personalizado</PresentationFormat>
  <Paragraphs>136</Paragraphs>
  <Slides>33</Slides>
  <Notes>0</Notes>
  <HiddenSlides>0</HiddenSlides>
  <MMClips>9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33</vt:i4>
      </vt:variant>
    </vt:vector>
  </HeadingPairs>
  <TitlesOfParts>
    <vt:vector size="35" baseType="lpstr">
      <vt:lpstr>Tema de Office</vt:lpstr>
      <vt:lpstr>1_Tema de Office</vt:lpstr>
      <vt:lpstr>3 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gladysmaba@outlook.com</cp:lastModifiedBy>
  <cp:revision>62</cp:revision>
  <dcterms:created xsi:type="dcterms:W3CDTF">2020-04-30T17:11:58Z</dcterms:created>
  <dcterms:modified xsi:type="dcterms:W3CDTF">2023-08-31T16:19:20Z</dcterms:modified>
</cp:coreProperties>
</file>