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81" r:id="rId8"/>
    <p:sldId id="261" r:id="rId9"/>
    <p:sldId id="283" r:id="rId10"/>
    <p:sldId id="262" r:id="rId11"/>
    <p:sldId id="263" r:id="rId12"/>
    <p:sldId id="264" r:id="rId13"/>
    <p:sldId id="265" r:id="rId14"/>
    <p:sldId id="266" r:id="rId15"/>
    <p:sldId id="267" r:id="rId16"/>
    <p:sldId id="276" r:id="rId17"/>
    <p:sldId id="268" r:id="rId18"/>
    <p:sldId id="277" r:id="rId19"/>
    <p:sldId id="278" r:id="rId20"/>
    <p:sldId id="279" r:id="rId21"/>
    <p:sldId id="273" r:id="rId22"/>
    <p:sldId id="284" r:id="rId23"/>
    <p:sldId id="297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EF4DDC-E897-4A29-920E-50BE9EB69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B27FA04-C4BC-4696-AB28-DC6DC6595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BF6BD83-5421-4E46-A93C-D3008A81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CD5182-8344-4F77-B81F-BD1C0347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A538EA2-1962-4C2A-8196-87A0358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026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651C0D-5CBC-4E4B-A513-25B3BECE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3807F85-55A3-478F-9FB8-5909B43D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EE67BD3-BB77-4C51-979F-AAC4FE24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4F5CEA-C574-4AA2-A390-6221B514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A352961-4E2E-4B7A-AF7C-2820B4F3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225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43B84DA-DB45-4FD2-A270-018DEDF40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178701-BB4F-4D82-80D5-77B0AF995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8AB475-ADAE-44A1-A31B-CD7C1752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6C13D7-CD40-4DCA-A5F4-5CBE6F69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E1517A-0641-48AE-9864-F9A9716C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611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4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21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6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2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64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70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12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3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5A691F-DA73-455C-9E5D-D76B242CC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98DB5F6-705A-48E4-B8C4-8B9257D2F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2EEC3F-2921-4375-A2C5-A1AA88B5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8DBB903-5CD5-4049-9E6B-F87609A7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A002B91-EB7D-4BDA-9AE3-21E07F19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627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02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3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F425F1-261E-4EA8-8E88-B83BC1BC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3CB6D5A-9DC8-4AE4-8C41-E16DB131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5249C3E-09D4-46F3-9747-42570C7B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274A75-04CA-4FA0-B7D0-99B2FA7F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C4CD42-4784-423E-A3FE-CA121E7C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726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247A87-9C85-494A-8F79-121EC126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0102D0-BF86-48E4-823F-379BFDBE9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FB3F7FE-E8C6-4D02-9331-9A94B55D9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25E4F8-33F1-4CA1-808E-73963F78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4AD47AC-4323-4008-B4D0-81C9CE7E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31E632F-0E48-40C3-B071-9AE7B76F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842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EAB530-1942-4959-99F1-B0A71D63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6EB762C-1B63-40F6-A9CB-C0E7C078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85266B7-34CF-4D1A-9003-71D23931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709DEEC-1F74-4B5D-B5CA-FAA8FF2F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F5ED295-2548-44CC-B569-3B05B0D85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59AF071-5B73-4039-BD50-2ECD14B6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D2005CB-08C2-4982-8E8E-58DB7212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5619900-A998-4FE9-B2AB-6FC2A4B5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93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420286-9C57-446F-AD6E-BF34DD91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C64A16A-5EC9-4385-A99F-A397FD9E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099BA28-F37A-4FE0-A0C2-AD53A11E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7E2A43D-BB2D-4AF3-A089-8EB11268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520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2145F33-C12E-477E-B31B-9F7DA53D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7695A8B-7815-4D9C-BCAC-099E39A2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98AF2E5-EEDE-4F81-B8E3-004D6599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38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B17171-8C8E-4581-A491-2A2DE682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CBB1E8D-D61F-4121-ABBF-757B5249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8F3743C-A73E-4CB7-9ECF-219C15F46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4C530A9-A0EB-4B88-9FDC-648DFAE9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A124D1A-4893-48BE-9314-B2EA1488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91EDCE4-901A-4D71-8041-AB0C1BEE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971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1A66EC-943E-4B34-9D67-FFC0982C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D0D449C-FD66-43BE-80F1-A8F42F102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3FD45DE-7036-45F4-B8E7-B134D3B72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6EB7257-709F-4C0E-82A9-3F9B1F67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7681A7F-9E3B-4E02-8BCA-25F1A1B7E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74C5889-AB40-4CF6-9D6F-F654DB37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865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BC61226-723F-45EA-8E09-013824C0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1950CF1-B0F9-40C4-897C-68B41AF5D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DBA34C8-23D1-4D1E-B39A-33EB47818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0C81-5EB0-41D7-A447-F59E5A8D3F4B}" type="datetimeFigureOut">
              <a:rPr lang="es-AR" smtClean="0"/>
              <a:t>31/8/2023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DA0B7E-3ADD-4A5C-9A42-6EBAF7AE1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2016381-1562-408B-970F-867844F56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BC18-273C-45AA-BBDF-1CB9374448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86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2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lt.oup.com/student/englishfile/intermediate3/grammar/file02/?cc=global&amp;selLanguage=en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lt.oup.com/student/englishfile/intermediate3/vocabulary/money?cc=global&amp;selLanguage=e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6FA0A7-A2E5-412B-A652-3D96B0C92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/>
              <a:t>3</a:t>
            </a:r>
            <a:r>
              <a:rPr lang="es-AR" b="1" dirty="0" smtClean="0"/>
              <a:t> </a:t>
            </a:r>
            <a:r>
              <a:rPr lang="es-AR" b="1" dirty="0"/>
              <a:t>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EF2B575-13C8-4282-A82A-C7F0FDD2B3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5400" dirty="0" smtClean="0"/>
              <a:t>RACE ACROSS LONDON (2)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17763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173365"/>
            <a:ext cx="9998241" cy="653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08684" y="3951312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most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255168" y="4820653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more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463589" y="3038621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ever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118557" y="3477894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him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218947" y="4327358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04410" y="2065422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39062" y="5707922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24073" y="2638511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78578" y="1665312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530389" y="3068053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303167" y="6108032"/>
            <a:ext cx="77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in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2" y="464719"/>
            <a:ext cx="6240462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25" y="3481638"/>
            <a:ext cx="9437080" cy="277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A 2.14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3895" y="27722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81" y="277227"/>
            <a:ext cx="26289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34" y="6057900"/>
            <a:ext cx="48672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8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94" y="316250"/>
            <a:ext cx="9059780" cy="612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467474" y="615024"/>
            <a:ext cx="150394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Use </a:t>
            </a:r>
            <a:r>
              <a:rPr lang="es-MX" b="1" dirty="0" err="1" smtClean="0"/>
              <a:t>intensifiers</a:t>
            </a:r>
            <a:r>
              <a:rPr lang="es-MX" b="1" dirty="0" smtClean="0"/>
              <a:t> </a:t>
            </a:r>
            <a:r>
              <a:rPr lang="es-MX" b="1" dirty="0" err="1" smtClean="0"/>
              <a:t>or</a:t>
            </a:r>
            <a:r>
              <a:rPr lang="es-MX" b="1" dirty="0" smtClean="0"/>
              <a:t> </a:t>
            </a:r>
            <a:r>
              <a:rPr lang="es-MX" b="1" dirty="0" err="1" smtClean="0"/>
              <a:t>mitigators</a:t>
            </a:r>
            <a:r>
              <a:rPr lang="es-MX" b="1" dirty="0" smtClean="0"/>
              <a:t> 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248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65" y="246063"/>
            <a:ext cx="5524500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A 2.1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8642" y="50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5326" y="215257"/>
            <a:ext cx="11177337" cy="651973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TV HOST  </a:t>
            </a:r>
            <a:r>
              <a:rPr lang="en-US" sz="2400" dirty="0">
                <a:solidFill>
                  <a:prstClr val="black"/>
                </a:solidFill>
              </a:rPr>
              <a:t>And on </a:t>
            </a:r>
            <a:r>
              <a:rPr lang="en-US" sz="2400" dirty="0" smtClean="0">
                <a:solidFill>
                  <a:prstClr val="black"/>
                </a:solidFill>
              </a:rPr>
              <a:t>tonight's </a:t>
            </a:r>
            <a:r>
              <a:rPr lang="en-US" sz="2400" dirty="0" err="1">
                <a:solidFill>
                  <a:prstClr val="black"/>
                </a:solidFill>
              </a:rPr>
              <a:t>programme</a:t>
            </a:r>
            <a:r>
              <a:rPr lang="en-US" sz="2400" dirty="0">
                <a:solidFill>
                  <a:prstClr val="black"/>
                </a:solidFill>
              </a:rPr>
              <a:t> we talk to Tom Dixon, who </a:t>
            </a:r>
            <a:r>
              <a:rPr lang="en-US" sz="2400" dirty="0" smtClean="0">
                <a:solidFill>
                  <a:prstClr val="black"/>
                </a:solidFill>
              </a:rPr>
              <a:t>is an </a:t>
            </a:r>
            <a:r>
              <a:rPr lang="en-US" sz="2400" dirty="0">
                <a:solidFill>
                  <a:prstClr val="black"/>
                </a:solidFill>
              </a:rPr>
              <a:t>expert on road safety. Tom, new technology like </a:t>
            </a:r>
            <a:r>
              <a:rPr lang="en-US" sz="2400" dirty="0" smtClean="0">
                <a:solidFill>
                  <a:prstClr val="black"/>
                </a:solidFill>
              </a:rPr>
              <a:t>satnav has </a:t>
            </a:r>
            <a:r>
              <a:rPr lang="en-US" sz="2400" dirty="0">
                <a:solidFill>
                  <a:prstClr val="black"/>
                </a:solidFill>
              </a:rPr>
              <a:t>meant new </a:t>
            </a:r>
            <a:r>
              <a:rPr lang="en-US" sz="2400" b="1" dirty="0">
                <a:solidFill>
                  <a:srgbClr val="FF0000"/>
                </a:solidFill>
              </a:rPr>
              <a:t>distractions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for</a:t>
            </a:r>
            <a:r>
              <a:rPr lang="en-US" sz="2400" dirty="0">
                <a:solidFill>
                  <a:prstClr val="black"/>
                </a:solidFill>
              </a:rPr>
              <a:t> drivers, hasn't it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ts val="7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That's right, Nicky, but it isn't just technology </a:t>
            </a:r>
            <a:r>
              <a:rPr lang="en-US" sz="2400" dirty="0" smtClean="0">
                <a:solidFill>
                  <a:prstClr val="black"/>
                </a:solidFill>
              </a:rPr>
              <a:t>that 's the </a:t>
            </a:r>
            <a:r>
              <a:rPr lang="en-US" sz="2400" dirty="0">
                <a:solidFill>
                  <a:prstClr val="black"/>
                </a:solidFill>
              </a:rPr>
              <a:t>problem. Car drivers do a lot of other </a:t>
            </a:r>
            <a:r>
              <a:rPr lang="en-US" sz="2400" dirty="0" smtClean="0">
                <a:solidFill>
                  <a:prstClr val="black"/>
                </a:solidFill>
              </a:rPr>
              <a:t>things while they're </a:t>
            </a:r>
            <a:r>
              <a:rPr lang="en-US" sz="2400" dirty="0">
                <a:solidFill>
                  <a:prstClr val="black"/>
                </a:solidFill>
              </a:rPr>
              <a:t>driving which are dangerous and which can </a:t>
            </a:r>
            <a:r>
              <a:rPr lang="en-US" sz="2400" dirty="0" smtClean="0">
                <a:solidFill>
                  <a:prstClr val="black"/>
                </a:solidFill>
              </a:rPr>
              <a:t>cause accidents</a:t>
            </a:r>
            <a:r>
              <a:rPr lang="en-US" sz="2400" dirty="0">
                <a:solidFill>
                  <a:prstClr val="black"/>
                </a:solidFill>
              </a:rPr>
              <a:t>. Remember, </a:t>
            </a:r>
            <a:r>
              <a:rPr lang="en-US" sz="2400" b="1" dirty="0">
                <a:solidFill>
                  <a:srgbClr val="FF0000"/>
                </a:solidFill>
              </a:rPr>
              <a:t>driver </a:t>
            </a:r>
            <a:r>
              <a:rPr lang="en-US" sz="2400" b="1" dirty="0" smtClean="0">
                <a:solidFill>
                  <a:srgbClr val="FF0000"/>
                </a:solidFill>
              </a:rPr>
              <a:t>distraction </a:t>
            </a:r>
            <a:r>
              <a:rPr lang="en-US" sz="2400" dirty="0">
                <a:solidFill>
                  <a:prstClr val="black"/>
                </a:solidFill>
              </a:rPr>
              <a:t>is </a:t>
            </a:r>
            <a:r>
              <a:rPr lang="en-US" sz="2400" b="1" dirty="0">
                <a:solidFill>
                  <a:srgbClr val="FF0000"/>
                </a:solidFill>
              </a:rPr>
              <a:t>the number </a:t>
            </a:r>
            <a:r>
              <a:rPr lang="en-US" sz="2400" b="1" dirty="0" smtClean="0">
                <a:solidFill>
                  <a:srgbClr val="FF0000"/>
                </a:solidFill>
              </a:rPr>
              <a:t>one </a:t>
            </a:r>
            <a:r>
              <a:rPr lang="es-AR" sz="2400" b="1" dirty="0" smtClean="0">
                <a:solidFill>
                  <a:srgbClr val="FF0000"/>
                </a:solidFill>
              </a:rPr>
              <a:t>cause </a:t>
            </a:r>
            <a:r>
              <a:rPr lang="es-AR" sz="2400" b="1" dirty="0">
                <a:solidFill>
                  <a:prstClr val="black"/>
                </a:solidFill>
              </a:rPr>
              <a:t>of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err="1" smtClean="0">
                <a:solidFill>
                  <a:prstClr val="black"/>
                </a:solidFill>
              </a:rPr>
              <a:t>road</a:t>
            </a:r>
            <a:r>
              <a:rPr lang="es-AR" sz="2400" dirty="0" smtClean="0">
                <a:solidFill>
                  <a:prstClr val="black"/>
                </a:solidFill>
              </a:rPr>
              <a:t> </a:t>
            </a:r>
            <a:r>
              <a:rPr lang="es-AR" sz="2400" dirty="0" err="1" smtClean="0">
                <a:solidFill>
                  <a:prstClr val="black"/>
                </a:solidFill>
              </a:rPr>
              <a:t>accidents</a:t>
            </a:r>
            <a:r>
              <a:rPr lang="es-AR" sz="24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ts val="700"/>
              </a:lnSpc>
            </a:pPr>
            <a:endParaRPr lang="es-AR" sz="2400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TV HOST </a:t>
            </a:r>
            <a:r>
              <a:rPr lang="en-US" sz="2400" dirty="0">
                <a:solidFill>
                  <a:prstClr val="black"/>
                </a:solidFill>
              </a:rPr>
              <a:t>Now I know you've been doing a lot of </a:t>
            </a:r>
            <a:r>
              <a:rPr lang="en-US" sz="2400" dirty="0" smtClean="0">
                <a:solidFill>
                  <a:prstClr val="black"/>
                </a:solidFill>
              </a:rPr>
              <a:t>tests with </a:t>
            </a:r>
            <a:r>
              <a:rPr lang="en-US" sz="2400" b="1" dirty="0" smtClean="0">
                <a:solidFill>
                  <a:srgbClr val="0070C0"/>
                </a:solidFill>
              </a:rPr>
              <a:t>simulators</a:t>
            </a:r>
            <a:r>
              <a:rPr lang="en-US" sz="2400" dirty="0">
                <a:solidFill>
                  <a:prstClr val="black"/>
                </a:solidFill>
              </a:rPr>
              <a:t>. According to your </a:t>
            </a:r>
            <a:r>
              <a:rPr lang="en-US" sz="2400" dirty="0" smtClean="0">
                <a:solidFill>
                  <a:prstClr val="black"/>
                </a:solidFill>
              </a:rPr>
              <a:t>tests</a:t>
            </a:r>
            <a:r>
              <a:rPr lang="en-US" sz="2400" dirty="0">
                <a:solidFill>
                  <a:prstClr val="black"/>
                </a:solidFill>
              </a:rPr>
              <a:t>, what 's the </a:t>
            </a:r>
            <a:r>
              <a:rPr lang="en-US" sz="2400" dirty="0" smtClean="0">
                <a:solidFill>
                  <a:prstClr val="black"/>
                </a:solidFill>
              </a:rPr>
              <a:t>most dangerous </a:t>
            </a:r>
            <a:r>
              <a:rPr lang="en-US" sz="2400" dirty="0">
                <a:solidFill>
                  <a:prstClr val="black"/>
                </a:solidFill>
              </a:rPr>
              <a:t>thing to do when you're driving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ts val="7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70C0"/>
                </a:solidFill>
              </a:rPr>
              <a:t>tests </a:t>
            </a:r>
            <a:r>
              <a:rPr lang="en-US" sz="2400" b="1" dirty="0">
                <a:solidFill>
                  <a:srgbClr val="0070C0"/>
                </a:solidFill>
              </a:rPr>
              <a:t>we did</a:t>
            </a:r>
            <a:r>
              <a:rPr lang="en-US" sz="2400" dirty="0">
                <a:solidFill>
                  <a:prstClr val="black"/>
                </a:solidFill>
              </a:rPr>
              <a:t> in a simulator showed that the </a:t>
            </a:r>
            <a:r>
              <a:rPr lang="en-US" sz="2400" dirty="0" smtClean="0">
                <a:solidFill>
                  <a:prstClr val="black"/>
                </a:solidFill>
              </a:rPr>
              <a:t>most dangerous </a:t>
            </a:r>
            <a:r>
              <a:rPr lang="en-US" sz="2400" dirty="0">
                <a:solidFill>
                  <a:prstClr val="black"/>
                </a:solidFill>
              </a:rPr>
              <a:t>thing </a:t>
            </a:r>
            <a:r>
              <a:rPr lang="en-US" sz="2400" dirty="0" smtClean="0">
                <a:solidFill>
                  <a:prstClr val="black"/>
                </a:solidFill>
              </a:rPr>
              <a:t>to </a:t>
            </a:r>
            <a:r>
              <a:rPr lang="en-US" sz="2400" dirty="0">
                <a:solidFill>
                  <a:prstClr val="black"/>
                </a:solidFill>
              </a:rPr>
              <a:t>do while you're driving is to send </a:t>
            </a:r>
            <a:r>
              <a:rPr lang="en-US" sz="2400" dirty="0" smtClean="0">
                <a:solidFill>
                  <a:prstClr val="black"/>
                </a:solidFill>
              </a:rPr>
              <a:t>or receive </a:t>
            </a:r>
            <a:r>
              <a:rPr lang="en-US" sz="2400" dirty="0">
                <a:solidFill>
                  <a:prstClr val="black"/>
                </a:solidFill>
              </a:rPr>
              <a:t>a text message. This is incredibly dangerous and it </a:t>
            </a:r>
            <a:r>
              <a:rPr lang="en-US" sz="2400" dirty="0" smtClean="0">
                <a:solidFill>
                  <a:prstClr val="black"/>
                </a:solidFill>
              </a:rPr>
              <a:t>is of </a:t>
            </a:r>
            <a:r>
              <a:rPr lang="en-US" sz="2400" dirty="0">
                <a:solidFill>
                  <a:prstClr val="black"/>
                </a:solidFill>
              </a:rPr>
              <a:t>course </a:t>
            </a:r>
            <a:r>
              <a:rPr lang="en-US" sz="2400" b="1" dirty="0">
                <a:solidFill>
                  <a:srgbClr val="0070C0"/>
                </a:solidFill>
              </a:rPr>
              <a:t>illegal</a:t>
            </a:r>
            <a:r>
              <a:rPr lang="en-US" sz="2400" dirty="0">
                <a:solidFill>
                  <a:prstClr val="black"/>
                </a:solidFill>
              </a:rPr>
              <a:t>. In fact, </a:t>
            </a:r>
            <a:r>
              <a:rPr lang="en-US" sz="2400" b="1" dirty="0">
                <a:solidFill>
                  <a:srgbClr val="0070C0"/>
                </a:solidFill>
              </a:rPr>
              <a:t>research done </a:t>
            </a:r>
            <a:r>
              <a:rPr lang="en-US" sz="2400" dirty="0">
                <a:solidFill>
                  <a:prstClr val="black"/>
                </a:solidFill>
              </a:rPr>
              <a:t>by the police </a:t>
            </a:r>
            <a:r>
              <a:rPr lang="en-US" sz="2400" dirty="0" smtClean="0">
                <a:solidFill>
                  <a:prstClr val="black"/>
                </a:solidFill>
              </a:rPr>
              <a:t>shows that </a:t>
            </a:r>
            <a:r>
              <a:rPr lang="en-US" sz="2400" dirty="0">
                <a:solidFill>
                  <a:prstClr val="black"/>
                </a:solidFill>
              </a:rPr>
              <a:t>this is </a:t>
            </a:r>
            <a:r>
              <a:rPr lang="en-US" sz="2400" dirty="0" smtClean="0">
                <a:solidFill>
                  <a:prstClr val="black"/>
                </a:solidFill>
              </a:rPr>
              <a:t>more dangerous </a:t>
            </a:r>
            <a:r>
              <a:rPr lang="en-US" sz="2400" dirty="0">
                <a:solidFill>
                  <a:prstClr val="black"/>
                </a:solidFill>
              </a:rPr>
              <a:t>than </a:t>
            </a:r>
            <a:r>
              <a:rPr lang="en-US" sz="2400" b="1" dirty="0">
                <a:solidFill>
                  <a:srgbClr val="0070C0"/>
                </a:solidFill>
              </a:rPr>
              <a:t>drinking and driving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ts val="700"/>
              </a:lnSpc>
            </a:pPr>
            <a:endParaRPr lang="en-US" sz="2400" b="1" dirty="0">
              <a:solidFill>
                <a:srgbClr val="0070C0"/>
              </a:solidFill>
            </a:endParaRPr>
          </a:p>
          <a:p>
            <a:r>
              <a:rPr lang="es-AR" sz="2400" i="1" dirty="0" smtClean="0">
                <a:solidFill>
                  <a:srgbClr val="FF0000"/>
                </a:solidFill>
              </a:rPr>
              <a:t>TV HOST </a:t>
            </a:r>
            <a:r>
              <a:rPr lang="es-AR" sz="2400" dirty="0" err="1">
                <a:solidFill>
                  <a:prstClr val="black"/>
                </a:solidFill>
              </a:rPr>
              <a:t>Why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err="1">
                <a:solidFill>
                  <a:prstClr val="black"/>
                </a:solidFill>
              </a:rPr>
              <a:t>is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err="1">
                <a:solidFill>
                  <a:prstClr val="black"/>
                </a:solidFill>
              </a:rPr>
              <a:t>that</a:t>
            </a:r>
            <a:r>
              <a:rPr lang="es-AR" sz="2400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ts val="700"/>
              </a:lnSpc>
            </a:pPr>
            <a:endParaRPr lang="es-AR" sz="2400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>
                <a:solidFill>
                  <a:prstClr val="black"/>
                </a:solidFill>
              </a:rPr>
              <a:t>  Well</a:t>
            </a:r>
            <a:r>
              <a:rPr lang="en-US" sz="2400" dirty="0">
                <a:solidFill>
                  <a:prstClr val="black"/>
                </a:solidFill>
              </a:rPr>
              <a:t>, the reason is obvious - many people use two </a:t>
            </a:r>
            <a:r>
              <a:rPr lang="en-US" sz="2400" dirty="0" smtClean="0">
                <a:solidFill>
                  <a:prstClr val="black"/>
                </a:solidFill>
              </a:rPr>
              <a:t>hands to </a:t>
            </a:r>
            <a:r>
              <a:rPr lang="en-US" sz="2400" dirty="0">
                <a:solidFill>
                  <a:prstClr val="black"/>
                </a:solidFill>
              </a:rPr>
              <a:t>text, one to hold </a:t>
            </a:r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dirty="0">
                <a:solidFill>
                  <a:prstClr val="black"/>
                </a:solidFill>
              </a:rPr>
              <a:t>phone and the </a:t>
            </a:r>
            <a:r>
              <a:rPr lang="en-US" sz="2400" dirty="0" smtClean="0">
                <a:solidFill>
                  <a:prstClr val="black"/>
                </a:solidFill>
              </a:rPr>
              <a:t>other </a:t>
            </a:r>
            <a:r>
              <a:rPr lang="en-US" sz="2400" dirty="0">
                <a:solidFill>
                  <a:prstClr val="black"/>
                </a:solidFill>
              </a:rPr>
              <a:t>to </a:t>
            </a:r>
            <a:r>
              <a:rPr lang="en-US" sz="2400" dirty="0" smtClean="0">
                <a:solidFill>
                  <a:prstClr val="black"/>
                </a:solidFill>
              </a:rPr>
              <a:t>type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smtClean="0">
                <a:solidFill>
                  <a:prstClr val="black"/>
                </a:solidFill>
              </a:rPr>
              <a:t>Which means that </a:t>
            </a:r>
            <a:r>
              <a:rPr lang="en-US" sz="2400" dirty="0">
                <a:solidFill>
                  <a:prstClr val="black"/>
                </a:solidFill>
              </a:rPr>
              <a:t>they don't have their hands on </a:t>
            </a:r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b="1" dirty="0" smtClean="0">
                <a:solidFill>
                  <a:srgbClr val="00B050"/>
                </a:solidFill>
              </a:rPr>
              <a:t>wheel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</a:rPr>
              <a:t>and they </a:t>
            </a:r>
            <a:r>
              <a:rPr lang="en-US" sz="2400" dirty="0">
                <a:solidFill>
                  <a:prstClr val="black"/>
                </a:solidFill>
              </a:rPr>
              <a:t>are </a:t>
            </a:r>
            <a:r>
              <a:rPr lang="en-US" sz="2400" b="1" dirty="0">
                <a:solidFill>
                  <a:srgbClr val="00B050"/>
                </a:solidFill>
              </a:rPr>
              <a:t>looking at the phone</a:t>
            </a:r>
            <a:r>
              <a:rPr lang="en-US" sz="2400" dirty="0">
                <a:solidFill>
                  <a:prstClr val="black"/>
                </a:solidFill>
              </a:rPr>
              <a:t>, not </a:t>
            </a:r>
            <a:r>
              <a:rPr lang="en-US" sz="2400" b="1" dirty="0">
                <a:solidFill>
                  <a:srgbClr val="00B050"/>
                </a:solidFill>
              </a:rPr>
              <a:t>at the road</a:t>
            </a:r>
            <a:r>
              <a:rPr lang="en-US" sz="2400" dirty="0">
                <a:solidFill>
                  <a:prstClr val="black"/>
                </a:solidFill>
              </a:rPr>
              <a:t>. Even </a:t>
            </a:r>
            <a:r>
              <a:rPr lang="en-US" sz="2400" dirty="0" smtClean="0">
                <a:solidFill>
                  <a:prstClr val="black"/>
                </a:solidFill>
              </a:rPr>
              <a:t>for people </a:t>
            </a:r>
            <a:r>
              <a:rPr lang="en-US" sz="2400" dirty="0">
                <a:solidFill>
                  <a:prstClr val="black"/>
                </a:solidFill>
              </a:rPr>
              <a:t>who can </a:t>
            </a:r>
            <a:r>
              <a:rPr lang="en-US" sz="2400" dirty="0" smtClean="0">
                <a:solidFill>
                  <a:prstClr val="black"/>
                </a:solidFill>
              </a:rPr>
              <a:t>text with </a:t>
            </a:r>
            <a:r>
              <a:rPr lang="en-US" sz="2400" dirty="0">
                <a:solidFill>
                  <a:prstClr val="black"/>
                </a:solidFill>
              </a:rPr>
              <a:t>one hand, it is </a:t>
            </a:r>
            <a:r>
              <a:rPr lang="en-US" sz="2400" dirty="0" smtClean="0">
                <a:solidFill>
                  <a:prstClr val="black"/>
                </a:solidFill>
              </a:rPr>
              <a:t>still extremely dangerous</a:t>
            </a:r>
            <a:r>
              <a:rPr lang="en-US" sz="2400" dirty="0">
                <a:solidFill>
                  <a:prstClr val="black"/>
                </a:solidFill>
              </a:rPr>
              <a:t>. In the </a:t>
            </a:r>
            <a:r>
              <a:rPr lang="en-US" sz="2400" b="1" dirty="0">
                <a:solidFill>
                  <a:srgbClr val="00B050"/>
                </a:solidFill>
              </a:rPr>
              <a:t>tests we did </a:t>
            </a:r>
            <a:r>
              <a:rPr lang="en-US" sz="2400" dirty="0">
                <a:solidFill>
                  <a:prstClr val="black"/>
                </a:solidFill>
              </a:rPr>
              <a:t>in the simulator two of </a:t>
            </a:r>
            <a:r>
              <a:rPr lang="en-US" sz="2400" dirty="0" smtClean="0">
                <a:solidFill>
                  <a:prstClr val="black"/>
                </a:solidFill>
              </a:rPr>
              <a:t>the drivers </a:t>
            </a:r>
            <a:r>
              <a:rPr lang="en-US" sz="2400" dirty="0">
                <a:solidFill>
                  <a:prstClr val="black"/>
                </a:solidFill>
              </a:rPr>
              <a:t>crashed w</a:t>
            </a:r>
            <a:r>
              <a:rPr lang="en-US" sz="2400" dirty="0" smtClean="0">
                <a:solidFill>
                  <a:prstClr val="black"/>
                </a:solidFill>
              </a:rPr>
              <a:t>hile texting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s-AR" sz="2400" dirty="0">
              <a:solidFill>
                <a:prstClr val="black"/>
              </a:solidFill>
            </a:endParaRPr>
          </a:p>
        </p:txBody>
      </p:sp>
      <p:pic>
        <p:nvPicPr>
          <p:cNvPr id="3" name="3A 2.1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42" y="4038599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62" y="3884247"/>
            <a:ext cx="1472280" cy="91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371249" y="347512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3371249" y="3520843"/>
            <a:ext cx="4062053" cy="886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8458200" y="3565158"/>
            <a:ext cx="25506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10913244" y="3724869"/>
            <a:ext cx="92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r>
              <a:rPr lang="es-E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</a:t>
            </a:r>
            <a:endParaRPr lang="es-E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9998242" y="5486400"/>
            <a:ext cx="433137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7989" y="770021"/>
            <a:ext cx="10130590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TV HOST  </a:t>
            </a:r>
            <a:r>
              <a:rPr lang="en-US" sz="2400" dirty="0"/>
              <a:t>And which is the next most dangerous</a:t>
            </a:r>
            <a:r>
              <a:rPr lang="en-US" sz="2400" dirty="0" smtClean="0"/>
              <a:t>?</a:t>
            </a:r>
          </a:p>
          <a:p>
            <a:pPr>
              <a:lnSpc>
                <a:spcPts val="1100"/>
              </a:lnSpc>
            </a:pPr>
            <a:endParaRPr lang="en-US" sz="2400" dirty="0"/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 </a:t>
            </a:r>
            <a:r>
              <a:rPr lang="en-US" sz="2400" dirty="0"/>
              <a:t>The next most dangerous thing is </a:t>
            </a:r>
            <a:r>
              <a:rPr lang="en-US" sz="2400" b="1" dirty="0">
                <a:solidFill>
                  <a:srgbClr val="7030A0"/>
                </a:solidFill>
              </a:rPr>
              <a:t>to set or adjust </a:t>
            </a:r>
            <a:r>
              <a:rPr lang="en-US" sz="2400" b="1" dirty="0" smtClean="0">
                <a:solidFill>
                  <a:srgbClr val="7030A0"/>
                </a:solidFill>
              </a:rPr>
              <a:t>your satnav</a:t>
            </a:r>
            <a:r>
              <a:rPr lang="en-US" sz="2400" dirty="0"/>
              <a:t>. This is extremely </a:t>
            </a:r>
            <a:r>
              <a:rPr lang="en-US" sz="2400" b="1" dirty="0">
                <a:solidFill>
                  <a:srgbClr val="7030A0"/>
                </a:solidFill>
              </a:rPr>
              <a:t>hazardous</a:t>
            </a:r>
            <a:r>
              <a:rPr lang="en-US" sz="2400" dirty="0"/>
              <a:t> </a:t>
            </a:r>
            <a:r>
              <a:rPr lang="en-US" sz="2400" dirty="0" smtClean="0"/>
              <a:t>too </a:t>
            </a:r>
            <a:r>
              <a:rPr lang="en-US" sz="2400" dirty="0"/>
              <a:t>because </a:t>
            </a:r>
            <a:r>
              <a:rPr lang="en-US" sz="2400" dirty="0" smtClean="0"/>
              <a:t>although you </a:t>
            </a:r>
            <a:r>
              <a:rPr lang="en-US" sz="2400" dirty="0"/>
              <a:t>can do it with one hand, you still have to take </a:t>
            </a:r>
            <a:r>
              <a:rPr lang="en-US" sz="2400" dirty="0" smtClean="0"/>
              <a:t>your eyes </a:t>
            </a:r>
            <a:r>
              <a:rPr lang="en-US" sz="2400" dirty="0"/>
              <a:t>off the road for a few seconds</a:t>
            </a:r>
            <a:r>
              <a:rPr lang="en-US" sz="2400" dirty="0" smtClean="0"/>
              <a:t>.</a:t>
            </a:r>
          </a:p>
          <a:p>
            <a:pPr>
              <a:lnSpc>
                <a:spcPts val="1100"/>
              </a:lnSpc>
            </a:pPr>
            <a:endParaRPr lang="en-US" sz="2400" dirty="0"/>
          </a:p>
          <a:p>
            <a:pPr>
              <a:lnSpc>
                <a:spcPts val="2700"/>
              </a:lnSpc>
            </a:pPr>
            <a:r>
              <a:rPr lang="es-AR" sz="2400" i="1" dirty="0" smtClean="0">
                <a:solidFill>
                  <a:srgbClr val="FF0000"/>
                </a:solidFill>
              </a:rPr>
              <a:t>TV HOST </a:t>
            </a:r>
            <a:r>
              <a:rPr lang="es-AR" sz="2400" dirty="0"/>
              <a:t>And </a:t>
            </a:r>
            <a:r>
              <a:rPr lang="es-AR" sz="2400" dirty="0" err="1"/>
              <a:t>number</a:t>
            </a:r>
            <a:r>
              <a:rPr lang="es-AR" sz="2400" dirty="0"/>
              <a:t> </a:t>
            </a:r>
            <a:r>
              <a:rPr lang="es-AR" sz="2400" dirty="0" err="1"/>
              <a:t>three</a:t>
            </a:r>
            <a:r>
              <a:rPr lang="es-AR" sz="2400" dirty="0" smtClean="0"/>
              <a:t>?</a:t>
            </a:r>
          </a:p>
          <a:p>
            <a:pPr>
              <a:lnSpc>
                <a:spcPts val="1100"/>
              </a:lnSpc>
            </a:pPr>
            <a:endParaRPr lang="es-AR" sz="2400" dirty="0"/>
          </a:p>
          <a:p>
            <a:pPr>
              <a:lnSpc>
                <a:spcPts val="27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 </a:t>
            </a:r>
            <a:r>
              <a:rPr lang="en-US" sz="2400" dirty="0"/>
              <a:t>Number three was </a:t>
            </a:r>
            <a:r>
              <a:rPr lang="en-US" sz="2400" b="1" dirty="0">
                <a:solidFill>
                  <a:srgbClr val="7030A0"/>
                </a:solidFill>
              </a:rPr>
              <a:t>putting on make-up </a:t>
            </a:r>
            <a:r>
              <a:rPr lang="en-US" sz="2400" dirty="0"/>
              <a:t>or </a:t>
            </a:r>
            <a:r>
              <a:rPr lang="en-US" sz="2400" b="1" dirty="0">
                <a:solidFill>
                  <a:srgbClr val="7030A0"/>
                </a:solidFill>
              </a:rPr>
              <a:t>doing your </a:t>
            </a:r>
            <a:r>
              <a:rPr lang="en-US" sz="2400" b="1" dirty="0" smtClean="0">
                <a:solidFill>
                  <a:srgbClr val="7030A0"/>
                </a:solidFill>
              </a:rPr>
              <a:t>hair. </a:t>
            </a:r>
            <a:r>
              <a:rPr lang="en-US" sz="2400" dirty="0" smtClean="0"/>
              <a:t>In </a:t>
            </a:r>
            <a:r>
              <a:rPr lang="en-US" sz="2400" dirty="0"/>
              <a:t>fact, this is something that people </a:t>
            </a:r>
            <a:r>
              <a:rPr lang="en-US" sz="2400" dirty="0" smtClean="0"/>
              <a:t>often </a:t>
            </a:r>
            <a:r>
              <a:rPr lang="en-US" sz="2400" dirty="0"/>
              <a:t>do, </a:t>
            </a:r>
            <a:r>
              <a:rPr lang="en-US" sz="2400" dirty="0" smtClean="0"/>
              <a:t>especially women </a:t>
            </a:r>
            <a:r>
              <a:rPr lang="en-US" sz="2400" dirty="0"/>
              <a:t>of course, when they stop at </a:t>
            </a:r>
            <a:r>
              <a:rPr lang="en-US" sz="2400" dirty="0" smtClean="0"/>
              <a:t>traffic lights</a:t>
            </a:r>
            <a:r>
              <a:rPr lang="en-US" sz="2400" dirty="0"/>
              <a:t>, but </a:t>
            </a:r>
            <a:r>
              <a:rPr lang="en-US" sz="2400" dirty="0" smtClean="0"/>
              <a:t>if they </a:t>
            </a:r>
            <a:r>
              <a:rPr lang="en-US" sz="2400" dirty="0"/>
              <a:t>haven't finished when the lights change, </a:t>
            </a:r>
            <a:r>
              <a:rPr lang="en-US" sz="2400" dirty="0" smtClean="0"/>
              <a:t>they </a:t>
            </a:r>
            <a:r>
              <a:rPr lang="en-US" sz="2400" dirty="0"/>
              <a:t>often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7030A0"/>
                </a:solidFill>
              </a:rPr>
              <a:t>carry on </a:t>
            </a:r>
            <a:r>
              <a:rPr lang="en-US" sz="2400" dirty="0"/>
              <a:t>when they start driving again. It's that </a:t>
            </a:r>
            <a:r>
              <a:rPr lang="en-US" sz="2400" dirty="0" smtClean="0"/>
              <a:t>fatal combination </a:t>
            </a:r>
            <a:r>
              <a:rPr lang="en-US" sz="2400" dirty="0"/>
              <a:t>of just having one hand </a:t>
            </a:r>
            <a:r>
              <a:rPr lang="en-US" sz="2400" b="1" dirty="0">
                <a:solidFill>
                  <a:srgbClr val="7030A0"/>
                </a:solidFill>
              </a:rPr>
              <a:t>on the steering </a:t>
            </a:r>
            <a:r>
              <a:rPr lang="en-US" sz="2400" b="1" dirty="0" smtClean="0">
                <a:solidFill>
                  <a:srgbClr val="7030A0"/>
                </a:solidFill>
              </a:rPr>
              <a:t>wheel, </a:t>
            </a:r>
            <a:r>
              <a:rPr lang="en-US" sz="2400" dirty="0" smtClean="0"/>
              <a:t>and </a:t>
            </a:r>
            <a:r>
              <a:rPr lang="en-US" sz="2400" dirty="0"/>
              <a:t>looking in the mirror, not at the road</a:t>
            </a:r>
            <a:r>
              <a:rPr lang="en-US" sz="2400" dirty="0" smtClean="0"/>
              <a:t>.</a:t>
            </a:r>
          </a:p>
        </p:txBody>
      </p:sp>
      <p:pic>
        <p:nvPicPr>
          <p:cNvPr id="5" name="3A 2.1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8642" y="5412456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602579" y="5029200"/>
            <a:ext cx="786063" cy="3832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1.44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7267915" y="1875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s-ES" sz="5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888579" y="203643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s-ES" sz="5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60" y="4788407"/>
            <a:ext cx="2658394" cy="19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5029200"/>
            <a:ext cx="33623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6087979" y="1612232"/>
            <a:ext cx="3429000" cy="24063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4356592" y="3268579"/>
            <a:ext cx="4751313" cy="24064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A 2.1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8074" y="220578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545680" y="525378"/>
            <a:ext cx="7339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2.37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661737" y="344904"/>
            <a:ext cx="10796337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s-AR" sz="2400" i="1" dirty="0">
                <a:solidFill>
                  <a:srgbClr val="FF0000"/>
                </a:solidFill>
              </a:rPr>
              <a:t>TV HOST </a:t>
            </a:r>
            <a:r>
              <a:rPr lang="es-AR" sz="2400" dirty="0"/>
              <a:t>And </a:t>
            </a:r>
            <a:r>
              <a:rPr lang="es-AR" sz="2400" dirty="0" err="1"/>
              <a:t>number</a:t>
            </a:r>
            <a:r>
              <a:rPr lang="es-AR" sz="2400" dirty="0"/>
              <a:t> </a:t>
            </a:r>
            <a:r>
              <a:rPr lang="es-AR" sz="2400" dirty="0" err="1"/>
              <a:t>four</a:t>
            </a:r>
            <a:r>
              <a:rPr lang="es-AR" sz="2400" dirty="0" smtClean="0"/>
              <a:t>?</a:t>
            </a:r>
          </a:p>
          <a:p>
            <a:pPr>
              <a:lnSpc>
                <a:spcPts val="2700"/>
              </a:lnSpc>
            </a:pPr>
            <a:endParaRPr lang="es-AR" sz="2400" dirty="0"/>
          </a:p>
          <a:p>
            <a:pPr>
              <a:lnSpc>
                <a:spcPts val="2900"/>
              </a:lnSpc>
            </a:pPr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</a:t>
            </a:r>
            <a:r>
              <a:rPr lang="en-US" sz="2400" dirty="0"/>
              <a:t>In </a:t>
            </a:r>
            <a:r>
              <a:rPr lang="en-US" sz="2400" dirty="0" smtClean="0"/>
              <a:t>fourth </a:t>
            </a:r>
            <a:r>
              <a:rPr lang="en-US" sz="2400" dirty="0"/>
              <a:t>place, there are two </a:t>
            </a:r>
            <a:r>
              <a:rPr lang="en-US" sz="2400" dirty="0" smtClean="0"/>
              <a:t>activities </a:t>
            </a:r>
            <a:r>
              <a:rPr lang="en-US" sz="2400" dirty="0"/>
              <a:t>which are </a:t>
            </a:r>
            <a:r>
              <a:rPr lang="en-US" sz="2400" dirty="0" smtClean="0"/>
              <a:t>equally dangerous</a:t>
            </a:r>
            <a:r>
              <a:rPr lang="en-US" sz="2400" dirty="0"/>
              <a:t>. One of them is </a:t>
            </a:r>
            <a:r>
              <a:rPr lang="en-US" sz="2400" b="1" dirty="0">
                <a:solidFill>
                  <a:srgbClr val="FF3399"/>
                </a:solidFill>
              </a:rPr>
              <a:t>making a phone call on a </a:t>
            </a:r>
            <a:r>
              <a:rPr lang="en-US" sz="2400" b="1" dirty="0" smtClean="0">
                <a:solidFill>
                  <a:srgbClr val="FF3399"/>
                </a:solidFill>
              </a:rPr>
              <a:t>mobile</a:t>
            </a:r>
            <a:r>
              <a:rPr lang="en-US" sz="2400" dirty="0" smtClean="0"/>
              <a:t>. Our </a:t>
            </a:r>
            <a:r>
              <a:rPr lang="en-US" sz="2400" dirty="0"/>
              <a:t>research showed that when people </a:t>
            </a:r>
            <a:r>
              <a:rPr lang="en-US" sz="2400" b="1" dirty="0" smtClean="0">
                <a:solidFill>
                  <a:srgbClr val="FF3399"/>
                </a:solidFill>
              </a:rPr>
              <a:t>talk </a:t>
            </a:r>
            <a:r>
              <a:rPr lang="en-US" sz="2400" b="1" dirty="0">
                <a:solidFill>
                  <a:srgbClr val="FF3399"/>
                </a:solidFill>
              </a:rPr>
              <a:t>on the </a:t>
            </a:r>
            <a:r>
              <a:rPr lang="en-US" sz="2400" b="1" dirty="0" smtClean="0">
                <a:solidFill>
                  <a:srgbClr val="FF3399"/>
                </a:solidFill>
              </a:rPr>
              <a:t>phone </a:t>
            </a:r>
            <a:r>
              <a:rPr lang="en-US" sz="2400" dirty="0" smtClean="0"/>
              <a:t>they </a:t>
            </a:r>
            <a:r>
              <a:rPr lang="en-US" sz="2400" dirty="0"/>
              <a:t>drive more slowly (which can be just as </a:t>
            </a:r>
            <a:r>
              <a:rPr lang="en-US" sz="2400" dirty="0" smtClean="0"/>
              <a:t>dangerous as </a:t>
            </a:r>
            <a:r>
              <a:rPr lang="en-US" sz="2400" dirty="0"/>
              <a:t>driving fast), but their </a:t>
            </a:r>
            <a:r>
              <a:rPr lang="en-US" sz="2400" dirty="0" smtClean="0"/>
              <a:t>control </a:t>
            </a:r>
            <a:r>
              <a:rPr lang="en-US" sz="2400" dirty="0"/>
              <a:t>of the car gets </a:t>
            </a:r>
            <a:r>
              <a:rPr lang="en-US" sz="2400" dirty="0" smtClean="0"/>
              <a:t>worse, because </a:t>
            </a:r>
            <a:r>
              <a:rPr lang="en-US" sz="2400" dirty="0"/>
              <a:t>they are concentrating on the phone call and </a:t>
            </a:r>
            <a:r>
              <a:rPr lang="en-US" sz="2400" dirty="0" smtClean="0"/>
              <a:t>not on </a:t>
            </a:r>
            <a:r>
              <a:rPr lang="en-US" sz="2400" dirty="0"/>
              <a:t>what's happening </a:t>
            </a:r>
            <a:r>
              <a:rPr lang="en-US" sz="2400" b="1" dirty="0">
                <a:solidFill>
                  <a:srgbClr val="FF3399"/>
                </a:solidFill>
              </a:rPr>
              <a:t>on the road</a:t>
            </a:r>
            <a:r>
              <a:rPr lang="en-US" sz="2400" dirty="0"/>
              <a:t>. But the other thing, </a:t>
            </a:r>
            <a:r>
              <a:rPr lang="en-US" sz="2400" dirty="0" smtClean="0"/>
              <a:t>which</a:t>
            </a:r>
            <a:r>
              <a:rPr lang="en-US" sz="2400" dirty="0"/>
              <a:t> </a:t>
            </a:r>
            <a:r>
              <a:rPr lang="en-US" sz="2400" dirty="0" smtClean="0"/>
              <a:t>is </a:t>
            </a:r>
            <a:r>
              <a:rPr lang="en-US" sz="2400" b="1" dirty="0">
                <a:solidFill>
                  <a:srgbClr val="FF3399"/>
                </a:solidFill>
              </a:rPr>
              <a:t>just as dangerous as </a:t>
            </a:r>
            <a:r>
              <a:rPr lang="en-US" sz="2400" dirty="0"/>
              <a:t>talking on your mobile, is </a:t>
            </a:r>
            <a:r>
              <a:rPr lang="en-US" sz="2400" b="1" dirty="0">
                <a:solidFill>
                  <a:srgbClr val="FF3399"/>
                </a:solidFill>
              </a:rPr>
              <a:t>eating </a:t>
            </a:r>
            <a:r>
              <a:rPr lang="en-US" sz="2400" b="1" dirty="0" smtClean="0">
                <a:solidFill>
                  <a:srgbClr val="FF3399"/>
                </a:solidFill>
              </a:rPr>
              <a:t>and drinking</a:t>
            </a:r>
            <a:r>
              <a:rPr lang="en-US" sz="2400" dirty="0"/>
              <a:t>. In fact, if you do </a:t>
            </a:r>
            <a:r>
              <a:rPr lang="en-US" sz="2400" dirty="0" smtClean="0"/>
              <a:t>this</a:t>
            </a:r>
            <a:r>
              <a:rPr lang="en-US" sz="2400" dirty="0"/>
              <a:t>, you </a:t>
            </a:r>
            <a:r>
              <a:rPr lang="en-US" sz="2400" b="1" dirty="0">
                <a:solidFill>
                  <a:srgbClr val="FF3399"/>
                </a:solidFill>
              </a:rPr>
              <a:t>double your chance </a:t>
            </a:r>
            <a:r>
              <a:rPr lang="en-US" sz="2400" b="1" dirty="0" smtClean="0">
                <a:solidFill>
                  <a:srgbClr val="FF3399"/>
                </a:solidFill>
              </a:rPr>
              <a:t>of </a:t>
            </a:r>
            <a:r>
              <a:rPr lang="en-US" sz="2400" dirty="0" smtClean="0"/>
              <a:t>having </a:t>
            </a:r>
            <a:r>
              <a:rPr lang="en-US" sz="2400" dirty="0"/>
              <a:t>an accident, because eating and drinking </a:t>
            </a:r>
            <a:r>
              <a:rPr lang="en-US" sz="2400" dirty="0" smtClean="0"/>
              <a:t>always involves </a:t>
            </a:r>
            <a:r>
              <a:rPr lang="en-US" sz="2400" b="1" dirty="0">
                <a:solidFill>
                  <a:srgbClr val="FF3399"/>
                </a:solidFill>
              </a:rPr>
              <a:t>taking </a:t>
            </a:r>
            <a:r>
              <a:rPr lang="en-US" sz="2400" dirty="0"/>
              <a:t>at least </a:t>
            </a:r>
            <a:r>
              <a:rPr lang="en-US" sz="2400" b="1" dirty="0">
                <a:solidFill>
                  <a:srgbClr val="FF3399"/>
                </a:solidFill>
              </a:rPr>
              <a:t>one hand off 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rgbClr val="FF3399"/>
                </a:solidFill>
              </a:rPr>
              <a:t>steering </a:t>
            </a:r>
            <a:r>
              <a:rPr lang="en-US" sz="2400" b="1" dirty="0" smtClean="0">
                <a:solidFill>
                  <a:srgbClr val="FF3399"/>
                </a:solidFill>
              </a:rPr>
              <a:t>wheel. </a:t>
            </a:r>
            <a:r>
              <a:rPr lang="en-US" sz="2400" dirty="0" smtClean="0"/>
              <a:t>And </a:t>
            </a:r>
            <a:r>
              <a:rPr lang="en-US" sz="2400" dirty="0"/>
              <a:t>the worrying thing here is that people don't think of </a:t>
            </a:r>
            <a:r>
              <a:rPr lang="en-US" sz="2400" dirty="0" smtClean="0"/>
              <a:t>this as </a:t>
            </a:r>
            <a:r>
              <a:rPr lang="en-US" sz="2400" dirty="0"/>
              <a:t>a dangerous activity at all and it isn't even illegal.</a:t>
            </a:r>
          </a:p>
          <a:p>
            <a:endParaRPr lang="es-A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36" y="4716379"/>
            <a:ext cx="2671761" cy="18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07" y="4477124"/>
            <a:ext cx="1949030" cy="212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074039" y="63713"/>
            <a:ext cx="2521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 And 5</a:t>
            </a:r>
            <a:endParaRPr lang="es-ES" sz="5400" b="1" cap="none" spc="0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1738897" y="1780674"/>
            <a:ext cx="4084387" cy="24064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6103968" y="3248526"/>
            <a:ext cx="3429000" cy="24063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6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6726" y="224477"/>
            <a:ext cx="11598441" cy="547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TV HOST  </a:t>
            </a:r>
            <a:r>
              <a:rPr lang="en-US" sz="2400" dirty="0"/>
              <a:t>And in </a:t>
            </a:r>
            <a:r>
              <a:rPr lang="en-US" sz="2400" b="1" dirty="0" smtClean="0">
                <a:solidFill>
                  <a:srgbClr val="C00000"/>
                </a:solidFill>
              </a:rPr>
              <a:t>fifth</a:t>
            </a:r>
            <a:r>
              <a:rPr lang="en-US" sz="2400" dirty="0"/>
              <a:t>, well actually </a:t>
            </a:r>
            <a:r>
              <a:rPr lang="en-US" sz="2400" b="1" dirty="0">
                <a:solidFill>
                  <a:srgbClr val="C00000"/>
                </a:solidFill>
              </a:rPr>
              <a:t>sixth </a:t>
            </a:r>
            <a:r>
              <a:rPr lang="en-US" sz="2400" dirty="0"/>
              <a:t>place, it must be </a:t>
            </a:r>
            <a:r>
              <a:rPr lang="en-US" sz="2400" dirty="0" smtClean="0"/>
              <a:t>listening to </a:t>
            </a:r>
            <a:r>
              <a:rPr lang="en-US" sz="2400" dirty="0"/>
              <a:t>music, but which one</a:t>
            </a:r>
            <a:r>
              <a:rPr lang="en-US" sz="2400" dirty="0" smtClean="0"/>
              <a:t>?</a:t>
            </a:r>
          </a:p>
          <a:p>
            <a:pPr>
              <a:lnSpc>
                <a:spcPts val="1100"/>
              </a:lnSpc>
            </a:pPr>
            <a:endParaRPr lang="en-US" sz="2400" dirty="0"/>
          </a:p>
          <a:p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 </a:t>
            </a:r>
            <a:r>
              <a:rPr lang="en-US" sz="2400" dirty="0"/>
              <a:t>Well, it's </a:t>
            </a:r>
            <a:r>
              <a:rPr lang="en-US" sz="2400" b="1" dirty="0">
                <a:solidFill>
                  <a:srgbClr val="FF0000"/>
                </a:solidFill>
              </a:rPr>
              <a:t>listening to music you know</a:t>
            </a:r>
            <a:r>
              <a:rPr lang="en-US" sz="2400" dirty="0" smtClean="0"/>
              <a:t>.     </a:t>
            </a:r>
          </a:p>
          <a:p>
            <a:pPr>
              <a:lnSpc>
                <a:spcPts val="1100"/>
              </a:lnSpc>
            </a:pPr>
            <a:endParaRPr lang="en-US" sz="2400" dirty="0"/>
          </a:p>
          <a:p>
            <a:r>
              <a:rPr lang="en-US" sz="2400" i="1" dirty="0" smtClean="0">
                <a:solidFill>
                  <a:srgbClr val="FF0000"/>
                </a:solidFill>
              </a:rPr>
              <a:t>TV HOST </a:t>
            </a:r>
            <a:r>
              <a:rPr lang="en-US" sz="2400" dirty="0"/>
              <a:t>Oh, that's </a:t>
            </a:r>
            <a:r>
              <a:rPr lang="en-US" sz="2400" dirty="0" smtClean="0"/>
              <a:t>interesting.</a:t>
            </a:r>
          </a:p>
          <a:p>
            <a:pPr>
              <a:lnSpc>
                <a:spcPts val="1100"/>
              </a:lnSpc>
            </a:pPr>
            <a:endParaRPr lang="en-US" sz="2400" dirty="0"/>
          </a:p>
          <a:p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 </a:t>
            </a:r>
            <a:r>
              <a:rPr lang="en-US" sz="2400" dirty="0"/>
              <a:t>We found in our tests that when drivers were </a:t>
            </a:r>
            <a:r>
              <a:rPr lang="en-US" sz="2400" dirty="0" smtClean="0"/>
              <a:t>listening to </a:t>
            </a:r>
            <a:r>
              <a:rPr lang="en-US" sz="2400" dirty="0"/>
              <a:t>music they </a:t>
            </a:r>
            <a:r>
              <a:rPr lang="en-US" sz="2400" dirty="0" smtClean="0"/>
              <a:t>kne</a:t>
            </a:r>
            <a:r>
              <a:rPr lang="en-US" sz="2400" dirty="0"/>
              <a:t>w</a:t>
            </a:r>
            <a:r>
              <a:rPr lang="en-US" sz="2400" dirty="0" smtClean="0"/>
              <a:t> </a:t>
            </a:r>
            <a:r>
              <a:rPr lang="en-US" sz="2400" dirty="0"/>
              <a:t>and liked, they drove either faster </a:t>
            </a:r>
            <a:r>
              <a:rPr lang="en-US" sz="2400" dirty="0" smtClean="0"/>
              <a:t>or slower </a:t>
            </a:r>
            <a:r>
              <a:rPr lang="en-US" sz="2400" dirty="0"/>
              <a:t>depending on </a:t>
            </a:r>
            <a:r>
              <a:rPr lang="en-US" sz="2400" dirty="0" smtClean="0"/>
              <a:t>whether </a:t>
            </a:r>
            <a:r>
              <a:rPr lang="en-US" sz="2400" dirty="0"/>
              <a:t>the music was fast or slow</a:t>
            </a:r>
            <a:r>
              <a:rPr lang="en-US" sz="2400" dirty="0" smtClean="0"/>
              <a:t>.</a:t>
            </a:r>
          </a:p>
          <a:p>
            <a:pPr>
              <a:lnSpc>
                <a:spcPts val="1100"/>
              </a:lnSpc>
            </a:pPr>
            <a:endParaRPr lang="en-US" sz="2400" dirty="0" smtClean="0"/>
          </a:p>
          <a:p>
            <a:r>
              <a:rPr lang="es-AR" sz="2400" i="1" dirty="0" smtClean="0">
                <a:solidFill>
                  <a:srgbClr val="FF0000"/>
                </a:solidFill>
              </a:rPr>
              <a:t>TV HOST </a:t>
            </a:r>
            <a:r>
              <a:rPr lang="es-AR" sz="2400" dirty="0" smtClean="0"/>
              <a:t>So, </a:t>
            </a:r>
            <a:r>
              <a:rPr lang="es-AR" sz="2400" dirty="0" err="1"/>
              <a:t>fast</a:t>
            </a:r>
            <a:r>
              <a:rPr lang="es-AR" sz="2400" dirty="0"/>
              <a:t> </a:t>
            </a:r>
            <a:r>
              <a:rPr lang="es-AR" sz="2400" dirty="0" err="1"/>
              <a:t>music</a:t>
            </a:r>
            <a:r>
              <a:rPr lang="es-AR" sz="2400" dirty="0"/>
              <a:t> </a:t>
            </a:r>
            <a:r>
              <a:rPr lang="es-AR" sz="2400" dirty="0" err="1"/>
              <a:t>made</a:t>
            </a:r>
            <a:r>
              <a:rPr lang="es-AR" sz="2400" dirty="0"/>
              <a:t> drivers drive </a:t>
            </a:r>
            <a:r>
              <a:rPr lang="es-AR" sz="2400" dirty="0" err="1" smtClean="0"/>
              <a:t>faster</a:t>
            </a:r>
            <a:r>
              <a:rPr lang="es-AR" sz="2400" dirty="0" smtClean="0"/>
              <a:t>?</a:t>
            </a:r>
          </a:p>
          <a:p>
            <a:pPr>
              <a:lnSpc>
                <a:spcPts val="1000"/>
              </a:lnSpc>
            </a:pPr>
            <a:endParaRPr lang="es-AR" sz="2400" dirty="0"/>
          </a:p>
          <a:p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Exactly</a:t>
            </a:r>
            <a:r>
              <a:rPr lang="en-US" sz="2400" dirty="0"/>
              <a:t>. And a study in Canada also found </a:t>
            </a:r>
            <a:r>
              <a:rPr lang="en-US" sz="2400" dirty="0" smtClean="0"/>
              <a:t>that </a:t>
            </a:r>
            <a:r>
              <a:rPr lang="en-US" sz="2400" dirty="0"/>
              <a:t>if the </a:t>
            </a:r>
            <a:r>
              <a:rPr lang="en-US" sz="2400" dirty="0" smtClean="0"/>
              <a:t>music was </a:t>
            </a:r>
            <a:r>
              <a:rPr lang="en-US" sz="2400" dirty="0"/>
              <a:t>very loud, </a:t>
            </a:r>
            <a:r>
              <a:rPr lang="en-US" sz="2400" dirty="0" smtClean="0"/>
              <a:t>then </a:t>
            </a:r>
            <a:r>
              <a:rPr lang="en-US" sz="2400" dirty="0"/>
              <a:t>drivers' reaction </a:t>
            </a:r>
            <a:r>
              <a:rPr lang="en-US" sz="2400" dirty="0" smtClean="0"/>
              <a:t>time </a:t>
            </a:r>
            <a:r>
              <a:rPr lang="en-US" sz="2400" dirty="0"/>
              <a:t>was </a:t>
            </a:r>
            <a:r>
              <a:rPr lang="en-US" sz="2400" dirty="0" smtClean="0"/>
              <a:t>20 </a:t>
            </a:r>
            <a:r>
              <a:rPr lang="en-US" sz="2400" dirty="0"/>
              <a:t>%</a:t>
            </a:r>
            <a:r>
              <a:rPr lang="en-US" sz="2400" dirty="0" smtClean="0"/>
              <a:t> slower. If </a:t>
            </a:r>
            <a:r>
              <a:rPr lang="en-US" sz="2400" dirty="0"/>
              <a:t>you are listening to very loud music, you're </a:t>
            </a:r>
            <a:r>
              <a:rPr lang="en-US" sz="2400" b="1" dirty="0">
                <a:solidFill>
                  <a:srgbClr val="C00000"/>
                </a:solidFill>
              </a:rPr>
              <a:t>twice as </a:t>
            </a:r>
            <a:r>
              <a:rPr lang="en-US" sz="2400" b="1" dirty="0" smtClean="0">
                <a:solidFill>
                  <a:srgbClr val="C00000"/>
                </a:solidFill>
              </a:rPr>
              <a:t>likely to </a:t>
            </a:r>
            <a:r>
              <a:rPr lang="en-US" sz="2400" b="1" dirty="0">
                <a:solidFill>
                  <a:srgbClr val="C00000"/>
                </a:solidFill>
              </a:rPr>
              <a:t>go </a:t>
            </a:r>
            <a:r>
              <a:rPr lang="en-US" sz="2400" b="1" dirty="0" smtClean="0">
                <a:solidFill>
                  <a:srgbClr val="C00000"/>
                </a:solidFill>
              </a:rPr>
              <a:t>through </a:t>
            </a:r>
            <a:r>
              <a:rPr lang="en-US" sz="2400" b="1" dirty="0">
                <a:solidFill>
                  <a:srgbClr val="C00000"/>
                </a:solidFill>
              </a:rPr>
              <a:t>a red light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ts val="1000"/>
              </a:lnSpc>
            </a:pP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i="1" dirty="0" smtClean="0">
                <a:solidFill>
                  <a:srgbClr val="FF0000"/>
                </a:solidFill>
              </a:rPr>
              <a:t>TV HOST </a:t>
            </a:r>
            <a:r>
              <a:rPr lang="en-US" sz="2400" dirty="0"/>
              <a:t>So </a:t>
            </a:r>
            <a:r>
              <a:rPr lang="en-US" sz="2400" dirty="0" smtClean="0"/>
              <a:t>the </a:t>
            </a:r>
            <a:r>
              <a:rPr lang="en-US" sz="2400" dirty="0"/>
              <a:t>safest of all of the things in the list is to listen </a:t>
            </a:r>
            <a:r>
              <a:rPr lang="en-US" sz="2400" dirty="0" smtClean="0"/>
              <a:t>to </a:t>
            </a:r>
            <a:r>
              <a:rPr lang="es-AR" sz="2400" dirty="0" err="1" smtClean="0"/>
              <a:t>music</a:t>
            </a:r>
            <a:r>
              <a:rPr lang="es-AR" sz="2400" dirty="0" smtClean="0"/>
              <a:t> </a:t>
            </a:r>
            <a:r>
              <a:rPr lang="es-AR" sz="2400" dirty="0" err="1"/>
              <a:t>we</a:t>
            </a:r>
            <a:r>
              <a:rPr lang="es-AR" sz="2400" dirty="0"/>
              <a:t> </a:t>
            </a:r>
            <a:r>
              <a:rPr lang="es-AR" sz="2400" dirty="0" err="1"/>
              <a:t>don't</a:t>
            </a:r>
            <a:r>
              <a:rPr lang="es-AR" sz="2400" dirty="0"/>
              <a:t> </a:t>
            </a:r>
            <a:r>
              <a:rPr lang="es-AR" sz="2400" dirty="0" err="1"/>
              <a:t>know</a:t>
            </a:r>
            <a:r>
              <a:rPr lang="es-AR" sz="2400" dirty="0" smtClean="0"/>
              <a:t>.</a:t>
            </a:r>
          </a:p>
          <a:p>
            <a:pPr>
              <a:lnSpc>
                <a:spcPts val="1000"/>
              </a:lnSpc>
            </a:pPr>
            <a:endParaRPr lang="es-AR" sz="2400" dirty="0"/>
          </a:p>
          <a:p>
            <a:r>
              <a:rPr lang="en-US" sz="2400" i="1" dirty="0" smtClean="0">
                <a:solidFill>
                  <a:srgbClr val="FF0000"/>
                </a:solidFill>
              </a:rPr>
              <a:t>EXPERT</a:t>
            </a:r>
            <a:r>
              <a:rPr lang="en-US" sz="2400" dirty="0" smtClean="0"/>
              <a:t>  </a:t>
            </a:r>
            <a:r>
              <a:rPr lang="en-US" sz="2400" dirty="0"/>
              <a:t>Exactly. If we don't know the music, </a:t>
            </a:r>
            <a:r>
              <a:rPr lang="en-US" sz="2400" dirty="0" smtClean="0"/>
              <a:t>then </a:t>
            </a:r>
            <a:r>
              <a:rPr lang="en-US" sz="2400" b="1" dirty="0">
                <a:solidFill>
                  <a:srgbClr val="C00000"/>
                </a:solidFill>
              </a:rPr>
              <a:t>it doesn't </a:t>
            </a:r>
            <a:r>
              <a:rPr lang="en-US" sz="2400" b="1" dirty="0" smtClean="0">
                <a:solidFill>
                  <a:srgbClr val="C00000"/>
                </a:solidFill>
              </a:rPr>
              <a:t>distract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us</a:t>
            </a:r>
            <a:r>
              <a:rPr lang="en-US" sz="2400" dirty="0"/>
              <a:t>. In this part of the tests all drivers </a:t>
            </a:r>
            <a:r>
              <a:rPr lang="en-US" sz="2400" b="1" dirty="0">
                <a:solidFill>
                  <a:srgbClr val="C00000"/>
                </a:solidFill>
              </a:rPr>
              <a:t>drove safely</a:t>
            </a:r>
            <a:r>
              <a:rPr lang="en-US" sz="2400" dirty="0"/>
              <a:t>.</a:t>
            </a:r>
            <a:endParaRPr lang="es-AR" sz="2400" dirty="0"/>
          </a:p>
        </p:txBody>
      </p:sp>
      <p:pic>
        <p:nvPicPr>
          <p:cNvPr id="5" name="3A 2.1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5685" y="1122946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193505" y="1227221"/>
            <a:ext cx="102268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3.22</a:t>
            </a:r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63" y="5237616"/>
            <a:ext cx="2149642" cy="152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969525" y="709771"/>
            <a:ext cx="1148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6th</a:t>
            </a:r>
            <a:endParaRPr lang="es-E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7117596" y="685707"/>
            <a:ext cx="2592805" cy="1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2540525" y="1110914"/>
            <a:ext cx="3429000" cy="240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1669" y="2382251"/>
            <a:ext cx="11715689" cy="405940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Slow drivers cause more accidents </a:t>
            </a:r>
            <a:r>
              <a:rPr lang="en-US" sz="2500" b="1" dirty="0" smtClean="0"/>
              <a:t>than </a:t>
            </a:r>
            <a:r>
              <a:rPr lang="es-AR" sz="2500" b="1" dirty="0" err="1" smtClean="0"/>
              <a:t>fast</a:t>
            </a:r>
            <a:r>
              <a:rPr lang="es-AR" sz="2500" b="1" dirty="0" smtClean="0"/>
              <a:t> </a:t>
            </a:r>
            <a:r>
              <a:rPr lang="es-AR" sz="2500" b="1" dirty="0"/>
              <a:t>drivers.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People who drink and drive should </a:t>
            </a:r>
            <a:r>
              <a:rPr lang="en-US" sz="2500" b="1" dirty="0" smtClean="0"/>
              <a:t>lose their </a:t>
            </a:r>
            <a:r>
              <a:rPr lang="en-US" sz="2500" b="1" dirty="0"/>
              <a:t>driving </a:t>
            </a:r>
            <a:r>
              <a:rPr lang="en-US" sz="2500" b="1" dirty="0" err="1"/>
              <a:t>licence</a:t>
            </a:r>
            <a:r>
              <a:rPr lang="en-US" sz="2500" b="1" dirty="0"/>
              <a:t> for life.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Speed cameras do not stop accidents.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Drivers who are over 70 are as dangerous </a:t>
            </a:r>
            <a:r>
              <a:rPr lang="en-US" sz="2500" b="1" dirty="0" smtClean="0"/>
              <a:t>as </a:t>
            </a:r>
            <a:r>
              <a:rPr lang="es-AR" sz="2500" b="1" dirty="0" err="1" smtClean="0"/>
              <a:t>young</a:t>
            </a:r>
            <a:r>
              <a:rPr lang="es-AR" sz="2500" b="1" dirty="0" smtClean="0"/>
              <a:t> </a:t>
            </a:r>
            <a:r>
              <a:rPr lang="es-AR" sz="2500" b="1" dirty="0"/>
              <a:t>drivers.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Cyclists should have to wear helmets.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The minimum age for riding a motorbike </a:t>
            </a:r>
            <a:r>
              <a:rPr lang="en-US" sz="2500" b="1" dirty="0" smtClean="0"/>
              <a:t>should </a:t>
            </a:r>
            <a:r>
              <a:rPr lang="es-AR" sz="2500" b="1" dirty="0" smtClean="0"/>
              <a:t>be </a:t>
            </a:r>
            <a:r>
              <a:rPr lang="es-AR" sz="2500" b="1" dirty="0"/>
              <a:t>25.</a:t>
            </a:r>
          </a:p>
          <a:p>
            <a:pPr marL="514350" indent="-514350">
              <a:lnSpc>
                <a:spcPts val="2900"/>
              </a:lnSpc>
              <a:buFont typeface="+mj-lt"/>
              <a:buAutoNum type="arabicPeriod"/>
            </a:pPr>
            <a:r>
              <a:rPr lang="en-US" sz="2500" b="1" dirty="0"/>
              <a:t>The speed limit on motorways should be lower.</a:t>
            </a:r>
            <a:endParaRPr lang="es-AR" sz="2500" b="1" dirty="0"/>
          </a:p>
        </p:txBody>
      </p:sp>
      <p:sp>
        <p:nvSpPr>
          <p:cNvPr id="4" name="3 Rectángulo"/>
          <p:cNvSpPr/>
          <p:nvPr/>
        </p:nvSpPr>
        <p:spPr>
          <a:xfrm>
            <a:off x="231669" y="210065"/>
            <a:ext cx="1156903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Do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you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agree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or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disagree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with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following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MX" sz="5400" b="1" cap="all" spc="0" dirty="0" err="1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statements</a:t>
            </a:r>
            <a:r>
              <a:rPr lang="es-MX" sz="5400" b="1" cap="all" spc="0" dirty="0" smtClean="0">
                <a:ln w="9000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s-AR" sz="5400" b="1" cap="all" spc="0" dirty="0">
              <a:ln w="9000" cmpd="sng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33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73190" y="4535905"/>
            <a:ext cx="3727514" cy="18588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MX" b="1" i="1" dirty="0" err="1" smtClean="0"/>
              <a:t>Agreeing</a:t>
            </a:r>
            <a:r>
              <a:rPr lang="es-MX" b="1" i="1" dirty="0" smtClean="0"/>
              <a:t> and </a:t>
            </a:r>
            <a:r>
              <a:rPr lang="es-MX" b="1" i="1" dirty="0" err="1" smtClean="0"/>
              <a:t>disagreeing</a:t>
            </a:r>
            <a:endParaRPr lang="es-MX" b="1" i="1" dirty="0" smtClean="0"/>
          </a:p>
          <a:p>
            <a:pPr>
              <a:lnSpc>
                <a:spcPts val="2800"/>
              </a:lnSpc>
            </a:pPr>
            <a:r>
              <a:rPr lang="es-MX" i="1" dirty="0" smtClean="0"/>
              <a:t>I </a:t>
            </a:r>
            <a:r>
              <a:rPr lang="es-MX" i="1" dirty="0" err="1" smtClean="0"/>
              <a:t>agree</a:t>
            </a:r>
            <a:r>
              <a:rPr lang="es-MX" i="1" dirty="0" smtClean="0"/>
              <a:t>/</a:t>
            </a:r>
            <a:r>
              <a:rPr lang="es-MX" i="1" dirty="0" err="1" smtClean="0"/>
              <a:t>don’t</a:t>
            </a:r>
            <a:r>
              <a:rPr lang="es-MX" i="1" dirty="0" smtClean="0"/>
              <a:t> </a:t>
            </a:r>
            <a:r>
              <a:rPr lang="es-MX" i="1" dirty="0" err="1" smtClean="0"/>
              <a:t>agree</a:t>
            </a:r>
            <a:r>
              <a:rPr lang="es-MX" i="1" dirty="0" smtClean="0"/>
              <a:t> </a:t>
            </a:r>
            <a:r>
              <a:rPr lang="es-MX" i="1" dirty="0" err="1" smtClean="0"/>
              <a:t>with</a:t>
            </a:r>
            <a:r>
              <a:rPr lang="es-MX" i="1" dirty="0" smtClean="0"/>
              <a:t> …</a:t>
            </a:r>
          </a:p>
          <a:p>
            <a:pPr>
              <a:lnSpc>
                <a:spcPts val="2800"/>
              </a:lnSpc>
            </a:pPr>
            <a:r>
              <a:rPr lang="es-MX" i="1" dirty="0" smtClean="0"/>
              <a:t>I </a:t>
            </a:r>
            <a:r>
              <a:rPr lang="es-MX" i="1" dirty="0" err="1" smtClean="0"/>
              <a:t>think</a:t>
            </a:r>
            <a:r>
              <a:rPr lang="es-MX" i="1" dirty="0" smtClean="0"/>
              <a:t>/</a:t>
            </a:r>
            <a:r>
              <a:rPr lang="es-MX" i="1" dirty="0" err="1" smtClean="0"/>
              <a:t>don’t</a:t>
            </a:r>
            <a:r>
              <a:rPr lang="es-MX" i="1" dirty="0" smtClean="0"/>
              <a:t> </a:t>
            </a:r>
            <a:r>
              <a:rPr lang="es-MX" i="1" dirty="0" err="1" smtClean="0"/>
              <a:t>think</a:t>
            </a:r>
            <a:r>
              <a:rPr lang="es-MX" i="1" dirty="0" smtClean="0"/>
              <a:t> </a:t>
            </a:r>
            <a:r>
              <a:rPr lang="es-MX" i="1" dirty="0" err="1" smtClean="0"/>
              <a:t>you’re</a:t>
            </a:r>
            <a:r>
              <a:rPr lang="es-MX" i="1" dirty="0" smtClean="0"/>
              <a:t> </a:t>
            </a:r>
            <a:r>
              <a:rPr lang="es-MX" i="1" dirty="0" err="1" smtClean="0"/>
              <a:t>right</a:t>
            </a:r>
            <a:r>
              <a:rPr lang="es-MX" i="1" dirty="0" smtClean="0"/>
              <a:t>/ </a:t>
            </a:r>
            <a:r>
              <a:rPr lang="es-MX" i="1" dirty="0" err="1" smtClean="0"/>
              <a:t>that’s</a:t>
            </a:r>
            <a:r>
              <a:rPr lang="es-MX" i="1" dirty="0" smtClean="0"/>
              <a:t> </a:t>
            </a:r>
            <a:r>
              <a:rPr lang="es-MX" i="1" dirty="0" err="1" smtClean="0"/>
              <a:t>right</a:t>
            </a:r>
            <a:endParaRPr lang="es-MX" i="1" dirty="0" smtClean="0"/>
          </a:p>
          <a:p>
            <a:pPr>
              <a:lnSpc>
                <a:spcPts val="2800"/>
              </a:lnSpc>
            </a:pPr>
            <a:r>
              <a:rPr lang="es-MX" i="1" dirty="0" smtClean="0"/>
              <a:t>I </a:t>
            </a:r>
            <a:r>
              <a:rPr lang="es-MX" i="1" dirty="0" err="1" smtClean="0"/>
              <a:t>completely</a:t>
            </a:r>
            <a:r>
              <a:rPr lang="es-MX" i="1" dirty="0" smtClean="0"/>
              <a:t>/</a:t>
            </a:r>
            <a:r>
              <a:rPr lang="es-MX" i="1" dirty="0" err="1" smtClean="0"/>
              <a:t>totally</a:t>
            </a:r>
            <a:r>
              <a:rPr lang="es-MX" i="1" dirty="0" smtClean="0"/>
              <a:t> </a:t>
            </a:r>
            <a:r>
              <a:rPr lang="es-MX" i="1" dirty="0" err="1" smtClean="0"/>
              <a:t>agree</a:t>
            </a:r>
            <a:r>
              <a:rPr lang="es-MX" i="1" dirty="0" smtClean="0"/>
              <a:t>/</a:t>
            </a:r>
            <a:r>
              <a:rPr lang="es-MX" i="1" dirty="0" err="1" smtClean="0"/>
              <a:t>disagree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14956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2105" y="1179095"/>
            <a:ext cx="10515600" cy="52698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AR" b="1" i="1" dirty="0" err="1">
                <a:solidFill>
                  <a:srgbClr val="00B0F0"/>
                </a:solidFill>
              </a:rPr>
              <a:t>Write</a:t>
            </a:r>
            <a:r>
              <a:rPr lang="es-AR" b="1" i="1" dirty="0">
                <a:solidFill>
                  <a:srgbClr val="00B0F0"/>
                </a:solidFill>
              </a:rPr>
              <a:t> a magazine </a:t>
            </a:r>
            <a:r>
              <a:rPr lang="es-AR" b="1" i="1" dirty="0" err="1" smtClean="0">
                <a:solidFill>
                  <a:srgbClr val="00B0F0"/>
                </a:solidFill>
              </a:rPr>
              <a:t>article</a:t>
            </a:r>
            <a:r>
              <a:rPr lang="es-AR" b="1" i="1" dirty="0" smtClean="0">
                <a:solidFill>
                  <a:srgbClr val="00B0F0"/>
                </a:solidFill>
              </a:rPr>
              <a:t> (2 </a:t>
            </a:r>
            <a:r>
              <a:rPr lang="es-AR" b="1" i="1" dirty="0" err="1" smtClean="0">
                <a:solidFill>
                  <a:srgbClr val="00B0F0"/>
                </a:solidFill>
              </a:rPr>
              <a:t>or</a:t>
            </a:r>
            <a:r>
              <a:rPr lang="es-AR" b="1" i="1" dirty="0" smtClean="0">
                <a:solidFill>
                  <a:srgbClr val="00B0F0"/>
                </a:solidFill>
              </a:rPr>
              <a:t> 3 </a:t>
            </a:r>
            <a:r>
              <a:rPr lang="es-AR" b="1" i="1" dirty="0" err="1" smtClean="0">
                <a:solidFill>
                  <a:srgbClr val="00B0F0"/>
                </a:solidFill>
              </a:rPr>
              <a:t>paragraphs</a:t>
            </a:r>
            <a:r>
              <a:rPr lang="es-AR" b="1" i="1" dirty="0" smtClean="0">
                <a:solidFill>
                  <a:srgbClr val="00B0F0"/>
                </a:solidFill>
              </a:rPr>
              <a:t>) </a:t>
            </a:r>
            <a:r>
              <a:rPr lang="es-AR" b="1" i="1" dirty="0" err="1">
                <a:solidFill>
                  <a:srgbClr val="00B0F0"/>
                </a:solidFill>
              </a:rPr>
              <a:t>about</a:t>
            </a:r>
            <a:r>
              <a:rPr lang="es-AR" b="1" i="1" dirty="0">
                <a:solidFill>
                  <a:srgbClr val="00B0F0"/>
                </a:solidFill>
              </a:rPr>
              <a:t> </a:t>
            </a:r>
            <a:r>
              <a:rPr lang="es-AR" b="1" i="1" dirty="0" err="1">
                <a:solidFill>
                  <a:srgbClr val="00B0F0"/>
                </a:solidFill>
              </a:rPr>
              <a:t>transport</a:t>
            </a:r>
            <a:r>
              <a:rPr lang="es-AR" b="1" i="1" dirty="0">
                <a:solidFill>
                  <a:srgbClr val="00B0F0"/>
                </a:solidFill>
              </a:rPr>
              <a:t> </a:t>
            </a:r>
            <a:r>
              <a:rPr lang="es-AR" b="1" i="1" dirty="0" smtClean="0">
                <a:solidFill>
                  <a:srgbClr val="00B0F0"/>
                </a:solidFill>
              </a:rPr>
              <a:t>in </a:t>
            </a:r>
            <a:r>
              <a:rPr lang="es-AR" b="1" i="1" dirty="0" err="1" smtClean="0">
                <a:solidFill>
                  <a:srgbClr val="00B0F0"/>
                </a:solidFill>
              </a:rPr>
              <a:t>your</a:t>
            </a:r>
            <a:r>
              <a:rPr lang="es-AR" b="1" i="1" dirty="0" smtClean="0">
                <a:solidFill>
                  <a:srgbClr val="00B0F0"/>
                </a:solidFill>
              </a:rPr>
              <a:t> </a:t>
            </a:r>
            <a:r>
              <a:rPr lang="es-AR" b="1" i="1" dirty="0" err="1" smtClean="0">
                <a:solidFill>
                  <a:srgbClr val="00B0F0"/>
                </a:solidFill>
              </a:rPr>
              <a:t>town</a:t>
            </a:r>
            <a:r>
              <a:rPr lang="es-AR" b="1" i="1" dirty="0" smtClean="0">
                <a:solidFill>
                  <a:srgbClr val="00B0F0"/>
                </a:solidFill>
              </a:rPr>
              <a:t> </a:t>
            </a:r>
            <a:r>
              <a:rPr lang="es-AR" b="1" i="1" dirty="0" err="1">
                <a:solidFill>
                  <a:srgbClr val="00B0F0"/>
                </a:solidFill>
              </a:rPr>
              <a:t>or</a:t>
            </a:r>
            <a:r>
              <a:rPr lang="es-AR" b="1" i="1" dirty="0">
                <a:solidFill>
                  <a:srgbClr val="00B0F0"/>
                </a:solidFill>
              </a:rPr>
              <a:t> </a:t>
            </a:r>
            <a:r>
              <a:rPr lang="es-AR" b="1" i="1" dirty="0" err="1">
                <a:solidFill>
                  <a:srgbClr val="00B0F0"/>
                </a:solidFill>
              </a:rPr>
              <a:t>city</a:t>
            </a:r>
            <a:r>
              <a:rPr lang="es-AR" b="1" i="1" dirty="0" smtClean="0">
                <a:solidFill>
                  <a:srgbClr val="00B0F0"/>
                </a:solidFill>
              </a:rPr>
              <a:t>. </a:t>
            </a:r>
            <a:r>
              <a:rPr lang="es-AR" b="1" i="1" dirty="0" err="1" smtClean="0">
                <a:solidFill>
                  <a:srgbClr val="00B0F0"/>
                </a:solidFill>
              </a:rPr>
              <a:t>Have</a:t>
            </a:r>
            <a:r>
              <a:rPr lang="es-AR" b="1" i="1" dirty="0" smtClean="0">
                <a:solidFill>
                  <a:srgbClr val="00B0F0"/>
                </a:solidFill>
              </a:rPr>
              <a:t> a look at </a:t>
            </a:r>
            <a:r>
              <a:rPr lang="es-AR" b="1" i="1" dirty="0" err="1" smtClean="0">
                <a:solidFill>
                  <a:srgbClr val="00B0F0"/>
                </a:solidFill>
              </a:rPr>
              <a:t>the</a:t>
            </a:r>
            <a:r>
              <a:rPr lang="es-AR" b="1" i="1" dirty="0" smtClean="0">
                <a:solidFill>
                  <a:srgbClr val="00B0F0"/>
                </a:solidFill>
              </a:rPr>
              <a:t> </a:t>
            </a:r>
            <a:r>
              <a:rPr lang="es-AR" b="1" i="1" dirty="0" err="1" smtClean="0">
                <a:solidFill>
                  <a:srgbClr val="00B0F0"/>
                </a:solidFill>
              </a:rPr>
              <a:t>article</a:t>
            </a:r>
            <a:r>
              <a:rPr lang="es-AR" b="1" i="1" dirty="0" smtClean="0">
                <a:solidFill>
                  <a:srgbClr val="00B0F0"/>
                </a:solidFill>
              </a:rPr>
              <a:t> TRANSPORT IN LONDON at page 115</a:t>
            </a:r>
            <a:r>
              <a:rPr lang="es-AR" b="1" i="1" dirty="0">
                <a:solidFill>
                  <a:srgbClr val="00B0F0"/>
                </a:solidFill>
              </a:rPr>
              <a:t>. Use </a:t>
            </a:r>
            <a:r>
              <a:rPr lang="es-AR" b="1" i="1" dirty="0" err="1">
                <a:solidFill>
                  <a:srgbClr val="00B0F0"/>
                </a:solidFill>
              </a:rPr>
              <a:t>the</a:t>
            </a:r>
            <a:r>
              <a:rPr lang="es-AR" b="1" i="1" dirty="0">
                <a:solidFill>
                  <a:srgbClr val="00B0F0"/>
                </a:solidFill>
              </a:rPr>
              <a:t> </a:t>
            </a:r>
            <a:r>
              <a:rPr lang="es-AR" b="1" i="1" dirty="0" err="1">
                <a:solidFill>
                  <a:srgbClr val="00B0F0"/>
                </a:solidFill>
              </a:rPr>
              <a:t>following</a:t>
            </a:r>
            <a:r>
              <a:rPr lang="es-AR" b="1" i="1" dirty="0">
                <a:solidFill>
                  <a:srgbClr val="00B0F0"/>
                </a:solidFill>
              </a:rPr>
              <a:t> </a:t>
            </a:r>
            <a:r>
              <a:rPr lang="es-AR" b="1" i="1" dirty="0" err="1">
                <a:solidFill>
                  <a:srgbClr val="00B0F0"/>
                </a:solidFill>
              </a:rPr>
              <a:t>questions</a:t>
            </a:r>
            <a:r>
              <a:rPr lang="es-AR" b="1" i="1" dirty="0">
                <a:solidFill>
                  <a:srgbClr val="00B0F0"/>
                </a:solidFill>
              </a:rPr>
              <a:t> as a </a:t>
            </a:r>
            <a:r>
              <a:rPr lang="es-AR" b="1" i="1" dirty="0" err="1">
                <a:solidFill>
                  <a:srgbClr val="00B0F0"/>
                </a:solidFill>
              </a:rPr>
              <a:t>guide</a:t>
            </a:r>
            <a:r>
              <a:rPr lang="es-AR" b="1" i="1" dirty="0">
                <a:solidFill>
                  <a:srgbClr val="00B0F0"/>
                </a:solidFill>
              </a:rPr>
              <a:t>. </a:t>
            </a:r>
            <a:endParaRPr lang="es-AR" b="1" i="1" dirty="0" smtClean="0">
              <a:solidFill>
                <a:srgbClr val="00B0F0"/>
              </a:solidFill>
            </a:endParaRPr>
          </a:p>
          <a:p>
            <a:r>
              <a:rPr lang="es-MX" i="1" dirty="0" err="1"/>
              <a:t>What</a:t>
            </a:r>
            <a:r>
              <a:rPr lang="es-MX" i="1" dirty="0"/>
              <a:t> </a:t>
            </a:r>
            <a:r>
              <a:rPr lang="es-MX" i="1" dirty="0" err="1"/>
              <a:t>is</a:t>
            </a:r>
            <a:r>
              <a:rPr lang="es-MX" i="1" dirty="0"/>
              <a:t> </a:t>
            </a:r>
            <a:r>
              <a:rPr lang="es-MX" i="1" dirty="0" err="1"/>
              <a:t>there</a:t>
            </a:r>
            <a:r>
              <a:rPr lang="es-MX" i="1" dirty="0"/>
              <a:t> to </a:t>
            </a:r>
            <a:r>
              <a:rPr lang="es-MX" i="1" dirty="0" err="1" smtClean="0"/>
              <a:t>see</a:t>
            </a:r>
            <a:r>
              <a:rPr lang="es-MX" i="1" dirty="0" smtClean="0"/>
              <a:t> in Mendoza?</a:t>
            </a:r>
          </a:p>
          <a:p>
            <a:r>
              <a:rPr lang="es-MX" i="1" dirty="0" err="1" smtClean="0"/>
              <a:t>What</a:t>
            </a:r>
            <a:r>
              <a:rPr lang="es-MX" i="1" dirty="0" smtClean="0"/>
              <a:t> </a:t>
            </a:r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transport</a:t>
            </a:r>
            <a:r>
              <a:rPr lang="es-MX" i="1" dirty="0" smtClean="0"/>
              <a:t> </a:t>
            </a:r>
            <a:r>
              <a:rPr lang="es-MX" i="1" dirty="0" err="1" smtClean="0"/>
              <a:t>system</a:t>
            </a:r>
            <a:r>
              <a:rPr lang="es-MX" i="1" dirty="0" smtClean="0"/>
              <a:t> </a:t>
            </a:r>
            <a:r>
              <a:rPr lang="es-MX" i="1" dirty="0" err="1" smtClean="0"/>
              <a:t>like</a:t>
            </a:r>
            <a:r>
              <a:rPr lang="es-MX" i="1" dirty="0" smtClean="0"/>
              <a:t> in Mendoza?</a:t>
            </a:r>
          </a:p>
          <a:p>
            <a:r>
              <a:rPr lang="es-MX" i="1" dirty="0" err="1" smtClean="0"/>
              <a:t>Which</a:t>
            </a:r>
            <a:r>
              <a:rPr lang="es-MX" i="1" dirty="0" smtClean="0"/>
              <a:t> </a:t>
            </a:r>
            <a:r>
              <a:rPr lang="es-MX" i="1" dirty="0" err="1"/>
              <a:t>is</a:t>
            </a:r>
            <a:r>
              <a:rPr lang="es-MX" i="1" dirty="0"/>
              <a:t> </a:t>
            </a:r>
            <a:r>
              <a:rPr lang="es-MX" i="1" dirty="0" err="1"/>
              <a:t>the</a:t>
            </a:r>
            <a:r>
              <a:rPr lang="es-MX" i="1" dirty="0"/>
              <a:t> </a:t>
            </a:r>
            <a:r>
              <a:rPr lang="es-MX" i="1" dirty="0" err="1"/>
              <a:t>best</a:t>
            </a:r>
            <a:r>
              <a:rPr lang="es-MX" i="1" dirty="0"/>
              <a:t> </a:t>
            </a:r>
            <a:r>
              <a:rPr lang="es-MX" i="1" dirty="0" err="1"/>
              <a:t>means</a:t>
            </a:r>
            <a:r>
              <a:rPr lang="es-MX" i="1" dirty="0"/>
              <a:t> of </a:t>
            </a:r>
            <a:r>
              <a:rPr lang="es-MX" i="1" dirty="0" err="1"/>
              <a:t>transport</a:t>
            </a:r>
            <a:r>
              <a:rPr lang="es-MX" i="1" dirty="0"/>
              <a:t> </a:t>
            </a:r>
            <a:r>
              <a:rPr lang="es-MX" i="1" dirty="0" err="1"/>
              <a:t>if</a:t>
            </a:r>
            <a:r>
              <a:rPr lang="es-MX" i="1" dirty="0"/>
              <a:t> </a:t>
            </a:r>
            <a:r>
              <a:rPr lang="es-MX" i="1" dirty="0" err="1"/>
              <a:t>you</a:t>
            </a:r>
            <a:r>
              <a:rPr lang="es-MX" i="1" dirty="0"/>
              <a:t> </a:t>
            </a:r>
            <a:r>
              <a:rPr lang="es-MX" i="1" dirty="0" err="1"/>
              <a:t>want</a:t>
            </a:r>
            <a:r>
              <a:rPr lang="es-MX" i="1" dirty="0"/>
              <a:t> to </a:t>
            </a:r>
            <a:r>
              <a:rPr lang="es-MX" i="1" dirty="0" err="1"/>
              <a:t>see</a:t>
            </a:r>
            <a:r>
              <a:rPr lang="es-MX" i="1" dirty="0"/>
              <a:t> </a:t>
            </a:r>
            <a:r>
              <a:rPr lang="es-MX" i="1" dirty="0" err="1"/>
              <a:t>the</a:t>
            </a:r>
            <a:r>
              <a:rPr lang="es-MX" i="1" dirty="0"/>
              <a:t> </a:t>
            </a:r>
            <a:r>
              <a:rPr lang="es-MX" i="1" dirty="0" err="1"/>
              <a:t>sights</a:t>
            </a:r>
            <a:r>
              <a:rPr lang="es-MX" i="1" dirty="0"/>
              <a:t> of Mendoza? </a:t>
            </a:r>
            <a:r>
              <a:rPr lang="es-MX" i="1" dirty="0" err="1" smtClean="0"/>
              <a:t>Which</a:t>
            </a:r>
            <a:r>
              <a:rPr lang="es-MX" i="1" dirty="0" smtClean="0"/>
              <a:t> </a:t>
            </a:r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easiest</a:t>
            </a:r>
            <a:r>
              <a:rPr lang="es-MX" i="1" dirty="0" smtClean="0"/>
              <a:t> </a:t>
            </a:r>
            <a:r>
              <a:rPr lang="es-MX" i="1" dirty="0" err="1" smtClean="0"/>
              <a:t>way</a:t>
            </a:r>
            <a:r>
              <a:rPr lang="es-MX" i="1" dirty="0" smtClean="0"/>
              <a:t> to </a:t>
            </a:r>
            <a:r>
              <a:rPr lang="es-MX" i="1" dirty="0" err="1" smtClean="0"/>
              <a:t>get</a:t>
            </a:r>
            <a:r>
              <a:rPr lang="es-MX" i="1" dirty="0" smtClean="0"/>
              <a:t> </a:t>
            </a:r>
            <a:r>
              <a:rPr lang="es-MX" i="1" dirty="0" err="1" smtClean="0"/>
              <a:t>around</a:t>
            </a:r>
            <a:r>
              <a:rPr lang="es-MX" i="1" dirty="0" smtClean="0"/>
              <a:t> </a:t>
            </a:r>
            <a:r>
              <a:rPr lang="es-MX" i="1" dirty="0" err="1" smtClean="0"/>
              <a:t>your</a:t>
            </a:r>
            <a:r>
              <a:rPr lang="es-MX" i="1" dirty="0" smtClean="0"/>
              <a:t> </a:t>
            </a:r>
            <a:r>
              <a:rPr lang="es-MX" i="1" dirty="0" err="1" smtClean="0"/>
              <a:t>city</a:t>
            </a:r>
            <a:r>
              <a:rPr lang="es-MX" i="1" dirty="0" smtClean="0"/>
              <a:t>? </a:t>
            </a:r>
          </a:p>
          <a:p>
            <a:r>
              <a:rPr lang="es-MX" i="1" dirty="0" err="1" smtClean="0"/>
              <a:t>Which</a:t>
            </a:r>
            <a:r>
              <a:rPr lang="es-MX" i="1" dirty="0" smtClean="0"/>
              <a:t> </a:t>
            </a:r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quickest</a:t>
            </a:r>
            <a:r>
              <a:rPr lang="es-MX" i="1" dirty="0" smtClean="0"/>
              <a:t> </a:t>
            </a:r>
            <a:r>
              <a:rPr lang="es-MX" i="1" dirty="0" err="1" smtClean="0"/>
              <a:t>way</a:t>
            </a:r>
            <a:r>
              <a:rPr lang="es-MX" i="1" dirty="0" smtClean="0"/>
              <a:t>? And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healthiest</a:t>
            </a:r>
            <a:r>
              <a:rPr lang="es-MX" i="1" dirty="0" smtClean="0"/>
              <a:t> </a:t>
            </a:r>
            <a:r>
              <a:rPr lang="es-MX" i="1" dirty="0" err="1" smtClean="0"/>
              <a:t>way</a:t>
            </a:r>
            <a:r>
              <a:rPr lang="es-MX" i="1" dirty="0" smtClean="0"/>
              <a:t>?</a:t>
            </a:r>
          </a:p>
          <a:p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this</a:t>
            </a:r>
            <a:r>
              <a:rPr lang="es-MX" i="1" dirty="0" smtClean="0"/>
              <a:t> a </a:t>
            </a:r>
            <a:r>
              <a:rPr lang="es-MX" i="1" dirty="0" err="1" smtClean="0"/>
              <a:t>dangerous</a:t>
            </a:r>
            <a:r>
              <a:rPr lang="es-MX" i="1" dirty="0" smtClean="0"/>
              <a:t> </a:t>
            </a:r>
            <a:r>
              <a:rPr lang="es-MX" i="1" dirty="0" err="1" smtClean="0"/>
              <a:t>city</a:t>
            </a:r>
            <a:r>
              <a:rPr lang="es-MX" i="1" dirty="0" smtClean="0"/>
              <a:t>? </a:t>
            </a:r>
            <a:r>
              <a:rPr lang="es-MX" i="1" dirty="0" err="1" smtClean="0"/>
              <a:t>Which</a:t>
            </a:r>
            <a:r>
              <a:rPr lang="es-MX" i="1" dirty="0" smtClean="0"/>
              <a:t> </a:t>
            </a:r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safest</a:t>
            </a:r>
            <a:r>
              <a:rPr lang="es-MX" i="1" dirty="0" smtClean="0"/>
              <a:t> </a:t>
            </a:r>
            <a:r>
              <a:rPr lang="es-MX" i="1" dirty="0" err="1" smtClean="0"/>
              <a:t>means</a:t>
            </a:r>
            <a:r>
              <a:rPr lang="es-MX" i="1" dirty="0" smtClean="0"/>
              <a:t> of </a:t>
            </a:r>
            <a:r>
              <a:rPr lang="es-MX" i="1" dirty="0" err="1" smtClean="0"/>
              <a:t>transport</a:t>
            </a:r>
            <a:r>
              <a:rPr lang="es-MX" i="1" dirty="0" smtClean="0"/>
              <a:t> to use late at </a:t>
            </a:r>
            <a:r>
              <a:rPr lang="es-MX" i="1" dirty="0" err="1" smtClean="0"/>
              <a:t>night</a:t>
            </a:r>
            <a:r>
              <a:rPr lang="es-MX" i="1" dirty="0" smtClean="0"/>
              <a:t>?</a:t>
            </a:r>
          </a:p>
          <a:p>
            <a:r>
              <a:rPr lang="es-MX" i="1" dirty="0" smtClean="0"/>
              <a:t>Are </a:t>
            </a:r>
            <a:r>
              <a:rPr lang="es-MX" i="1" dirty="0" err="1" smtClean="0"/>
              <a:t>there</a:t>
            </a:r>
            <a:r>
              <a:rPr lang="es-MX" i="1" dirty="0"/>
              <a:t> </a:t>
            </a:r>
            <a:r>
              <a:rPr lang="es-MX" i="1" dirty="0" err="1" smtClean="0"/>
              <a:t>enough</a:t>
            </a:r>
            <a:r>
              <a:rPr lang="es-MX" i="1" dirty="0" smtClean="0"/>
              <a:t>  bus </a:t>
            </a:r>
            <a:r>
              <a:rPr lang="es-MX" i="1" dirty="0" err="1" smtClean="0"/>
              <a:t>lines</a:t>
            </a:r>
            <a:r>
              <a:rPr lang="es-MX" i="1" dirty="0" smtClean="0"/>
              <a:t>/bus </a:t>
            </a:r>
            <a:r>
              <a:rPr lang="es-MX" i="1" dirty="0" err="1" smtClean="0"/>
              <a:t>stops</a:t>
            </a:r>
            <a:r>
              <a:rPr lang="es-MX" i="1" dirty="0" smtClean="0"/>
              <a:t>/ in </a:t>
            </a:r>
            <a:r>
              <a:rPr lang="es-MX" i="1" dirty="0" err="1" smtClean="0"/>
              <a:t>the</a:t>
            </a:r>
            <a:r>
              <a:rPr lang="es-MX" i="1" dirty="0" smtClean="0"/>
              <a:t> </a:t>
            </a:r>
            <a:r>
              <a:rPr lang="es-MX" i="1" dirty="0" err="1" smtClean="0"/>
              <a:t>city</a:t>
            </a:r>
            <a:r>
              <a:rPr lang="es-MX" i="1" dirty="0" smtClean="0"/>
              <a:t> center? Do buses run </a:t>
            </a:r>
            <a:r>
              <a:rPr lang="es-MX" i="1" dirty="0" err="1" smtClean="0"/>
              <a:t>on</a:t>
            </a:r>
            <a:r>
              <a:rPr lang="es-MX" i="1" dirty="0" smtClean="0"/>
              <a:t> time? Are </a:t>
            </a:r>
            <a:r>
              <a:rPr lang="es-MX" i="1" dirty="0" err="1" smtClean="0"/>
              <a:t>they</a:t>
            </a:r>
            <a:r>
              <a:rPr lang="es-MX" i="1" dirty="0" smtClean="0"/>
              <a:t> </a:t>
            </a:r>
            <a:r>
              <a:rPr lang="es-MX" i="1" dirty="0" err="1" smtClean="0"/>
              <a:t>well</a:t>
            </a:r>
            <a:r>
              <a:rPr lang="es-MX" i="1" dirty="0" smtClean="0"/>
              <a:t> </a:t>
            </a:r>
            <a:r>
              <a:rPr lang="es-MX" i="1" dirty="0" err="1" smtClean="0"/>
              <a:t>kept</a:t>
            </a:r>
            <a:r>
              <a:rPr lang="es-MX" i="1" dirty="0" smtClean="0"/>
              <a:t>?</a:t>
            </a:r>
          </a:p>
          <a:p>
            <a:r>
              <a:rPr lang="es-MX" i="1" dirty="0" smtClean="0"/>
              <a:t>Can a </a:t>
            </a:r>
            <a:r>
              <a:rPr lang="es-MX" i="1" dirty="0" err="1" smtClean="0"/>
              <a:t>tourist</a:t>
            </a:r>
            <a:r>
              <a:rPr lang="es-MX" i="1" dirty="0" smtClean="0"/>
              <a:t> </a:t>
            </a:r>
            <a:r>
              <a:rPr lang="es-MX" i="1" dirty="0" err="1" smtClean="0"/>
              <a:t>rent</a:t>
            </a:r>
            <a:r>
              <a:rPr lang="es-MX" i="1" dirty="0" smtClean="0"/>
              <a:t> a </a:t>
            </a:r>
            <a:r>
              <a:rPr lang="es-MX" i="1" dirty="0" err="1" smtClean="0"/>
              <a:t>bike</a:t>
            </a:r>
            <a:r>
              <a:rPr lang="es-MX" i="1" dirty="0" smtClean="0"/>
              <a:t>/a car/a scooter? </a:t>
            </a:r>
            <a:r>
              <a:rPr lang="es-MX" i="1" dirty="0" err="1" smtClean="0"/>
              <a:t>Is</a:t>
            </a:r>
            <a:r>
              <a:rPr lang="es-MX" i="1" dirty="0" smtClean="0"/>
              <a:t> </a:t>
            </a:r>
            <a:r>
              <a:rPr lang="es-MX" i="1" dirty="0" err="1" smtClean="0"/>
              <a:t>it</a:t>
            </a:r>
            <a:r>
              <a:rPr lang="es-MX" i="1" dirty="0" smtClean="0"/>
              <a:t> </a:t>
            </a:r>
            <a:r>
              <a:rPr lang="es-MX" i="1" dirty="0" err="1" smtClean="0"/>
              <a:t>expensive</a:t>
            </a:r>
            <a:r>
              <a:rPr lang="es-MX" i="1" dirty="0" smtClean="0"/>
              <a:t>?</a:t>
            </a:r>
          </a:p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4365155" y="392577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WRITING</a:t>
            </a:r>
            <a:endParaRPr lang="es-ES" sz="5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5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0" y="602378"/>
            <a:ext cx="9144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462551" y="223483"/>
            <a:ext cx="1046889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COMPARATIVES AND SUPERLATIVES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7" y="1930614"/>
            <a:ext cx="6805127" cy="33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3A 2.11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8083" y="5523469"/>
            <a:ext cx="609600" cy="6096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02" y="1930614"/>
            <a:ext cx="5223968" cy="359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5618746" y="4092972"/>
            <a:ext cx="950495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4768516" y="3735062"/>
            <a:ext cx="826168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819579" y="3765413"/>
            <a:ext cx="1285945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</a:t>
            </a:r>
            <a:endParaRPr lang="es-AR" dirty="0"/>
          </a:p>
        </p:txBody>
      </p:sp>
      <p:sp>
        <p:nvSpPr>
          <p:cNvPr id="10" name="9 Elipse"/>
          <p:cNvSpPr/>
          <p:nvPr/>
        </p:nvSpPr>
        <p:spPr>
          <a:xfrm>
            <a:off x="4700337" y="3404466"/>
            <a:ext cx="1568115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797808" y="3404466"/>
            <a:ext cx="1307717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5041232" y="3015916"/>
            <a:ext cx="1528010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813564" y="3035969"/>
            <a:ext cx="1135552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4379496" y="2695075"/>
            <a:ext cx="661736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813564" y="2662990"/>
            <a:ext cx="1291962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Elipse"/>
          <p:cNvSpPr/>
          <p:nvPr/>
        </p:nvSpPr>
        <p:spPr>
          <a:xfrm>
            <a:off x="819579" y="4092973"/>
            <a:ext cx="1779242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3513220" y="4750523"/>
            <a:ext cx="866275" cy="360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2698083" y="5111470"/>
            <a:ext cx="1681412" cy="12779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Rectángulo"/>
          <p:cNvSpPr/>
          <p:nvPr/>
        </p:nvSpPr>
        <p:spPr>
          <a:xfrm>
            <a:off x="5041232" y="1011814"/>
            <a:ext cx="3555012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ADJECTIVES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727871" y="5671404"/>
            <a:ext cx="3682739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QUANTITIES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9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3" y="3922546"/>
            <a:ext cx="4343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10" y="5402681"/>
            <a:ext cx="4419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3" y="4665496"/>
            <a:ext cx="4057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68" y="3058777"/>
            <a:ext cx="5600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5" y="1275347"/>
            <a:ext cx="53149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35" y="3922546"/>
            <a:ext cx="55245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5" y="5169319"/>
            <a:ext cx="59356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5" y="2873040"/>
            <a:ext cx="43624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68957" y="255764"/>
            <a:ext cx="216886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route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090136" y="255764"/>
            <a:ext cx="1882054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roAD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12" y="1294397"/>
            <a:ext cx="6211888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5" y="6481512"/>
            <a:ext cx="46005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68" y="3582651"/>
            <a:ext cx="2241300" cy="30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47" y="6188494"/>
            <a:ext cx="5667804" cy="46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1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21793" y="1030250"/>
            <a:ext cx="966932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bit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21793" y="3509574"/>
            <a:ext cx="146469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byte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85410" y="1335505"/>
            <a:ext cx="7351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Bit </a:t>
            </a:r>
            <a:r>
              <a:rPr lang="es-MX" sz="3200" dirty="0" err="1" smtClean="0"/>
              <a:t>is</a:t>
            </a:r>
            <a:r>
              <a:rPr lang="es-MX" sz="3200" dirty="0" smtClean="0"/>
              <a:t> </a:t>
            </a:r>
            <a:r>
              <a:rPr lang="es-MX" sz="3200" dirty="0" err="1" smtClean="0"/>
              <a:t>the</a:t>
            </a:r>
            <a:r>
              <a:rPr lang="es-MX" sz="3200" dirty="0" smtClean="0"/>
              <a:t> short </a:t>
            </a:r>
            <a:r>
              <a:rPr lang="es-MX" sz="3200" dirty="0" err="1" smtClean="0"/>
              <a:t>for</a:t>
            </a:r>
            <a:r>
              <a:rPr lang="es-MX" sz="3200" dirty="0" smtClean="0"/>
              <a:t>   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binary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digit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s-E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s-MX" sz="3200" dirty="0" smtClean="0"/>
              <a:t> </a:t>
            </a:r>
            <a:endParaRPr lang="es-AR" sz="3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585410" y="2862391"/>
            <a:ext cx="7351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A byte </a:t>
            </a:r>
            <a:r>
              <a:rPr lang="es-MX" sz="3200" dirty="0" err="1" smtClean="0"/>
              <a:t>is</a:t>
            </a:r>
            <a:r>
              <a:rPr lang="es-MX" sz="3200" dirty="0" smtClean="0"/>
              <a:t> a </a:t>
            </a:r>
            <a:r>
              <a:rPr lang="es-MX" sz="3200" dirty="0" err="1" smtClean="0"/>
              <a:t>group</a:t>
            </a:r>
            <a:r>
              <a:rPr lang="es-MX" sz="3200" dirty="0" smtClean="0"/>
              <a:t> of </a:t>
            </a:r>
            <a:r>
              <a:rPr lang="es-MX" sz="3200" dirty="0" err="1" smtClean="0"/>
              <a:t>binary</a:t>
            </a:r>
            <a:r>
              <a:rPr lang="es-MX" sz="3200" dirty="0" smtClean="0"/>
              <a:t> </a:t>
            </a:r>
            <a:r>
              <a:rPr lang="es-MX" sz="3200" dirty="0" err="1" smtClean="0"/>
              <a:t>digits</a:t>
            </a:r>
            <a:r>
              <a:rPr lang="es-MX" sz="3200" dirty="0" smtClean="0"/>
              <a:t> </a:t>
            </a:r>
            <a:r>
              <a:rPr lang="es-MX" sz="3200" dirty="0" err="1" smtClean="0"/>
              <a:t>operated</a:t>
            </a:r>
            <a:r>
              <a:rPr lang="es-MX" sz="3200" dirty="0" smtClean="0"/>
              <a:t> as a </a:t>
            </a:r>
            <a:r>
              <a:rPr lang="es-MX" sz="3200" dirty="0" err="1" smtClean="0"/>
              <a:t>unit</a:t>
            </a:r>
            <a:r>
              <a:rPr lang="es-MX" sz="3200" dirty="0" smtClean="0"/>
              <a:t>. </a:t>
            </a:r>
            <a:r>
              <a:rPr lang="en-US" sz="3200" dirty="0"/>
              <a:t>A</a:t>
            </a:r>
            <a:r>
              <a:rPr lang="en-US" sz="3200" dirty="0" smtClean="0"/>
              <a:t> </a:t>
            </a:r>
            <a:r>
              <a:rPr lang="en-US" sz="3200" dirty="0"/>
              <a:t>byte is how much a computer likes to "bite" at once.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spelling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of byte (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with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 y)</a:t>
            </a:r>
            <a:r>
              <a:rPr lang="es-MX" sz="3200" dirty="0"/>
              <a:t> </a:t>
            </a:r>
            <a:r>
              <a:rPr lang="es-MX" sz="3200" dirty="0" err="1" smtClean="0"/>
              <a:t>was</a:t>
            </a:r>
            <a:r>
              <a:rPr lang="es-MX" sz="3200" dirty="0" smtClean="0"/>
              <a:t> </a:t>
            </a:r>
            <a:r>
              <a:rPr lang="es-MX" sz="3200" dirty="0" err="1" smtClean="0"/>
              <a:t>coined</a:t>
            </a:r>
            <a:r>
              <a:rPr lang="es-MX" sz="3200" dirty="0" smtClean="0"/>
              <a:t> </a:t>
            </a:r>
            <a:r>
              <a:rPr lang="es-MX" sz="3200" dirty="0" err="1" smtClean="0"/>
              <a:t>by</a:t>
            </a:r>
            <a:r>
              <a:rPr lang="es-MX" sz="3200" dirty="0" smtClean="0"/>
              <a:t> IBM </a:t>
            </a:r>
            <a:r>
              <a:rPr lang="es-MX" sz="3200" dirty="0" err="1" smtClean="0"/>
              <a:t>engineers</a:t>
            </a:r>
            <a:r>
              <a:rPr lang="es-MX" sz="3200" dirty="0" smtClean="0"/>
              <a:t>.  </a:t>
            </a:r>
            <a:r>
              <a:rPr lang="en-US" sz="3200" dirty="0"/>
              <a:t>It is a deliberate respelling of </a:t>
            </a:r>
            <a:r>
              <a:rPr lang="en-US" sz="3200" i="1" dirty="0"/>
              <a:t>bite</a:t>
            </a:r>
            <a:r>
              <a:rPr lang="en-US" sz="3200" dirty="0"/>
              <a:t> to avoid accidental mutation to </a:t>
            </a:r>
            <a:r>
              <a:rPr lang="en-US" sz="3200" i="1" dirty="0"/>
              <a:t>bit</a:t>
            </a:r>
            <a:r>
              <a:rPr lang="en-US" sz="3200" dirty="0"/>
              <a:t>.</a:t>
            </a:r>
            <a:r>
              <a:rPr lang="es-MX" sz="3200" dirty="0" smtClean="0"/>
              <a:t> </a:t>
            </a:r>
            <a:endParaRPr lang="es-E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s-MX" sz="3200" dirty="0" smtClean="0"/>
              <a:t>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28599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92179" y="3250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>
                <a:hlinkClick r:id="rId2"/>
              </a:rPr>
              <a:t>https://elt.oup.com/student/englishfile/intermediate3/grammar/</a:t>
            </a:r>
            <a:r>
              <a:rPr lang="es-AR" b="1" dirty="0">
                <a:solidFill>
                  <a:srgbClr val="FF0000"/>
                </a:solidFill>
                <a:hlinkClick r:id="rId2"/>
              </a:rPr>
              <a:t>file02</a:t>
            </a:r>
            <a:r>
              <a:rPr lang="es-AR" dirty="0">
                <a:hlinkClick r:id="rId2"/>
              </a:rPr>
              <a:t>/?cc=global&amp;selLanguage=en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79" y="1020679"/>
            <a:ext cx="53816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92179" y="43811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>
                <a:hlinkClick r:id="rId4"/>
              </a:rPr>
              <a:t>https://elt.oup.com/student/englishfile/intermediate3/vocabulary/money?cc=global&amp;selLanguage=en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1592178" y="2771455"/>
            <a:ext cx="1003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PRESENT PERFECT – PRESENT PERFECT CONTINUOUS – FOR – SINCE – EVER – NEVER – ALREADY – JUST 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1700463" y="4090737"/>
            <a:ext cx="17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MONEY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33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76" y="3971926"/>
            <a:ext cx="7240588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76" y="426119"/>
            <a:ext cx="77263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6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19" y="481264"/>
            <a:ext cx="7794276" cy="249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2" y="3188369"/>
            <a:ext cx="731678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3" y="336133"/>
            <a:ext cx="7707312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2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01" y="3549315"/>
            <a:ext cx="7793038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89" y="289510"/>
            <a:ext cx="7612062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5" y="143377"/>
            <a:ext cx="6935788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5" y="2478757"/>
            <a:ext cx="7488238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073" y="4812382"/>
            <a:ext cx="6917490" cy="181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4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2" y="540669"/>
            <a:ext cx="75168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89" y="1943100"/>
            <a:ext cx="747871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4" y="645946"/>
            <a:ext cx="7373938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4" y="3429000"/>
            <a:ext cx="700246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9" y="4434138"/>
            <a:ext cx="42767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9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1" y="920574"/>
            <a:ext cx="6344319" cy="46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241633" y="4235116"/>
            <a:ext cx="107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prstClr val="black"/>
                </a:solidFill>
              </a:rPr>
              <a:t>m</a:t>
            </a:r>
            <a:r>
              <a:rPr lang="es-MX" sz="2400" dirty="0" smtClean="0">
                <a:solidFill>
                  <a:prstClr val="black"/>
                </a:solidFill>
              </a:rPr>
              <a:t>ine</a:t>
            </a:r>
          </a:p>
          <a:p>
            <a:r>
              <a:rPr lang="es-MX" sz="2400" dirty="0" err="1">
                <a:solidFill>
                  <a:prstClr val="black"/>
                </a:solidFill>
              </a:rPr>
              <a:t>y</a:t>
            </a:r>
            <a:r>
              <a:rPr lang="es-MX" sz="2400" dirty="0" err="1" smtClean="0">
                <a:solidFill>
                  <a:prstClr val="black"/>
                </a:solidFill>
              </a:rPr>
              <a:t>ours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h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h</a:t>
            </a:r>
            <a:r>
              <a:rPr lang="es-MX" sz="2400" dirty="0" err="1" smtClean="0">
                <a:solidFill>
                  <a:prstClr val="black"/>
                </a:solidFill>
              </a:rPr>
              <a:t>ers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o</a:t>
            </a:r>
            <a:r>
              <a:rPr lang="es-MX" sz="2400" dirty="0" err="1" smtClean="0">
                <a:solidFill>
                  <a:prstClr val="black"/>
                </a:solidFill>
              </a:rPr>
              <a:t>urs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theirs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241633" y="1506112"/>
            <a:ext cx="107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prstClr val="black"/>
                </a:solidFill>
              </a:rPr>
              <a:t>I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y</a:t>
            </a:r>
            <a:r>
              <a:rPr lang="es-MX" sz="2400" dirty="0" err="1" smtClean="0">
                <a:solidFill>
                  <a:prstClr val="black"/>
                </a:solidFill>
              </a:rPr>
              <a:t>ou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smtClean="0">
                <a:solidFill>
                  <a:prstClr val="black"/>
                </a:solidFill>
              </a:rPr>
              <a:t>he</a:t>
            </a:r>
          </a:p>
          <a:p>
            <a:r>
              <a:rPr lang="es-MX" sz="2400" dirty="0" err="1" smtClean="0">
                <a:solidFill>
                  <a:prstClr val="black"/>
                </a:solidFill>
              </a:rPr>
              <a:t>she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we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they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559717" y="1506112"/>
            <a:ext cx="107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prstClr val="black"/>
                </a:solidFill>
              </a:rPr>
              <a:t>m</a:t>
            </a:r>
            <a:r>
              <a:rPr lang="es-MX" sz="2400" dirty="0" smtClean="0">
                <a:solidFill>
                  <a:prstClr val="black"/>
                </a:solidFill>
              </a:rPr>
              <a:t>e</a:t>
            </a:r>
          </a:p>
          <a:p>
            <a:r>
              <a:rPr lang="es-MX" sz="2400" dirty="0" err="1">
                <a:solidFill>
                  <a:prstClr val="black"/>
                </a:solidFill>
              </a:rPr>
              <a:t>y</a:t>
            </a:r>
            <a:r>
              <a:rPr lang="es-MX" sz="2400" dirty="0" err="1" smtClean="0">
                <a:solidFill>
                  <a:prstClr val="black"/>
                </a:solidFill>
              </a:rPr>
              <a:t>ou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h</a:t>
            </a:r>
            <a:r>
              <a:rPr lang="es-MX" sz="2400" dirty="0" err="1" smtClean="0">
                <a:solidFill>
                  <a:prstClr val="black"/>
                </a:solidFill>
              </a:rPr>
              <a:t>im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>
                <a:solidFill>
                  <a:prstClr val="black"/>
                </a:solidFill>
              </a:rPr>
              <a:t>h</a:t>
            </a:r>
            <a:r>
              <a:rPr lang="es-MX" sz="2400" dirty="0" err="1" smtClean="0">
                <a:solidFill>
                  <a:prstClr val="black"/>
                </a:solidFill>
              </a:rPr>
              <a:t>er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us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them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429000" y="2073095"/>
            <a:ext cx="386516" cy="542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 flipV="1">
            <a:off x="2514600" y="2073094"/>
            <a:ext cx="69532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5537535" y="2080768"/>
            <a:ext cx="176563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4299450" y="2389578"/>
            <a:ext cx="212090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865560" y="2983484"/>
            <a:ext cx="386516" cy="542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 flipV="1">
            <a:off x="6607842" y="3021086"/>
            <a:ext cx="69532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4404476" y="3629179"/>
            <a:ext cx="386516" cy="542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 flipV="1">
            <a:off x="2862263" y="3919444"/>
            <a:ext cx="69532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4597734" y="5048557"/>
            <a:ext cx="104507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55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72" y="714375"/>
            <a:ext cx="7612062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2" y="2875799"/>
            <a:ext cx="7269162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7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06" y="644943"/>
            <a:ext cx="7097712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283493"/>
            <a:ext cx="6507162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7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43" y="680285"/>
            <a:ext cx="727868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43" y="3030454"/>
            <a:ext cx="739298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3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2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80" y="1177155"/>
            <a:ext cx="9314092" cy="529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A 2.12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5705" y="886327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453293" y="1032579"/>
            <a:ext cx="2882007" cy="923330"/>
          </a:xfrm>
          <a:prstGeom prst="rect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ADverbs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1613" y="127231"/>
            <a:ext cx="1046889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COMPARATIVES AND SUPERLATIVES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735823" y="2773147"/>
            <a:ext cx="3198953" cy="923330"/>
          </a:xfrm>
          <a:prstGeom prst="rect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QUANTITY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7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2385857"/>
            <a:ext cx="26098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976880"/>
            <a:ext cx="27908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07" y="4792329"/>
            <a:ext cx="36766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36" y="946848"/>
            <a:ext cx="26479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29053" y="1900400"/>
            <a:ext cx="3284168" cy="461665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ONE SYLLABLE ADVERBS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967538" y="4333720"/>
            <a:ext cx="4120552" cy="461665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ADVERBS WITH MORE OR LESS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609902" y="515215"/>
            <a:ext cx="2913618" cy="461665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IRREGULAR</a:t>
            </a:r>
            <a:r>
              <a:rPr lang="es-MX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ADVERBS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997098" y="537227"/>
            <a:ext cx="5150064" cy="461665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MORE THAN ONE </a:t>
            </a:r>
            <a:r>
              <a:rPr lang="es-MX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SYLLABLES ADVERBS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93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89" y="2055895"/>
            <a:ext cx="4348156" cy="11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3" y="1358817"/>
            <a:ext cx="5953118" cy="46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47" y="1382881"/>
            <a:ext cx="2725901" cy="50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42" y="2213997"/>
            <a:ext cx="4721812" cy="85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03" y="3803919"/>
            <a:ext cx="1035429" cy="39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83" y="3803920"/>
            <a:ext cx="728451" cy="39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58" y="3823874"/>
            <a:ext cx="643516" cy="3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15" y="3633537"/>
            <a:ext cx="5263701" cy="4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096554" y="3794075"/>
            <a:ext cx="1890454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INTENSIFIERS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096554" y="5041232"/>
            <a:ext cx="1890454" cy="461665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MITIGATORS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076064" y="267898"/>
            <a:ext cx="7985199" cy="923330"/>
          </a:xfrm>
          <a:prstGeom prst="rect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Comparison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of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adverbs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67" y="5041232"/>
            <a:ext cx="802651" cy="38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8" y="5041232"/>
            <a:ext cx="1094568" cy="38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03" y="5075433"/>
            <a:ext cx="870761" cy="35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664" y="5069987"/>
            <a:ext cx="1013841" cy="3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05" y="4920560"/>
            <a:ext cx="4891863" cy="58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1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" y="1006642"/>
            <a:ext cx="6357069" cy="280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A 2.13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3453" y="2983830"/>
            <a:ext cx="609600" cy="60960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3739478" y="1778220"/>
            <a:ext cx="385011" cy="433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5288952" y="2079956"/>
            <a:ext cx="385011" cy="433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3546972" y="2739188"/>
            <a:ext cx="385011" cy="433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55" y="2231605"/>
            <a:ext cx="5280724" cy="56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94472"/>
            <a:ext cx="7924800" cy="256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13786" y="106179"/>
            <a:ext cx="11435438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SUPERLATIVES of ADJECTIVES and ADVERBS </a:t>
            </a:r>
            <a:endParaRPr lang="es-ES" sz="48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699109" y="1169427"/>
            <a:ext cx="82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770855" y="4868562"/>
            <a:ext cx="3584107" cy="4942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2207093" y="5191339"/>
            <a:ext cx="3584107" cy="4942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Flecha izquierda"/>
          <p:cNvSpPr/>
          <p:nvPr/>
        </p:nvSpPr>
        <p:spPr>
          <a:xfrm>
            <a:off x="10256108" y="5609968"/>
            <a:ext cx="1795471" cy="845286"/>
          </a:xfrm>
          <a:prstGeom prst="lef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58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" y="481765"/>
            <a:ext cx="8829538" cy="51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12" y="1034463"/>
            <a:ext cx="4215310" cy="52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4" y="1013909"/>
            <a:ext cx="5130965" cy="53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" y="1717258"/>
            <a:ext cx="7517256" cy="43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" y="2287503"/>
            <a:ext cx="8187356" cy="45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09" y="3294898"/>
            <a:ext cx="505777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199423" y="2833233"/>
            <a:ext cx="3284168" cy="461665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ONE SYLLABLE ADVERBS</a:t>
            </a:r>
            <a:endParaRPr lang="es-AR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55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0616"/>
            <a:ext cx="9649326" cy="60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45105" y="3609110"/>
            <a:ext cx="1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worst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45105" y="3978442"/>
            <a:ext cx="156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furthest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44515" y="3239778"/>
            <a:ext cx="195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m</a:t>
            </a:r>
            <a:r>
              <a:rPr lang="es-MX" b="1" dirty="0" smtClean="0">
                <a:solidFill>
                  <a:srgbClr val="FF0000"/>
                </a:solidFill>
              </a:rPr>
              <a:t>ore </a:t>
            </a:r>
            <a:r>
              <a:rPr lang="es-MX" b="1" dirty="0" err="1" smtClean="0">
                <a:solidFill>
                  <a:srgbClr val="FF0000"/>
                </a:solidFill>
              </a:rPr>
              <a:t>slowly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than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01063" y="4716379"/>
            <a:ext cx="1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o</a:t>
            </a:r>
            <a:r>
              <a:rPr lang="es-MX" b="1" dirty="0" err="1" smtClean="0">
                <a:solidFill>
                  <a:srgbClr val="FF0000"/>
                </a:solidFill>
              </a:rPr>
              <a:t>lder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than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397542" y="1608221"/>
            <a:ext cx="1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e</a:t>
            </a:r>
            <a:r>
              <a:rPr lang="es-MX" b="1" dirty="0" err="1" smtClean="0">
                <a:solidFill>
                  <a:srgbClr val="FF0000"/>
                </a:solidFill>
              </a:rPr>
              <a:t>asier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than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19635" y="2405481"/>
            <a:ext cx="181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err="1">
                <a:solidFill>
                  <a:srgbClr val="FF0000"/>
                </a:solidFill>
              </a:rPr>
              <a:t>t</a:t>
            </a:r>
            <a:r>
              <a:rPr lang="es-MX" sz="1600" b="1" dirty="0" err="1" smtClean="0">
                <a:solidFill>
                  <a:srgbClr val="FF0000"/>
                </a:solidFill>
              </a:rPr>
              <a:t>he</a:t>
            </a:r>
            <a:r>
              <a:rPr lang="es-MX" sz="1600" b="1" dirty="0" smtClean="0">
                <a:solidFill>
                  <a:srgbClr val="FF0000"/>
                </a:solidFill>
              </a:rPr>
              <a:t> </a:t>
            </a:r>
            <a:r>
              <a:rPr lang="es-MX" sz="1600" b="1" dirty="0" err="1" smtClean="0">
                <a:solidFill>
                  <a:srgbClr val="FF0000"/>
                </a:solidFill>
              </a:rPr>
              <a:t>most</a:t>
            </a:r>
            <a:r>
              <a:rPr lang="es-MX" sz="1600" b="1" dirty="0" smtClean="0">
                <a:solidFill>
                  <a:srgbClr val="FF0000"/>
                </a:solidFill>
              </a:rPr>
              <a:t> </a:t>
            </a:r>
            <a:r>
              <a:rPr lang="es-MX" sz="1600" b="1" dirty="0" err="1" smtClean="0">
                <a:solidFill>
                  <a:srgbClr val="FF0000"/>
                </a:solidFill>
              </a:rPr>
              <a:t>relaxing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78705" y="2120552"/>
            <a:ext cx="193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0000"/>
                </a:solidFill>
              </a:rPr>
              <a:t>m</a:t>
            </a:r>
            <a:r>
              <a:rPr lang="es-MX" sz="1600" b="1" dirty="0" smtClean="0">
                <a:solidFill>
                  <a:srgbClr val="FF0000"/>
                </a:solidFill>
              </a:rPr>
              <a:t>ore </a:t>
            </a:r>
            <a:r>
              <a:rPr lang="es-MX" sz="1600" b="1" dirty="0" err="1" smtClean="0">
                <a:solidFill>
                  <a:srgbClr val="FF0000"/>
                </a:solidFill>
              </a:rPr>
              <a:t>powerful</a:t>
            </a:r>
            <a:r>
              <a:rPr lang="es-MX" sz="1600" b="1" dirty="0" smtClean="0">
                <a:solidFill>
                  <a:srgbClr val="FF0000"/>
                </a:solidFill>
              </a:rPr>
              <a:t> </a:t>
            </a:r>
            <a:r>
              <a:rPr lang="es-MX" sz="1600" b="1" dirty="0" err="1" smtClean="0">
                <a:solidFill>
                  <a:srgbClr val="FF0000"/>
                </a:solidFill>
              </a:rPr>
              <a:t>than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40243" y="5518121"/>
            <a:ext cx="1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hottest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28610" y="5887453"/>
            <a:ext cx="1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best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1204</Words>
  <Application>Microsoft Office PowerPoint</Application>
  <PresentationFormat>Personalizado</PresentationFormat>
  <Paragraphs>136</Paragraphs>
  <Slides>33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Tema de Office</vt:lpstr>
      <vt:lpstr>1_Tema de Office</vt:lpstr>
      <vt:lpstr>3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62</cp:revision>
  <dcterms:created xsi:type="dcterms:W3CDTF">2020-04-30T17:11:58Z</dcterms:created>
  <dcterms:modified xsi:type="dcterms:W3CDTF">2023-08-31T16:19:20Z</dcterms:modified>
</cp:coreProperties>
</file>